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5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7" r:id="rId3"/>
    <p:sldId id="310" r:id="rId4"/>
    <p:sldId id="298" r:id="rId5"/>
    <p:sldId id="285" r:id="rId6"/>
    <p:sldId id="290" r:id="rId7"/>
    <p:sldId id="265" r:id="rId8"/>
    <p:sldId id="270" r:id="rId9"/>
    <p:sldId id="272" r:id="rId10"/>
    <p:sldId id="302" r:id="rId11"/>
    <p:sldId id="304" r:id="rId12"/>
    <p:sldId id="307" r:id="rId13"/>
    <p:sldId id="312" r:id="rId14"/>
    <p:sldId id="311" r:id="rId15"/>
    <p:sldId id="306" r:id="rId16"/>
    <p:sldId id="283" r:id="rId17"/>
    <p:sldId id="297" r:id="rId18"/>
    <p:sldId id="273" r:id="rId19"/>
    <p:sldId id="271" r:id="rId20"/>
    <p:sldId id="308" r:id="rId21"/>
    <p:sldId id="309" r:id="rId22"/>
    <p:sldId id="294" r:id="rId23"/>
    <p:sldId id="264" r:id="rId24"/>
  </p:sldIdLst>
  <p:sldSz cx="9144000" cy="6858000" type="screen4x3"/>
  <p:notesSz cx="6735763" cy="986948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CC00"/>
    <a:srgbClr val="339933"/>
    <a:srgbClr val="103976"/>
    <a:srgbClr val="66FFFF"/>
    <a:srgbClr val="FFFFFF"/>
    <a:srgbClr val="17375D"/>
    <a:srgbClr val="FF7C8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03447BB-5D67-496B-8E87-E561075AD55C}" styleName="深色樣式 1 - 輔色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74029" autoAdjust="0"/>
  </p:normalViewPr>
  <p:slideViewPr>
    <p:cSldViewPr>
      <p:cViewPr>
        <p:scale>
          <a:sx n="69" d="100"/>
          <a:sy n="69" d="100"/>
        </p:scale>
        <p:origin x="-2868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72" y="-96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18F3FD-4830-4005-8314-2780F8C8461E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F671BF37-1513-4251-8D37-3A497C8C7B49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69944DB-6180-404A-9CF2-5A2129C320DD}" type="parTrans" cxnId="{BA6D774C-4944-4343-95A2-0840CAA50043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93D2111-F8B6-4CF8-B588-3BA92B1EE963}" type="sibTrans" cxnId="{BA6D774C-4944-4343-95A2-0840CAA50043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984A3EF-63A0-474A-B29C-306F39BAB50B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前言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D4F8870-4B68-4872-A412-0DDC47258CD7}" type="parTrans" cxnId="{B5C5A6A5-15F4-42EC-AC76-84A47D9F177E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12C669-7EC4-4AAD-8893-5141C38E740D}" type="sibTrans" cxnId="{B5C5A6A5-15F4-42EC-AC76-84A47D9F177E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781DA7-1391-408F-8810-DDBA5C81809B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DE608AF-3835-419A-9994-4AB7766C002B}" type="parTrans" cxnId="{AF15268F-B16A-4C92-B962-AC9E557682ED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96DDD20-AC80-417E-BA41-5761BA1B3B8A}" type="sibTrans" cxnId="{AF15268F-B16A-4C92-B962-AC9E557682ED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4B71B1-F02F-43FC-9CBB-2A2A516C24CA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臺灣經濟展望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EBDC171-4F55-4DA9-BC11-DA7B1CB62935}" type="parTrans" cxnId="{B170D38C-6726-4486-A1F4-8741E86B0707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498FD32-2D80-4F41-BFF7-C15EC5C10CE8}" type="sibTrans" cxnId="{B170D38C-6726-4486-A1F4-8741E86B0707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F9AFDEE-066D-4B31-A766-84D93EE67BC6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三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D65D698-A045-4B81-AFF4-9BB025C87115}" type="parTrans" cxnId="{FEE3572B-2199-4EA8-82E0-D19BB57FB041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5E07B23-BDF1-4087-917D-1CA50FAB653A}" type="sibTrans" cxnId="{FEE3572B-2199-4EA8-82E0-D19BB57FB041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7E15CF2-972B-4871-9612-EC51466AA73B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臺灣的挑戰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D796F4E-1EBA-4650-895E-FD846EFD8283}" type="parTrans" cxnId="{523D31EF-F3FE-44BA-A9BF-7C6E1D36396F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71D529A-86AA-40CD-878F-D922B6C85AFB}" type="sibTrans" cxnId="{523D31EF-F3FE-44BA-A9BF-7C6E1D36396F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1B5F861-B586-4122-8299-124925640B06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6678656-C9A4-4482-AE43-E403CE36F3F0}" type="parTrans" cxnId="{B14B194E-78EE-43C6-BE03-59F87512A33F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330FCB3-9634-463E-8ED0-2A5DA3B7B7FA}" type="sibTrans" cxnId="{B14B194E-78EE-43C6-BE03-59F87512A33F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708BD04-9BA4-4F8C-B0D4-D7E873EF4826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臺灣的機會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2C89913-D645-4F7A-B6A5-E23E3A0FA133}" type="parTrans" cxnId="{B1A24DF9-91FB-4B05-A556-314843B81022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0162848-74DA-4B74-B37A-4751ABEB5DD5}" type="sibTrans" cxnId="{B1A24DF9-91FB-4B05-A556-314843B81022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465CC6-C4A0-46D2-8CF5-8C7B422E384E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596E720-BF69-4BE5-965D-7D3495FB05F2}" type="parTrans" cxnId="{183F9D04-F5BB-4E61-A791-5D17FA3C42D6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AED282-AB94-42B0-88D1-346DA794022A}" type="sibTrans" cxnId="{183F9D04-F5BB-4E61-A791-5D17FA3C42D6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4D6B1F3-3811-463D-8978-33F73AAB6D3A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政策重點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7086B4-DC42-440E-9F27-CFE829320263}" type="parTrans" cxnId="{22176D9E-A4D3-4221-A6CA-643396FEFB52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7E6B9FC-517C-4F00-80A9-C2A34E9D7CD9}" type="sibTrans" cxnId="{22176D9E-A4D3-4221-A6CA-643396FEFB52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2529030-4BBD-4685-8504-ED51F0244E79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六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473E969-19FE-42FD-B9CC-C96AAF5A8EC0}" type="parTrans" cxnId="{777DF45E-C6F6-409C-BC9E-2C8C4C973522}">
      <dgm:prSet/>
      <dgm:spPr/>
      <dgm:t>
        <a:bodyPr/>
        <a:lstStyle/>
        <a:p>
          <a:endParaRPr lang="zh-TW" altLang="en-US"/>
        </a:p>
      </dgm:t>
    </dgm:pt>
    <dgm:pt modelId="{FBBEDB82-AE7C-4459-A753-C7C8E7B5B068}" type="sibTrans" cxnId="{777DF45E-C6F6-409C-BC9E-2C8C4C973522}">
      <dgm:prSet/>
      <dgm:spPr/>
      <dgm:t>
        <a:bodyPr/>
        <a:lstStyle/>
        <a:p>
          <a:endParaRPr lang="zh-TW" altLang="en-US"/>
        </a:p>
      </dgm:t>
    </dgm:pt>
    <dgm:pt modelId="{F9473653-5681-4462-AE6D-DCB2AA4E128A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結語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E87230-9593-4F22-B423-EBF9E5684052}" type="parTrans" cxnId="{2DA31934-4F4A-413E-9910-A002ECB6065A}">
      <dgm:prSet/>
      <dgm:spPr/>
      <dgm:t>
        <a:bodyPr/>
        <a:lstStyle/>
        <a:p>
          <a:endParaRPr lang="zh-TW" altLang="en-US"/>
        </a:p>
      </dgm:t>
    </dgm:pt>
    <dgm:pt modelId="{6F9D5236-DF13-4C31-86E1-74EEC83EC6DC}" type="sibTrans" cxnId="{2DA31934-4F4A-413E-9910-A002ECB6065A}">
      <dgm:prSet/>
      <dgm:spPr/>
      <dgm:t>
        <a:bodyPr/>
        <a:lstStyle/>
        <a:p>
          <a:endParaRPr lang="zh-TW" altLang="en-US"/>
        </a:p>
      </dgm:t>
    </dgm:pt>
    <dgm:pt modelId="{01F90854-DB2A-419A-B9A7-3A484DA97B78}" type="pres">
      <dgm:prSet presAssocID="{CA18F3FD-4830-4005-8314-2780F8C846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F425991-17EA-4EF9-BA43-BB3BBC74C0B9}" type="pres">
      <dgm:prSet presAssocID="{F671BF37-1513-4251-8D37-3A497C8C7B49}" presName="linNode" presStyleCnt="0"/>
      <dgm:spPr/>
    </dgm:pt>
    <dgm:pt modelId="{74092B9C-7627-4D16-8C85-FA021BAF5777}" type="pres">
      <dgm:prSet presAssocID="{F671BF37-1513-4251-8D37-3A497C8C7B49}" presName="parentText" presStyleLbl="node1" presStyleIdx="0" presStyleCnt="6" custScaleX="8096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3C5D5B-BF40-48A9-8267-EDB1777528AE}" type="pres">
      <dgm:prSet presAssocID="{F671BF37-1513-4251-8D37-3A497C8C7B49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583BCD-6259-4352-A1F7-F531494273AE}" type="pres">
      <dgm:prSet presAssocID="{193D2111-F8B6-4CF8-B588-3BA92B1EE963}" presName="sp" presStyleCnt="0"/>
      <dgm:spPr/>
    </dgm:pt>
    <dgm:pt modelId="{249FBE65-E91C-45B5-8D97-92E8C5B744FF}" type="pres">
      <dgm:prSet presAssocID="{46781DA7-1391-408F-8810-DDBA5C81809B}" presName="linNode" presStyleCnt="0"/>
      <dgm:spPr/>
    </dgm:pt>
    <dgm:pt modelId="{CCC35EE2-ECF9-44DE-8EF0-D2D6ECD49FCE}" type="pres">
      <dgm:prSet presAssocID="{46781DA7-1391-408F-8810-DDBA5C81809B}" presName="parentText" presStyleLbl="node1" presStyleIdx="1" presStyleCnt="6" custScaleX="8096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46DBF4C-3CD2-4279-AB34-33AADF4868C0}" type="pres">
      <dgm:prSet presAssocID="{46781DA7-1391-408F-8810-DDBA5C81809B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B55E4EB-7C0F-4E07-85A7-FC773F2DFC9B}" type="pres">
      <dgm:prSet presAssocID="{B96DDD20-AC80-417E-BA41-5761BA1B3B8A}" presName="sp" presStyleCnt="0"/>
      <dgm:spPr/>
    </dgm:pt>
    <dgm:pt modelId="{D6D4E7A5-DE82-4CC2-A1B6-F15760F4B981}" type="pres">
      <dgm:prSet presAssocID="{AF9AFDEE-066D-4B31-A766-84D93EE67BC6}" presName="linNode" presStyleCnt="0"/>
      <dgm:spPr/>
    </dgm:pt>
    <dgm:pt modelId="{FF8EA8BB-0D49-48EC-9DB1-C0BA388C0D95}" type="pres">
      <dgm:prSet presAssocID="{AF9AFDEE-066D-4B31-A766-84D93EE67BC6}" presName="parentText" presStyleLbl="node1" presStyleIdx="2" presStyleCnt="6" custScaleX="8096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D0B08D-0F95-4742-9BE2-340BC06ED23E}" type="pres">
      <dgm:prSet presAssocID="{AF9AFDEE-066D-4B31-A766-84D93EE67BC6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35894C-6B11-4704-AFED-8EE6FC4F3AE3}" type="pres">
      <dgm:prSet presAssocID="{C5E07B23-BDF1-4087-917D-1CA50FAB653A}" presName="sp" presStyleCnt="0"/>
      <dgm:spPr/>
    </dgm:pt>
    <dgm:pt modelId="{998E26BC-4AD3-4A38-9014-C5038A783882}" type="pres">
      <dgm:prSet presAssocID="{B1B5F861-B586-4122-8299-124925640B06}" presName="linNode" presStyleCnt="0"/>
      <dgm:spPr/>
    </dgm:pt>
    <dgm:pt modelId="{D08E818F-B422-4086-B4A3-20462B45A638}" type="pres">
      <dgm:prSet presAssocID="{B1B5F861-B586-4122-8299-124925640B06}" presName="parentText" presStyleLbl="node1" presStyleIdx="3" presStyleCnt="6" custScaleX="8096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2B5196-4859-4C30-B7E9-61C5EFF5AFAC}" type="pres">
      <dgm:prSet presAssocID="{B1B5F861-B586-4122-8299-124925640B06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FE8D09-A213-452D-8970-8512033747EC}" type="pres">
      <dgm:prSet presAssocID="{9330FCB3-9634-463E-8ED0-2A5DA3B7B7FA}" presName="sp" presStyleCnt="0"/>
      <dgm:spPr/>
    </dgm:pt>
    <dgm:pt modelId="{BF9DB04F-843B-43D7-B225-33CE5E4B9FCE}" type="pres">
      <dgm:prSet presAssocID="{78465CC6-C4A0-46D2-8CF5-8C7B422E384E}" presName="linNode" presStyleCnt="0"/>
      <dgm:spPr/>
    </dgm:pt>
    <dgm:pt modelId="{E584381E-25D4-4D93-9169-64D45EA43C45}" type="pres">
      <dgm:prSet presAssocID="{78465CC6-C4A0-46D2-8CF5-8C7B422E384E}" presName="parentText" presStyleLbl="node1" presStyleIdx="4" presStyleCnt="6" custScaleX="8096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A75F0D-B131-440A-A880-B66EDFE5BD57}" type="pres">
      <dgm:prSet presAssocID="{78465CC6-C4A0-46D2-8CF5-8C7B422E384E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972E96-4844-42AA-8212-8854C988A050}" type="pres">
      <dgm:prSet presAssocID="{ABAED282-AB94-42B0-88D1-346DA794022A}" presName="sp" presStyleCnt="0"/>
      <dgm:spPr/>
    </dgm:pt>
    <dgm:pt modelId="{BFCB973A-79B9-42A1-855B-035651A09314}" type="pres">
      <dgm:prSet presAssocID="{C2529030-4BBD-4685-8504-ED51F0244E79}" presName="linNode" presStyleCnt="0"/>
      <dgm:spPr/>
    </dgm:pt>
    <dgm:pt modelId="{133AE7F2-36C0-4C7B-96F3-73ADFC0E2B40}" type="pres">
      <dgm:prSet presAssocID="{C2529030-4BBD-4685-8504-ED51F0244E79}" presName="parentText" presStyleLbl="node1" presStyleIdx="5" presStyleCnt="6" custScaleX="8096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3EABF95-7C56-41EA-AF77-3029D841C12D}" type="pres">
      <dgm:prSet presAssocID="{C2529030-4BBD-4685-8504-ED51F0244E79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14B194E-78EE-43C6-BE03-59F87512A33F}" srcId="{CA18F3FD-4830-4005-8314-2780F8C8461E}" destId="{B1B5F861-B586-4122-8299-124925640B06}" srcOrd="3" destOrd="0" parTransId="{86678656-C9A4-4482-AE43-E403CE36F3F0}" sibTransId="{9330FCB3-9634-463E-8ED0-2A5DA3B7B7FA}"/>
    <dgm:cxn modelId="{A5918A25-9AE2-4C16-90DB-A8ED5CECE649}" type="presOf" srcId="{9708BD04-9BA4-4F8C-B0D4-D7E873EF4826}" destId="{B32B5196-4859-4C30-B7E9-61C5EFF5AFAC}" srcOrd="0" destOrd="0" presId="urn:microsoft.com/office/officeart/2005/8/layout/vList5"/>
    <dgm:cxn modelId="{B5C5A6A5-15F4-42EC-AC76-84A47D9F177E}" srcId="{F671BF37-1513-4251-8D37-3A497C8C7B49}" destId="{B984A3EF-63A0-474A-B29C-306F39BAB50B}" srcOrd="0" destOrd="0" parTransId="{5D4F8870-4B68-4872-A412-0DDC47258CD7}" sibTransId="{2212C669-7EC4-4AAD-8893-5141C38E740D}"/>
    <dgm:cxn modelId="{540DB8B0-539D-4B08-A4CF-7E8EA618EA2B}" type="presOf" srcId="{AF9AFDEE-066D-4B31-A766-84D93EE67BC6}" destId="{FF8EA8BB-0D49-48EC-9DB1-C0BA388C0D95}" srcOrd="0" destOrd="0" presId="urn:microsoft.com/office/officeart/2005/8/layout/vList5"/>
    <dgm:cxn modelId="{B170D38C-6726-4486-A1F4-8741E86B0707}" srcId="{46781DA7-1391-408F-8810-DDBA5C81809B}" destId="{AB4B71B1-F02F-43FC-9CBB-2A2A516C24CA}" srcOrd="0" destOrd="0" parTransId="{2EBDC171-4F55-4DA9-BC11-DA7B1CB62935}" sibTransId="{B498FD32-2D80-4F41-BFF7-C15EC5C10CE8}"/>
    <dgm:cxn modelId="{67C91B95-291D-4C13-BC87-55167CCD008A}" type="presOf" srcId="{78465CC6-C4A0-46D2-8CF5-8C7B422E384E}" destId="{E584381E-25D4-4D93-9169-64D45EA43C45}" srcOrd="0" destOrd="0" presId="urn:microsoft.com/office/officeart/2005/8/layout/vList5"/>
    <dgm:cxn modelId="{A0D7EB8D-09ED-401C-AE86-94AA120DFB8E}" type="presOf" srcId="{14D6B1F3-3811-463D-8978-33F73AAB6D3A}" destId="{E1A75F0D-B131-440A-A880-B66EDFE5BD57}" srcOrd="0" destOrd="0" presId="urn:microsoft.com/office/officeart/2005/8/layout/vList5"/>
    <dgm:cxn modelId="{43BE23E1-0219-48F4-8D9D-457F2206EEE4}" type="presOf" srcId="{CA18F3FD-4830-4005-8314-2780F8C8461E}" destId="{01F90854-DB2A-419A-B9A7-3A484DA97B78}" srcOrd="0" destOrd="0" presId="urn:microsoft.com/office/officeart/2005/8/layout/vList5"/>
    <dgm:cxn modelId="{A9B07D4C-2C13-4F4F-8D07-E3ECF1DB440F}" type="presOf" srcId="{C2529030-4BBD-4685-8504-ED51F0244E79}" destId="{133AE7F2-36C0-4C7B-96F3-73ADFC0E2B40}" srcOrd="0" destOrd="0" presId="urn:microsoft.com/office/officeart/2005/8/layout/vList5"/>
    <dgm:cxn modelId="{F2DA2899-90CE-4E02-9715-DA1F1009627A}" type="presOf" srcId="{B984A3EF-63A0-474A-B29C-306F39BAB50B}" destId="{553C5D5B-BF40-48A9-8267-EDB1777528AE}" srcOrd="0" destOrd="0" presId="urn:microsoft.com/office/officeart/2005/8/layout/vList5"/>
    <dgm:cxn modelId="{AF02DAE8-4627-47D8-8DEB-1E6E692A094D}" type="presOf" srcId="{F671BF37-1513-4251-8D37-3A497C8C7B49}" destId="{74092B9C-7627-4D16-8C85-FA021BAF5777}" srcOrd="0" destOrd="0" presId="urn:microsoft.com/office/officeart/2005/8/layout/vList5"/>
    <dgm:cxn modelId="{FEE3572B-2199-4EA8-82E0-D19BB57FB041}" srcId="{CA18F3FD-4830-4005-8314-2780F8C8461E}" destId="{AF9AFDEE-066D-4B31-A766-84D93EE67BC6}" srcOrd="2" destOrd="0" parTransId="{3D65D698-A045-4B81-AFF4-9BB025C87115}" sibTransId="{C5E07B23-BDF1-4087-917D-1CA50FAB653A}"/>
    <dgm:cxn modelId="{B5D66C4E-FC55-4C57-A30C-C4F8A26EF927}" type="presOf" srcId="{B1B5F861-B586-4122-8299-124925640B06}" destId="{D08E818F-B422-4086-B4A3-20462B45A638}" srcOrd="0" destOrd="0" presId="urn:microsoft.com/office/officeart/2005/8/layout/vList5"/>
    <dgm:cxn modelId="{183F9D04-F5BB-4E61-A791-5D17FA3C42D6}" srcId="{CA18F3FD-4830-4005-8314-2780F8C8461E}" destId="{78465CC6-C4A0-46D2-8CF5-8C7B422E384E}" srcOrd="4" destOrd="0" parTransId="{1596E720-BF69-4BE5-965D-7D3495FB05F2}" sibTransId="{ABAED282-AB94-42B0-88D1-346DA794022A}"/>
    <dgm:cxn modelId="{2DA31934-4F4A-413E-9910-A002ECB6065A}" srcId="{C2529030-4BBD-4685-8504-ED51F0244E79}" destId="{F9473653-5681-4462-AE6D-DCB2AA4E128A}" srcOrd="0" destOrd="0" parTransId="{52E87230-9593-4F22-B423-EBF9E5684052}" sibTransId="{6F9D5236-DF13-4C31-86E1-74EEC83EC6DC}"/>
    <dgm:cxn modelId="{B1A24DF9-91FB-4B05-A556-314843B81022}" srcId="{B1B5F861-B586-4122-8299-124925640B06}" destId="{9708BD04-9BA4-4F8C-B0D4-D7E873EF4826}" srcOrd="0" destOrd="0" parTransId="{12C89913-D645-4F7A-B6A5-E23E3A0FA133}" sibTransId="{00162848-74DA-4B74-B37A-4751ABEB5DD5}"/>
    <dgm:cxn modelId="{777DF45E-C6F6-409C-BC9E-2C8C4C973522}" srcId="{CA18F3FD-4830-4005-8314-2780F8C8461E}" destId="{C2529030-4BBD-4685-8504-ED51F0244E79}" srcOrd="5" destOrd="0" parTransId="{8473E969-19FE-42FD-B9CC-C96AAF5A8EC0}" sibTransId="{FBBEDB82-AE7C-4459-A753-C7C8E7B5B068}"/>
    <dgm:cxn modelId="{523D31EF-F3FE-44BA-A9BF-7C6E1D36396F}" srcId="{AF9AFDEE-066D-4B31-A766-84D93EE67BC6}" destId="{27E15CF2-972B-4871-9612-EC51466AA73B}" srcOrd="0" destOrd="0" parTransId="{CD796F4E-1EBA-4650-895E-FD846EFD8283}" sibTransId="{D71D529A-86AA-40CD-878F-D922B6C85AFB}"/>
    <dgm:cxn modelId="{A3CF0FBF-BF73-488C-BD27-F6E67B040542}" type="presOf" srcId="{AB4B71B1-F02F-43FC-9CBB-2A2A516C24CA}" destId="{346DBF4C-3CD2-4279-AB34-33AADF4868C0}" srcOrd="0" destOrd="0" presId="urn:microsoft.com/office/officeart/2005/8/layout/vList5"/>
    <dgm:cxn modelId="{BA6D774C-4944-4343-95A2-0840CAA50043}" srcId="{CA18F3FD-4830-4005-8314-2780F8C8461E}" destId="{F671BF37-1513-4251-8D37-3A497C8C7B49}" srcOrd="0" destOrd="0" parTransId="{569944DB-6180-404A-9CF2-5A2129C320DD}" sibTransId="{193D2111-F8B6-4CF8-B588-3BA92B1EE963}"/>
    <dgm:cxn modelId="{F41471E0-F51C-4BED-AC78-C90EC58DD588}" type="presOf" srcId="{46781DA7-1391-408F-8810-DDBA5C81809B}" destId="{CCC35EE2-ECF9-44DE-8EF0-D2D6ECD49FCE}" srcOrd="0" destOrd="0" presId="urn:microsoft.com/office/officeart/2005/8/layout/vList5"/>
    <dgm:cxn modelId="{AF15268F-B16A-4C92-B962-AC9E557682ED}" srcId="{CA18F3FD-4830-4005-8314-2780F8C8461E}" destId="{46781DA7-1391-408F-8810-DDBA5C81809B}" srcOrd="1" destOrd="0" parTransId="{ADE608AF-3835-419A-9994-4AB7766C002B}" sibTransId="{B96DDD20-AC80-417E-BA41-5761BA1B3B8A}"/>
    <dgm:cxn modelId="{6C35A144-CD2A-4F3C-BB02-F40DBEAB6FD5}" type="presOf" srcId="{27E15CF2-972B-4871-9612-EC51466AA73B}" destId="{7BD0B08D-0F95-4742-9BE2-340BC06ED23E}" srcOrd="0" destOrd="0" presId="urn:microsoft.com/office/officeart/2005/8/layout/vList5"/>
    <dgm:cxn modelId="{9F340EF2-9D01-4B9A-A9DD-C9F4ACF54075}" type="presOf" srcId="{F9473653-5681-4462-AE6D-DCB2AA4E128A}" destId="{33EABF95-7C56-41EA-AF77-3029D841C12D}" srcOrd="0" destOrd="0" presId="urn:microsoft.com/office/officeart/2005/8/layout/vList5"/>
    <dgm:cxn modelId="{22176D9E-A4D3-4221-A6CA-643396FEFB52}" srcId="{78465CC6-C4A0-46D2-8CF5-8C7B422E384E}" destId="{14D6B1F3-3811-463D-8978-33F73AAB6D3A}" srcOrd="0" destOrd="0" parTransId="{367086B4-DC42-440E-9F27-CFE829320263}" sibTransId="{77E6B9FC-517C-4F00-80A9-C2A34E9D7CD9}"/>
    <dgm:cxn modelId="{CD6553B3-133A-4AB0-A193-71C324183CD6}" type="presParOf" srcId="{01F90854-DB2A-419A-B9A7-3A484DA97B78}" destId="{2F425991-17EA-4EF9-BA43-BB3BBC74C0B9}" srcOrd="0" destOrd="0" presId="urn:microsoft.com/office/officeart/2005/8/layout/vList5"/>
    <dgm:cxn modelId="{166D47CA-3AC6-4DB7-A607-96A70B3F210D}" type="presParOf" srcId="{2F425991-17EA-4EF9-BA43-BB3BBC74C0B9}" destId="{74092B9C-7627-4D16-8C85-FA021BAF5777}" srcOrd="0" destOrd="0" presId="urn:microsoft.com/office/officeart/2005/8/layout/vList5"/>
    <dgm:cxn modelId="{73BC73F6-D264-4866-8845-591CADE3F709}" type="presParOf" srcId="{2F425991-17EA-4EF9-BA43-BB3BBC74C0B9}" destId="{553C5D5B-BF40-48A9-8267-EDB1777528AE}" srcOrd="1" destOrd="0" presId="urn:microsoft.com/office/officeart/2005/8/layout/vList5"/>
    <dgm:cxn modelId="{99B37022-6458-4254-9438-6F01BB563192}" type="presParOf" srcId="{01F90854-DB2A-419A-B9A7-3A484DA97B78}" destId="{2B583BCD-6259-4352-A1F7-F531494273AE}" srcOrd="1" destOrd="0" presId="urn:microsoft.com/office/officeart/2005/8/layout/vList5"/>
    <dgm:cxn modelId="{79D0731A-7189-4D95-B847-F23D36354FB6}" type="presParOf" srcId="{01F90854-DB2A-419A-B9A7-3A484DA97B78}" destId="{249FBE65-E91C-45B5-8D97-92E8C5B744FF}" srcOrd="2" destOrd="0" presId="urn:microsoft.com/office/officeart/2005/8/layout/vList5"/>
    <dgm:cxn modelId="{6B15594E-E7CD-469D-983C-123CA3719D98}" type="presParOf" srcId="{249FBE65-E91C-45B5-8D97-92E8C5B744FF}" destId="{CCC35EE2-ECF9-44DE-8EF0-D2D6ECD49FCE}" srcOrd="0" destOrd="0" presId="urn:microsoft.com/office/officeart/2005/8/layout/vList5"/>
    <dgm:cxn modelId="{A8F76A6E-DAC9-4E72-9EB6-B4F73AC136A3}" type="presParOf" srcId="{249FBE65-E91C-45B5-8D97-92E8C5B744FF}" destId="{346DBF4C-3CD2-4279-AB34-33AADF4868C0}" srcOrd="1" destOrd="0" presId="urn:microsoft.com/office/officeart/2005/8/layout/vList5"/>
    <dgm:cxn modelId="{D066D162-8A19-4229-A19F-0091DD6531BE}" type="presParOf" srcId="{01F90854-DB2A-419A-B9A7-3A484DA97B78}" destId="{DB55E4EB-7C0F-4E07-85A7-FC773F2DFC9B}" srcOrd="3" destOrd="0" presId="urn:microsoft.com/office/officeart/2005/8/layout/vList5"/>
    <dgm:cxn modelId="{0CE41352-FF98-4317-9ABA-C4E3A2086016}" type="presParOf" srcId="{01F90854-DB2A-419A-B9A7-3A484DA97B78}" destId="{D6D4E7A5-DE82-4CC2-A1B6-F15760F4B981}" srcOrd="4" destOrd="0" presId="urn:microsoft.com/office/officeart/2005/8/layout/vList5"/>
    <dgm:cxn modelId="{0B79EB70-DEDB-4637-BB1B-54321915FCDD}" type="presParOf" srcId="{D6D4E7A5-DE82-4CC2-A1B6-F15760F4B981}" destId="{FF8EA8BB-0D49-48EC-9DB1-C0BA388C0D95}" srcOrd="0" destOrd="0" presId="urn:microsoft.com/office/officeart/2005/8/layout/vList5"/>
    <dgm:cxn modelId="{B96992CE-5E15-48E5-A492-6DE580BBC15D}" type="presParOf" srcId="{D6D4E7A5-DE82-4CC2-A1B6-F15760F4B981}" destId="{7BD0B08D-0F95-4742-9BE2-340BC06ED23E}" srcOrd="1" destOrd="0" presId="urn:microsoft.com/office/officeart/2005/8/layout/vList5"/>
    <dgm:cxn modelId="{1833D017-0549-486F-B01D-BC4FC3588490}" type="presParOf" srcId="{01F90854-DB2A-419A-B9A7-3A484DA97B78}" destId="{6135894C-6B11-4704-AFED-8EE6FC4F3AE3}" srcOrd="5" destOrd="0" presId="urn:microsoft.com/office/officeart/2005/8/layout/vList5"/>
    <dgm:cxn modelId="{83A1A647-2444-4F64-BC14-35A9DB0E04C0}" type="presParOf" srcId="{01F90854-DB2A-419A-B9A7-3A484DA97B78}" destId="{998E26BC-4AD3-4A38-9014-C5038A783882}" srcOrd="6" destOrd="0" presId="urn:microsoft.com/office/officeart/2005/8/layout/vList5"/>
    <dgm:cxn modelId="{6E9CA5E0-296A-4F97-BC47-53FC6FA1200D}" type="presParOf" srcId="{998E26BC-4AD3-4A38-9014-C5038A783882}" destId="{D08E818F-B422-4086-B4A3-20462B45A638}" srcOrd="0" destOrd="0" presId="urn:microsoft.com/office/officeart/2005/8/layout/vList5"/>
    <dgm:cxn modelId="{E815549E-38B1-49AB-85DE-4D7129E0BDD6}" type="presParOf" srcId="{998E26BC-4AD3-4A38-9014-C5038A783882}" destId="{B32B5196-4859-4C30-B7E9-61C5EFF5AFAC}" srcOrd="1" destOrd="0" presId="urn:microsoft.com/office/officeart/2005/8/layout/vList5"/>
    <dgm:cxn modelId="{DB8CF602-E598-4497-9543-15577A931420}" type="presParOf" srcId="{01F90854-DB2A-419A-B9A7-3A484DA97B78}" destId="{7BFE8D09-A213-452D-8970-8512033747EC}" srcOrd="7" destOrd="0" presId="urn:microsoft.com/office/officeart/2005/8/layout/vList5"/>
    <dgm:cxn modelId="{4DF9E99B-101E-47F3-BD69-B3E766FD781B}" type="presParOf" srcId="{01F90854-DB2A-419A-B9A7-3A484DA97B78}" destId="{BF9DB04F-843B-43D7-B225-33CE5E4B9FCE}" srcOrd="8" destOrd="0" presId="urn:microsoft.com/office/officeart/2005/8/layout/vList5"/>
    <dgm:cxn modelId="{58FA0AA6-0E30-4948-852E-9E834BB8E17D}" type="presParOf" srcId="{BF9DB04F-843B-43D7-B225-33CE5E4B9FCE}" destId="{E584381E-25D4-4D93-9169-64D45EA43C45}" srcOrd="0" destOrd="0" presId="urn:microsoft.com/office/officeart/2005/8/layout/vList5"/>
    <dgm:cxn modelId="{CAD58335-CD72-4411-BB05-11F9DC14C2A5}" type="presParOf" srcId="{BF9DB04F-843B-43D7-B225-33CE5E4B9FCE}" destId="{E1A75F0D-B131-440A-A880-B66EDFE5BD57}" srcOrd="1" destOrd="0" presId="urn:microsoft.com/office/officeart/2005/8/layout/vList5"/>
    <dgm:cxn modelId="{F7624CCA-9B93-457B-8805-94C052E1E336}" type="presParOf" srcId="{01F90854-DB2A-419A-B9A7-3A484DA97B78}" destId="{0E972E96-4844-42AA-8212-8854C988A050}" srcOrd="9" destOrd="0" presId="urn:microsoft.com/office/officeart/2005/8/layout/vList5"/>
    <dgm:cxn modelId="{918471C0-B38D-469E-A395-51636FFB392B}" type="presParOf" srcId="{01F90854-DB2A-419A-B9A7-3A484DA97B78}" destId="{BFCB973A-79B9-42A1-855B-035651A09314}" srcOrd="10" destOrd="0" presId="urn:microsoft.com/office/officeart/2005/8/layout/vList5"/>
    <dgm:cxn modelId="{9FCACA6A-AB36-4FE8-A75F-B362FC44EEFD}" type="presParOf" srcId="{BFCB973A-79B9-42A1-855B-035651A09314}" destId="{133AE7F2-36C0-4C7B-96F3-73ADFC0E2B40}" srcOrd="0" destOrd="0" presId="urn:microsoft.com/office/officeart/2005/8/layout/vList5"/>
    <dgm:cxn modelId="{FC69BA3A-3848-42B1-BBB7-8A24747BF072}" type="presParOf" srcId="{BFCB973A-79B9-42A1-855B-035651A09314}" destId="{33EABF95-7C56-41EA-AF77-3029D841C1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1C7F6AA-9478-4337-8C9B-804A1559D01B}" type="doc">
      <dgm:prSet loTypeId="urn:microsoft.com/office/officeart/2005/8/layout/matrix1" loCatId="matrix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8E334FF9-35B9-40B8-814F-EFB3B257EAB2}">
      <dgm:prSet phldrT="[文字]"/>
      <dgm:spPr/>
      <dgm:t>
        <a:bodyPr/>
        <a:lstStyle/>
        <a:p>
          <a:r>
            <a:rPr lang="zh-TW" altLang="en-US" b="1" u="sng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建構智慧低碳</a:t>
          </a:r>
          <a:r>
            <a:rPr lang="en-US" altLang="zh-TW" b="1" u="sng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b="1" u="sng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b="1" u="sng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綠能環境</a:t>
          </a:r>
          <a:endParaRPr lang="en-US" altLang="zh-TW" b="1" u="sng" dirty="0" smtClean="0">
            <a:solidFill>
              <a:schemeClr val="accent2">
                <a:lumMod val="7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56E021-D7FA-40FB-857A-AFEA4609776E}" type="parTrans" cxnId="{3C0910CA-7ACA-4DD6-849C-615A9CA7D23D}">
      <dgm:prSet/>
      <dgm:spPr/>
      <dgm:t>
        <a:bodyPr/>
        <a:lstStyle/>
        <a:p>
          <a:endParaRPr lang="zh-TW" altLang="en-US"/>
        </a:p>
      </dgm:t>
    </dgm:pt>
    <dgm:pt modelId="{B4409A14-94F6-4F99-BC8B-692C2C72E388}" type="sibTrans" cxnId="{3C0910CA-7ACA-4DD6-849C-615A9CA7D23D}">
      <dgm:prSet/>
      <dgm:spPr/>
      <dgm:t>
        <a:bodyPr/>
        <a:lstStyle/>
        <a:p>
          <a:endParaRPr lang="zh-TW" altLang="en-US"/>
        </a:p>
      </dgm:t>
    </dgm:pt>
    <dgm:pt modelId="{29C37D87-1D36-4BE0-B5CC-ADDEF2874A57}">
      <dgm:prSet phldrT="[文字]"/>
      <dgm:spPr>
        <a:solidFill>
          <a:schemeClr val="accent5"/>
        </a:solidFill>
      </dgm:spPr>
      <dgm:t>
        <a:bodyPr/>
        <a:lstStyle/>
        <a:p>
          <a:pPr algn="l"/>
          <a:r>
            <a:rPr lang="zh-TW" altLang="en-US" dirty="0" smtClean="0">
              <a:solidFill>
                <a:schemeClr val="accent5"/>
              </a:solidFill>
            </a:rPr>
            <a:t>智慧節電</a:t>
          </a:r>
          <a:endParaRPr lang="zh-TW" altLang="en-US" dirty="0">
            <a:solidFill>
              <a:schemeClr val="accent5"/>
            </a:solidFill>
          </a:endParaRPr>
        </a:p>
      </dgm:t>
    </dgm:pt>
    <dgm:pt modelId="{E5D71D50-C4AD-479A-90FB-9867F21BD86E}" type="parTrans" cxnId="{19B8FF01-53BC-4ABD-BC8A-1768ADC704B0}">
      <dgm:prSet/>
      <dgm:spPr/>
      <dgm:t>
        <a:bodyPr/>
        <a:lstStyle/>
        <a:p>
          <a:endParaRPr lang="zh-TW" altLang="en-US"/>
        </a:p>
      </dgm:t>
    </dgm:pt>
    <dgm:pt modelId="{FFA8B6C2-4FA0-4C32-920D-8CBE5FEC3D51}" type="sibTrans" cxnId="{19B8FF01-53BC-4ABD-BC8A-1768ADC704B0}">
      <dgm:prSet/>
      <dgm:spPr/>
      <dgm:t>
        <a:bodyPr/>
        <a:lstStyle/>
        <a:p>
          <a:endParaRPr lang="zh-TW" altLang="en-US"/>
        </a:p>
      </dgm:t>
    </dgm:pt>
    <dgm:pt modelId="{FC5AB168-5642-4C31-B560-1B5278A4D677}">
      <dgm:prSet phldrT="[文字]" custT="1"/>
      <dgm:spPr>
        <a:solidFill>
          <a:schemeClr val="accent3"/>
        </a:solidFill>
      </dgm:spPr>
      <dgm:t>
        <a:bodyPr/>
        <a:lstStyle/>
        <a:p>
          <a:r>
            <a:rPr lang="zh-TW" altLang="en-US" sz="4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積極拚綠能</a:t>
          </a:r>
          <a:endParaRPr lang="en-US" altLang="zh-TW" sz="4000" b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250693-364F-4819-B50E-1E4E5FA38F26}" type="parTrans" cxnId="{D80D09FB-07CC-4FDF-88FB-FCF07E7EE193}">
      <dgm:prSet/>
      <dgm:spPr/>
      <dgm:t>
        <a:bodyPr/>
        <a:lstStyle/>
        <a:p>
          <a:endParaRPr lang="zh-TW" altLang="en-US"/>
        </a:p>
      </dgm:t>
    </dgm:pt>
    <dgm:pt modelId="{728D9B05-D83B-46F9-9477-683D3716BB8C}" type="sibTrans" cxnId="{D80D09FB-07CC-4FDF-88FB-FCF07E7EE193}">
      <dgm:prSet/>
      <dgm:spPr/>
      <dgm:t>
        <a:bodyPr/>
        <a:lstStyle/>
        <a:p>
          <a:endParaRPr lang="zh-TW" altLang="en-US"/>
        </a:p>
      </dgm:t>
    </dgm:pt>
    <dgm:pt modelId="{AB22AB82-A4D6-4653-B902-89D61E3B87A4}">
      <dgm:prSet phldrT="[文字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zh-TW" altLang="en-US" sz="4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綠能產業躍新機</a:t>
          </a:r>
          <a:endParaRPr lang="zh-TW" altLang="en-US" sz="4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C90F79-FAB3-494F-895C-BF781AC65F46}" type="parTrans" cxnId="{28F5611E-351F-44E1-A0C1-D3E6170CAF0E}">
      <dgm:prSet/>
      <dgm:spPr/>
      <dgm:t>
        <a:bodyPr/>
        <a:lstStyle/>
        <a:p>
          <a:endParaRPr lang="zh-TW" altLang="en-US"/>
        </a:p>
      </dgm:t>
    </dgm:pt>
    <dgm:pt modelId="{3B62EC1A-B9BF-4B37-B573-624A80BBE995}" type="sibTrans" cxnId="{28F5611E-351F-44E1-A0C1-D3E6170CAF0E}">
      <dgm:prSet/>
      <dgm:spPr/>
      <dgm:t>
        <a:bodyPr/>
        <a:lstStyle/>
        <a:p>
          <a:endParaRPr lang="zh-TW" altLang="en-US"/>
        </a:p>
      </dgm:t>
    </dgm:pt>
    <dgm:pt modelId="{4CA3E827-7E05-433B-9FB4-B11339A11FD8}">
      <dgm:prSet phldrT="[文字]"/>
      <dgm:spPr/>
      <dgm:t>
        <a:bodyPr/>
        <a:lstStyle/>
        <a:p>
          <a:pPr algn="r"/>
          <a:r>
            <a:rPr lang="zh-TW" altLang="en-US" dirty="0" smtClean="0">
              <a:solidFill>
                <a:schemeClr val="accent5"/>
              </a:solidFill>
            </a:rPr>
            <a:t>全國響應</a:t>
          </a:r>
          <a:endParaRPr lang="zh-TW" altLang="en-US" dirty="0">
            <a:solidFill>
              <a:schemeClr val="accent5"/>
            </a:solidFill>
          </a:endParaRPr>
        </a:p>
      </dgm:t>
    </dgm:pt>
    <dgm:pt modelId="{650B5F9D-DDF9-4BB7-AC36-DF025115605D}" type="sibTrans" cxnId="{2E2262BD-9622-498E-AC8C-EC50358BA80C}">
      <dgm:prSet/>
      <dgm:spPr/>
      <dgm:t>
        <a:bodyPr/>
        <a:lstStyle/>
        <a:p>
          <a:endParaRPr lang="zh-TW" altLang="en-US"/>
        </a:p>
      </dgm:t>
    </dgm:pt>
    <dgm:pt modelId="{781A3806-883F-4817-8C03-75A2555E9F25}" type="parTrans" cxnId="{2E2262BD-9622-498E-AC8C-EC50358BA80C}">
      <dgm:prSet/>
      <dgm:spPr/>
      <dgm:t>
        <a:bodyPr/>
        <a:lstStyle/>
        <a:p>
          <a:endParaRPr lang="zh-TW" altLang="en-US"/>
        </a:p>
      </dgm:t>
    </dgm:pt>
    <dgm:pt modelId="{B67D1BBC-B83E-4892-8DE7-00337EB1BAB5}" type="pres">
      <dgm:prSet presAssocID="{21C7F6AA-9478-4337-8C9B-804A1559D01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77DD22F-4FAC-42C1-987B-C5DE2D6D5BBB}" type="pres">
      <dgm:prSet presAssocID="{21C7F6AA-9478-4337-8C9B-804A1559D01B}" presName="matrix" presStyleCnt="0"/>
      <dgm:spPr/>
      <dgm:t>
        <a:bodyPr/>
        <a:lstStyle/>
        <a:p>
          <a:endParaRPr lang="zh-TW" altLang="en-US"/>
        </a:p>
      </dgm:t>
    </dgm:pt>
    <dgm:pt modelId="{529A4E73-1C42-48F8-950B-F317C61ACFC4}" type="pres">
      <dgm:prSet presAssocID="{21C7F6AA-9478-4337-8C9B-804A1559D01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AF1863E7-260B-4BC4-B25D-40C13315828A}" type="pres">
      <dgm:prSet presAssocID="{21C7F6AA-9478-4337-8C9B-804A1559D01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068270-0BB2-4958-A887-BF38D2721735}" type="pres">
      <dgm:prSet presAssocID="{21C7F6AA-9478-4337-8C9B-804A1559D01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6A86568F-872B-43B5-B433-1B46D98B3EBE}" type="pres">
      <dgm:prSet presAssocID="{21C7F6AA-9478-4337-8C9B-804A1559D01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E69886-640A-4CFA-9348-215A691C809C}" type="pres">
      <dgm:prSet presAssocID="{21C7F6AA-9478-4337-8C9B-804A1559D01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8E8FEFCB-A452-4C21-A56F-8DED586A934D}" type="pres">
      <dgm:prSet presAssocID="{21C7F6AA-9478-4337-8C9B-804A1559D01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EBE8C7-A7CD-4C67-B5E3-C0C2FEA41B27}" type="pres">
      <dgm:prSet presAssocID="{21C7F6AA-9478-4337-8C9B-804A1559D01B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09D142D4-289C-47E9-A82B-295C79CD0CE2}" type="pres">
      <dgm:prSet presAssocID="{21C7F6AA-9478-4337-8C9B-804A1559D01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9E2F701-58F5-497A-AD15-609A862F54C4}" type="pres">
      <dgm:prSet presAssocID="{21C7F6AA-9478-4337-8C9B-804A1559D01B}" presName="centerTile" presStyleLbl="fgShp" presStyleIdx="0" presStyleCnt="1" custScaleX="121000" custScaleY="121000" custLinFactNeighborY="1351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C9D35D5-9945-42E4-B9B7-E21D998B747E}" type="presOf" srcId="{21C7F6AA-9478-4337-8C9B-804A1559D01B}" destId="{B67D1BBC-B83E-4892-8DE7-00337EB1BAB5}" srcOrd="0" destOrd="0" presId="urn:microsoft.com/office/officeart/2005/8/layout/matrix1"/>
    <dgm:cxn modelId="{5637E7F7-DCE9-4948-990A-98631BEB422A}" type="presOf" srcId="{AB22AB82-A4D6-4653-B902-89D61E3B87A4}" destId="{9AEBE8C7-A7CD-4C67-B5E3-C0C2FEA41B27}" srcOrd="0" destOrd="0" presId="urn:microsoft.com/office/officeart/2005/8/layout/matrix1"/>
    <dgm:cxn modelId="{A4491276-27E5-4C80-BC32-0260BFC853A5}" type="presOf" srcId="{AB22AB82-A4D6-4653-B902-89D61E3B87A4}" destId="{09D142D4-289C-47E9-A82B-295C79CD0CE2}" srcOrd="1" destOrd="0" presId="urn:microsoft.com/office/officeart/2005/8/layout/matrix1"/>
    <dgm:cxn modelId="{9EC408A5-C5D9-402D-B3C3-999D5701EE27}" type="presOf" srcId="{29C37D87-1D36-4BE0-B5CC-ADDEF2874A57}" destId="{6A86568F-872B-43B5-B433-1B46D98B3EBE}" srcOrd="1" destOrd="0" presId="urn:microsoft.com/office/officeart/2005/8/layout/matrix1"/>
    <dgm:cxn modelId="{86733CBC-672D-4074-BC71-B89A1CD60A53}" type="presOf" srcId="{4CA3E827-7E05-433B-9FB4-B11339A11FD8}" destId="{529A4E73-1C42-48F8-950B-F317C61ACFC4}" srcOrd="0" destOrd="0" presId="urn:microsoft.com/office/officeart/2005/8/layout/matrix1"/>
    <dgm:cxn modelId="{8CA9B532-19A4-43EA-8929-B28A68D85540}" type="presOf" srcId="{FC5AB168-5642-4C31-B560-1B5278A4D677}" destId="{6EE69886-640A-4CFA-9348-215A691C809C}" srcOrd="0" destOrd="0" presId="urn:microsoft.com/office/officeart/2005/8/layout/matrix1"/>
    <dgm:cxn modelId="{D80D09FB-07CC-4FDF-88FB-FCF07E7EE193}" srcId="{8E334FF9-35B9-40B8-814F-EFB3B257EAB2}" destId="{FC5AB168-5642-4C31-B560-1B5278A4D677}" srcOrd="2" destOrd="0" parTransId="{23250693-364F-4819-B50E-1E4E5FA38F26}" sibTransId="{728D9B05-D83B-46F9-9477-683D3716BB8C}"/>
    <dgm:cxn modelId="{2E2262BD-9622-498E-AC8C-EC50358BA80C}" srcId="{8E334FF9-35B9-40B8-814F-EFB3B257EAB2}" destId="{4CA3E827-7E05-433B-9FB4-B11339A11FD8}" srcOrd="0" destOrd="0" parTransId="{781A3806-883F-4817-8C03-75A2555E9F25}" sibTransId="{650B5F9D-DDF9-4BB7-AC36-DF025115605D}"/>
    <dgm:cxn modelId="{E0D0B994-6537-44E0-9042-11A4F62BACB3}" type="presOf" srcId="{FC5AB168-5642-4C31-B560-1B5278A4D677}" destId="{8E8FEFCB-A452-4C21-A56F-8DED586A934D}" srcOrd="1" destOrd="0" presId="urn:microsoft.com/office/officeart/2005/8/layout/matrix1"/>
    <dgm:cxn modelId="{28F5611E-351F-44E1-A0C1-D3E6170CAF0E}" srcId="{8E334FF9-35B9-40B8-814F-EFB3B257EAB2}" destId="{AB22AB82-A4D6-4653-B902-89D61E3B87A4}" srcOrd="3" destOrd="0" parTransId="{EAC90F79-FAB3-494F-895C-BF781AC65F46}" sibTransId="{3B62EC1A-B9BF-4B37-B573-624A80BBE995}"/>
    <dgm:cxn modelId="{3C0910CA-7ACA-4DD6-849C-615A9CA7D23D}" srcId="{21C7F6AA-9478-4337-8C9B-804A1559D01B}" destId="{8E334FF9-35B9-40B8-814F-EFB3B257EAB2}" srcOrd="0" destOrd="0" parTransId="{DB56E021-D7FA-40FB-857A-AFEA4609776E}" sibTransId="{B4409A14-94F6-4F99-BC8B-692C2C72E388}"/>
    <dgm:cxn modelId="{19B8FF01-53BC-4ABD-BC8A-1768ADC704B0}" srcId="{8E334FF9-35B9-40B8-814F-EFB3B257EAB2}" destId="{29C37D87-1D36-4BE0-B5CC-ADDEF2874A57}" srcOrd="1" destOrd="0" parTransId="{E5D71D50-C4AD-479A-90FB-9867F21BD86E}" sibTransId="{FFA8B6C2-4FA0-4C32-920D-8CBE5FEC3D51}"/>
    <dgm:cxn modelId="{9CA9C4DA-68DA-4C8B-A93D-193D74BE8E67}" type="presOf" srcId="{29C37D87-1D36-4BE0-B5CC-ADDEF2874A57}" destId="{55068270-0BB2-4958-A887-BF38D2721735}" srcOrd="0" destOrd="0" presId="urn:microsoft.com/office/officeart/2005/8/layout/matrix1"/>
    <dgm:cxn modelId="{696B2F13-7689-4F3F-BA61-599D9346ED01}" type="presOf" srcId="{8E334FF9-35B9-40B8-814F-EFB3B257EAB2}" destId="{A9E2F701-58F5-497A-AD15-609A862F54C4}" srcOrd="0" destOrd="0" presId="urn:microsoft.com/office/officeart/2005/8/layout/matrix1"/>
    <dgm:cxn modelId="{89465F89-8903-41C7-BACE-480175A2A07A}" type="presOf" srcId="{4CA3E827-7E05-433B-9FB4-B11339A11FD8}" destId="{AF1863E7-260B-4BC4-B25D-40C13315828A}" srcOrd="1" destOrd="0" presId="urn:microsoft.com/office/officeart/2005/8/layout/matrix1"/>
    <dgm:cxn modelId="{C743717D-91BD-4D71-BB37-71AF69645F9F}" type="presParOf" srcId="{B67D1BBC-B83E-4892-8DE7-00337EB1BAB5}" destId="{177DD22F-4FAC-42C1-987B-C5DE2D6D5BBB}" srcOrd="0" destOrd="0" presId="urn:microsoft.com/office/officeart/2005/8/layout/matrix1"/>
    <dgm:cxn modelId="{AA19399D-ED38-4CBA-AA00-2F6A102AE222}" type="presParOf" srcId="{177DD22F-4FAC-42C1-987B-C5DE2D6D5BBB}" destId="{529A4E73-1C42-48F8-950B-F317C61ACFC4}" srcOrd="0" destOrd="0" presId="urn:microsoft.com/office/officeart/2005/8/layout/matrix1"/>
    <dgm:cxn modelId="{83BF9134-7390-47F9-8720-373DFAE25E99}" type="presParOf" srcId="{177DD22F-4FAC-42C1-987B-C5DE2D6D5BBB}" destId="{AF1863E7-260B-4BC4-B25D-40C13315828A}" srcOrd="1" destOrd="0" presId="urn:microsoft.com/office/officeart/2005/8/layout/matrix1"/>
    <dgm:cxn modelId="{FFD126EC-20E9-4B2F-9145-5D4519C8E3C3}" type="presParOf" srcId="{177DD22F-4FAC-42C1-987B-C5DE2D6D5BBB}" destId="{55068270-0BB2-4958-A887-BF38D2721735}" srcOrd="2" destOrd="0" presId="urn:microsoft.com/office/officeart/2005/8/layout/matrix1"/>
    <dgm:cxn modelId="{1BDFAA83-3C87-4844-87FA-44EDB210A442}" type="presParOf" srcId="{177DD22F-4FAC-42C1-987B-C5DE2D6D5BBB}" destId="{6A86568F-872B-43B5-B433-1B46D98B3EBE}" srcOrd="3" destOrd="0" presId="urn:microsoft.com/office/officeart/2005/8/layout/matrix1"/>
    <dgm:cxn modelId="{E3360593-CEFE-4D90-810E-C17CBB3D1017}" type="presParOf" srcId="{177DD22F-4FAC-42C1-987B-C5DE2D6D5BBB}" destId="{6EE69886-640A-4CFA-9348-215A691C809C}" srcOrd="4" destOrd="0" presId="urn:microsoft.com/office/officeart/2005/8/layout/matrix1"/>
    <dgm:cxn modelId="{CD126A30-E447-4472-AC5A-6935FE924CD8}" type="presParOf" srcId="{177DD22F-4FAC-42C1-987B-C5DE2D6D5BBB}" destId="{8E8FEFCB-A452-4C21-A56F-8DED586A934D}" srcOrd="5" destOrd="0" presId="urn:microsoft.com/office/officeart/2005/8/layout/matrix1"/>
    <dgm:cxn modelId="{63791545-423A-49C0-8D80-E2F40BA0F00C}" type="presParOf" srcId="{177DD22F-4FAC-42C1-987B-C5DE2D6D5BBB}" destId="{9AEBE8C7-A7CD-4C67-B5E3-C0C2FEA41B27}" srcOrd="6" destOrd="0" presId="urn:microsoft.com/office/officeart/2005/8/layout/matrix1"/>
    <dgm:cxn modelId="{15EB54E3-912A-4D6D-93BA-2282CA0C4EA5}" type="presParOf" srcId="{177DD22F-4FAC-42C1-987B-C5DE2D6D5BBB}" destId="{09D142D4-289C-47E9-A82B-295C79CD0CE2}" srcOrd="7" destOrd="0" presId="urn:microsoft.com/office/officeart/2005/8/layout/matrix1"/>
    <dgm:cxn modelId="{2664D9F2-AFF6-4A24-9DE6-D196480AE8F6}" type="presParOf" srcId="{B67D1BBC-B83E-4892-8DE7-00337EB1BAB5}" destId="{A9E2F701-58F5-497A-AD15-609A862F54C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1C7F6AA-9478-4337-8C9B-804A1559D01B}" type="doc">
      <dgm:prSet loTypeId="urn:microsoft.com/office/officeart/2005/8/layout/matrix1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8E334FF9-35B9-40B8-814F-EFB3B257EAB2}">
      <dgm:prSet phldrT="[文字]" custT="1"/>
      <dgm:spPr/>
      <dgm:t>
        <a:bodyPr/>
        <a:lstStyle/>
        <a:p>
          <a:pPr algn="ctr"/>
          <a:r>
            <a:rPr lang="zh-TW" altLang="en-US" sz="40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智慧管理</a:t>
          </a:r>
          <a:r>
            <a:rPr lang="en-US" altLang="zh-TW" sz="40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40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40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水資源</a:t>
          </a:r>
          <a:endParaRPr lang="en-US" altLang="zh-TW" sz="4000" b="1" u="sng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56E021-D7FA-40FB-857A-AFEA4609776E}" type="par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B4409A14-94F6-4F99-BC8B-692C2C72E388}" type="sib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29C37D87-1D36-4BE0-B5CC-ADDEF2874A57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降低漏水率及</a:t>
          </a:r>
          <a: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省水器材研發製造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D71D50-C4AD-479A-90FB-9867F21BD86E}" type="par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FA8B6C2-4FA0-4C32-920D-8CBE5FEC3D51}" type="sib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C5AB168-5642-4C31-B560-1B5278A4D677}">
      <dgm:prSet phldrT="[文字]" custT="1"/>
      <dgm:spPr/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海水淡化及附屬產業</a:t>
          </a:r>
          <a:endParaRPr lang="en-US" altLang="zh-TW" sz="3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250693-364F-4819-B50E-1E4E5FA38F26}" type="par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728D9B05-D83B-46F9-9477-683D3716BB8C}" type="sib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AB22AB82-A4D6-4653-B902-89D61E3B87A4}">
      <dgm:prSet phldrT="[文字]" custT="1"/>
      <dgm:spPr/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再生水產業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C90F79-FAB3-494F-895C-BF781AC65F46}" type="par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3B62EC1A-B9BF-4B37-B573-624A80BBE995}" type="sib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4CA3E827-7E05-433B-9FB4-B11339A11FD8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耗水費、水價合理化</a:t>
          </a:r>
          <a: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鼓勵節約用水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50B5F9D-DDF9-4BB7-AC36-DF025115605D}" type="sib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781A3806-883F-4817-8C03-75A2555E9F25}" type="par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B67D1BBC-B83E-4892-8DE7-00337EB1BAB5}" type="pres">
      <dgm:prSet presAssocID="{21C7F6AA-9478-4337-8C9B-804A1559D01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77DD22F-4FAC-42C1-987B-C5DE2D6D5BBB}" type="pres">
      <dgm:prSet presAssocID="{21C7F6AA-9478-4337-8C9B-804A1559D01B}" presName="matrix" presStyleCnt="0"/>
      <dgm:spPr/>
      <dgm:t>
        <a:bodyPr/>
        <a:lstStyle/>
        <a:p>
          <a:endParaRPr lang="zh-TW" altLang="en-US"/>
        </a:p>
      </dgm:t>
    </dgm:pt>
    <dgm:pt modelId="{529A4E73-1C42-48F8-950B-F317C61ACFC4}" type="pres">
      <dgm:prSet presAssocID="{21C7F6AA-9478-4337-8C9B-804A1559D01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AF1863E7-260B-4BC4-B25D-40C13315828A}" type="pres">
      <dgm:prSet presAssocID="{21C7F6AA-9478-4337-8C9B-804A1559D01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068270-0BB2-4958-A887-BF38D2721735}" type="pres">
      <dgm:prSet presAssocID="{21C7F6AA-9478-4337-8C9B-804A1559D01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6A86568F-872B-43B5-B433-1B46D98B3EBE}" type="pres">
      <dgm:prSet presAssocID="{21C7F6AA-9478-4337-8C9B-804A1559D01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E69886-640A-4CFA-9348-215A691C809C}" type="pres">
      <dgm:prSet presAssocID="{21C7F6AA-9478-4337-8C9B-804A1559D01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8E8FEFCB-A452-4C21-A56F-8DED586A934D}" type="pres">
      <dgm:prSet presAssocID="{21C7F6AA-9478-4337-8C9B-804A1559D01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EBE8C7-A7CD-4C67-B5E3-C0C2FEA41B27}" type="pres">
      <dgm:prSet presAssocID="{21C7F6AA-9478-4337-8C9B-804A1559D01B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09D142D4-289C-47E9-A82B-295C79CD0CE2}" type="pres">
      <dgm:prSet presAssocID="{21C7F6AA-9478-4337-8C9B-804A1559D01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9E2F701-58F5-497A-AD15-609A862F54C4}" type="pres">
      <dgm:prSet presAssocID="{21C7F6AA-9478-4337-8C9B-804A1559D01B}" presName="centerTile" presStyleLbl="fgShp" presStyleIdx="0" presStyleCnt="1" custScaleX="146410" custScaleY="146410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BEB3D30-4825-4A54-B083-4FF69256AAFB}" type="presOf" srcId="{8E334FF9-35B9-40B8-814F-EFB3B257EAB2}" destId="{A9E2F701-58F5-497A-AD15-609A862F54C4}" srcOrd="0" destOrd="0" presId="urn:microsoft.com/office/officeart/2005/8/layout/matrix1"/>
    <dgm:cxn modelId="{B53AE969-73D4-4B96-A1F0-FCEC0CA6DCA5}" type="presOf" srcId="{4CA3E827-7E05-433B-9FB4-B11339A11FD8}" destId="{AF1863E7-260B-4BC4-B25D-40C13315828A}" srcOrd="1" destOrd="0" presId="urn:microsoft.com/office/officeart/2005/8/layout/matrix1"/>
    <dgm:cxn modelId="{BC7CE643-2EDA-441C-B886-D322D6253B60}" type="presOf" srcId="{4CA3E827-7E05-433B-9FB4-B11339A11FD8}" destId="{529A4E73-1C42-48F8-950B-F317C61ACFC4}" srcOrd="0" destOrd="0" presId="urn:microsoft.com/office/officeart/2005/8/layout/matrix1"/>
    <dgm:cxn modelId="{D80D09FB-07CC-4FDF-88FB-FCF07E7EE193}" srcId="{8E334FF9-35B9-40B8-814F-EFB3B257EAB2}" destId="{FC5AB168-5642-4C31-B560-1B5278A4D677}" srcOrd="2" destOrd="0" parTransId="{23250693-364F-4819-B50E-1E4E5FA38F26}" sibTransId="{728D9B05-D83B-46F9-9477-683D3716BB8C}"/>
    <dgm:cxn modelId="{2E2262BD-9622-498E-AC8C-EC50358BA80C}" srcId="{8E334FF9-35B9-40B8-814F-EFB3B257EAB2}" destId="{4CA3E827-7E05-433B-9FB4-B11339A11FD8}" srcOrd="0" destOrd="0" parTransId="{781A3806-883F-4817-8C03-75A2555E9F25}" sibTransId="{650B5F9D-DDF9-4BB7-AC36-DF025115605D}"/>
    <dgm:cxn modelId="{28F5611E-351F-44E1-A0C1-D3E6170CAF0E}" srcId="{8E334FF9-35B9-40B8-814F-EFB3B257EAB2}" destId="{AB22AB82-A4D6-4653-B902-89D61E3B87A4}" srcOrd="3" destOrd="0" parTransId="{EAC90F79-FAB3-494F-895C-BF781AC65F46}" sibTransId="{3B62EC1A-B9BF-4B37-B573-624A80BBE995}"/>
    <dgm:cxn modelId="{92CFC5F2-B034-4124-AFD1-AEEC9FCEDDA8}" type="presOf" srcId="{FC5AB168-5642-4C31-B560-1B5278A4D677}" destId="{6EE69886-640A-4CFA-9348-215A691C809C}" srcOrd="0" destOrd="0" presId="urn:microsoft.com/office/officeart/2005/8/layout/matrix1"/>
    <dgm:cxn modelId="{A1C3071E-97DA-4A42-8F11-EDBCEB6EF528}" type="presOf" srcId="{29C37D87-1D36-4BE0-B5CC-ADDEF2874A57}" destId="{6A86568F-872B-43B5-B433-1B46D98B3EBE}" srcOrd="1" destOrd="0" presId="urn:microsoft.com/office/officeart/2005/8/layout/matrix1"/>
    <dgm:cxn modelId="{3C0910CA-7ACA-4DD6-849C-615A9CA7D23D}" srcId="{21C7F6AA-9478-4337-8C9B-804A1559D01B}" destId="{8E334FF9-35B9-40B8-814F-EFB3B257EAB2}" srcOrd="0" destOrd="0" parTransId="{DB56E021-D7FA-40FB-857A-AFEA4609776E}" sibTransId="{B4409A14-94F6-4F99-BC8B-692C2C72E388}"/>
    <dgm:cxn modelId="{19B8FF01-53BC-4ABD-BC8A-1768ADC704B0}" srcId="{8E334FF9-35B9-40B8-814F-EFB3B257EAB2}" destId="{29C37D87-1D36-4BE0-B5CC-ADDEF2874A57}" srcOrd="1" destOrd="0" parTransId="{E5D71D50-C4AD-479A-90FB-9867F21BD86E}" sibTransId="{FFA8B6C2-4FA0-4C32-920D-8CBE5FEC3D51}"/>
    <dgm:cxn modelId="{21E538DD-4470-4B5B-B4D3-0CFC2A2765EA}" type="presOf" srcId="{AB22AB82-A4D6-4653-B902-89D61E3B87A4}" destId="{09D142D4-289C-47E9-A82B-295C79CD0CE2}" srcOrd="1" destOrd="0" presId="urn:microsoft.com/office/officeart/2005/8/layout/matrix1"/>
    <dgm:cxn modelId="{215F8DC5-5ACB-4C2E-B994-A710E5CE5506}" type="presOf" srcId="{21C7F6AA-9478-4337-8C9B-804A1559D01B}" destId="{B67D1BBC-B83E-4892-8DE7-00337EB1BAB5}" srcOrd="0" destOrd="0" presId="urn:microsoft.com/office/officeart/2005/8/layout/matrix1"/>
    <dgm:cxn modelId="{3D1636F1-4396-4D58-9F73-046F61B108E8}" type="presOf" srcId="{AB22AB82-A4D6-4653-B902-89D61E3B87A4}" destId="{9AEBE8C7-A7CD-4C67-B5E3-C0C2FEA41B27}" srcOrd="0" destOrd="0" presId="urn:microsoft.com/office/officeart/2005/8/layout/matrix1"/>
    <dgm:cxn modelId="{EEDA55FA-290D-4FB3-B6AE-644D0CF566D0}" type="presOf" srcId="{FC5AB168-5642-4C31-B560-1B5278A4D677}" destId="{8E8FEFCB-A452-4C21-A56F-8DED586A934D}" srcOrd="1" destOrd="0" presId="urn:microsoft.com/office/officeart/2005/8/layout/matrix1"/>
    <dgm:cxn modelId="{90694B91-7494-45FE-94D9-D15F7F863404}" type="presOf" srcId="{29C37D87-1D36-4BE0-B5CC-ADDEF2874A57}" destId="{55068270-0BB2-4958-A887-BF38D2721735}" srcOrd="0" destOrd="0" presId="urn:microsoft.com/office/officeart/2005/8/layout/matrix1"/>
    <dgm:cxn modelId="{BAFACCFB-3054-434C-9A9F-AEBB60CA2CEC}" type="presParOf" srcId="{B67D1BBC-B83E-4892-8DE7-00337EB1BAB5}" destId="{177DD22F-4FAC-42C1-987B-C5DE2D6D5BBB}" srcOrd="0" destOrd="0" presId="urn:microsoft.com/office/officeart/2005/8/layout/matrix1"/>
    <dgm:cxn modelId="{8F6B4448-C6C2-44FA-B76A-B3B02042F700}" type="presParOf" srcId="{177DD22F-4FAC-42C1-987B-C5DE2D6D5BBB}" destId="{529A4E73-1C42-48F8-950B-F317C61ACFC4}" srcOrd="0" destOrd="0" presId="urn:microsoft.com/office/officeart/2005/8/layout/matrix1"/>
    <dgm:cxn modelId="{8FEED607-A5DB-4692-A21A-4B4F2D9BA2A8}" type="presParOf" srcId="{177DD22F-4FAC-42C1-987B-C5DE2D6D5BBB}" destId="{AF1863E7-260B-4BC4-B25D-40C13315828A}" srcOrd="1" destOrd="0" presId="urn:microsoft.com/office/officeart/2005/8/layout/matrix1"/>
    <dgm:cxn modelId="{6643E661-78AD-4285-B3BF-BFE7E88BECDC}" type="presParOf" srcId="{177DD22F-4FAC-42C1-987B-C5DE2D6D5BBB}" destId="{55068270-0BB2-4958-A887-BF38D2721735}" srcOrd="2" destOrd="0" presId="urn:microsoft.com/office/officeart/2005/8/layout/matrix1"/>
    <dgm:cxn modelId="{A2A3A152-B840-45A8-BC9E-5F5A111B12C2}" type="presParOf" srcId="{177DD22F-4FAC-42C1-987B-C5DE2D6D5BBB}" destId="{6A86568F-872B-43B5-B433-1B46D98B3EBE}" srcOrd="3" destOrd="0" presId="urn:microsoft.com/office/officeart/2005/8/layout/matrix1"/>
    <dgm:cxn modelId="{95D2C1D7-4487-46BC-9A2D-BA34A28F5524}" type="presParOf" srcId="{177DD22F-4FAC-42C1-987B-C5DE2D6D5BBB}" destId="{6EE69886-640A-4CFA-9348-215A691C809C}" srcOrd="4" destOrd="0" presId="urn:microsoft.com/office/officeart/2005/8/layout/matrix1"/>
    <dgm:cxn modelId="{8B9FFDFF-45A4-4154-9416-9B50062B5E56}" type="presParOf" srcId="{177DD22F-4FAC-42C1-987B-C5DE2D6D5BBB}" destId="{8E8FEFCB-A452-4C21-A56F-8DED586A934D}" srcOrd="5" destOrd="0" presId="urn:microsoft.com/office/officeart/2005/8/layout/matrix1"/>
    <dgm:cxn modelId="{D2030E22-AC4D-4BD8-AFF9-63B0802B8F72}" type="presParOf" srcId="{177DD22F-4FAC-42C1-987B-C5DE2D6D5BBB}" destId="{9AEBE8C7-A7CD-4C67-B5E3-C0C2FEA41B27}" srcOrd="6" destOrd="0" presId="urn:microsoft.com/office/officeart/2005/8/layout/matrix1"/>
    <dgm:cxn modelId="{5F521209-1218-485E-8FB0-4C28617CFE12}" type="presParOf" srcId="{177DD22F-4FAC-42C1-987B-C5DE2D6D5BBB}" destId="{09D142D4-289C-47E9-A82B-295C79CD0CE2}" srcOrd="7" destOrd="0" presId="urn:microsoft.com/office/officeart/2005/8/layout/matrix1"/>
    <dgm:cxn modelId="{1640272C-D413-4103-9C18-87C3F3EF9661}" type="presParOf" srcId="{B67D1BBC-B83E-4892-8DE7-00337EB1BAB5}" destId="{A9E2F701-58F5-497A-AD15-609A862F54C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C5EF495-FC65-490D-8678-A8A5D0896BC4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264AAE3-64B0-428E-B9A0-A59040088B2A}">
      <dgm:prSet phldrT="[文字]"/>
      <dgm:spPr/>
      <dgm:t>
        <a:bodyPr/>
        <a:lstStyle/>
        <a:p>
          <a:endParaRPr lang="zh-TW" altLang="en-US" dirty="0"/>
        </a:p>
      </dgm:t>
    </dgm:pt>
    <dgm:pt modelId="{758EA7B8-03C6-4F89-9109-416D04EB7DA5}" type="parTrans" cxnId="{412F8ECC-3761-4250-9A64-5C6E21AFB325}">
      <dgm:prSet/>
      <dgm:spPr/>
      <dgm:t>
        <a:bodyPr/>
        <a:lstStyle/>
        <a:p>
          <a:endParaRPr lang="zh-TW" altLang="en-US"/>
        </a:p>
      </dgm:t>
    </dgm:pt>
    <dgm:pt modelId="{D9D03467-F52F-4841-8749-81DB62060DAA}" type="sibTrans" cxnId="{412F8ECC-3761-4250-9A64-5C6E21AFB325}">
      <dgm:prSet/>
      <dgm:spPr/>
      <dgm:t>
        <a:bodyPr/>
        <a:lstStyle/>
        <a:p>
          <a:endParaRPr lang="zh-TW" altLang="en-US"/>
        </a:p>
      </dgm:t>
    </dgm:pt>
    <dgm:pt modelId="{F9602200-435C-4A6A-8F9F-52F94C08AE2C}">
      <dgm:prSet phldrT="[文字]"/>
      <dgm:spPr/>
      <dgm:t>
        <a:bodyPr/>
        <a:lstStyle/>
        <a:p>
          <a:r>
            <a:rPr lang="en-US" altLang="zh-TW" dirty="0" smtClean="0"/>
            <a:t>   </a:t>
          </a:r>
          <a:endParaRPr lang="zh-TW" altLang="en-US" dirty="0"/>
        </a:p>
      </dgm:t>
    </dgm:pt>
    <dgm:pt modelId="{9ACDD742-7F2B-40B6-8AD7-8A6C490B7ED0}" type="parTrans" cxnId="{35D917CE-19C5-4A74-86EB-61B25EC79917}">
      <dgm:prSet/>
      <dgm:spPr/>
      <dgm:t>
        <a:bodyPr/>
        <a:lstStyle/>
        <a:p>
          <a:endParaRPr lang="zh-TW" altLang="en-US"/>
        </a:p>
      </dgm:t>
    </dgm:pt>
    <dgm:pt modelId="{8E0236F4-4642-4330-996C-2DA869A76E3A}" type="sibTrans" cxnId="{35D917CE-19C5-4A74-86EB-61B25EC79917}">
      <dgm:prSet/>
      <dgm:spPr/>
      <dgm:t>
        <a:bodyPr/>
        <a:lstStyle/>
        <a:p>
          <a:endParaRPr lang="zh-TW" altLang="en-US"/>
        </a:p>
      </dgm:t>
    </dgm:pt>
    <dgm:pt modelId="{A50DAD80-B4E0-4766-A51B-C2ADC1044764}">
      <dgm:prSet phldrT="[文字]"/>
      <dgm:spPr/>
      <dgm:t>
        <a:bodyPr/>
        <a:lstStyle/>
        <a:p>
          <a:r>
            <a:rPr lang="en-US" altLang="zh-TW" dirty="0" smtClean="0"/>
            <a:t>     </a:t>
          </a:r>
          <a:endParaRPr lang="zh-TW" altLang="en-US" dirty="0"/>
        </a:p>
      </dgm:t>
    </dgm:pt>
    <dgm:pt modelId="{E692ADC0-2612-4EFC-90C9-ECF340501687}" type="sibTrans" cxnId="{BC0C357A-E698-456C-AAA3-15FC64454137}">
      <dgm:prSet/>
      <dgm:spPr/>
      <dgm:t>
        <a:bodyPr/>
        <a:lstStyle/>
        <a:p>
          <a:endParaRPr lang="zh-TW" altLang="en-US"/>
        </a:p>
      </dgm:t>
    </dgm:pt>
    <dgm:pt modelId="{24EC7897-49A5-4BE3-A9B5-FB5C623B53AD}" type="parTrans" cxnId="{BC0C357A-E698-456C-AAA3-15FC64454137}">
      <dgm:prSet/>
      <dgm:spPr/>
      <dgm:t>
        <a:bodyPr/>
        <a:lstStyle/>
        <a:p>
          <a:endParaRPr lang="zh-TW" altLang="en-US"/>
        </a:p>
      </dgm:t>
    </dgm:pt>
    <dgm:pt modelId="{13C049E3-EB80-44AE-9A12-79C1B212250B}">
      <dgm:prSet phldrT="[文字]" custT="1"/>
      <dgm:spPr/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zh-TW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未來重要產業與技術發展方向，</a:t>
          </a:r>
          <a:r>
            <a:rPr lang="zh-TW" altLang="zh-TW" sz="20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包括</a:t>
          </a:r>
          <a:r>
            <a:rPr lang="en-US" altLang="zh-TW" sz="20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3C (</a:t>
          </a:r>
          <a:r>
            <a:rPr lang="zh-TW" altLang="zh-TW" sz="20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電腦、通訊及消費性電子</a:t>
          </a:r>
          <a:r>
            <a:rPr lang="en-US" altLang="zh-TW" sz="20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zh-TW" sz="20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整合</a:t>
          </a:r>
          <a:r>
            <a:rPr lang="zh-TW" altLang="en-US" sz="20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，及結合</a:t>
          </a:r>
          <a:r>
            <a:rPr lang="zh-TW" altLang="en-US" sz="200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永續發展</a:t>
          </a:r>
          <a:r>
            <a:rPr lang="zh-TW" altLang="en-US" sz="20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概念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8E20C4A-2E53-4E25-B97F-6883352EA444}" type="sibTrans" cxnId="{CD5676CE-F07F-46E1-B162-02085F5B42D9}">
      <dgm:prSet/>
      <dgm:spPr/>
      <dgm:t>
        <a:bodyPr/>
        <a:lstStyle/>
        <a:p>
          <a:endParaRPr lang="zh-TW" altLang="en-US"/>
        </a:p>
      </dgm:t>
    </dgm:pt>
    <dgm:pt modelId="{8F5D2272-9C40-402D-BCE3-0BB4393CA8CA}" type="parTrans" cxnId="{CD5676CE-F07F-46E1-B162-02085F5B42D9}">
      <dgm:prSet/>
      <dgm:spPr/>
      <dgm:t>
        <a:bodyPr/>
        <a:lstStyle/>
        <a:p>
          <a:endParaRPr lang="zh-TW" altLang="en-US"/>
        </a:p>
      </dgm:t>
    </dgm:pt>
    <dgm:pt modelId="{658F3873-90A5-4940-AF9C-4464A0344EE8}" type="pres">
      <dgm:prSet presAssocID="{BC5EF495-FC65-490D-8678-A8A5D0896BC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3310564-738D-4E8B-8A51-1C842FF1F1E4}" type="pres">
      <dgm:prSet presAssocID="{9264AAE3-64B0-428E-B9A0-A59040088B2A}" presName="circle1" presStyleLbl="node1" presStyleIdx="0" presStyleCnt="3" custScaleX="76434" custLinFactNeighborX="16501" custLinFactNeighborY="5891"/>
      <dgm:spPr/>
    </dgm:pt>
    <dgm:pt modelId="{47211D2D-9185-4A24-85D8-BA5BA18C1661}" type="pres">
      <dgm:prSet presAssocID="{9264AAE3-64B0-428E-B9A0-A59040088B2A}" presName="space" presStyleCnt="0"/>
      <dgm:spPr/>
    </dgm:pt>
    <dgm:pt modelId="{CFEC9104-7828-43A5-9789-95F3BCD10966}" type="pres">
      <dgm:prSet presAssocID="{9264AAE3-64B0-428E-B9A0-A59040088B2A}" presName="rect1" presStyleLbl="alignAcc1" presStyleIdx="0" presStyleCnt="3" custScaleX="100131" custScaleY="101169" custLinFactNeighborX="3352" custLinFactNeighborY="-5891"/>
      <dgm:spPr/>
      <dgm:t>
        <a:bodyPr/>
        <a:lstStyle/>
        <a:p>
          <a:endParaRPr lang="zh-TW" altLang="en-US"/>
        </a:p>
      </dgm:t>
    </dgm:pt>
    <dgm:pt modelId="{D26B8FE0-3001-4B17-AC6A-BE5134B173DA}" type="pres">
      <dgm:prSet presAssocID="{A50DAD80-B4E0-4766-A51B-C2ADC1044764}" presName="vertSpace2" presStyleLbl="node1" presStyleIdx="0" presStyleCnt="3"/>
      <dgm:spPr/>
    </dgm:pt>
    <dgm:pt modelId="{080E2881-472B-4EDC-A40A-657786B2210B}" type="pres">
      <dgm:prSet presAssocID="{A50DAD80-B4E0-4766-A51B-C2ADC1044764}" presName="circle2" presStyleLbl="node1" presStyleIdx="1" presStyleCnt="3" custLinFactNeighborX="8859" custLinFactNeighborY="-1922"/>
      <dgm:spPr/>
    </dgm:pt>
    <dgm:pt modelId="{49C32822-F31F-4DAF-9950-AACD6BDB2300}" type="pres">
      <dgm:prSet presAssocID="{A50DAD80-B4E0-4766-A51B-C2ADC1044764}" presName="rect2" presStyleLbl="alignAcc1" presStyleIdx="1" presStyleCnt="3" custLinFactNeighborX="3309" custLinFactNeighborY="-2204"/>
      <dgm:spPr/>
      <dgm:t>
        <a:bodyPr/>
        <a:lstStyle/>
        <a:p>
          <a:endParaRPr lang="zh-TW" altLang="en-US"/>
        </a:p>
      </dgm:t>
    </dgm:pt>
    <dgm:pt modelId="{3A14F404-6791-45D3-B173-EC75AF616519}" type="pres">
      <dgm:prSet presAssocID="{F9602200-435C-4A6A-8F9F-52F94C08AE2C}" presName="vertSpace3" presStyleLbl="node1" presStyleIdx="1" presStyleCnt="3"/>
      <dgm:spPr/>
    </dgm:pt>
    <dgm:pt modelId="{719BEC82-65FF-49B1-9354-4AFE74EBD576}" type="pres">
      <dgm:prSet presAssocID="{F9602200-435C-4A6A-8F9F-52F94C08AE2C}" presName="circle3" presStyleLbl="node1" presStyleIdx="2" presStyleCnt="3" custScaleY="117208" custLinFactNeighborX="15235" custLinFactNeighborY="5433"/>
      <dgm:spPr/>
    </dgm:pt>
    <dgm:pt modelId="{9B2E82E6-857D-45A1-AFBD-8C0F2FCB6797}" type="pres">
      <dgm:prSet presAssocID="{F9602200-435C-4A6A-8F9F-52F94C08AE2C}" presName="rect3" presStyleLbl="alignAcc1" presStyleIdx="2" presStyleCnt="3" custScaleX="100000" custScaleY="122253" custLinFactNeighborX="3363" custLinFactNeighborY="18325"/>
      <dgm:spPr/>
      <dgm:t>
        <a:bodyPr/>
        <a:lstStyle/>
        <a:p>
          <a:endParaRPr lang="zh-TW" altLang="en-US"/>
        </a:p>
      </dgm:t>
    </dgm:pt>
    <dgm:pt modelId="{26F06759-1903-41DA-B12A-A10B1BFB105C}" type="pres">
      <dgm:prSet presAssocID="{9264AAE3-64B0-428E-B9A0-A59040088B2A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A80989-D694-4294-9DEE-626C4E6B3503}" type="pres">
      <dgm:prSet presAssocID="{9264AAE3-64B0-428E-B9A0-A59040088B2A}" presName="rect1ChTx" presStyleLbl="alignAcc1" presStyleIdx="2" presStyleCnt="3" custScaleX="205519" custScaleY="100000" custLinFactNeighborX="-40517" custLinFactNeighborY="-1195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A04E0A-4FBD-41B9-B433-1F83FFB02CC7}" type="pres">
      <dgm:prSet presAssocID="{A50DAD80-B4E0-4766-A51B-C2ADC1044764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28851A7-2E6F-4205-BD28-C54E39F8D28E}" type="pres">
      <dgm:prSet presAssocID="{A50DAD80-B4E0-4766-A51B-C2ADC1044764}" presName="rect2ChTx" presStyleLbl="alignAcc1" presStyleIdx="2" presStyleCnt="3" custScaleX="209660" custScaleY="124833" custLinFactNeighborX="-37065" custLinFactNeighborY="-349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18C1168-7593-4BD9-B3FA-0F2A48ECD394}" type="pres">
      <dgm:prSet presAssocID="{F9602200-435C-4A6A-8F9F-52F94C08AE2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2AFE66-2D33-46D5-B24D-50E37FB1DB0D}" type="pres">
      <dgm:prSet presAssocID="{F9602200-435C-4A6A-8F9F-52F94C08AE2C}" presName="rect3ChTx" presStyleLbl="alignAcc1" presStyleIdx="2" presStyleCnt="3" custScaleX="204138" custLinFactNeighborX="-39826" custLinFactNeighborY="728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5D917CE-19C5-4A74-86EB-61B25EC79917}" srcId="{BC5EF495-FC65-490D-8678-A8A5D0896BC4}" destId="{F9602200-435C-4A6A-8F9F-52F94C08AE2C}" srcOrd="2" destOrd="0" parTransId="{9ACDD742-7F2B-40B6-8AD7-8A6C490B7ED0}" sibTransId="{8E0236F4-4642-4330-996C-2DA869A76E3A}"/>
    <dgm:cxn modelId="{717E3880-539F-4E3F-890B-FC2AFD349B25}" type="presOf" srcId="{BC5EF495-FC65-490D-8678-A8A5D0896BC4}" destId="{658F3873-90A5-4940-AF9C-4464A0344EE8}" srcOrd="0" destOrd="0" presId="urn:microsoft.com/office/officeart/2005/8/layout/target3"/>
    <dgm:cxn modelId="{CD5676CE-F07F-46E1-B162-02085F5B42D9}" srcId="{9264AAE3-64B0-428E-B9A0-A59040088B2A}" destId="{13C049E3-EB80-44AE-9A12-79C1B212250B}" srcOrd="0" destOrd="0" parTransId="{8F5D2272-9C40-402D-BCE3-0BB4393CA8CA}" sibTransId="{C8E20C4A-2E53-4E25-B97F-6883352EA444}"/>
    <dgm:cxn modelId="{C60C934E-DC44-4251-98C1-6A0C63D9152B}" type="presOf" srcId="{F9602200-435C-4A6A-8F9F-52F94C08AE2C}" destId="{9B2E82E6-857D-45A1-AFBD-8C0F2FCB6797}" srcOrd="0" destOrd="0" presId="urn:microsoft.com/office/officeart/2005/8/layout/target3"/>
    <dgm:cxn modelId="{412F8ECC-3761-4250-9A64-5C6E21AFB325}" srcId="{BC5EF495-FC65-490D-8678-A8A5D0896BC4}" destId="{9264AAE3-64B0-428E-B9A0-A59040088B2A}" srcOrd="0" destOrd="0" parTransId="{758EA7B8-03C6-4F89-9109-416D04EB7DA5}" sibTransId="{D9D03467-F52F-4841-8749-81DB62060DAA}"/>
    <dgm:cxn modelId="{BC0C357A-E698-456C-AAA3-15FC64454137}" srcId="{BC5EF495-FC65-490D-8678-A8A5D0896BC4}" destId="{A50DAD80-B4E0-4766-A51B-C2ADC1044764}" srcOrd="1" destOrd="0" parTransId="{24EC7897-49A5-4BE3-A9B5-FB5C623B53AD}" sibTransId="{E692ADC0-2612-4EFC-90C9-ECF340501687}"/>
    <dgm:cxn modelId="{AA1C20D9-B3C1-4F94-AE00-B7A93BA6E688}" type="presOf" srcId="{A50DAD80-B4E0-4766-A51B-C2ADC1044764}" destId="{49C32822-F31F-4DAF-9950-AACD6BDB2300}" srcOrd="0" destOrd="0" presId="urn:microsoft.com/office/officeart/2005/8/layout/target3"/>
    <dgm:cxn modelId="{295FFD5B-2E47-4CB8-B325-1910D4C1D18A}" type="presOf" srcId="{F9602200-435C-4A6A-8F9F-52F94C08AE2C}" destId="{318C1168-7593-4BD9-B3FA-0F2A48ECD394}" srcOrd="1" destOrd="0" presId="urn:microsoft.com/office/officeart/2005/8/layout/target3"/>
    <dgm:cxn modelId="{2B15A6E8-105E-40FF-894B-C7C3CB97344F}" type="presOf" srcId="{13C049E3-EB80-44AE-9A12-79C1B212250B}" destId="{3DA80989-D694-4294-9DEE-626C4E6B3503}" srcOrd="0" destOrd="0" presId="urn:microsoft.com/office/officeart/2005/8/layout/target3"/>
    <dgm:cxn modelId="{42292423-FC48-465A-A594-FCFDB43BBB7B}" type="presOf" srcId="{A50DAD80-B4E0-4766-A51B-C2ADC1044764}" destId="{CCA04E0A-4FBD-41B9-B433-1F83FFB02CC7}" srcOrd="1" destOrd="0" presId="urn:microsoft.com/office/officeart/2005/8/layout/target3"/>
    <dgm:cxn modelId="{34B3E1E2-FF5A-4FBF-B696-45E77A732C74}" type="presOf" srcId="{9264AAE3-64B0-428E-B9A0-A59040088B2A}" destId="{26F06759-1903-41DA-B12A-A10B1BFB105C}" srcOrd="1" destOrd="0" presId="urn:microsoft.com/office/officeart/2005/8/layout/target3"/>
    <dgm:cxn modelId="{F0236DE9-0292-48A8-9C96-7277B2D95250}" type="presOf" srcId="{9264AAE3-64B0-428E-B9A0-A59040088B2A}" destId="{CFEC9104-7828-43A5-9789-95F3BCD10966}" srcOrd="0" destOrd="0" presId="urn:microsoft.com/office/officeart/2005/8/layout/target3"/>
    <dgm:cxn modelId="{A25E71E8-B6DC-4FD3-B0B4-0A4371C72896}" type="presParOf" srcId="{658F3873-90A5-4940-AF9C-4464A0344EE8}" destId="{03310564-738D-4E8B-8A51-1C842FF1F1E4}" srcOrd="0" destOrd="0" presId="urn:microsoft.com/office/officeart/2005/8/layout/target3"/>
    <dgm:cxn modelId="{D4DFDB3E-7767-49B6-9032-791732DB5298}" type="presParOf" srcId="{658F3873-90A5-4940-AF9C-4464A0344EE8}" destId="{47211D2D-9185-4A24-85D8-BA5BA18C1661}" srcOrd="1" destOrd="0" presId="urn:microsoft.com/office/officeart/2005/8/layout/target3"/>
    <dgm:cxn modelId="{08D367D2-D4B3-4E0B-941E-FEE0C111B13C}" type="presParOf" srcId="{658F3873-90A5-4940-AF9C-4464A0344EE8}" destId="{CFEC9104-7828-43A5-9789-95F3BCD10966}" srcOrd="2" destOrd="0" presId="urn:microsoft.com/office/officeart/2005/8/layout/target3"/>
    <dgm:cxn modelId="{F94CB165-071B-481E-A8BB-4BBE300E23D8}" type="presParOf" srcId="{658F3873-90A5-4940-AF9C-4464A0344EE8}" destId="{D26B8FE0-3001-4B17-AC6A-BE5134B173DA}" srcOrd="3" destOrd="0" presId="urn:microsoft.com/office/officeart/2005/8/layout/target3"/>
    <dgm:cxn modelId="{4F5A5FF0-0B85-46A9-AE5C-334BF3C9B728}" type="presParOf" srcId="{658F3873-90A5-4940-AF9C-4464A0344EE8}" destId="{080E2881-472B-4EDC-A40A-657786B2210B}" srcOrd="4" destOrd="0" presId="urn:microsoft.com/office/officeart/2005/8/layout/target3"/>
    <dgm:cxn modelId="{29944E12-6575-4410-8867-9E1B34B7823B}" type="presParOf" srcId="{658F3873-90A5-4940-AF9C-4464A0344EE8}" destId="{49C32822-F31F-4DAF-9950-AACD6BDB2300}" srcOrd="5" destOrd="0" presId="urn:microsoft.com/office/officeart/2005/8/layout/target3"/>
    <dgm:cxn modelId="{DAEB1A31-6A8F-450E-9EE4-4C2B4C2EFBD6}" type="presParOf" srcId="{658F3873-90A5-4940-AF9C-4464A0344EE8}" destId="{3A14F404-6791-45D3-B173-EC75AF616519}" srcOrd="6" destOrd="0" presId="urn:microsoft.com/office/officeart/2005/8/layout/target3"/>
    <dgm:cxn modelId="{24978711-4C11-4358-A614-9D94BFE8A4EF}" type="presParOf" srcId="{658F3873-90A5-4940-AF9C-4464A0344EE8}" destId="{719BEC82-65FF-49B1-9354-4AFE74EBD576}" srcOrd="7" destOrd="0" presId="urn:microsoft.com/office/officeart/2005/8/layout/target3"/>
    <dgm:cxn modelId="{30BD5EBA-C1E9-4ED7-981D-D686876B5196}" type="presParOf" srcId="{658F3873-90A5-4940-AF9C-4464A0344EE8}" destId="{9B2E82E6-857D-45A1-AFBD-8C0F2FCB6797}" srcOrd="8" destOrd="0" presId="urn:microsoft.com/office/officeart/2005/8/layout/target3"/>
    <dgm:cxn modelId="{7F3485C9-78A3-4981-8E18-62F761781910}" type="presParOf" srcId="{658F3873-90A5-4940-AF9C-4464A0344EE8}" destId="{26F06759-1903-41DA-B12A-A10B1BFB105C}" srcOrd="9" destOrd="0" presId="urn:microsoft.com/office/officeart/2005/8/layout/target3"/>
    <dgm:cxn modelId="{ADCC87EC-A2BE-429B-ABE0-9E6AAF7B09C4}" type="presParOf" srcId="{658F3873-90A5-4940-AF9C-4464A0344EE8}" destId="{3DA80989-D694-4294-9DEE-626C4E6B3503}" srcOrd="10" destOrd="0" presId="urn:microsoft.com/office/officeart/2005/8/layout/target3"/>
    <dgm:cxn modelId="{139FB98E-A1AF-493B-9A00-17796D74CFD6}" type="presParOf" srcId="{658F3873-90A5-4940-AF9C-4464A0344EE8}" destId="{CCA04E0A-4FBD-41B9-B433-1F83FFB02CC7}" srcOrd="11" destOrd="0" presId="urn:microsoft.com/office/officeart/2005/8/layout/target3"/>
    <dgm:cxn modelId="{01A0B2BF-59A6-43A1-A256-EC5033E584E9}" type="presParOf" srcId="{658F3873-90A5-4940-AF9C-4464A0344EE8}" destId="{328851A7-2E6F-4205-BD28-C54E39F8D28E}" srcOrd="12" destOrd="0" presId="urn:microsoft.com/office/officeart/2005/8/layout/target3"/>
    <dgm:cxn modelId="{7E1EBDF6-C45F-4A4B-BDF9-2FA893C89AC1}" type="presParOf" srcId="{658F3873-90A5-4940-AF9C-4464A0344EE8}" destId="{318C1168-7593-4BD9-B3FA-0F2A48ECD394}" srcOrd="13" destOrd="0" presId="urn:microsoft.com/office/officeart/2005/8/layout/target3"/>
    <dgm:cxn modelId="{6D253736-A382-44C0-8696-9F90FDB5F81C}" type="presParOf" srcId="{658F3873-90A5-4940-AF9C-4464A0344EE8}" destId="{DC2AFE66-2D33-46D5-B24D-50E37FB1DB0D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0BE1B-006B-4F6C-BD4F-F2173DDC26E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23088D2-C551-4ABF-9707-875B423B0CF5}">
      <dgm:prSet phldrT="[文字]" custT="1"/>
      <dgm:spPr/>
      <dgm:t>
        <a:bodyPr/>
        <a:lstStyle/>
        <a:p>
          <a:r>
            <a:rPr lang="zh-TW" altLang="en-US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貿易</a:t>
          </a:r>
          <a:endParaRPr lang="zh-TW" altLang="en-US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C5EA1F-6C3F-4081-8CB3-4BEADEC60214}" type="parTrans" cxnId="{E1023813-8C47-4296-8035-15BC6BB0B2B1}">
      <dgm:prSet/>
      <dgm:spPr/>
      <dgm:t>
        <a:bodyPr/>
        <a:lstStyle/>
        <a:p>
          <a:endParaRPr lang="zh-TW" altLang="en-US"/>
        </a:p>
      </dgm:t>
    </dgm:pt>
    <dgm:pt modelId="{89D7E5A8-61FC-4B49-A48A-B885B5B9AA07}" type="sibTrans" cxnId="{E1023813-8C47-4296-8035-15BC6BB0B2B1}">
      <dgm:prSet/>
      <dgm:spPr/>
      <dgm:t>
        <a:bodyPr/>
        <a:lstStyle/>
        <a:p>
          <a:endParaRPr lang="zh-TW" altLang="en-US"/>
        </a:p>
      </dgm:t>
    </dgm:pt>
    <dgm:pt modelId="{DD0D0925-AB97-4F7B-8AA7-008FDEDF44F0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強化經貿合作關係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C10A8B-2677-4F14-A592-D0CF7D609430}" type="parTrans" cxnId="{DBDBDC72-C469-4C5C-8481-89C94E01CCA8}">
      <dgm:prSet/>
      <dgm:spPr/>
      <dgm:t>
        <a:bodyPr/>
        <a:lstStyle/>
        <a:p>
          <a:endParaRPr lang="zh-TW" altLang="en-US"/>
        </a:p>
      </dgm:t>
    </dgm:pt>
    <dgm:pt modelId="{361F6AB7-57B9-4146-990B-9450B9E6E0B0}" type="sibTrans" cxnId="{DBDBDC72-C469-4C5C-8481-89C94E01CCA8}">
      <dgm:prSet/>
      <dgm:spPr/>
      <dgm:t>
        <a:bodyPr/>
        <a:lstStyle/>
        <a:p>
          <a:endParaRPr lang="zh-TW" altLang="en-US"/>
        </a:p>
      </dgm:t>
    </dgm:pt>
    <dgm:pt modelId="{AC1EDCFD-EFFE-4929-80BC-78D9063F6A9E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商品拓銷海外市場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679F26A-F997-47F8-9FCE-7CC652CCB648}" type="parTrans" cxnId="{377AAAB5-B150-40BB-A47E-89CC4027308F}">
      <dgm:prSet/>
      <dgm:spPr/>
      <dgm:t>
        <a:bodyPr/>
        <a:lstStyle/>
        <a:p>
          <a:endParaRPr lang="zh-TW" altLang="en-US"/>
        </a:p>
      </dgm:t>
    </dgm:pt>
    <dgm:pt modelId="{FE7806C8-5B74-4495-9F11-081C35BBD20A}" type="sibTrans" cxnId="{377AAAB5-B150-40BB-A47E-89CC4027308F}">
      <dgm:prSet/>
      <dgm:spPr/>
      <dgm:t>
        <a:bodyPr/>
        <a:lstStyle/>
        <a:p>
          <a:endParaRPr lang="zh-TW" altLang="en-US"/>
        </a:p>
      </dgm:t>
    </dgm:pt>
    <dgm:pt modelId="{05FFCC47-0FD1-47F6-95AA-8000B1808CF6}">
      <dgm:prSet phldrT="[文字]" custT="1"/>
      <dgm:spPr/>
      <dgm:t>
        <a:bodyPr/>
        <a:lstStyle/>
        <a:p>
          <a:r>
            <a:rPr lang="zh-TW" altLang="en-US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產業發展</a:t>
          </a:r>
          <a:endParaRPr lang="zh-TW" altLang="en-US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59B4849-8951-4E6B-98B5-7AF9A50B04A5}" type="parTrans" cxnId="{C41183AA-32CC-4A36-80EB-F4AB4C8AAA5E}">
      <dgm:prSet/>
      <dgm:spPr/>
      <dgm:t>
        <a:bodyPr/>
        <a:lstStyle/>
        <a:p>
          <a:endParaRPr lang="zh-TW" altLang="en-US"/>
        </a:p>
      </dgm:t>
    </dgm:pt>
    <dgm:pt modelId="{D5F95FBD-5054-4E9D-860C-6B3782F24CAD}" type="sibTrans" cxnId="{C41183AA-32CC-4A36-80EB-F4AB4C8AAA5E}">
      <dgm:prSet/>
      <dgm:spPr/>
      <dgm:t>
        <a:bodyPr/>
        <a:lstStyle/>
        <a:p>
          <a:endParaRPr lang="zh-TW" altLang="en-US"/>
        </a:p>
      </dgm:t>
    </dgm:pt>
    <dgm:pt modelId="{4A674957-0953-4C6A-B40F-2EABDC9D4F0F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協助產業升級轉型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0632352-7156-4559-A8D9-CCB1019F0D1E}" type="parTrans" cxnId="{CA42908C-E82B-47E6-A879-226EAFC05B88}">
      <dgm:prSet/>
      <dgm:spPr/>
      <dgm:t>
        <a:bodyPr/>
        <a:lstStyle/>
        <a:p>
          <a:endParaRPr lang="zh-TW" altLang="en-US"/>
        </a:p>
      </dgm:t>
    </dgm:pt>
    <dgm:pt modelId="{F934A763-4F0C-4A43-A4F7-5298351ECD58}" type="sibTrans" cxnId="{CA42908C-E82B-47E6-A879-226EAFC05B88}">
      <dgm:prSet/>
      <dgm:spPr/>
      <dgm:t>
        <a:bodyPr/>
        <a:lstStyle/>
        <a:p>
          <a:endParaRPr lang="zh-TW" altLang="en-US"/>
        </a:p>
      </dgm:t>
    </dgm:pt>
    <dgm:pt modelId="{BE973164-759C-4FC0-A677-0E0E44EFC3C6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工業區開發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E1F4FB1-C028-4A43-ADF3-1ACC118723EB}" type="parTrans" cxnId="{52D832B7-8289-4BA6-B35A-85F6216C81D0}">
      <dgm:prSet/>
      <dgm:spPr/>
      <dgm:t>
        <a:bodyPr/>
        <a:lstStyle/>
        <a:p>
          <a:endParaRPr lang="zh-TW" altLang="en-US"/>
        </a:p>
      </dgm:t>
    </dgm:pt>
    <dgm:pt modelId="{6D8B8CE7-CF63-4E26-B272-4FF552D487D5}" type="sibTrans" cxnId="{52D832B7-8289-4BA6-B35A-85F6216C81D0}">
      <dgm:prSet/>
      <dgm:spPr/>
      <dgm:t>
        <a:bodyPr/>
        <a:lstStyle/>
        <a:p>
          <a:endParaRPr lang="zh-TW" altLang="en-US"/>
        </a:p>
      </dgm:t>
    </dgm:pt>
    <dgm:pt modelId="{280CEA67-8EFD-4C05-BB5C-8E03C657EF7E}">
      <dgm:prSet phldrT="[文字]" custT="1"/>
      <dgm:spPr/>
      <dgm:t>
        <a:bodyPr/>
        <a:lstStyle/>
        <a:p>
          <a:r>
            <a:rPr lang="zh-TW" altLang="en-US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促進投資</a:t>
          </a:r>
          <a:endParaRPr lang="zh-TW" altLang="en-US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9947CA9-824D-43E2-A701-A3615757279A}" type="parTrans" cxnId="{AA5D35A8-301E-4B0D-96B6-7CF5AFC34B93}">
      <dgm:prSet/>
      <dgm:spPr/>
      <dgm:t>
        <a:bodyPr/>
        <a:lstStyle/>
        <a:p>
          <a:endParaRPr lang="zh-TW" altLang="en-US"/>
        </a:p>
      </dgm:t>
    </dgm:pt>
    <dgm:pt modelId="{7C1027B7-B36A-4F11-8740-74E8CD63783F}" type="sibTrans" cxnId="{AA5D35A8-301E-4B0D-96B6-7CF5AFC34B93}">
      <dgm:prSet/>
      <dgm:spPr/>
      <dgm:t>
        <a:bodyPr/>
        <a:lstStyle/>
        <a:p>
          <a:endParaRPr lang="zh-TW" altLang="en-US"/>
        </a:p>
      </dgm:t>
    </dgm:pt>
    <dgm:pt modelId="{3A1544DA-A37D-42FD-9F59-6CB17BB3CF46}">
      <dgm:prSet phldrT="[文字]" custT="1"/>
      <dgm:spPr/>
      <dgm:t>
        <a:bodyPr/>
        <a:lstStyle/>
        <a:p>
          <a:r>
            <a:rPr lang="zh-TW" altLang="en-US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中小企業</a:t>
          </a:r>
          <a:endParaRPr lang="en-US" altLang="zh-TW" sz="2800" b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E703322-CD2B-43A7-A326-EB95B9A9919D}" type="parTrans" cxnId="{0BFE2491-82F0-49E8-AF84-6590BAC91882}">
      <dgm:prSet/>
      <dgm:spPr/>
      <dgm:t>
        <a:bodyPr/>
        <a:lstStyle/>
        <a:p>
          <a:endParaRPr lang="zh-TW" altLang="en-US"/>
        </a:p>
      </dgm:t>
    </dgm:pt>
    <dgm:pt modelId="{2E0FA17B-6E51-457E-8F5A-765A2F1A2022}" type="sibTrans" cxnId="{0BFE2491-82F0-49E8-AF84-6590BAC91882}">
      <dgm:prSet/>
      <dgm:spPr/>
      <dgm:t>
        <a:bodyPr/>
        <a:lstStyle/>
        <a:p>
          <a:endParaRPr lang="zh-TW" altLang="en-US"/>
        </a:p>
      </dgm:t>
    </dgm:pt>
    <dgm:pt modelId="{B0AAD64B-DC58-4977-BD13-D2CDD3C73A9B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吸引國外投資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3F764C3-192B-41B5-B0D5-D0F0ADEED22E}" type="parTrans" cxnId="{0F6D8C32-3130-431D-9DD8-E59B79CE9C46}">
      <dgm:prSet/>
      <dgm:spPr/>
      <dgm:t>
        <a:bodyPr/>
        <a:lstStyle/>
        <a:p>
          <a:endParaRPr lang="zh-TW" altLang="en-US"/>
        </a:p>
      </dgm:t>
    </dgm:pt>
    <dgm:pt modelId="{0C3073B1-47CC-4F0A-84A7-A78265D0F521}" type="sibTrans" cxnId="{0F6D8C32-3130-431D-9DD8-E59B79CE9C46}">
      <dgm:prSet/>
      <dgm:spPr/>
      <dgm:t>
        <a:bodyPr/>
        <a:lstStyle/>
        <a:p>
          <a:endParaRPr lang="zh-TW" altLang="en-US"/>
        </a:p>
      </dgm:t>
    </dgm:pt>
    <dgm:pt modelId="{4F6339ED-64E5-43F0-94AC-01524A518A54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協助海外投資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1338F4A-770D-45BC-9DE4-F746FC255918}" type="parTrans" cxnId="{B8E930A7-94A3-4D15-B283-DB2C4D517727}">
      <dgm:prSet/>
      <dgm:spPr/>
      <dgm:t>
        <a:bodyPr/>
        <a:lstStyle/>
        <a:p>
          <a:endParaRPr lang="zh-TW" altLang="en-US"/>
        </a:p>
      </dgm:t>
    </dgm:pt>
    <dgm:pt modelId="{9B1B43ED-1481-4EF1-AE09-1F5353A0E406}" type="sibTrans" cxnId="{B8E930A7-94A3-4D15-B283-DB2C4D517727}">
      <dgm:prSet/>
      <dgm:spPr/>
      <dgm:t>
        <a:bodyPr/>
        <a:lstStyle/>
        <a:p>
          <a:endParaRPr lang="zh-TW" altLang="en-US"/>
        </a:p>
      </dgm:t>
    </dgm:pt>
    <dgm:pt modelId="{9713F5BC-5A98-4675-92ED-0C883746EA67}">
      <dgm:prSet phldrT="[文字]" custT="1"/>
      <dgm:spPr/>
      <dgm:t>
        <a:bodyPr/>
        <a:lstStyle/>
        <a:p>
          <a:r>
            <a:rPr lang="zh-TW" altLang="en-US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能源政策</a:t>
          </a:r>
          <a:endParaRPr lang="en-US" altLang="zh-TW" sz="2800" b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BA67B2-0C4B-45B9-956A-691D336464DB}" type="parTrans" cxnId="{22421EF8-55A5-4E6C-80BA-14676306BBDA}">
      <dgm:prSet/>
      <dgm:spPr/>
      <dgm:t>
        <a:bodyPr/>
        <a:lstStyle/>
        <a:p>
          <a:endParaRPr lang="zh-TW" altLang="en-US"/>
        </a:p>
      </dgm:t>
    </dgm:pt>
    <dgm:pt modelId="{F17076F2-2C08-492F-BF8D-738991EA88AD}" type="sibTrans" cxnId="{22421EF8-55A5-4E6C-80BA-14676306BBDA}">
      <dgm:prSet/>
      <dgm:spPr/>
      <dgm:t>
        <a:bodyPr/>
        <a:lstStyle/>
        <a:p>
          <a:endParaRPr lang="zh-TW" altLang="en-US"/>
        </a:p>
      </dgm:t>
    </dgm:pt>
    <dgm:pt modelId="{2A51DFF5-072F-4DCE-BD97-37F1E0FA86FE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輔導中小企業</a:t>
          </a:r>
          <a:endParaRPr lang="en-US" altLang="zh-TW" sz="18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BC392FD-1D71-4944-86E1-913EB31E62A6}" type="parTrans" cxnId="{1EFD90DA-09A8-4E68-A50D-687DF1493C16}">
      <dgm:prSet/>
      <dgm:spPr/>
      <dgm:t>
        <a:bodyPr/>
        <a:lstStyle/>
        <a:p>
          <a:endParaRPr lang="zh-TW" altLang="en-US"/>
        </a:p>
      </dgm:t>
    </dgm:pt>
    <dgm:pt modelId="{A9F2ECE6-B19D-443A-8D80-9F98320D5E49}" type="sibTrans" cxnId="{1EFD90DA-09A8-4E68-A50D-687DF1493C16}">
      <dgm:prSet/>
      <dgm:spPr/>
      <dgm:t>
        <a:bodyPr/>
        <a:lstStyle/>
        <a:p>
          <a:endParaRPr lang="zh-TW" altLang="en-US"/>
        </a:p>
      </dgm:t>
    </dgm:pt>
    <dgm:pt modelId="{A121996A-79A1-430B-88FE-DFCCE45C54CB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協助創業創新</a:t>
          </a:r>
          <a:endParaRPr lang="en-US" altLang="zh-TW" sz="18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DBA23A-21E3-463B-A827-BD348DCDB9D5}" type="parTrans" cxnId="{16C69C8D-6824-449B-8129-0FC48903C10C}">
      <dgm:prSet/>
      <dgm:spPr/>
      <dgm:t>
        <a:bodyPr/>
        <a:lstStyle/>
        <a:p>
          <a:endParaRPr lang="zh-TW" altLang="en-US"/>
        </a:p>
      </dgm:t>
    </dgm:pt>
    <dgm:pt modelId="{01BC37D0-DBAE-4BB9-8708-F5465580C452}" type="sibTrans" cxnId="{16C69C8D-6824-449B-8129-0FC48903C10C}">
      <dgm:prSet/>
      <dgm:spPr/>
      <dgm:t>
        <a:bodyPr/>
        <a:lstStyle/>
        <a:p>
          <a:endParaRPr lang="zh-TW" altLang="en-US"/>
        </a:p>
      </dgm:t>
    </dgm:pt>
    <dgm:pt modelId="{85220858-D5A9-4A7D-92C4-A5F62D691AB7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推動</a:t>
          </a: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能源永續發展</a:t>
          </a:r>
          <a:endParaRPr lang="en-US" altLang="zh-TW" sz="18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EC42F9F-3794-4DD4-9FAF-DDDC0F134BB2}" type="parTrans" cxnId="{94F5E2A0-F6D8-416A-87C2-8DDD6AB93453}">
      <dgm:prSet/>
      <dgm:spPr/>
      <dgm:t>
        <a:bodyPr/>
        <a:lstStyle/>
        <a:p>
          <a:endParaRPr lang="zh-TW" altLang="en-US"/>
        </a:p>
      </dgm:t>
    </dgm:pt>
    <dgm:pt modelId="{51B68D3E-4E8C-457E-9D01-F0299E854E47}" type="sibTrans" cxnId="{94F5E2A0-F6D8-416A-87C2-8DDD6AB93453}">
      <dgm:prSet/>
      <dgm:spPr/>
      <dgm:t>
        <a:bodyPr/>
        <a:lstStyle/>
        <a:p>
          <a:endParaRPr lang="zh-TW" altLang="en-US"/>
        </a:p>
      </dgm:t>
    </dgm:pt>
    <dgm:pt modelId="{07E182A7-A2C9-4E7B-9466-DC411EC31403}">
      <dgm:prSet phldrT="[文字]" custT="1"/>
      <dgm:spPr/>
      <dgm:t>
        <a:bodyPr/>
        <a:lstStyle/>
        <a:p>
          <a:r>
            <a:rPr lang="zh-TW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推動再生能源</a:t>
          </a:r>
          <a:endParaRPr lang="en-US" altLang="zh-TW" sz="18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4489B0B-7E8B-4B68-B895-D8959B8D62BA}" type="parTrans" cxnId="{9F3AFD72-9CD2-4077-8932-6156EF107B1E}">
      <dgm:prSet/>
      <dgm:spPr/>
      <dgm:t>
        <a:bodyPr/>
        <a:lstStyle/>
        <a:p>
          <a:endParaRPr lang="zh-TW" altLang="en-US"/>
        </a:p>
      </dgm:t>
    </dgm:pt>
    <dgm:pt modelId="{9E093719-0D92-4848-852B-73B3941F843D}" type="sibTrans" cxnId="{9F3AFD72-9CD2-4077-8932-6156EF107B1E}">
      <dgm:prSet/>
      <dgm:spPr/>
      <dgm:t>
        <a:bodyPr/>
        <a:lstStyle/>
        <a:p>
          <a:endParaRPr lang="zh-TW" altLang="en-US"/>
        </a:p>
      </dgm:t>
    </dgm:pt>
    <dgm:pt modelId="{9B4CBDC0-A633-4165-82FE-02D4C7B5F610}">
      <dgm:prSet phldrT="[文字]" custT="1"/>
      <dgm:spPr/>
      <dgm:t>
        <a:bodyPr/>
        <a:lstStyle/>
        <a:p>
          <a:r>
            <a:rPr lang="zh-TW" altLang="en-US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商業管理</a:t>
          </a:r>
          <a:endParaRPr lang="en-US" altLang="zh-TW" sz="2800" b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C64865F-A4B5-4712-9284-9689AA380E29}" type="parTrans" cxnId="{D94CDB2F-5C59-4808-92B4-9DF7717E6EAE}">
      <dgm:prSet/>
      <dgm:spPr/>
      <dgm:t>
        <a:bodyPr/>
        <a:lstStyle/>
        <a:p>
          <a:endParaRPr lang="zh-TW" altLang="en-US"/>
        </a:p>
      </dgm:t>
    </dgm:pt>
    <dgm:pt modelId="{05053BBD-1069-4D73-88F8-F74A4C0C242F}" type="sibTrans" cxnId="{D94CDB2F-5C59-4808-92B4-9DF7717E6EAE}">
      <dgm:prSet/>
      <dgm:spPr/>
      <dgm:t>
        <a:bodyPr/>
        <a:lstStyle/>
        <a:p>
          <a:endParaRPr lang="zh-TW" altLang="en-US"/>
        </a:p>
      </dgm:t>
    </dgm:pt>
    <dgm:pt modelId="{BBB282D0-84DF-4899-BF8F-517EE5B6A3B0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公司商業登記</a:t>
          </a:r>
          <a:endParaRPr lang="en-US" altLang="zh-TW" sz="18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A234BD-C4D2-49D0-8DFF-6CB044EF101D}" type="parTrans" cxnId="{4D1C6217-26CA-4D2E-BE84-0CCD979C12F0}">
      <dgm:prSet/>
      <dgm:spPr/>
      <dgm:t>
        <a:bodyPr/>
        <a:lstStyle/>
        <a:p>
          <a:endParaRPr lang="zh-TW" altLang="en-US"/>
        </a:p>
      </dgm:t>
    </dgm:pt>
    <dgm:pt modelId="{8E07F39E-4DF5-40A8-A7D6-546A56C1A648}" type="sibTrans" cxnId="{4D1C6217-26CA-4D2E-BE84-0CCD979C12F0}">
      <dgm:prSet/>
      <dgm:spPr/>
      <dgm:t>
        <a:bodyPr/>
        <a:lstStyle/>
        <a:p>
          <a:endParaRPr lang="zh-TW" altLang="en-US"/>
        </a:p>
      </dgm:t>
    </dgm:pt>
    <dgm:pt modelId="{4931320C-17F8-46A8-AAEC-74BEA5F61470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商業法規擬訂</a:t>
          </a:r>
          <a:endParaRPr lang="en-US" altLang="zh-TW" sz="18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D01AC51-213D-474D-9993-21E108C2B613}" type="parTrans" cxnId="{23CF305B-1B12-4297-B182-60B4B6F8DCE4}">
      <dgm:prSet/>
      <dgm:spPr/>
      <dgm:t>
        <a:bodyPr/>
        <a:lstStyle/>
        <a:p>
          <a:endParaRPr lang="zh-TW" altLang="en-US"/>
        </a:p>
      </dgm:t>
    </dgm:pt>
    <dgm:pt modelId="{5B8C2B38-CAD3-4467-B173-577BAE9134E2}" type="sibTrans" cxnId="{23CF305B-1B12-4297-B182-60B4B6F8DCE4}">
      <dgm:prSet/>
      <dgm:spPr/>
      <dgm:t>
        <a:bodyPr/>
        <a:lstStyle/>
        <a:p>
          <a:endParaRPr lang="zh-TW" altLang="en-US"/>
        </a:p>
      </dgm:t>
    </dgm:pt>
    <dgm:pt modelId="{89806129-ECE9-4BE7-B21C-628CEE706EAB}">
      <dgm:prSet phldrT="[文字]" custT="1"/>
      <dgm:spPr/>
      <dgm:t>
        <a:bodyPr/>
        <a:lstStyle/>
        <a:p>
          <a:r>
            <a:rPr lang="zh-TW" altLang="en-US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國營</a:t>
          </a:r>
          <a:r>
            <a:rPr lang="en-US" altLang="zh-TW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8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事業</a:t>
          </a:r>
          <a:endParaRPr lang="en-US" altLang="zh-TW" sz="2800" b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046C2B4-938A-44CF-8697-223EFC939A88}" type="parTrans" cxnId="{BE37CA07-0FA5-4F5A-A9BA-91C770C504BD}">
      <dgm:prSet/>
      <dgm:spPr/>
      <dgm:t>
        <a:bodyPr/>
        <a:lstStyle/>
        <a:p>
          <a:endParaRPr lang="zh-TW" altLang="en-US"/>
        </a:p>
      </dgm:t>
    </dgm:pt>
    <dgm:pt modelId="{E81BB24E-736E-4292-AA09-9C05994231D3}" type="sibTrans" cxnId="{BE37CA07-0FA5-4F5A-A9BA-91C770C504BD}">
      <dgm:prSet/>
      <dgm:spPr/>
      <dgm:t>
        <a:bodyPr/>
        <a:lstStyle/>
        <a:p>
          <a:endParaRPr lang="zh-TW" altLang="en-US"/>
        </a:p>
      </dgm:t>
    </dgm:pt>
    <dgm:pt modelId="{6B629A80-B961-4BD3-834D-00FBF6C42491}">
      <dgm:prSet phldrT="[文字]" custT="1"/>
      <dgm:spPr/>
      <dgm:t>
        <a:bodyPr/>
        <a:lstStyle/>
        <a:p>
          <a:r>
            <a: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確保水、電及天然氣等資源穩定供應</a:t>
          </a:r>
          <a:endParaRPr lang="en-US" altLang="zh-TW" sz="16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55B868B-2E36-4096-AB71-33257A7A2769}" type="parTrans" cxnId="{3B399CE1-276D-4ED5-B75A-6D0698CAF916}">
      <dgm:prSet/>
      <dgm:spPr/>
      <dgm:t>
        <a:bodyPr/>
        <a:lstStyle/>
        <a:p>
          <a:endParaRPr lang="zh-TW" altLang="en-US"/>
        </a:p>
      </dgm:t>
    </dgm:pt>
    <dgm:pt modelId="{FCA7F92C-19CA-4892-AADF-01F6E881D600}" type="sibTrans" cxnId="{3B399CE1-276D-4ED5-B75A-6D0698CAF916}">
      <dgm:prSet/>
      <dgm:spPr/>
      <dgm:t>
        <a:bodyPr/>
        <a:lstStyle/>
        <a:p>
          <a:endParaRPr lang="zh-TW" altLang="en-US"/>
        </a:p>
      </dgm:t>
    </dgm:pt>
    <dgm:pt modelId="{3F34431D-AD78-403A-9465-FD14FCD2D123}" type="pres">
      <dgm:prSet presAssocID="{62E0BE1B-006B-4F6C-BD4F-F2173DDC26E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C6441B51-060C-43C5-A754-A577CBEFCC7A}" type="pres">
      <dgm:prSet presAssocID="{223088D2-C551-4ABF-9707-875B423B0CF5}" presName="root" presStyleCnt="0"/>
      <dgm:spPr/>
      <dgm:t>
        <a:bodyPr/>
        <a:lstStyle/>
        <a:p>
          <a:endParaRPr lang="zh-TW" altLang="en-US"/>
        </a:p>
      </dgm:t>
    </dgm:pt>
    <dgm:pt modelId="{73528BA6-75E7-4D5E-91FF-3C1677C63700}" type="pres">
      <dgm:prSet presAssocID="{223088D2-C551-4ABF-9707-875B423B0CF5}" presName="rootComposite" presStyleCnt="0"/>
      <dgm:spPr/>
      <dgm:t>
        <a:bodyPr/>
        <a:lstStyle/>
        <a:p>
          <a:endParaRPr lang="zh-TW" altLang="en-US"/>
        </a:p>
      </dgm:t>
    </dgm:pt>
    <dgm:pt modelId="{C967996C-9C80-4820-8159-B7EDAE1C8487}" type="pres">
      <dgm:prSet presAssocID="{223088D2-C551-4ABF-9707-875B423B0CF5}" presName="rootText" presStyleLbl="node1" presStyleIdx="0" presStyleCnt="7" custScaleX="161051" custScaleY="458015" custLinFactY="-300000" custLinFactNeighborX="0" custLinFactNeighborY="-395970"/>
      <dgm:spPr/>
      <dgm:t>
        <a:bodyPr/>
        <a:lstStyle/>
        <a:p>
          <a:endParaRPr lang="zh-TW" altLang="en-US"/>
        </a:p>
      </dgm:t>
    </dgm:pt>
    <dgm:pt modelId="{CEB66B5A-8CED-4B30-A0E0-1D87DAD55904}" type="pres">
      <dgm:prSet presAssocID="{223088D2-C551-4ABF-9707-875B423B0CF5}" presName="rootConnector" presStyleLbl="node1" presStyleIdx="0" presStyleCnt="7"/>
      <dgm:spPr/>
      <dgm:t>
        <a:bodyPr/>
        <a:lstStyle/>
        <a:p>
          <a:endParaRPr lang="zh-TW" altLang="en-US"/>
        </a:p>
      </dgm:t>
    </dgm:pt>
    <dgm:pt modelId="{27740757-CC49-4FFC-9F6B-7BCC38E5FE36}" type="pres">
      <dgm:prSet presAssocID="{223088D2-C551-4ABF-9707-875B423B0CF5}" presName="childShape" presStyleCnt="0"/>
      <dgm:spPr/>
      <dgm:t>
        <a:bodyPr/>
        <a:lstStyle/>
        <a:p>
          <a:endParaRPr lang="zh-TW" altLang="en-US"/>
        </a:p>
      </dgm:t>
    </dgm:pt>
    <dgm:pt modelId="{EB1A93A4-D2E0-4546-A185-DD7996CE0187}" type="pres">
      <dgm:prSet presAssocID="{BEC10A8B-2677-4F14-A592-D0CF7D609430}" presName="Name13" presStyleLbl="parChTrans1D2" presStyleIdx="0" presStyleCnt="13"/>
      <dgm:spPr/>
      <dgm:t>
        <a:bodyPr/>
        <a:lstStyle/>
        <a:p>
          <a:endParaRPr lang="zh-TW" altLang="en-US"/>
        </a:p>
      </dgm:t>
    </dgm:pt>
    <dgm:pt modelId="{DCC59980-12F5-4A08-843E-A2461B5B453F}" type="pres">
      <dgm:prSet presAssocID="{DD0D0925-AB97-4F7B-8AA7-008FDEDF44F0}" presName="childText" presStyleLbl="bgAcc1" presStyleIdx="0" presStyleCnt="13" custScaleX="194872" custScaleY="454620" custLinFactY="-23802" custLinFactNeighborX="-1361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80D9EF-82BC-4414-9CC5-BFEB29D09CA7}" type="pres">
      <dgm:prSet presAssocID="{1679F26A-F997-47F8-9FCE-7CC652CCB648}" presName="Name13" presStyleLbl="parChTrans1D2" presStyleIdx="1" presStyleCnt="13"/>
      <dgm:spPr/>
      <dgm:t>
        <a:bodyPr/>
        <a:lstStyle/>
        <a:p>
          <a:endParaRPr lang="zh-TW" altLang="en-US"/>
        </a:p>
      </dgm:t>
    </dgm:pt>
    <dgm:pt modelId="{B4F2F40A-A5C8-467A-9722-197B1B632985}" type="pres">
      <dgm:prSet presAssocID="{AC1EDCFD-EFFE-4929-80BC-78D9063F6A9E}" presName="childText" presStyleLbl="bgAcc1" presStyleIdx="1" presStyleCnt="13" custScaleX="194872" custScaleY="454620" custLinFactNeighborX="-1361" custLinFactNeighborY="-622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81C101-E48D-420E-856E-3F7E04CFE7E5}" type="pres">
      <dgm:prSet presAssocID="{05FFCC47-0FD1-47F6-95AA-8000B1808CF6}" presName="root" presStyleCnt="0"/>
      <dgm:spPr/>
      <dgm:t>
        <a:bodyPr/>
        <a:lstStyle/>
        <a:p>
          <a:endParaRPr lang="zh-TW" altLang="en-US"/>
        </a:p>
      </dgm:t>
    </dgm:pt>
    <dgm:pt modelId="{82FD5248-536A-4463-88E4-6E4A84F52505}" type="pres">
      <dgm:prSet presAssocID="{05FFCC47-0FD1-47F6-95AA-8000B1808CF6}" presName="rootComposite" presStyleCnt="0"/>
      <dgm:spPr/>
      <dgm:t>
        <a:bodyPr/>
        <a:lstStyle/>
        <a:p>
          <a:endParaRPr lang="zh-TW" altLang="en-US"/>
        </a:p>
      </dgm:t>
    </dgm:pt>
    <dgm:pt modelId="{E37885EB-DD9C-49D1-B34E-1923AE788704}" type="pres">
      <dgm:prSet presAssocID="{05FFCC47-0FD1-47F6-95AA-8000B1808CF6}" presName="rootText" presStyleLbl="node1" presStyleIdx="1" presStyleCnt="7" custScaleX="161051" custScaleY="458015" custLinFactY="-300000" custLinFactNeighborX="0" custLinFactNeighborY="-395970"/>
      <dgm:spPr/>
      <dgm:t>
        <a:bodyPr/>
        <a:lstStyle/>
        <a:p>
          <a:endParaRPr lang="zh-TW" altLang="en-US"/>
        </a:p>
      </dgm:t>
    </dgm:pt>
    <dgm:pt modelId="{4890308D-5CA1-4C15-8643-661B74B0CC86}" type="pres">
      <dgm:prSet presAssocID="{05FFCC47-0FD1-47F6-95AA-8000B1808CF6}" presName="rootConnector" presStyleLbl="node1" presStyleIdx="1" presStyleCnt="7"/>
      <dgm:spPr/>
      <dgm:t>
        <a:bodyPr/>
        <a:lstStyle/>
        <a:p>
          <a:endParaRPr lang="zh-TW" altLang="en-US"/>
        </a:p>
      </dgm:t>
    </dgm:pt>
    <dgm:pt modelId="{F8BEEA63-CB67-4FD5-B243-ED9E0694E9CD}" type="pres">
      <dgm:prSet presAssocID="{05FFCC47-0FD1-47F6-95AA-8000B1808CF6}" presName="childShape" presStyleCnt="0"/>
      <dgm:spPr/>
      <dgm:t>
        <a:bodyPr/>
        <a:lstStyle/>
        <a:p>
          <a:endParaRPr lang="zh-TW" altLang="en-US"/>
        </a:p>
      </dgm:t>
    </dgm:pt>
    <dgm:pt modelId="{E5D258E0-1F1D-406E-A298-6DA279E4FDE3}" type="pres">
      <dgm:prSet presAssocID="{90632352-7156-4559-A8D9-CCB1019F0D1E}" presName="Name13" presStyleLbl="parChTrans1D2" presStyleIdx="2" presStyleCnt="13"/>
      <dgm:spPr/>
      <dgm:t>
        <a:bodyPr/>
        <a:lstStyle/>
        <a:p>
          <a:endParaRPr lang="zh-TW" altLang="en-US"/>
        </a:p>
      </dgm:t>
    </dgm:pt>
    <dgm:pt modelId="{8F3BBA84-91D7-498E-AA53-0F9D9E35A1B0}" type="pres">
      <dgm:prSet presAssocID="{4A674957-0953-4C6A-B40F-2EABDC9D4F0F}" presName="childText" presStyleLbl="bgAcc1" presStyleIdx="2" presStyleCnt="13" custScaleX="194872" custScaleY="454620" custLinFactY="-23802" custLinFactNeighborX="-1361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5EC9D3-7AB9-4B23-A9B6-58634430422D}" type="pres">
      <dgm:prSet presAssocID="{7E1F4FB1-C028-4A43-ADF3-1ACC118723EB}" presName="Name13" presStyleLbl="parChTrans1D2" presStyleIdx="3" presStyleCnt="13"/>
      <dgm:spPr/>
      <dgm:t>
        <a:bodyPr/>
        <a:lstStyle/>
        <a:p>
          <a:endParaRPr lang="zh-TW" altLang="en-US"/>
        </a:p>
      </dgm:t>
    </dgm:pt>
    <dgm:pt modelId="{49FCC084-EF4B-4225-9E4F-3CF4EE01AFC9}" type="pres">
      <dgm:prSet presAssocID="{BE973164-759C-4FC0-A677-0E0E44EFC3C6}" presName="childText" presStyleLbl="bgAcc1" presStyleIdx="3" presStyleCnt="13" custScaleX="194872" custScaleY="454620" custLinFactNeighborX="-1361" custLinFactNeighborY="-622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5CDD4DA-4D62-4960-8830-C68FDD05039B}" type="pres">
      <dgm:prSet presAssocID="{280CEA67-8EFD-4C05-BB5C-8E03C657EF7E}" presName="root" presStyleCnt="0"/>
      <dgm:spPr/>
      <dgm:t>
        <a:bodyPr/>
        <a:lstStyle/>
        <a:p>
          <a:endParaRPr lang="zh-TW" altLang="en-US"/>
        </a:p>
      </dgm:t>
    </dgm:pt>
    <dgm:pt modelId="{730FCBC9-C7A5-4335-8A3B-F302F001E196}" type="pres">
      <dgm:prSet presAssocID="{280CEA67-8EFD-4C05-BB5C-8E03C657EF7E}" presName="rootComposite" presStyleCnt="0"/>
      <dgm:spPr/>
      <dgm:t>
        <a:bodyPr/>
        <a:lstStyle/>
        <a:p>
          <a:endParaRPr lang="zh-TW" altLang="en-US"/>
        </a:p>
      </dgm:t>
    </dgm:pt>
    <dgm:pt modelId="{A45AC90F-9A98-4585-B9A1-598212012A2B}" type="pres">
      <dgm:prSet presAssocID="{280CEA67-8EFD-4C05-BB5C-8E03C657EF7E}" presName="rootText" presStyleLbl="node1" presStyleIdx="2" presStyleCnt="7" custScaleX="161051" custScaleY="458015" custLinFactY="-300000" custLinFactNeighborX="0" custLinFactNeighborY="-395970"/>
      <dgm:spPr/>
      <dgm:t>
        <a:bodyPr/>
        <a:lstStyle/>
        <a:p>
          <a:endParaRPr lang="zh-TW" altLang="en-US"/>
        </a:p>
      </dgm:t>
    </dgm:pt>
    <dgm:pt modelId="{747B83A4-A647-4C91-82C3-9C1D06E98F98}" type="pres">
      <dgm:prSet presAssocID="{280CEA67-8EFD-4C05-BB5C-8E03C657EF7E}" presName="rootConnector" presStyleLbl="node1" presStyleIdx="2" presStyleCnt="7"/>
      <dgm:spPr/>
      <dgm:t>
        <a:bodyPr/>
        <a:lstStyle/>
        <a:p>
          <a:endParaRPr lang="zh-TW" altLang="en-US"/>
        </a:p>
      </dgm:t>
    </dgm:pt>
    <dgm:pt modelId="{5BBFB559-8A03-4D6A-A4EB-28031183DB67}" type="pres">
      <dgm:prSet presAssocID="{280CEA67-8EFD-4C05-BB5C-8E03C657EF7E}" presName="childShape" presStyleCnt="0"/>
      <dgm:spPr/>
      <dgm:t>
        <a:bodyPr/>
        <a:lstStyle/>
        <a:p>
          <a:endParaRPr lang="zh-TW" altLang="en-US"/>
        </a:p>
      </dgm:t>
    </dgm:pt>
    <dgm:pt modelId="{BBF5741F-F154-4BE5-A136-4C1CF129F021}" type="pres">
      <dgm:prSet presAssocID="{A3F764C3-192B-41B5-B0D5-D0F0ADEED22E}" presName="Name13" presStyleLbl="parChTrans1D2" presStyleIdx="4" presStyleCnt="13"/>
      <dgm:spPr/>
      <dgm:t>
        <a:bodyPr/>
        <a:lstStyle/>
        <a:p>
          <a:endParaRPr lang="zh-TW" altLang="en-US"/>
        </a:p>
      </dgm:t>
    </dgm:pt>
    <dgm:pt modelId="{A6F0030B-ABE6-4C6C-8256-8B9519AF0E2E}" type="pres">
      <dgm:prSet presAssocID="{B0AAD64B-DC58-4977-BD13-D2CDD3C73A9B}" presName="childText" presStyleLbl="bgAcc1" presStyleIdx="4" presStyleCnt="13" custScaleX="194872" custScaleY="454620" custLinFactY="-23802" custLinFactNeighborX="-1361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1F46E4-F69A-484E-84FA-3E7421F88C18}" type="pres">
      <dgm:prSet presAssocID="{11338F4A-770D-45BC-9DE4-F746FC255918}" presName="Name13" presStyleLbl="parChTrans1D2" presStyleIdx="5" presStyleCnt="13"/>
      <dgm:spPr/>
      <dgm:t>
        <a:bodyPr/>
        <a:lstStyle/>
        <a:p>
          <a:endParaRPr lang="zh-TW" altLang="en-US"/>
        </a:p>
      </dgm:t>
    </dgm:pt>
    <dgm:pt modelId="{5C152CB8-8AE3-4528-A4BA-96B99F3AB625}" type="pres">
      <dgm:prSet presAssocID="{4F6339ED-64E5-43F0-94AC-01524A518A54}" presName="childText" presStyleLbl="bgAcc1" presStyleIdx="5" presStyleCnt="13" custScaleX="194872" custScaleY="454620" custLinFactNeighborX="-1361" custLinFactNeighborY="-622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BA5A2FC-031A-45B6-8404-FF8147BE74EB}" type="pres">
      <dgm:prSet presAssocID="{3A1544DA-A37D-42FD-9F59-6CB17BB3CF46}" presName="root" presStyleCnt="0"/>
      <dgm:spPr/>
      <dgm:t>
        <a:bodyPr/>
        <a:lstStyle/>
        <a:p>
          <a:endParaRPr lang="zh-TW" altLang="en-US"/>
        </a:p>
      </dgm:t>
    </dgm:pt>
    <dgm:pt modelId="{311C9C69-FCD0-4DF2-9539-30D44411D066}" type="pres">
      <dgm:prSet presAssocID="{3A1544DA-A37D-42FD-9F59-6CB17BB3CF46}" presName="rootComposite" presStyleCnt="0"/>
      <dgm:spPr/>
      <dgm:t>
        <a:bodyPr/>
        <a:lstStyle/>
        <a:p>
          <a:endParaRPr lang="zh-TW" altLang="en-US"/>
        </a:p>
      </dgm:t>
    </dgm:pt>
    <dgm:pt modelId="{A7BA43C7-CE1D-416D-B17F-1A1A3CCC8BB7}" type="pres">
      <dgm:prSet presAssocID="{3A1544DA-A37D-42FD-9F59-6CB17BB3CF46}" presName="rootText" presStyleLbl="node1" presStyleIdx="3" presStyleCnt="7" custScaleX="161051" custScaleY="458015" custLinFactY="-300000" custLinFactNeighborX="0" custLinFactNeighborY="-395970"/>
      <dgm:spPr/>
      <dgm:t>
        <a:bodyPr/>
        <a:lstStyle/>
        <a:p>
          <a:endParaRPr lang="zh-TW" altLang="en-US"/>
        </a:p>
      </dgm:t>
    </dgm:pt>
    <dgm:pt modelId="{BDF1D2AF-5A27-4C83-84CC-D3AD022DABB1}" type="pres">
      <dgm:prSet presAssocID="{3A1544DA-A37D-42FD-9F59-6CB17BB3CF46}" presName="rootConnector" presStyleLbl="node1" presStyleIdx="3" presStyleCnt="7"/>
      <dgm:spPr/>
      <dgm:t>
        <a:bodyPr/>
        <a:lstStyle/>
        <a:p>
          <a:endParaRPr lang="zh-TW" altLang="en-US"/>
        </a:p>
      </dgm:t>
    </dgm:pt>
    <dgm:pt modelId="{5317D377-E42E-4B3D-A0DF-14613451D0B8}" type="pres">
      <dgm:prSet presAssocID="{3A1544DA-A37D-42FD-9F59-6CB17BB3CF46}" presName="childShape" presStyleCnt="0"/>
      <dgm:spPr/>
      <dgm:t>
        <a:bodyPr/>
        <a:lstStyle/>
        <a:p>
          <a:endParaRPr lang="zh-TW" altLang="en-US"/>
        </a:p>
      </dgm:t>
    </dgm:pt>
    <dgm:pt modelId="{1FAEB998-D3A8-45B0-B127-DC42F07D556F}" type="pres">
      <dgm:prSet presAssocID="{5BC392FD-1D71-4944-86E1-913EB31E62A6}" presName="Name13" presStyleLbl="parChTrans1D2" presStyleIdx="6" presStyleCnt="13"/>
      <dgm:spPr/>
      <dgm:t>
        <a:bodyPr/>
        <a:lstStyle/>
        <a:p>
          <a:endParaRPr lang="zh-TW" altLang="en-US"/>
        </a:p>
      </dgm:t>
    </dgm:pt>
    <dgm:pt modelId="{F9AE0328-EAE7-47DC-945F-48AB8B4919D5}" type="pres">
      <dgm:prSet presAssocID="{2A51DFF5-072F-4DCE-BD97-37F1E0FA86FE}" presName="childText" presStyleLbl="bgAcc1" presStyleIdx="6" presStyleCnt="13" custScaleX="194872" custScaleY="454620" custLinFactY="-23802" custLinFactNeighborX="-1361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3CECD9-FD66-4079-AFF2-F2990B41E035}" type="pres">
      <dgm:prSet presAssocID="{88DBA23A-21E3-463B-A827-BD348DCDB9D5}" presName="Name13" presStyleLbl="parChTrans1D2" presStyleIdx="7" presStyleCnt="13"/>
      <dgm:spPr/>
      <dgm:t>
        <a:bodyPr/>
        <a:lstStyle/>
        <a:p>
          <a:endParaRPr lang="zh-TW" altLang="en-US"/>
        </a:p>
      </dgm:t>
    </dgm:pt>
    <dgm:pt modelId="{5DCBA5DD-CB42-4107-BC76-88161A31483E}" type="pres">
      <dgm:prSet presAssocID="{A121996A-79A1-430B-88FE-DFCCE45C54CB}" presName="childText" presStyleLbl="bgAcc1" presStyleIdx="7" presStyleCnt="13" custScaleX="194872" custScaleY="454620" custLinFactNeighborX="-1361" custLinFactNeighborY="-622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B6B1E4-32CD-4184-9752-1919139D6AA6}" type="pres">
      <dgm:prSet presAssocID="{9713F5BC-5A98-4675-92ED-0C883746EA67}" presName="root" presStyleCnt="0"/>
      <dgm:spPr/>
      <dgm:t>
        <a:bodyPr/>
        <a:lstStyle/>
        <a:p>
          <a:endParaRPr lang="zh-TW" altLang="en-US"/>
        </a:p>
      </dgm:t>
    </dgm:pt>
    <dgm:pt modelId="{F9AA43F6-5C2F-4F83-9953-49639CDAF781}" type="pres">
      <dgm:prSet presAssocID="{9713F5BC-5A98-4675-92ED-0C883746EA67}" presName="rootComposite" presStyleCnt="0"/>
      <dgm:spPr/>
      <dgm:t>
        <a:bodyPr/>
        <a:lstStyle/>
        <a:p>
          <a:endParaRPr lang="zh-TW" altLang="en-US"/>
        </a:p>
      </dgm:t>
    </dgm:pt>
    <dgm:pt modelId="{DD23F3C8-368E-42F7-A8BB-782CB9075F26}" type="pres">
      <dgm:prSet presAssocID="{9713F5BC-5A98-4675-92ED-0C883746EA67}" presName="rootText" presStyleLbl="node1" presStyleIdx="4" presStyleCnt="7" custScaleX="161051" custScaleY="458015" custLinFactY="-300000" custLinFactNeighborX="0" custLinFactNeighborY="-395970"/>
      <dgm:spPr/>
      <dgm:t>
        <a:bodyPr/>
        <a:lstStyle/>
        <a:p>
          <a:endParaRPr lang="zh-TW" altLang="en-US"/>
        </a:p>
      </dgm:t>
    </dgm:pt>
    <dgm:pt modelId="{6D8ABDA5-4F2D-45A7-A8B9-68B5304D0CC6}" type="pres">
      <dgm:prSet presAssocID="{9713F5BC-5A98-4675-92ED-0C883746EA67}" presName="rootConnector" presStyleLbl="node1" presStyleIdx="4" presStyleCnt="7"/>
      <dgm:spPr/>
      <dgm:t>
        <a:bodyPr/>
        <a:lstStyle/>
        <a:p>
          <a:endParaRPr lang="zh-TW" altLang="en-US"/>
        </a:p>
      </dgm:t>
    </dgm:pt>
    <dgm:pt modelId="{930129BE-A964-48EB-8B0A-63719C9BA115}" type="pres">
      <dgm:prSet presAssocID="{9713F5BC-5A98-4675-92ED-0C883746EA67}" presName="childShape" presStyleCnt="0"/>
      <dgm:spPr/>
      <dgm:t>
        <a:bodyPr/>
        <a:lstStyle/>
        <a:p>
          <a:endParaRPr lang="zh-TW" altLang="en-US"/>
        </a:p>
      </dgm:t>
    </dgm:pt>
    <dgm:pt modelId="{F8C14AA2-E30D-4E7A-8438-A776F3751EE5}" type="pres">
      <dgm:prSet presAssocID="{7EC42F9F-3794-4DD4-9FAF-DDDC0F134BB2}" presName="Name13" presStyleLbl="parChTrans1D2" presStyleIdx="8" presStyleCnt="13"/>
      <dgm:spPr/>
      <dgm:t>
        <a:bodyPr/>
        <a:lstStyle/>
        <a:p>
          <a:endParaRPr lang="zh-TW" altLang="en-US"/>
        </a:p>
      </dgm:t>
    </dgm:pt>
    <dgm:pt modelId="{34828175-C3B4-4681-BD37-4EC654397683}" type="pres">
      <dgm:prSet presAssocID="{85220858-D5A9-4A7D-92C4-A5F62D691AB7}" presName="childText" presStyleLbl="bgAcc1" presStyleIdx="8" presStyleCnt="13" custScaleX="194872" custScaleY="454620" custLinFactY="-23802" custLinFactNeighborX="-1361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F3DF94-7FE2-42BB-B711-F79330833574}" type="pres">
      <dgm:prSet presAssocID="{44489B0B-7E8B-4B68-B895-D8959B8D62BA}" presName="Name13" presStyleLbl="parChTrans1D2" presStyleIdx="9" presStyleCnt="13"/>
      <dgm:spPr/>
      <dgm:t>
        <a:bodyPr/>
        <a:lstStyle/>
        <a:p>
          <a:endParaRPr lang="zh-TW" altLang="en-US"/>
        </a:p>
      </dgm:t>
    </dgm:pt>
    <dgm:pt modelId="{67833E0F-889B-4539-A15B-6AD00CB7CAF8}" type="pres">
      <dgm:prSet presAssocID="{07E182A7-A2C9-4E7B-9466-DC411EC31403}" presName="childText" presStyleLbl="bgAcc1" presStyleIdx="9" presStyleCnt="13" custScaleX="194872" custScaleY="454620" custLinFactNeighborX="-1361" custLinFactNeighborY="-622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CA787EE-526F-4C84-9346-89DB604371C1}" type="pres">
      <dgm:prSet presAssocID="{9B4CBDC0-A633-4165-82FE-02D4C7B5F610}" presName="root" presStyleCnt="0"/>
      <dgm:spPr/>
      <dgm:t>
        <a:bodyPr/>
        <a:lstStyle/>
        <a:p>
          <a:endParaRPr lang="zh-TW" altLang="en-US"/>
        </a:p>
      </dgm:t>
    </dgm:pt>
    <dgm:pt modelId="{E77EF936-784F-4DB8-99EA-9E0966F3CDE1}" type="pres">
      <dgm:prSet presAssocID="{9B4CBDC0-A633-4165-82FE-02D4C7B5F610}" presName="rootComposite" presStyleCnt="0"/>
      <dgm:spPr/>
      <dgm:t>
        <a:bodyPr/>
        <a:lstStyle/>
        <a:p>
          <a:endParaRPr lang="zh-TW" altLang="en-US"/>
        </a:p>
      </dgm:t>
    </dgm:pt>
    <dgm:pt modelId="{CD3487B6-3B44-463A-82AA-838A8A47C868}" type="pres">
      <dgm:prSet presAssocID="{9B4CBDC0-A633-4165-82FE-02D4C7B5F610}" presName="rootText" presStyleLbl="node1" presStyleIdx="5" presStyleCnt="7" custScaleX="161051" custScaleY="458015" custLinFactY="-300000" custLinFactNeighborX="0" custLinFactNeighborY="-395970"/>
      <dgm:spPr/>
      <dgm:t>
        <a:bodyPr/>
        <a:lstStyle/>
        <a:p>
          <a:endParaRPr lang="zh-TW" altLang="en-US"/>
        </a:p>
      </dgm:t>
    </dgm:pt>
    <dgm:pt modelId="{83EA14B4-9DF4-44E0-B689-875E4B022C99}" type="pres">
      <dgm:prSet presAssocID="{9B4CBDC0-A633-4165-82FE-02D4C7B5F610}" presName="rootConnector" presStyleLbl="node1" presStyleIdx="5" presStyleCnt="7"/>
      <dgm:spPr/>
      <dgm:t>
        <a:bodyPr/>
        <a:lstStyle/>
        <a:p>
          <a:endParaRPr lang="zh-TW" altLang="en-US"/>
        </a:p>
      </dgm:t>
    </dgm:pt>
    <dgm:pt modelId="{C2482AA1-FF85-4BF4-9D8D-EC7B25D4BE3A}" type="pres">
      <dgm:prSet presAssocID="{9B4CBDC0-A633-4165-82FE-02D4C7B5F610}" presName="childShape" presStyleCnt="0"/>
      <dgm:spPr/>
      <dgm:t>
        <a:bodyPr/>
        <a:lstStyle/>
        <a:p>
          <a:endParaRPr lang="zh-TW" altLang="en-US"/>
        </a:p>
      </dgm:t>
    </dgm:pt>
    <dgm:pt modelId="{DC7305E8-AF36-4950-BB18-1686563F5E94}" type="pres">
      <dgm:prSet presAssocID="{23A234BD-C4D2-49D0-8DFF-6CB044EF101D}" presName="Name13" presStyleLbl="parChTrans1D2" presStyleIdx="10" presStyleCnt="13"/>
      <dgm:spPr/>
      <dgm:t>
        <a:bodyPr/>
        <a:lstStyle/>
        <a:p>
          <a:endParaRPr lang="zh-TW" altLang="en-US"/>
        </a:p>
      </dgm:t>
    </dgm:pt>
    <dgm:pt modelId="{559951E0-A6C2-48D5-9CE5-35436D73AB08}" type="pres">
      <dgm:prSet presAssocID="{BBB282D0-84DF-4899-BF8F-517EE5B6A3B0}" presName="childText" presStyleLbl="bgAcc1" presStyleIdx="10" presStyleCnt="13" custScaleX="194872" custScaleY="454620" custLinFactY="-23802" custLinFactNeighborX="-1361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DF4E7D-0E97-4313-BA24-23A0C3A4285F}" type="pres">
      <dgm:prSet presAssocID="{9D01AC51-213D-474D-9993-21E108C2B613}" presName="Name13" presStyleLbl="parChTrans1D2" presStyleIdx="11" presStyleCnt="13"/>
      <dgm:spPr/>
      <dgm:t>
        <a:bodyPr/>
        <a:lstStyle/>
        <a:p>
          <a:endParaRPr lang="zh-TW" altLang="en-US"/>
        </a:p>
      </dgm:t>
    </dgm:pt>
    <dgm:pt modelId="{CB26B268-66C1-4918-82C0-C98EC47E1238}" type="pres">
      <dgm:prSet presAssocID="{4931320C-17F8-46A8-AAEC-74BEA5F61470}" presName="childText" presStyleLbl="bgAcc1" presStyleIdx="11" presStyleCnt="13" custScaleX="194872" custScaleY="454620" custLinFactNeighborX="-1361" custLinFactNeighborY="-622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B2923D-BB25-4E3E-A815-271FCB65AAE9}" type="pres">
      <dgm:prSet presAssocID="{89806129-ECE9-4BE7-B21C-628CEE706EAB}" presName="root" presStyleCnt="0"/>
      <dgm:spPr/>
    </dgm:pt>
    <dgm:pt modelId="{3C5E6DF0-75F0-4D60-AE25-631D7EE64EB0}" type="pres">
      <dgm:prSet presAssocID="{89806129-ECE9-4BE7-B21C-628CEE706EAB}" presName="rootComposite" presStyleCnt="0"/>
      <dgm:spPr/>
    </dgm:pt>
    <dgm:pt modelId="{01E27293-1F34-4A8F-8905-3B12AA0B537E}" type="pres">
      <dgm:prSet presAssocID="{89806129-ECE9-4BE7-B21C-628CEE706EAB}" presName="rootText" presStyleLbl="node1" presStyleIdx="6" presStyleCnt="7" custScaleX="161051" custScaleY="458015" custLinFactY="-300000" custLinFactNeighborX="0" custLinFactNeighborY="-395970"/>
      <dgm:spPr/>
      <dgm:t>
        <a:bodyPr/>
        <a:lstStyle/>
        <a:p>
          <a:endParaRPr lang="zh-TW" altLang="en-US"/>
        </a:p>
      </dgm:t>
    </dgm:pt>
    <dgm:pt modelId="{8AA49643-0605-4C6E-8047-3C7B975FD44D}" type="pres">
      <dgm:prSet presAssocID="{89806129-ECE9-4BE7-B21C-628CEE706EAB}" presName="rootConnector" presStyleLbl="node1" presStyleIdx="6" presStyleCnt="7"/>
      <dgm:spPr/>
      <dgm:t>
        <a:bodyPr/>
        <a:lstStyle/>
        <a:p>
          <a:endParaRPr lang="zh-TW" altLang="en-US"/>
        </a:p>
      </dgm:t>
    </dgm:pt>
    <dgm:pt modelId="{5305902B-91CA-45BC-8665-EF022E72FB12}" type="pres">
      <dgm:prSet presAssocID="{89806129-ECE9-4BE7-B21C-628CEE706EAB}" presName="childShape" presStyleCnt="0"/>
      <dgm:spPr/>
    </dgm:pt>
    <dgm:pt modelId="{DF9657E4-DC92-4B5F-A891-83330EA4037D}" type="pres">
      <dgm:prSet presAssocID="{C55B868B-2E36-4096-AB71-33257A7A2769}" presName="Name13" presStyleLbl="parChTrans1D2" presStyleIdx="12" presStyleCnt="13"/>
      <dgm:spPr/>
      <dgm:t>
        <a:bodyPr/>
        <a:lstStyle/>
        <a:p>
          <a:endParaRPr lang="zh-TW" altLang="en-US"/>
        </a:p>
      </dgm:t>
    </dgm:pt>
    <dgm:pt modelId="{464B7E76-07A0-45F2-A6AA-8681E3F3FEFE}" type="pres">
      <dgm:prSet presAssocID="{6B629A80-B961-4BD3-834D-00FBF6C42491}" presName="childText" presStyleLbl="bgAcc1" presStyleIdx="12" presStyleCnt="13" custScaleX="194872" custScaleY="887726" custLinFactY="-23848" custLinFactNeighborX="-1361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94CDB2F-5C59-4808-92B4-9DF7717E6EAE}" srcId="{62E0BE1B-006B-4F6C-BD4F-F2173DDC26EE}" destId="{9B4CBDC0-A633-4165-82FE-02D4C7B5F610}" srcOrd="5" destOrd="0" parTransId="{5C64865F-A4B5-4712-9284-9689AA380E29}" sibTransId="{05053BBD-1069-4D73-88F8-F74A4C0C242F}"/>
    <dgm:cxn modelId="{B7D0DC67-B38C-4730-940D-5A6CB56A00C9}" type="presOf" srcId="{BE973164-759C-4FC0-A677-0E0E44EFC3C6}" destId="{49FCC084-EF4B-4225-9E4F-3CF4EE01AFC9}" srcOrd="0" destOrd="0" presId="urn:microsoft.com/office/officeart/2005/8/layout/hierarchy3"/>
    <dgm:cxn modelId="{08B38556-F21E-4101-8566-8E82C6D0953C}" type="presOf" srcId="{280CEA67-8EFD-4C05-BB5C-8E03C657EF7E}" destId="{A45AC90F-9A98-4585-B9A1-598212012A2B}" srcOrd="0" destOrd="0" presId="urn:microsoft.com/office/officeart/2005/8/layout/hierarchy3"/>
    <dgm:cxn modelId="{595AE323-4396-4CFC-86D0-499F3839A7F8}" type="presOf" srcId="{05FFCC47-0FD1-47F6-95AA-8000B1808CF6}" destId="{E37885EB-DD9C-49D1-B34E-1923AE788704}" srcOrd="0" destOrd="0" presId="urn:microsoft.com/office/officeart/2005/8/layout/hierarchy3"/>
    <dgm:cxn modelId="{EBEF9230-21AB-40B5-B1EC-CC8345C86E52}" type="presOf" srcId="{9713F5BC-5A98-4675-92ED-0C883746EA67}" destId="{6D8ABDA5-4F2D-45A7-A8B9-68B5304D0CC6}" srcOrd="1" destOrd="0" presId="urn:microsoft.com/office/officeart/2005/8/layout/hierarchy3"/>
    <dgm:cxn modelId="{10D2E5C9-7808-45D1-9D3A-127AC943BFF9}" type="presOf" srcId="{DD0D0925-AB97-4F7B-8AA7-008FDEDF44F0}" destId="{DCC59980-12F5-4A08-843E-A2461B5B453F}" srcOrd="0" destOrd="0" presId="urn:microsoft.com/office/officeart/2005/8/layout/hierarchy3"/>
    <dgm:cxn modelId="{E08098EF-3CB5-46AD-9F15-E56250074DA1}" type="presOf" srcId="{4931320C-17F8-46A8-AAEC-74BEA5F61470}" destId="{CB26B268-66C1-4918-82C0-C98EC47E1238}" srcOrd="0" destOrd="0" presId="urn:microsoft.com/office/officeart/2005/8/layout/hierarchy3"/>
    <dgm:cxn modelId="{93FF40C7-5076-40AA-BD14-CEA36D240204}" type="presOf" srcId="{223088D2-C551-4ABF-9707-875B423B0CF5}" destId="{CEB66B5A-8CED-4B30-A0E0-1D87DAD55904}" srcOrd="1" destOrd="0" presId="urn:microsoft.com/office/officeart/2005/8/layout/hierarchy3"/>
    <dgm:cxn modelId="{4D1C6217-26CA-4D2E-BE84-0CCD979C12F0}" srcId="{9B4CBDC0-A633-4165-82FE-02D4C7B5F610}" destId="{BBB282D0-84DF-4899-BF8F-517EE5B6A3B0}" srcOrd="0" destOrd="0" parTransId="{23A234BD-C4D2-49D0-8DFF-6CB044EF101D}" sibTransId="{8E07F39E-4DF5-40A8-A7D6-546A56C1A648}"/>
    <dgm:cxn modelId="{C41183AA-32CC-4A36-80EB-F4AB4C8AAA5E}" srcId="{62E0BE1B-006B-4F6C-BD4F-F2173DDC26EE}" destId="{05FFCC47-0FD1-47F6-95AA-8000B1808CF6}" srcOrd="1" destOrd="0" parTransId="{559B4849-8951-4E6B-98B5-7AF9A50B04A5}" sibTransId="{D5F95FBD-5054-4E9D-860C-6B3782F24CAD}"/>
    <dgm:cxn modelId="{DBDBDC72-C469-4C5C-8481-89C94E01CCA8}" srcId="{223088D2-C551-4ABF-9707-875B423B0CF5}" destId="{DD0D0925-AB97-4F7B-8AA7-008FDEDF44F0}" srcOrd="0" destOrd="0" parTransId="{BEC10A8B-2677-4F14-A592-D0CF7D609430}" sibTransId="{361F6AB7-57B9-4146-990B-9450B9E6E0B0}"/>
    <dgm:cxn modelId="{E1FC182C-43BA-41B2-88D0-6B031B65A6C9}" type="presOf" srcId="{A3F764C3-192B-41B5-B0D5-D0F0ADEED22E}" destId="{BBF5741F-F154-4BE5-A136-4C1CF129F021}" srcOrd="0" destOrd="0" presId="urn:microsoft.com/office/officeart/2005/8/layout/hierarchy3"/>
    <dgm:cxn modelId="{1EFD90DA-09A8-4E68-A50D-687DF1493C16}" srcId="{3A1544DA-A37D-42FD-9F59-6CB17BB3CF46}" destId="{2A51DFF5-072F-4DCE-BD97-37F1E0FA86FE}" srcOrd="0" destOrd="0" parTransId="{5BC392FD-1D71-4944-86E1-913EB31E62A6}" sibTransId="{A9F2ECE6-B19D-443A-8D80-9F98320D5E49}"/>
    <dgm:cxn modelId="{E97841E3-A99C-4FDC-8CDB-C2304C5B85F8}" type="presOf" srcId="{88DBA23A-21E3-463B-A827-BD348DCDB9D5}" destId="{B83CECD9-FD66-4079-AFF2-F2990B41E035}" srcOrd="0" destOrd="0" presId="urn:microsoft.com/office/officeart/2005/8/layout/hierarchy3"/>
    <dgm:cxn modelId="{F635B705-3962-4AA4-B790-A6E47F245A3D}" type="presOf" srcId="{07E182A7-A2C9-4E7B-9466-DC411EC31403}" destId="{67833E0F-889B-4539-A15B-6AD00CB7CAF8}" srcOrd="0" destOrd="0" presId="urn:microsoft.com/office/officeart/2005/8/layout/hierarchy3"/>
    <dgm:cxn modelId="{24698BB8-7A4F-4A09-A0B1-93F725E55757}" type="presOf" srcId="{11338F4A-770D-45BC-9DE4-F746FC255918}" destId="{C01F46E4-F69A-484E-84FA-3E7421F88C18}" srcOrd="0" destOrd="0" presId="urn:microsoft.com/office/officeart/2005/8/layout/hierarchy3"/>
    <dgm:cxn modelId="{27253718-A85D-48B5-9E7B-44A34BA01B14}" type="presOf" srcId="{2A51DFF5-072F-4DCE-BD97-37F1E0FA86FE}" destId="{F9AE0328-EAE7-47DC-945F-48AB8B4919D5}" srcOrd="0" destOrd="0" presId="urn:microsoft.com/office/officeart/2005/8/layout/hierarchy3"/>
    <dgm:cxn modelId="{23CF305B-1B12-4297-B182-60B4B6F8DCE4}" srcId="{9B4CBDC0-A633-4165-82FE-02D4C7B5F610}" destId="{4931320C-17F8-46A8-AAEC-74BEA5F61470}" srcOrd="1" destOrd="0" parTransId="{9D01AC51-213D-474D-9993-21E108C2B613}" sibTransId="{5B8C2B38-CAD3-4467-B173-577BAE9134E2}"/>
    <dgm:cxn modelId="{7BC8623E-6E00-4A5C-93D0-58220A38662A}" type="presOf" srcId="{85220858-D5A9-4A7D-92C4-A5F62D691AB7}" destId="{34828175-C3B4-4681-BD37-4EC654397683}" srcOrd="0" destOrd="0" presId="urn:microsoft.com/office/officeart/2005/8/layout/hierarchy3"/>
    <dgm:cxn modelId="{A2420478-A362-40CC-802C-82D22DBACCE6}" type="presOf" srcId="{89806129-ECE9-4BE7-B21C-628CEE706EAB}" destId="{01E27293-1F34-4A8F-8905-3B12AA0B537E}" srcOrd="0" destOrd="0" presId="urn:microsoft.com/office/officeart/2005/8/layout/hierarchy3"/>
    <dgm:cxn modelId="{94F5E2A0-F6D8-416A-87C2-8DDD6AB93453}" srcId="{9713F5BC-5A98-4675-92ED-0C883746EA67}" destId="{85220858-D5A9-4A7D-92C4-A5F62D691AB7}" srcOrd="0" destOrd="0" parTransId="{7EC42F9F-3794-4DD4-9FAF-DDDC0F134BB2}" sibTransId="{51B68D3E-4E8C-457E-9D01-F0299E854E47}"/>
    <dgm:cxn modelId="{377AAAB5-B150-40BB-A47E-89CC4027308F}" srcId="{223088D2-C551-4ABF-9707-875B423B0CF5}" destId="{AC1EDCFD-EFFE-4929-80BC-78D9063F6A9E}" srcOrd="1" destOrd="0" parTransId="{1679F26A-F997-47F8-9FCE-7CC652CCB648}" sibTransId="{FE7806C8-5B74-4495-9F11-081C35BBD20A}"/>
    <dgm:cxn modelId="{E4DBA6E5-1236-45DD-B04D-32B30E77DB6C}" type="presOf" srcId="{C55B868B-2E36-4096-AB71-33257A7A2769}" destId="{DF9657E4-DC92-4B5F-A891-83330EA4037D}" srcOrd="0" destOrd="0" presId="urn:microsoft.com/office/officeart/2005/8/layout/hierarchy3"/>
    <dgm:cxn modelId="{50D571ED-9EE3-4FBF-9007-B6C40B5624C3}" type="presOf" srcId="{62E0BE1B-006B-4F6C-BD4F-F2173DDC26EE}" destId="{3F34431D-AD78-403A-9465-FD14FCD2D123}" srcOrd="0" destOrd="0" presId="urn:microsoft.com/office/officeart/2005/8/layout/hierarchy3"/>
    <dgm:cxn modelId="{45D13945-A48B-46D2-879B-4581CC27FB86}" type="presOf" srcId="{4F6339ED-64E5-43F0-94AC-01524A518A54}" destId="{5C152CB8-8AE3-4528-A4BA-96B99F3AB625}" srcOrd="0" destOrd="0" presId="urn:microsoft.com/office/officeart/2005/8/layout/hierarchy3"/>
    <dgm:cxn modelId="{0F6D8C32-3130-431D-9DD8-E59B79CE9C46}" srcId="{280CEA67-8EFD-4C05-BB5C-8E03C657EF7E}" destId="{B0AAD64B-DC58-4977-BD13-D2CDD3C73A9B}" srcOrd="0" destOrd="0" parTransId="{A3F764C3-192B-41B5-B0D5-D0F0ADEED22E}" sibTransId="{0C3073B1-47CC-4F0A-84A7-A78265D0F521}"/>
    <dgm:cxn modelId="{0406115D-E6AE-4E9D-9918-32C400FA3CEC}" type="presOf" srcId="{89806129-ECE9-4BE7-B21C-628CEE706EAB}" destId="{8AA49643-0605-4C6E-8047-3C7B975FD44D}" srcOrd="1" destOrd="0" presId="urn:microsoft.com/office/officeart/2005/8/layout/hierarchy3"/>
    <dgm:cxn modelId="{B1D7A159-14E3-4510-B0EC-7B236FDB6C2B}" type="presOf" srcId="{A121996A-79A1-430B-88FE-DFCCE45C54CB}" destId="{5DCBA5DD-CB42-4107-BC76-88161A31483E}" srcOrd="0" destOrd="0" presId="urn:microsoft.com/office/officeart/2005/8/layout/hierarchy3"/>
    <dgm:cxn modelId="{3B399CE1-276D-4ED5-B75A-6D0698CAF916}" srcId="{89806129-ECE9-4BE7-B21C-628CEE706EAB}" destId="{6B629A80-B961-4BD3-834D-00FBF6C42491}" srcOrd="0" destOrd="0" parTransId="{C55B868B-2E36-4096-AB71-33257A7A2769}" sibTransId="{FCA7F92C-19CA-4892-AADF-01F6E881D600}"/>
    <dgm:cxn modelId="{B8E930A7-94A3-4D15-B283-DB2C4D517727}" srcId="{280CEA67-8EFD-4C05-BB5C-8E03C657EF7E}" destId="{4F6339ED-64E5-43F0-94AC-01524A518A54}" srcOrd="1" destOrd="0" parTransId="{11338F4A-770D-45BC-9DE4-F746FC255918}" sibTransId="{9B1B43ED-1481-4EF1-AE09-1F5353A0E406}"/>
    <dgm:cxn modelId="{5014EB80-A895-4788-829C-CB25BDDD47F2}" type="presOf" srcId="{BBB282D0-84DF-4899-BF8F-517EE5B6A3B0}" destId="{559951E0-A6C2-48D5-9CE5-35436D73AB08}" srcOrd="0" destOrd="0" presId="urn:microsoft.com/office/officeart/2005/8/layout/hierarchy3"/>
    <dgm:cxn modelId="{16C69C8D-6824-449B-8129-0FC48903C10C}" srcId="{3A1544DA-A37D-42FD-9F59-6CB17BB3CF46}" destId="{A121996A-79A1-430B-88FE-DFCCE45C54CB}" srcOrd="1" destOrd="0" parTransId="{88DBA23A-21E3-463B-A827-BD348DCDB9D5}" sibTransId="{01BC37D0-DBAE-4BB9-8708-F5465580C452}"/>
    <dgm:cxn modelId="{CD6BF0E9-2B80-44E8-93A0-8DDE46B0E7A1}" type="presOf" srcId="{B0AAD64B-DC58-4977-BD13-D2CDD3C73A9B}" destId="{A6F0030B-ABE6-4C6C-8256-8B9519AF0E2E}" srcOrd="0" destOrd="0" presId="urn:microsoft.com/office/officeart/2005/8/layout/hierarchy3"/>
    <dgm:cxn modelId="{CA42908C-E82B-47E6-A879-226EAFC05B88}" srcId="{05FFCC47-0FD1-47F6-95AA-8000B1808CF6}" destId="{4A674957-0953-4C6A-B40F-2EABDC9D4F0F}" srcOrd="0" destOrd="0" parTransId="{90632352-7156-4559-A8D9-CCB1019F0D1E}" sibTransId="{F934A763-4F0C-4A43-A4F7-5298351ECD58}"/>
    <dgm:cxn modelId="{E6148D6A-60CC-401E-80CD-E90E0DA563CE}" type="presOf" srcId="{90632352-7156-4559-A8D9-CCB1019F0D1E}" destId="{E5D258E0-1F1D-406E-A298-6DA279E4FDE3}" srcOrd="0" destOrd="0" presId="urn:microsoft.com/office/officeart/2005/8/layout/hierarchy3"/>
    <dgm:cxn modelId="{387560B9-FB5A-40BA-8799-A20092C82B9B}" type="presOf" srcId="{05FFCC47-0FD1-47F6-95AA-8000B1808CF6}" destId="{4890308D-5CA1-4C15-8643-661B74B0CC86}" srcOrd="1" destOrd="0" presId="urn:microsoft.com/office/officeart/2005/8/layout/hierarchy3"/>
    <dgm:cxn modelId="{92B09E6D-D447-4755-B296-18D6D091BEA7}" type="presOf" srcId="{23A234BD-C4D2-49D0-8DFF-6CB044EF101D}" destId="{DC7305E8-AF36-4950-BB18-1686563F5E94}" srcOrd="0" destOrd="0" presId="urn:microsoft.com/office/officeart/2005/8/layout/hierarchy3"/>
    <dgm:cxn modelId="{F321231F-EE7A-4850-8D1F-83683DED6882}" type="presOf" srcId="{BEC10A8B-2677-4F14-A592-D0CF7D609430}" destId="{EB1A93A4-D2E0-4546-A185-DD7996CE0187}" srcOrd="0" destOrd="0" presId="urn:microsoft.com/office/officeart/2005/8/layout/hierarchy3"/>
    <dgm:cxn modelId="{D74F62C3-96E3-406C-B54F-824F5AFFBF62}" type="presOf" srcId="{1679F26A-F997-47F8-9FCE-7CC652CCB648}" destId="{6C80D9EF-82BC-4414-9CC5-BFEB29D09CA7}" srcOrd="0" destOrd="0" presId="urn:microsoft.com/office/officeart/2005/8/layout/hierarchy3"/>
    <dgm:cxn modelId="{5CFFB8B7-B951-4A1F-88BD-66363EB3D007}" type="presOf" srcId="{223088D2-C551-4ABF-9707-875B423B0CF5}" destId="{C967996C-9C80-4820-8159-B7EDAE1C8487}" srcOrd="0" destOrd="0" presId="urn:microsoft.com/office/officeart/2005/8/layout/hierarchy3"/>
    <dgm:cxn modelId="{A042B179-55BB-4232-8503-A71446208762}" type="presOf" srcId="{7EC42F9F-3794-4DD4-9FAF-DDDC0F134BB2}" destId="{F8C14AA2-E30D-4E7A-8438-A776F3751EE5}" srcOrd="0" destOrd="0" presId="urn:microsoft.com/office/officeart/2005/8/layout/hierarchy3"/>
    <dgm:cxn modelId="{385E77F4-6EBC-45D8-B453-253D682F7C24}" type="presOf" srcId="{9713F5BC-5A98-4675-92ED-0C883746EA67}" destId="{DD23F3C8-368E-42F7-A8BB-782CB9075F26}" srcOrd="0" destOrd="0" presId="urn:microsoft.com/office/officeart/2005/8/layout/hierarchy3"/>
    <dgm:cxn modelId="{5A6D6B48-57B1-4AA5-812B-89567C260AAC}" type="presOf" srcId="{44489B0B-7E8B-4B68-B895-D8959B8D62BA}" destId="{FAF3DF94-7FE2-42BB-B711-F79330833574}" srcOrd="0" destOrd="0" presId="urn:microsoft.com/office/officeart/2005/8/layout/hierarchy3"/>
    <dgm:cxn modelId="{22421EF8-55A5-4E6C-80BA-14676306BBDA}" srcId="{62E0BE1B-006B-4F6C-BD4F-F2173DDC26EE}" destId="{9713F5BC-5A98-4675-92ED-0C883746EA67}" srcOrd="4" destOrd="0" parTransId="{36BA67B2-0C4B-45B9-956A-691D336464DB}" sibTransId="{F17076F2-2C08-492F-BF8D-738991EA88AD}"/>
    <dgm:cxn modelId="{BE37CA07-0FA5-4F5A-A9BA-91C770C504BD}" srcId="{62E0BE1B-006B-4F6C-BD4F-F2173DDC26EE}" destId="{89806129-ECE9-4BE7-B21C-628CEE706EAB}" srcOrd="6" destOrd="0" parTransId="{2046C2B4-938A-44CF-8697-223EFC939A88}" sibTransId="{E81BB24E-736E-4292-AA09-9C05994231D3}"/>
    <dgm:cxn modelId="{3E15876D-18F0-46B4-8EC4-6A0AC5E04023}" type="presOf" srcId="{5BC392FD-1D71-4944-86E1-913EB31E62A6}" destId="{1FAEB998-D3A8-45B0-B127-DC42F07D556F}" srcOrd="0" destOrd="0" presId="urn:microsoft.com/office/officeart/2005/8/layout/hierarchy3"/>
    <dgm:cxn modelId="{8044929D-088C-4F01-BED7-8FFFF385C072}" type="presOf" srcId="{6B629A80-B961-4BD3-834D-00FBF6C42491}" destId="{464B7E76-07A0-45F2-A6AA-8681E3F3FEFE}" srcOrd="0" destOrd="0" presId="urn:microsoft.com/office/officeart/2005/8/layout/hierarchy3"/>
    <dgm:cxn modelId="{52D832B7-8289-4BA6-B35A-85F6216C81D0}" srcId="{05FFCC47-0FD1-47F6-95AA-8000B1808CF6}" destId="{BE973164-759C-4FC0-A677-0E0E44EFC3C6}" srcOrd="1" destOrd="0" parTransId="{7E1F4FB1-C028-4A43-ADF3-1ACC118723EB}" sibTransId="{6D8B8CE7-CF63-4E26-B272-4FF552D487D5}"/>
    <dgm:cxn modelId="{AF618B05-779A-4018-A591-FE69749700A5}" type="presOf" srcId="{9B4CBDC0-A633-4165-82FE-02D4C7B5F610}" destId="{83EA14B4-9DF4-44E0-B689-875E4B022C99}" srcOrd="1" destOrd="0" presId="urn:microsoft.com/office/officeart/2005/8/layout/hierarchy3"/>
    <dgm:cxn modelId="{0BFE2491-82F0-49E8-AF84-6590BAC91882}" srcId="{62E0BE1B-006B-4F6C-BD4F-F2173DDC26EE}" destId="{3A1544DA-A37D-42FD-9F59-6CB17BB3CF46}" srcOrd="3" destOrd="0" parTransId="{6E703322-CD2B-43A7-A326-EB95B9A9919D}" sibTransId="{2E0FA17B-6E51-457E-8F5A-765A2F1A2022}"/>
    <dgm:cxn modelId="{9F3AFD72-9CD2-4077-8932-6156EF107B1E}" srcId="{9713F5BC-5A98-4675-92ED-0C883746EA67}" destId="{07E182A7-A2C9-4E7B-9466-DC411EC31403}" srcOrd="1" destOrd="0" parTransId="{44489B0B-7E8B-4B68-B895-D8959B8D62BA}" sibTransId="{9E093719-0D92-4848-852B-73B3941F843D}"/>
    <dgm:cxn modelId="{7FB3DFA1-FC63-41D1-8195-7A245BC6570F}" type="presOf" srcId="{3A1544DA-A37D-42FD-9F59-6CB17BB3CF46}" destId="{A7BA43C7-CE1D-416D-B17F-1A1A3CCC8BB7}" srcOrd="0" destOrd="0" presId="urn:microsoft.com/office/officeart/2005/8/layout/hierarchy3"/>
    <dgm:cxn modelId="{F1DC7E48-8BA0-4EDF-A5DF-2467A09A201F}" type="presOf" srcId="{7E1F4FB1-C028-4A43-ADF3-1ACC118723EB}" destId="{CB5EC9D3-7AB9-4B23-A9B6-58634430422D}" srcOrd="0" destOrd="0" presId="urn:microsoft.com/office/officeart/2005/8/layout/hierarchy3"/>
    <dgm:cxn modelId="{26C5770D-1570-4BD6-8F20-9CF12D162CBA}" type="presOf" srcId="{4A674957-0953-4C6A-B40F-2EABDC9D4F0F}" destId="{8F3BBA84-91D7-498E-AA53-0F9D9E35A1B0}" srcOrd="0" destOrd="0" presId="urn:microsoft.com/office/officeart/2005/8/layout/hierarchy3"/>
    <dgm:cxn modelId="{6D4D072A-7759-4E37-A719-922069B4627E}" type="presOf" srcId="{280CEA67-8EFD-4C05-BB5C-8E03C657EF7E}" destId="{747B83A4-A647-4C91-82C3-9C1D06E98F98}" srcOrd="1" destOrd="0" presId="urn:microsoft.com/office/officeart/2005/8/layout/hierarchy3"/>
    <dgm:cxn modelId="{735C946C-28AB-44DC-B000-94A6E02F455B}" type="presOf" srcId="{3A1544DA-A37D-42FD-9F59-6CB17BB3CF46}" destId="{BDF1D2AF-5A27-4C83-84CC-D3AD022DABB1}" srcOrd="1" destOrd="0" presId="urn:microsoft.com/office/officeart/2005/8/layout/hierarchy3"/>
    <dgm:cxn modelId="{58D941E9-796B-4099-BEB3-5304A633E652}" type="presOf" srcId="{9B4CBDC0-A633-4165-82FE-02D4C7B5F610}" destId="{CD3487B6-3B44-463A-82AA-838A8A47C868}" srcOrd="0" destOrd="0" presId="urn:microsoft.com/office/officeart/2005/8/layout/hierarchy3"/>
    <dgm:cxn modelId="{AA5D35A8-301E-4B0D-96B6-7CF5AFC34B93}" srcId="{62E0BE1B-006B-4F6C-BD4F-F2173DDC26EE}" destId="{280CEA67-8EFD-4C05-BB5C-8E03C657EF7E}" srcOrd="2" destOrd="0" parTransId="{E9947CA9-824D-43E2-A701-A3615757279A}" sibTransId="{7C1027B7-B36A-4F11-8740-74E8CD63783F}"/>
    <dgm:cxn modelId="{E1023813-8C47-4296-8035-15BC6BB0B2B1}" srcId="{62E0BE1B-006B-4F6C-BD4F-F2173DDC26EE}" destId="{223088D2-C551-4ABF-9707-875B423B0CF5}" srcOrd="0" destOrd="0" parTransId="{07C5EA1F-6C3F-4081-8CB3-4BEADEC60214}" sibTransId="{89D7E5A8-61FC-4B49-A48A-B885B5B9AA07}"/>
    <dgm:cxn modelId="{94E86C6C-2C77-4390-996C-1363D6A9179D}" type="presOf" srcId="{9D01AC51-213D-474D-9993-21E108C2B613}" destId="{0EDF4E7D-0E97-4313-BA24-23A0C3A4285F}" srcOrd="0" destOrd="0" presId="urn:microsoft.com/office/officeart/2005/8/layout/hierarchy3"/>
    <dgm:cxn modelId="{38828602-30FE-471C-B338-E052450377A4}" type="presOf" srcId="{AC1EDCFD-EFFE-4929-80BC-78D9063F6A9E}" destId="{B4F2F40A-A5C8-467A-9722-197B1B632985}" srcOrd="0" destOrd="0" presId="urn:microsoft.com/office/officeart/2005/8/layout/hierarchy3"/>
    <dgm:cxn modelId="{697D3FA8-0B2A-4846-B3BD-95E3C6CDE157}" type="presParOf" srcId="{3F34431D-AD78-403A-9465-FD14FCD2D123}" destId="{C6441B51-060C-43C5-A754-A577CBEFCC7A}" srcOrd="0" destOrd="0" presId="urn:microsoft.com/office/officeart/2005/8/layout/hierarchy3"/>
    <dgm:cxn modelId="{45610F81-D197-41B1-B196-C2A4D95546AA}" type="presParOf" srcId="{C6441B51-060C-43C5-A754-A577CBEFCC7A}" destId="{73528BA6-75E7-4D5E-91FF-3C1677C63700}" srcOrd="0" destOrd="0" presId="urn:microsoft.com/office/officeart/2005/8/layout/hierarchy3"/>
    <dgm:cxn modelId="{536E67E4-9CC7-4D09-BC78-564F36F0E2B4}" type="presParOf" srcId="{73528BA6-75E7-4D5E-91FF-3C1677C63700}" destId="{C967996C-9C80-4820-8159-B7EDAE1C8487}" srcOrd="0" destOrd="0" presId="urn:microsoft.com/office/officeart/2005/8/layout/hierarchy3"/>
    <dgm:cxn modelId="{DDAD66D5-9ED5-4750-A8CA-FB25655C5BF9}" type="presParOf" srcId="{73528BA6-75E7-4D5E-91FF-3C1677C63700}" destId="{CEB66B5A-8CED-4B30-A0E0-1D87DAD55904}" srcOrd="1" destOrd="0" presId="urn:microsoft.com/office/officeart/2005/8/layout/hierarchy3"/>
    <dgm:cxn modelId="{53F4C6EF-464C-4A73-91DF-7C7592525345}" type="presParOf" srcId="{C6441B51-060C-43C5-A754-A577CBEFCC7A}" destId="{27740757-CC49-4FFC-9F6B-7BCC38E5FE36}" srcOrd="1" destOrd="0" presId="urn:microsoft.com/office/officeart/2005/8/layout/hierarchy3"/>
    <dgm:cxn modelId="{8E6E41F8-093F-41FC-82F0-C98FE615BCE1}" type="presParOf" srcId="{27740757-CC49-4FFC-9F6B-7BCC38E5FE36}" destId="{EB1A93A4-D2E0-4546-A185-DD7996CE0187}" srcOrd="0" destOrd="0" presId="urn:microsoft.com/office/officeart/2005/8/layout/hierarchy3"/>
    <dgm:cxn modelId="{809442B2-2450-4613-A3DD-3B82A290A10B}" type="presParOf" srcId="{27740757-CC49-4FFC-9F6B-7BCC38E5FE36}" destId="{DCC59980-12F5-4A08-843E-A2461B5B453F}" srcOrd="1" destOrd="0" presId="urn:microsoft.com/office/officeart/2005/8/layout/hierarchy3"/>
    <dgm:cxn modelId="{787C6DD2-65A5-4472-9B63-56B7CD116D73}" type="presParOf" srcId="{27740757-CC49-4FFC-9F6B-7BCC38E5FE36}" destId="{6C80D9EF-82BC-4414-9CC5-BFEB29D09CA7}" srcOrd="2" destOrd="0" presId="urn:microsoft.com/office/officeart/2005/8/layout/hierarchy3"/>
    <dgm:cxn modelId="{5D824E1F-931A-4580-8C17-CD6CFB71DCF8}" type="presParOf" srcId="{27740757-CC49-4FFC-9F6B-7BCC38E5FE36}" destId="{B4F2F40A-A5C8-467A-9722-197B1B632985}" srcOrd="3" destOrd="0" presId="urn:microsoft.com/office/officeart/2005/8/layout/hierarchy3"/>
    <dgm:cxn modelId="{9F7C5220-3FBA-4D27-9370-9FFA8D90F0F1}" type="presParOf" srcId="{3F34431D-AD78-403A-9465-FD14FCD2D123}" destId="{4281C101-E48D-420E-856E-3F7E04CFE7E5}" srcOrd="1" destOrd="0" presId="urn:microsoft.com/office/officeart/2005/8/layout/hierarchy3"/>
    <dgm:cxn modelId="{AACD4ED8-E84E-40D5-BE6A-A613537EAD19}" type="presParOf" srcId="{4281C101-E48D-420E-856E-3F7E04CFE7E5}" destId="{82FD5248-536A-4463-88E4-6E4A84F52505}" srcOrd="0" destOrd="0" presId="urn:microsoft.com/office/officeart/2005/8/layout/hierarchy3"/>
    <dgm:cxn modelId="{D2412885-BF4C-450B-AD2D-55A05DA6D823}" type="presParOf" srcId="{82FD5248-536A-4463-88E4-6E4A84F52505}" destId="{E37885EB-DD9C-49D1-B34E-1923AE788704}" srcOrd="0" destOrd="0" presId="urn:microsoft.com/office/officeart/2005/8/layout/hierarchy3"/>
    <dgm:cxn modelId="{14FD5EA4-2424-434B-856E-898D21DC6774}" type="presParOf" srcId="{82FD5248-536A-4463-88E4-6E4A84F52505}" destId="{4890308D-5CA1-4C15-8643-661B74B0CC86}" srcOrd="1" destOrd="0" presId="urn:microsoft.com/office/officeart/2005/8/layout/hierarchy3"/>
    <dgm:cxn modelId="{FEF0937A-36F9-42BB-B316-FB5752D96286}" type="presParOf" srcId="{4281C101-E48D-420E-856E-3F7E04CFE7E5}" destId="{F8BEEA63-CB67-4FD5-B243-ED9E0694E9CD}" srcOrd="1" destOrd="0" presId="urn:microsoft.com/office/officeart/2005/8/layout/hierarchy3"/>
    <dgm:cxn modelId="{B899ADCB-DC27-42DB-88D5-1FE8C9D4BB4C}" type="presParOf" srcId="{F8BEEA63-CB67-4FD5-B243-ED9E0694E9CD}" destId="{E5D258E0-1F1D-406E-A298-6DA279E4FDE3}" srcOrd="0" destOrd="0" presId="urn:microsoft.com/office/officeart/2005/8/layout/hierarchy3"/>
    <dgm:cxn modelId="{B0CA0A11-9C72-471F-80E9-D6D15BD9D70A}" type="presParOf" srcId="{F8BEEA63-CB67-4FD5-B243-ED9E0694E9CD}" destId="{8F3BBA84-91D7-498E-AA53-0F9D9E35A1B0}" srcOrd="1" destOrd="0" presId="urn:microsoft.com/office/officeart/2005/8/layout/hierarchy3"/>
    <dgm:cxn modelId="{B610B117-16B6-4211-A8C4-5EE105C939E0}" type="presParOf" srcId="{F8BEEA63-CB67-4FD5-B243-ED9E0694E9CD}" destId="{CB5EC9D3-7AB9-4B23-A9B6-58634430422D}" srcOrd="2" destOrd="0" presId="urn:microsoft.com/office/officeart/2005/8/layout/hierarchy3"/>
    <dgm:cxn modelId="{5B3A9438-9FA4-4041-B42E-A621D8A44BC1}" type="presParOf" srcId="{F8BEEA63-CB67-4FD5-B243-ED9E0694E9CD}" destId="{49FCC084-EF4B-4225-9E4F-3CF4EE01AFC9}" srcOrd="3" destOrd="0" presId="urn:microsoft.com/office/officeart/2005/8/layout/hierarchy3"/>
    <dgm:cxn modelId="{07685932-218B-4859-AC6F-90FBA540C67C}" type="presParOf" srcId="{3F34431D-AD78-403A-9465-FD14FCD2D123}" destId="{15CDD4DA-4D62-4960-8830-C68FDD05039B}" srcOrd="2" destOrd="0" presId="urn:microsoft.com/office/officeart/2005/8/layout/hierarchy3"/>
    <dgm:cxn modelId="{F153B318-F5D2-42F8-8103-2212C50F2CDA}" type="presParOf" srcId="{15CDD4DA-4D62-4960-8830-C68FDD05039B}" destId="{730FCBC9-C7A5-4335-8A3B-F302F001E196}" srcOrd="0" destOrd="0" presId="urn:microsoft.com/office/officeart/2005/8/layout/hierarchy3"/>
    <dgm:cxn modelId="{4F39CB3C-655C-46B2-9598-B35C305912D4}" type="presParOf" srcId="{730FCBC9-C7A5-4335-8A3B-F302F001E196}" destId="{A45AC90F-9A98-4585-B9A1-598212012A2B}" srcOrd="0" destOrd="0" presId="urn:microsoft.com/office/officeart/2005/8/layout/hierarchy3"/>
    <dgm:cxn modelId="{7DD116E4-1B29-4BB4-9F19-790F8CA63B9C}" type="presParOf" srcId="{730FCBC9-C7A5-4335-8A3B-F302F001E196}" destId="{747B83A4-A647-4C91-82C3-9C1D06E98F98}" srcOrd="1" destOrd="0" presId="urn:microsoft.com/office/officeart/2005/8/layout/hierarchy3"/>
    <dgm:cxn modelId="{8CC98808-DEE6-4943-973C-8545668476C1}" type="presParOf" srcId="{15CDD4DA-4D62-4960-8830-C68FDD05039B}" destId="{5BBFB559-8A03-4D6A-A4EB-28031183DB67}" srcOrd="1" destOrd="0" presId="urn:microsoft.com/office/officeart/2005/8/layout/hierarchy3"/>
    <dgm:cxn modelId="{48B6AD43-36D8-439F-A95A-D796E797EE89}" type="presParOf" srcId="{5BBFB559-8A03-4D6A-A4EB-28031183DB67}" destId="{BBF5741F-F154-4BE5-A136-4C1CF129F021}" srcOrd="0" destOrd="0" presId="urn:microsoft.com/office/officeart/2005/8/layout/hierarchy3"/>
    <dgm:cxn modelId="{A36911D5-6043-4F1F-84E1-5A2956DE5CF2}" type="presParOf" srcId="{5BBFB559-8A03-4D6A-A4EB-28031183DB67}" destId="{A6F0030B-ABE6-4C6C-8256-8B9519AF0E2E}" srcOrd="1" destOrd="0" presId="urn:microsoft.com/office/officeart/2005/8/layout/hierarchy3"/>
    <dgm:cxn modelId="{EC47A39E-7C8F-40AA-857A-49D58A473160}" type="presParOf" srcId="{5BBFB559-8A03-4D6A-A4EB-28031183DB67}" destId="{C01F46E4-F69A-484E-84FA-3E7421F88C18}" srcOrd="2" destOrd="0" presId="urn:microsoft.com/office/officeart/2005/8/layout/hierarchy3"/>
    <dgm:cxn modelId="{9439E686-5A28-476E-BB9E-C0354596B397}" type="presParOf" srcId="{5BBFB559-8A03-4D6A-A4EB-28031183DB67}" destId="{5C152CB8-8AE3-4528-A4BA-96B99F3AB625}" srcOrd="3" destOrd="0" presId="urn:microsoft.com/office/officeart/2005/8/layout/hierarchy3"/>
    <dgm:cxn modelId="{5031A7CB-E8C9-432B-B58B-1466D52807DF}" type="presParOf" srcId="{3F34431D-AD78-403A-9465-FD14FCD2D123}" destId="{DBA5A2FC-031A-45B6-8404-FF8147BE74EB}" srcOrd="3" destOrd="0" presId="urn:microsoft.com/office/officeart/2005/8/layout/hierarchy3"/>
    <dgm:cxn modelId="{E49F88B2-3600-4537-9A8E-806196CC374C}" type="presParOf" srcId="{DBA5A2FC-031A-45B6-8404-FF8147BE74EB}" destId="{311C9C69-FCD0-4DF2-9539-30D44411D066}" srcOrd="0" destOrd="0" presId="urn:microsoft.com/office/officeart/2005/8/layout/hierarchy3"/>
    <dgm:cxn modelId="{D0530CD9-9D81-40D0-A5AD-58C0B33E3EB3}" type="presParOf" srcId="{311C9C69-FCD0-4DF2-9539-30D44411D066}" destId="{A7BA43C7-CE1D-416D-B17F-1A1A3CCC8BB7}" srcOrd="0" destOrd="0" presId="urn:microsoft.com/office/officeart/2005/8/layout/hierarchy3"/>
    <dgm:cxn modelId="{929321EE-CDCF-4628-9097-CA41BE110C4F}" type="presParOf" srcId="{311C9C69-FCD0-4DF2-9539-30D44411D066}" destId="{BDF1D2AF-5A27-4C83-84CC-D3AD022DABB1}" srcOrd="1" destOrd="0" presId="urn:microsoft.com/office/officeart/2005/8/layout/hierarchy3"/>
    <dgm:cxn modelId="{3B35586E-45B6-44A4-9B34-79AB52AC99F8}" type="presParOf" srcId="{DBA5A2FC-031A-45B6-8404-FF8147BE74EB}" destId="{5317D377-E42E-4B3D-A0DF-14613451D0B8}" srcOrd="1" destOrd="0" presId="urn:microsoft.com/office/officeart/2005/8/layout/hierarchy3"/>
    <dgm:cxn modelId="{2084AA90-61FF-460C-A29B-19EE2886BED5}" type="presParOf" srcId="{5317D377-E42E-4B3D-A0DF-14613451D0B8}" destId="{1FAEB998-D3A8-45B0-B127-DC42F07D556F}" srcOrd="0" destOrd="0" presId="urn:microsoft.com/office/officeart/2005/8/layout/hierarchy3"/>
    <dgm:cxn modelId="{DF3ED5B3-01C9-4BC5-B008-E5D630AEE7D1}" type="presParOf" srcId="{5317D377-E42E-4B3D-A0DF-14613451D0B8}" destId="{F9AE0328-EAE7-47DC-945F-48AB8B4919D5}" srcOrd="1" destOrd="0" presId="urn:microsoft.com/office/officeart/2005/8/layout/hierarchy3"/>
    <dgm:cxn modelId="{7393E085-3572-4B96-BE52-447B76498122}" type="presParOf" srcId="{5317D377-E42E-4B3D-A0DF-14613451D0B8}" destId="{B83CECD9-FD66-4079-AFF2-F2990B41E035}" srcOrd="2" destOrd="0" presId="urn:microsoft.com/office/officeart/2005/8/layout/hierarchy3"/>
    <dgm:cxn modelId="{5DD64B75-D78C-4EA0-9AE4-90FBD217A1A2}" type="presParOf" srcId="{5317D377-E42E-4B3D-A0DF-14613451D0B8}" destId="{5DCBA5DD-CB42-4107-BC76-88161A31483E}" srcOrd="3" destOrd="0" presId="urn:microsoft.com/office/officeart/2005/8/layout/hierarchy3"/>
    <dgm:cxn modelId="{FA3C2B69-0252-4805-A033-3CA6BB10264F}" type="presParOf" srcId="{3F34431D-AD78-403A-9465-FD14FCD2D123}" destId="{35B6B1E4-32CD-4184-9752-1919139D6AA6}" srcOrd="4" destOrd="0" presId="urn:microsoft.com/office/officeart/2005/8/layout/hierarchy3"/>
    <dgm:cxn modelId="{5A0366AC-CAFF-4025-9075-B913BB6E81D8}" type="presParOf" srcId="{35B6B1E4-32CD-4184-9752-1919139D6AA6}" destId="{F9AA43F6-5C2F-4F83-9953-49639CDAF781}" srcOrd="0" destOrd="0" presId="urn:microsoft.com/office/officeart/2005/8/layout/hierarchy3"/>
    <dgm:cxn modelId="{8C3552E9-A175-48BB-B4F9-359EDADCF1C7}" type="presParOf" srcId="{F9AA43F6-5C2F-4F83-9953-49639CDAF781}" destId="{DD23F3C8-368E-42F7-A8BB-782CB9075F26}" srcOrd="0" destOrd="0" presId="urn:microsoft.com/office/officeart/2005/8/layout/hierarchy3"/>
    <dgm:cxn modelId="{9DD3A53F-3B5F-4FF8-9533-1B48155D865A}" type="presParOf" srcId="{F9AA43F6-5C2F-4F83-9953-49639CDAF781}" destId="{6D8ABDA5-4F2D-45A7-A8B9-68B5304D0CC6}" srcOrd="1" destOrd="0" presId="urn:microsoft.com/office/officeart/2005/8/layout/hierarchy3"/>
    <dgm:cxn modelId="{358FC77F-B97C-44B6-B5BC-BB566E91BD4E}" type="presParOf" srcId="{35B6B1E4-32CD-4184-9752-1919139D6AA6}" destId="{930129BE-A964-48EB-8B0A-63719C9BA115}" srcOrd="1" destOrd="0" presId="urn:microsoft.com/office/officeart/2005/8/layout/hierarchy3"/>
    <dgm:cxn modelId="{643D7BE9-3DBD-4AAF-8AA1-C086754A32F1}" type="presParOf" srcId="{930129BE-A964-48EB-8B0A-63719C9BA115}" destId="{F8C14AA2-E30D-4E7A-8438-A776F3751EE5}" srcOrd="0" destOrd="0" presId="urn:microsoft.com/office/officeart/2005/8/layout/hierarchy3"/>
    <dgm:cxn modelId="{1DD2E049-F6CD-4EB3-9844-026148861700}" type="presParOf" srcId="{930129BE-A964-48EB-8B0A-63719C9BA115}" destId="{34828175-C3B4-4681-BD37-4EC654397683}" srcOrd="1" destOrd="0" presId="urn:microsoft.com/office/officeart/2005/8/layout/hierarchy3"/>
    <dgm:cxn modelId="{370A32AC-E188-4CDB-98E0-3ACD7FB78216}" type="presParOf" srcId="{930129BE-A964-48EB-8B0A-63719C9BA115}" destId="{FAF3DF94-7FE2-42BB-B711-F79330833574}" srcOrd="2" destOrd="0" presId="urn:microsoft.com/office/officeart/2005/8/layout/hierarchy3"/>
    <dgm:cxn modelId="{D6AA892E-E5A3-4D7E-A22C-4267C7ACD101}" type="presParOf" srcId="{930129BE-A964-48EB-8B0A-63719C9BA115}" destId="{67833E0F-889B-4539-A15B-6AD00CB7CAF8}" srcOrd="3" destOrd="0" presId="urn:microsoft.com/office/officeart/2005/8/layout/hierarchy3"/>
    <dgm:cxn modelId="{F0CD87BD-8D6F-41F5-BEF5-D091C8A045B6}" type="presParOf" srcId="{3F34431D-AD78-403A-9465-FD14FCD2D123}" destId="{BCA787EE-526F-4C84-9346-89DB604371C1}" srcOrd="5" destOrd="0" presId="urn:microsoft.com/office/officeart/2005/8/layout/hierarchy3"/>
    <dgm:cxn modelId="{3869F494-6E55-408A-AF74-D347F3E86171}" type="presParOf" srcId="{BCA787EE-526F-4C84-9346-89DB604371C1}" destId="{E77EF936-784F-4DB8-99EA-9E0966F3CDE1}" srcOrd="0" destOrd="0" presId="urn:microsoft.com/office/officeart/2005/8/layout/hierarchy3"/>
    <dgm:cxn modelId="{19D5C354-9A47-4B2F-B6BB-0CBAA6F9734B}" type="presParOf" srcId="{E77EF936-784F-4DB8-99EA-9E0966F3CDE1}" destId="{CD3487B6-3B44-463A-82AA-838A8A47C868}" srcOrd="0" destOrd="0" presId="urn:microsoft.com/office/officeart/2005/8/layout/hierarchy3"/>
    <dgm:cxn modelId="{88F8FF5E-4FE6-4587-89AF-FD6D5A99D8D1}" type="presParOf" srcId="{E77EF936-784F-4DB8-99EA-9E0966F3CDE1}" destId="{83EA14B4-9DF4-44E0-B689-875E4B022C99}" srcOrd="1" destOrd="0" presId="urn:microsoft.com/office/officeart/2005/8/layout/hierarchy3"/>
    <dgm:cxn modelId="{F707F962-83AB-4023-9ABA-578321CBF305}" type="presParOf" srcId="{BCA787EE-526F-4C84-9346-89DB604371C1}" destId="{C2482AA1-FF85-4BF4-9D8D-EC7B25D4BE3A}" srcOrd="1" destOrd="0" presId="urn:microsoft.com/office/officeart/2005/8/layout/hierarchy3"/>
    <dgm:cxn modelId="{02202D80-94BC-47A6-8F24-1BA5E6FDA335}" type="presParOf" srcId="{C2482AA1-FF85-4BF4-9D8D-EC7B25D4BE3A}" destId="{DC7305E8-AF36-4950-BB18-1686563F5E94}" srcOrd="0" destOrd="0" presId="urn:microsoft.com/office/officeart/2005/8/layout/hierarchy3"/>
    <dgm:cxn modelId="{8B399372-B421-4F22-9621-AEA17C7E5934}" type="presParOf" srcId="{C2482AA1-FF85-4BF4-9D8D-EC7B25D4BE3A}" destId="{559951E0-A6C2-48D5-9CE5-35436D73AB08}" srcOrd="1" destOrd="0" presId="urn:microsoft.com/office/officeart/2005/8/layout/hierarchy3"/>
    <dgm:cxn modelId="{DC65028A-B7D3-45E7-83D7-77AF64CA7867}" type="presParOf" srcId="{C2482AA1-FF85-4BF4-9D8D-EC7B25D4BE3A}" destId="{0EDF4E7D-0E97-4313-BA24-23A0C3A4285F}" srcOrd="2" destOrd="0" presId="urn:microsoft.com/office/officeart/2005/8/layout/hierarchy3"/>
    <dgm:cxn modelId="{FE6771E8-28F6-45D2-868C-03B5ECFF164F}" type="presParOf" srcId="{C2482AA1-FF85-4BF4-9D8D-EC7B25D4BE3A}" destId="{CB26B268-66C1-4918-82C0-C98EC47E1238}" srcOrd="3" destOrd="0" presId="urn:microsoft.com/office/officeart/2005/8/layout/hierarchy3"/>
    <dgm:cxn modelId="{7261E58F-0633-406E-8DB2-0A9C81E0F10B}" type="presParOf" srcId="{3F34431D-AD78-403A-9465-FD14FCD2D123}" destId="{CBB2923D-BB25-4E3E-A815-271FCB65AAE9}" srcOrd="6" destOrd="0" presId="urn:microsoft.com/office/officeart/2005/8/layout/hierarchy3"/>
    <dgm:cxn modelId="{E35642BA-8A3C-4755-AD46-CB38EB088825}" type="presParOf" srcId="{CBB2923D-BB25-4E3E-A815-271FCB65AAE9}" destId="{3C5E6DF0-75F0-4D60-AE25-631D7EE64EB0}" srcOrd="0" destOrd="0" presId="urn:microsoft.com/office/officeart/2005/8/layout/hierarchy3"/>
    <dgm:cxn modelId="{9C3CB5BD-54DE-4942-9092-FE4655BDE61D}" type="presParOf" srcId="{3C5E6DF0-75F0-4D60-AE25-631D7EE64EB0}" destId="{01E27293-1F34-4A8F-8905-3B12AA0B537E}" srcOrd="0" destOrd="0" presId="urn:microsoft.com/office/officeart/2005/8/layout/hierarchy3"/>
    <dgm:cxn modelId="{AAAABFF0-4D60-48E4-A381-CD7BBE595590}" type="presParOf" srcId="{3C5E6DF0-75F0-4D60-AE25-631D7EE64EB0}" destId="{8AA49643-0605-4C6E-8047-3C7B975FD44D}" srcOrd="1" destOrd="0" presId="urn:microsoft.com/office/officeart/2005/8/layout/hierarchy3"/>
    <dgm:cxn modelId="{1EFB5E3C-BC65-4174-9D5C-57828A4FE766}" type="presParOf" srcId="{CBB2923D-BB25-4E3E-A815-271FCB65AAE9}" destId="{5305902B-91CA-45BC-8665-EF022E72FB12}" srcOrd="1" destOrd="0" presId="urn:microsoft.com/office/officeart/2005/8/layout/hierarchy3"/>
    <dgm:cxn modelId="{424B5983-4493-4079-BFD5-B6021FADA051}" type="presParOf" srcId="{5305902B-91CA-45BC-8665-EF022E72FB12}" destId="{DF9657E4-DC92-4B5F-A891-83330EA4037D}" srcOrd="0" destOrd="0" presId="urn:microsoft.com/office/officeart/2005/8/layout/hierarchy3"/>
    <dgm:cxn modelId="{FE9B6233-D284-4900-A84D-4DD1E401CBEB}" type="presParOf" srcId="{5305902B-91CA-45BC-8665-EF022E72FB12}" destId="{464B7E76-07A0-45F2-A6AA-8681E3F3FEF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C7F6AA-9478-4337-8C9B-804A1559D01B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8E334FF9-35B9-40B8-814F-EFB3B257EAB2}">
      <dgm:prSet phldrT="[文字]" custT="1"/>
      <dgm:spPr/>
      <dgm:t>
        <a:bodyPr/>
        <a:lstStyle/>
        <a:p>
          <a:pPr algn="ctr">
            <a:spcBef>
              <a:spcPct val="0"/>
            </a:spcBef>
            <a:spcAft>
              <a:spcPts val="600"/>
            </a:spcAft>
          </a:pPr>
          <a:r>
            <a:rPr lang="zh-TW" altLang="en-US" sz="28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產業轉型遭遇瓶頸</a:t>
          </a:r>
          <a:endParaRPr lang="en-US" altLang="zh-TW" sz="2800" b="1" u="sng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>
            <a:spcBef>
              <a:spcPct val="0"/>
            </a:spcBef>
            <a:spcAft>
              <a:spcPts val="600"/>
            </a:spcAft>
          </a:pPr>
          <a:r>
            <a: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應發展示範產業</a:t>
          </a:r>
          <a:endParaRPr lang="en-US" altLang="zh-TW" sz="24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ctr">
            <a:spcBef>
              <a:spcPct val="0"/>
            </a:spcBef>
            <a:spcAft>
              <a:spcPts val="0"/>
            </a:spcAft>
          </a:pPr>
          <a:r>
            <a:rPr lang="en-US" altLang="zh-TW" sz="2400" dirty="0" smtClean="0"/>
            <a:t>(flagship industries)</a:t>
          </a:r>
        </a:p>
      </dgm:t>
    </dgm:pt>
    <dgm:pt modelId="{DB56E021-D7FA-40FB-857A-AFEA4609776E}" type="par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B4409A14-94F6-4F99-BC8B-692C2C72E388}" type="sib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4CA3E827-7E05-433B-9FB4-B11339A11FD8}">
      <dgm:prSet phldrT="[文字]" custT="1"/>
      <dgm:spPr/>
      <dgm:t>
        <a:bodyPr/>
        <a:lstStyle/>
        <a:p>
          <a:r>
            <a:rPr lang="zh-TW" altLang="zh-TW" sz="24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產業成長動能集中</a:t>
          </a:r>
          <a:r>
            <a:rPr lang="en-US" altLang="zh-TW" sz="24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endParaRPr lang="zh-TW" altLang="en-US" sz="24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1A3806-883F-4817-8C03-75A2555E9F25}" type="par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650B5F9D-DDF9-4BB7-AC36-DF025115605D}" type="sib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29C37D87-1D36-4BE0-B5CC-ADDEF2874A57}">
      <dgm:prSet phldrT="[文字]" custT="1"/>
      <dgm:spPr/>
      <dgm:t>
        <a:bodyPr/>
        <a:lstStyle/>
        <a:p>
          <a:r>
            <a:rPr lang="zh-TW" altLang="en-US" sz="24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產業附加價值偏低</a:t>
          </a:r>
          <a:endParaRPr lang="zh-TW" altLang="en-US" sz="24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D71D50-C4AD-479A-90FB-9867F21BD86E}" type="par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FA8B6C2-4FA0-4C32-920D-8CBE5FEC3D51}" type="sib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C5AB168-5642-4C31-B560-1B5278A4D677}">
      <dgm:prSet phldrT="[文字]" custT="1"/>
      <dgm:spPr/>
      <dgm:t>
        <a:bodyPr/>
        <a:lstStyle/>
        <a:p>
          <a:r>
            <a:rPr lang="zh-TW" altLang="zh-TW" sz="24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研發投入有待加強</a:t>
          </a:r>
          <a:endParaRPr lang="zh-TW" altLang="en-US" sz="24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250693-364F-4819-B50E-1E4E5FA38F26}" type="par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728D9B05-D83B-46F9-9477-683D3716BB8C}" type="sib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AB22AB82-A4D6-4653-B902-89D61E3B87A4}">
      <dgm:prSet phldrT="[文字]" custT="1"/>
      <dgm:spPr/>
      <dgm:t>
        <a:bodyPr/>
        <a:lstStyle/>
        <a:p>
          <a:r>
            <a:rPr lang="zh-TW" altLang="zh-TW" sz="24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品牌發展亟需突破</a:t>
          </a:r>
          <a:endParaRPr lang="zh-TW" altLang="en-US" sz="24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C90F79-FAB3-494F-895C-BF781AC65F46}" type="par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3B62EC1A-B9BF-4B37-B573-624A80BBE995}" type="sib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EB33BC40-1CB0-4E6B-A5C5-AD99454CF1C9}" type="pres">
      <dgm:prSet presAssocID="{21C7F6AA-9478-4337-8C9B-804A1559D01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0BB490A-B04C-46ED-9D01-3D067408C5BE}" type="pres">
      <dgm:prSet presAssocID="{21C7F6AA-9478-4337-8C9B-804A1559D01B}" presName="matrix" presStyleCnt="0"/>
      <dgm:spPr/>
      <dgm:t>
        <a:bodyPr/>
        <a:lstStyle/>
        <a:p>
          <a:endParaRPr lang="zh-TW" altLang="en-US"/>
        </a:p>
      </dgm:t>
    </dgm:pt>
    <dgm:pt modelId="{1C5A5D01-3E96-4D2D-A0F3-72022EA28447}" type="pres">
      <dgm:prSet presAssocID="{21C7F6AA-9478-4337-8C9B-804A1559D01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037A3395-38AD-412A-BFD2-733CCDAA4BEE}" type="pres">
      <dgm:prSet presAssocID="{21C7F6AA-9478-4337-8C9B-804A1559D01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79DE48-0558-4775-A0A0-0CAD0C24D76D}" type="pres">
      <dgm:prSet presAssocID="{21C7F6AA-9478-4337-8C9B-804A1559D01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78C35473-07A3-4D47-99B2-FCD00DFDC287}" type="pres">
      <dgm:prSet presAssocID="{21C7F6AA-9478-4337-8C9B-804A1559D01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FFE782-B24B-4840-AAF0-1A9944A639C0}" type="pres">
      <dgm:prSet presAssocID="{21C7F6AA-9478-4337-8C9B-804A1559D01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90A9B209-08C5-4CE4-84B3-0BE6CAC116AB}" type="pres">
      <dgm:prSet presAssocID="{21C7F6AA-9478-4337-8C9B-804A1559D01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9435EB-3D0B-4818-AD9A-9738107359BC}" type="pres">
      <dgm:prSet presAssocID="{21C7F6AA-9478-4337-8C9B-804A1559D01B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164A222D-CE0B-4AA1-8353-C09C147F82A4}" type="pres">
      <dgm:prSet presAssocID="{21C7F6AA-9478-4337-8C9B-804A1559D01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B13434-DBCE-488B-8200-E46797739536}" type="pres">
      <dgm:prSet presAssocID="{21C7F6AA-9478-4337-8C9B-804A1559D01B}" presName="centerTile" presStyleLbl="fgShp" presStyleIdx="0" presStyleCnt="1" custScaleX="238723" custScaleY="152501" custLinFactNeighborX="11045" custLinFactNeighborY="-6373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50D18A0-E214-477B-BF49-AFACA7E8BEB5}" type="presOf" srcId="{4CA3E827-7E05-433B-9FB4-B11339A11FD8}" destId="{037A3395-38AD-412A-BFD2-733CCDAA4BEE}" srcOrd="1" destOrd="0" presId="urn:microsoft.com/office/officeart/2005/8/layout/matrix1"/>
    <dgm:cxn modelId="{E34CFEE7-E178-4150-9CD3-CDCFA5273944}" type="presOf" srcId="{29C37D87-1D36-4BE0-B5CC-ADDEF2874A57}" destId="{78C35473-07A3-4D47-99B2-FCD00DFDC287}" srcOrd="1" destOrd="0" presId="urn:microsoft.com/office/officeart/2005/8/layout/matrix1"/>
    <dgm:cxn modelId="{D80D09FB-07CC-4FDF-88FB-FCF07E7EE193}" srcId="{8E334FF9-35B9-40B8-814F-EFB3B257EAB2}" destId="{FC5AB168-5642-4C31-B560-1B5278A4D677}" srcOrd="2" destOrd="0" parTransId="{23250693-364F-4819-B50E-1E4E5FA38F26}" sibTransId="{728D9B05-D83B-46F9-9477-683D3716BB8C}"/>
    <dgm:cxn modelId="{DF8766B1-EC96-43C4-A2FD-9B3D3A1FE1A8}" type="presOf" srcId="{8E334FF9-35B9-40B8-814F-EFB3B257EAB2}" destId="{97B13434-DBCE-488B-8200-E46797739536}" srcOrd="0" destOrd="0" presId="urn:microsoft.com/office/officeart/2005/8/layout/matrix1"/>
    <dgm:cxn modelId="{2E2262BD-9622-498E-AC8C-EC50358BA80C}" srcId="{8E334FF9-35B9-40B8-814F-EFB3B257EAB2}" destId="{4CA3E827-7E05-433B-9FB4-B11339A11FD8}" srcOrd="0" destOrd="0" parTransId="{781A3806-883F-4817-8C03-75A2555E9F25}" sibTransId="{650B5F9D-DDF9-4BB7-AC36-DF025115605D}"/>
    <dgm:cxn modelId="{B267A69F-32AD-43FF-9D07-3EE1B0EA7675}" type="presOf" srcId="{FC5AB168-5642-4C31-B560-1B5278A4D677}" destId="{7FFFE782-B24B-4840-AAF0-1A9944A639C0}" srcOrd="0" destOrd="0" presId="urn:microsoft.com/office/officeart/2005/8/layout/matrix1"/>
    <dgm:cxn modelId="{248D575A-1A66-4682-94C8-F7C684DB72D0}" type="presOf" srcId="{29C37D87-1D36-4BE0-B5CC-ADDEF2874A57}" destId="{1679DE48-0558-4775-A0A0-0CAD0C24D76D}" srcOrd="0" destOrd="0" presId="urn:microsoft.com/office/officeart/2005/8/layout/matrix1"/>
    <dgm:cxn modelId="{10C0CBAF-8414-4D03-B288-3EE3C7BCD05E}" type="presOf" srcId="{21C7F6AA-9478-4337-8C9B-804A1559D01B}" destId="{EB33BC40-1CB0-4E6B-A5C5-AD99454CF1C9}" srcOrd="0" destOrd="0" presId="urn:microsoft.com/office/officeart/2005/8/layout/matrix1"/>
    <dgm:cxn modelId="{28F5611E-351F-44E1-A0C1-D3E6170CAF0E}" srcId="{8E334FF9-35B9-40B8-814F-EFB3B257EAB2}" destId="{AB22AB82-A4D6-4653-B902-89D61E3B87A4}" srcOrd="3" destOrd="0" parTransId="{EAC90F79-FAB3-494F-895C-BF781AC65F46}" sibTransId="{3B62EC1A-B9BF-4B37-B573-624A80BBE995}"/>
    <dgm:cxn modelId="{C1244FCE-AF79-43BE-89E2-BE9FF2E8EC2F}" type="presOf" srcId="{AB22AB82-A4D6-4653-B902-89D61E3B87A4}" destId="{164A222D-CE0B-4AA1-8353-C09C147F82A4}" srcOrd="1" destOrd="0" presId="urn:microsoft.com/office/officeart/2005/8/layout/matrix1"/>
    <dgm:cxn modelId="{30E7FDF9-A098-4AE0-8825-D4E50D984EF2}" type="presOf" srcId="{FC5AB168-5642-4C31-B560-1B5278A4D677}" destId="{90A9B209-08C5-4CE4-84B3-0BE6CAC116AB}" srcOrd="1" destOrd="0" presId="urn:microsoft.com/office/officeart/2005/8/layout/matrix1"/>
    <dgm:cxn modelId="{3C0910CA-7ACA-4DD6-849C-615A9CA7D23D}" srcId="{21C7F6AA-9478-4337-8C9B-804A1559D01B}" destId="{8E334FF9-35B9-40B8-814F-EFB3B257EAB2}" srcOrd="0" destOrd="0" parTransId="{DB56E021-D7FA-40FB-857A-AFEA4609776E}" sibTransId="{B4409A14-94F6-4F99-BC8B-692C2C72E388}"/>
    <dgm:cxn modelId="{19B8FF01-53BC-4ABD-BC8A-1768ADC704B0}" srcId="{8E334FF9-35B9-40B8-814F-EFB3B257EAB2}" destId="{29C37D87-1D36-4BE0-B5CC-ADDEF2874A57}" srcOrd="1" destOrd="0" parTransId="{E5D71D50-C4AD-479A-90FB-9867F21BD86E}" sibTransId="{FFA8B6C2-4FA0-4C32-920D-8CBE5FEC3D51}"/>
    <dgm:cxn modelId="{200CB8B7-BB2A-408C-8E64-D00DF42784FB}" type="presOf" srcId="{4CA3E827-7E05-433B-9FB4-B11339A11FD8}" destId="{1C5A5D01-3E96-4D2D-A0F3-72022EA28447}" srcOrd="0" destOrd="0" presId="urn:microsoft.com/office/officeart/2005/8/layout/matrix1"/>
    <dgm:cxn modelId="{D9EA87CF-F13F-4879-9ED3-8F9A7757DF9B}" type="presOf" srcId="{AB22AB82-A4D6-4653-B902-89D61E3B87A4}" destId="{FA9435EB-3D0B-4818-AD9A-9738107359BC}" srcOrd="0" destOrd="0" presId="urn:microsoft.com/office/officeart/2005/8/layout/matrix1"/>
    <dgm:cxn modelId="{3CCA0722-358D-495D-A2C6-B1575DB1F7B0}" type="presParOf" srcId="{EB33BC40-1CB0-4E6B-A5C5-AD99454CF1C9}" destId="{70BB490A-B04C-46ED-9D01-3D067408C5BE}" srcOrd="0" destOrd="0" presId="urn:microsoft.com/office/officeart/2005/8/layout/matrix1"/>
    <dgm:cxn modelId="{83C83BEC-C1B6-44BD-B386-69478FC7EE0A}" type="presParOf" srcId="{70BB490A-B04C-46ED-9D01-3D067408C5BE}" destId="{1C5A5D01-3E96-4D2D-A0F3-72022EA28447}" srcOrd="0" destOrd="0" presId="urn:microsoft.com/office/officeart/2005/8/layout/matrix1"/>
    <dgm:cxn modelId="{EABC8764-F327-4C8E-A46B-33B3750AE3C8}" type="presParOf" srcId="{70BB490A-B04C-46ED-9D01-3D067408C5BE}" destId="{037A3395-38AD-412A-BFD2-733CCDAA4BEE}" srcOrd="1" destOrd="0" presId="urn:microsoft.com/office/officeart/2005/8/layout/matrix1"/>
    <dgm:cxn modelId="{13AE7B02-11C7-4D38-8D78-B0FB075AA053}" type="presParOf" srcId="{70BB490A-B04C-46ED-9D01-3D067408C5BE}" destId="{1679DE48-0558-4775-A0A0-0CAD0C24D76D}" srcOrd="2" destOrd="0" presId="urn:microsoft.com/office/officeart/2005/8/layout/matrix1"/>
    <dgm:cxn modelId="{BD80D131-EC61-4EFE-86AF-62E8E9EA6628}" type="presParOf" srcId="{70BB490A-B04C-46ED-9D01-3D067408C5BE}" destId="{78C35473-07A3-4D47-99B2-FCD00DFDC287}" srcOrd="3" destOrd="0" presId="urn:microsoft.com/office/officeart/2005/8/layout/matrix1"/>
    <dgm:cxn modelId="{3A1417F0-8E17-4D03-876D-8D7E21233B63}" type="presParOf" srcId="{70BB490A-B04C-46ED-9D01-3D067408C5BE}" destId="{7FFFE782-B24B-4840-AAF0-1A9944A639C0}" srcOrd="4" destOrd="0" presId="urn:microsoft.com/office/officeart/2005/8/layout/matrix1"/>
    <dgm:cxn modelId="{47915901-29FD-4876-85E3-3755265FF660}" type="presParOf" srcId="{70BB490A-B04C-46ED-9D01-3D067408C5BE}" destId="{90A9B209-08C5-4CE4-84B3-0BE6CAC116AB}" srcOrd="5" destOrd="0" presId="urn:microsoft.com/office/officeart/2005/8/layout/matrix1"/>
    <dgm:cxn modelId="{3DFE6413-22DF-4680-8FF0-37B931CC25B6}" type="presParOf" srcId="{70BB490A-B04C-46ED-9D01-3D067408C5BE}" destId="{FA9435EB-3D0B-4818-AD9A-9738107359BC}" srcOrd="6" destOrd="0" presId="urn:microsoft.com/office/officeart/2005/8/layout/matrix1"/>
    <dgm:cxn modelId="{2CF0E1E5-536E-47E5-B8E3-1FAD6BCE8B68}" type="presParOf" srcId="{70BB490A-B04C-46ED-9D01-3D067408C5BE}" destId="{164A222D-CE0B-4AA1-8353-C09C147F82A4}" srcOrd="7" destOrd="0" presId="urn:microsoft.com/office/officeart/2005/8/layout/matrix1"/>
    <dgm:cxn modelId="{5AA1F606-218F-4EC8-879F-16C1479F724F}" type="presParOf" srcId="{EB33BC40-1CB0-4E6B-A5C5-AD99454CF1C9}" destId="{97B13434-DBCE-488B-8200-E4679773953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C7F6AA-9478-4337-8C9B-804A1559D01B}" type="doc">
      <dgm:prSet loTypeId="urn:microsoft.com/office/officeart/2005/8/layout/matrix1" loCatId="matrix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8E334FF9-35B9-40B8-814F-EFB3B257EAB2}">
      <dgm:prSet phldrT="[文字]" custT="1"/>
      <dgm:spPr/>
      <dgm:t>
        <a:bodyPr/>
        <a:lstStyle/>
        <a:p>
          <a:pPr algn="ctr"/>
          <a:r>
            <a:rPr lang="zh-TW" altLang="en-US" sz="28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外來直接</a:t>
          </a:r>
          <a:r>
            <a:rPr lang="zh-TW" altLang="zh-TW" sz="28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投資不振</a:t>
          </a:r>
          <a:endParaRPr lang="en-US" altLang="zh-TW" sz="2800" b="1" u="sng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/>
          <a:r>
            <a:rPr lang="en-US" altLang="zh-TW" sz="2000" b="0" u="none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臺灣相較於亞洲鄰近國家來說，吸引外來投資的能力明顯落後</a:t>
          </a:r>
          <a:r>
            <a:rPr lang="en-US" altLang="zh-TW" sz="2000" b="0" u="none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</dgm:t>
    </dgm:pt>
    <dgm:pt modelId="{DB56E021-D7FA-40FB-857A-AFEA4609776E}" type="par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B4409A14-94F6-4F99-BC8B-692C2C72E388}" type="sib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4CA3E827-7E05-433B-9FB4-B11339A11FD8}">
      <dgm:prSet phldrT="[文字]" custT="1"/>
      <dgm:spPr/>
      <dgm:t>
        <a:bodyPr/>
        <a:lstStyle/>
        <a:p>
          <a:pPr>
            <a:lnSpc>
              <a:spcPct val="100000"/>
            </a:lnSpc>
          </a:pPr>
          <a:r>
            <a:rPr lang="zh-TW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法規制度一致性、國際化及透明化程度不足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1A3806-883F-4817-8C03-75A2555E9F25}" type="par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650B5F9D-DDF9-4BB7-AC36-DF025115605D}" type="sib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29C37D87-1D36-4BE0-B5CC-ADDEF2874A57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臺灣市場狹小</a:t>
          </a:r>
          <a:endParaRPr lang="en-US" altLang="zh-TW" sz="20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spcAft>
              <a:spcPts val="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缺乏投資標的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D71D50-C4AD-479A-90FB-9867F21BD86E}" type="par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FA8B6C2-4FA0-4C32-920D-8CBE5FEC3D51}" type="sib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C5AB168-5642-4C31-B560-1B5278A4D677}">
      <dgm:prSet phldrT="[文字]" custT="1"/>
      <dgm:spPr/>
      <dgm:t>
        <a:bodyPr/>
        <a:lstStyle/>
        <a:p>
          <a:r>
            <a:rPr lang="zh-TW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溝通管道不暢</a:t>
          </a:r>
          <a:endParaRPr lang="en-US" altLang="zh-TW" sz="2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2200" dirty="0" smtClean="0"/>
            <a:t>(G2G &amp; G2B )</a:t>
          </a:r>
          <a:endParaRPr lang="zh-TW" altLang="en-US" sz="2200" dirty="0"/>
        </a:p>
      </dgm:t>
    </dgm:pt>
    <dgm:pt modelId="{23250693-364F-4819-B50E-1E4E5FA38F26}" type="par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728D9B05-D83B-46F9-9477-683D3716BB8C}" type="sib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AB22AB82-A4D6-4653-B902-89D61E3B87A4}">
      <dgm:prSet phldrT="[文字]" custT="1"/>
      <dgm:spPr/>
      <dgm:t>
        <a:bodyPr/>
        <a:lstStyle/>
        <a:p>
          <a:r>
            <a:rPr lang="zh-TW" altLang="en-US" sz="2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自由化</a:t>
          </a:r>
          <a:r>
            <a:rPr lang="zh-TW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需突破</a:t>
          </a:r>
          <a:endParaRPr lang="zh-TW" altLang="en-US" sz="2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C90F79-FAB3-494F-895C-BF781AC65F46}" type="par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3B62EC1A-B9BF-4B37-B573-624A80BBE995}" type="sib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EB33BC40-1CB0-4E6B-A5C5-AD99454CF1C9}" type="pres">
      <dgm:prSet presAssocID="{21C7F6AA-9478-4337-8C9B-804A1559D01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0BB490A-B04C-46ED-9D01-3D067408C5BE}" type="pres">
      <dgm:prSet presAssocID="{21C7F6AA-9478-4337-8C9B-804A1559D01B}" presName="matrix" presStyleCnt="0"/>
      <dgm:spPr/>
      <dgm:t>
        <a:bodyPr/>
        <a:lstStyle/>
        <a:p>
          <a:endParaRPr lang="zh-TW" altLang="en-US"/>
        </a:p>
      </dgm:t>
    </dgm:pt>
    <dgm:pt modelId="{1C5A5D01-3E96-4D2D-A0F3-72022EA28447}" type="pres">
      <dgm:prSet presAssocID="{21C7F6AA-9478-4337-8C9B-804A1559D01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037A3395-38AD-412A-BFD2-733CCDAA4BEE}" type="pres">
      <dgm:prSet presAssocID="{21C7F6AA-9478-4337-8C9B-804A1559D01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79DE48-0558-4775-A0A0-0CAD0C24D76D}" type="pres">
      <dgm:prSet presAssocID="{21C7F6AA-9478-4337-8C9B-804A1559D01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78C35473-07A3-4D47-99B2-FCD00DFDC287}" type="pres">
      <dgm:prSet presAssocID="{21C7F6AA-9478-4337-8C9B-804A1559D01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FFE782-B24B-4840-AAF0-1A9944A639C0}" type="pres">
      <dgm:prSet presAssocID="{21C7F6AA-9478-4337-8C9B-804A1559D01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90A9B209-08C5-4CE4-84B3-0BE6CAC116AB}" type="pres">
      <dgm:prSet presAssocID="{21C7F6AA-9478-4337-8C9B-804A1559D01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9435EB-3D0B-4818-AD9A-9738107359BC}" type="pres">
      <dgm:prSet presAssocID="{21C7F6AA-9478-4337-8C9B-804A1559D01B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164A222D-CE0B-4AA1-8353-C09C147F82A4}" type="pres">
      <dgm:prSet presAssocID="{21C7F6AA-9478-4337-8C9B-804A1559D01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B13434-DBCE-488B-8200-E46797739536}" type="pres">
      <dgm:prSet presAssocID="{21C7F6AA-9478-4337-8C9B-804A1559D01B}" presName="centerTile" presStyleLbl="fgShp" presStyleIdx="0" presStyleCnt="1" custScaleX="238723" custScaleY="152501" custLinFactNeighborX="11045" custLinFactNeighborY="-6373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31D59E8-3947-486D-9C00-A098B8E44175}" type="presOf" srcId="{FC5AB168-5642-4C31-B560-1B5278A4D677}" destId="{90A9B209-08C5-4CE4-84B3-0BE6CAC116AB}" srcOrd="1" destOrd="0" presId="urn:microsoft.com/office/officeart/2005/8/layout/matrix1"/>
    <dgm:cxn modelId="{D80D09FB-07CC-4FDF-88FB-FCF07E7EE193}" srcId="{8E334FF9-35B9-40B8-814F-EFB3B257EAB2}" destId="{FC5AB168-5642-4C31-B560-1B5278A4D677}" srcOrd="2" destOrd="0" parTransId="{23250693-364F-4819-B50E-1E4E5FA38F26}" sibTransId="{728D9B05-D83B-46F9-9477-683D3716BB8C}"/>
    <dgm:cxn modelId="{19B8FF01-53BC-4ABD-BC8A-1768ADC704B0}" srcId="{8E334FF9-35B9-40B8-814F-EFB3B257EAB2}" destId="{29C37D87-1D36-4BE0-B5CC-ADDEF2874A57}" srcOrd="1" destOrd="0" parTransId="{E5D71D50-C4AD-479A-90FB-9867F21BD86E}" sibTransId="{FFA8B6C2-4FA0-4C32-920D-8CBE5FEC3D51}"/>
    <dgm:cxn modelId="{2E2262BD-9622-498E-AC8C-EC50358BA80C}" srcId="{8E334FF9-35B9-40B8-814F-EFB3B257EAB2}" destId="{4CA3E827-7E05-433B-9FB4-B11339A11FD8}" srcOrd="0" destOrd="0" parTransId="{781A3806-883F-4817-8C03-75A2555E9F25}" sibTransId="{650B5F9D-DDF9-4BB7-AC36-DF025115605D}"/>
    <dgm:cxn modelId="{D5CA1173-B8B2-40E1-B9F8-CDC6AE37965D}" type="presOf" srcId="{FC5AB168-5642-4C31-B560-1B5278A4D677}" destId="{7FFFE782-B24B-4840-AAF0-1A9944A639C0}" srcOrd="0" destOrd="0" presId="urn:microsoft.com/office/officeart/2005/8/layout/matrix1"/>
    <dgm:cxn modelId="{28F5611E-351F-44E1-A0C1-D3E6170CAF0E}" srcId="{8E334FF9-35B9-40B8-814F-EFB3B257EAB2}" destId="{AB22AB82-A4D6-4653-B902-89D61E3B87A4}" srcOrd="3" destOrd="0" parTransId="{EAC90F79-FAB3-494F-895C-BF781AC65F46}" sibTransId="{3B62EC1A-B9BF-4B37-B573-624A80BBE995}"/>
    <dgm:cxn modelId="{95A4562D-ABF7-40A3-B99B-D36DADE9F22E}" type="presOf" srcId="{29C37D87-1D36-4BE0-B5CC-ADDEF2874A57}" destId="{1679DE48-0558-4775-A0A0-0CAD0C24D76D}" srcOrd="0" destOrd="0" presId="urn:microsoft.com/office/officeart/2005/8/layout/matrix1"/>
    <dgm:cxn modelId="{010BCAFA-17EE-48D1-9C36-6DD2FF06B386}" type="presOf" srcId="{4CA3E827-7E05-433B-9FB4-B11339A11FD8}" destId="{1C5A5D01-3E96-4D2D-A0F3-72022EA28447}" srcOrd="0" destOrd="0" presId="urn:microsoft.com/office/officeart/2005/8/layout/matrix1"/>
    <dgm:cxn modelId="{02892179-7632-4BA7-A636-4E5D692C6FDF}" type="presOf" srcId="{4CA3E827-7E05-433B-9FB4-B11339A11FD8}" destId="{037A3395-38AD-412A-BFD2-733CCDAA4BEE}" srcOrd="1" destOrd="0" presId="urn:microsoft.com/office/officeart/2005/8/layout/matrix1"/>
    <dgm:cxn modelId="{3C0910CA-7ACA-4DD6-849C-615A9CA7D23D}" srcId="{21C7F6AA-9478-4337-8C9B-804A1559D01B}" destId="{8E334FF9-35B9-40B8-814F-EFB3B257EAB2}" srcOrd="0" destOrd="0" parTransId="{DB56E021-D7FA-40FB-857A-AFEA4609776E}" sibTransId="{B4409A14-94F6-4F99-BC8B-692C2C72E388}"/>
    <dgm:cxn modelId="{E68F74ED-3E28-460C-8626-77C27D49B7AB}" type="presOf" srcId="{21C7F6AA-9478-4337-8C9B-804A1559D01B}" destId="{EB33BC40-1CB0-4E6B-A5C5-AD99454CF1C9}" srcOrd="0" destOrd="0" presId="urn:microsoft.com/office/officeart/2005/8/layout/matrix1"/>
    <dgm:cxn modelId="{8002E5E0-09CD-44E6-9435-59A9D6120BC2}" type="presOf" srcId="{29C37D87-1D36-4BE0-B5CC-ADDEF2874A57}" destId="{78C35473-07A3-4D47-99B2-FCD00DFDC287}" srcOrd="1" destOrd="0" presId="urn:microsoft.com/office/officeart/2005/8/layout/matrix1"/>
    <dgm:cxn modelId="{7D490AE7-3492-4736-894B-633C522D90E2}" type="presOf" srcId="{AB22AB82-A4D6-4653-B902-89D61E3B87A4}" destId="{FA9435EB-3D0B-4818-AD9A-9738107359BC}" srcOrd="0" destOrd="0" presId="urn:microsoft.com/office/officeart/2005/8/layout/matrix1"/>
    <dgm:cxn modelId="{4F6696DA-1202-4C56-9FB7-8DF0A0723141}" type="presOf" srcId="{AB22AB82-A4D6-4653-B902-89D61E3B87A4}" destId="{164A222D-CE0B-4AA1-8353-C09C147F82A4}" srcOrd="1" destOrd="0" presId="urn:microsoft.com/office/officeart/2005/8/layout/matrix1"/>
    <dgm:cxn modelId="{B5FD4F43-D3A0-4B30-8891-A601483EB03D}" type="presOf" srcId="{8E334FF9-35B9-40B8-814F-EFB3B257EAB2}" destId="{97B13434-DBCE-488B-8200-E46797739536}" srcOrd="0" destOrd="0" presId="urn:microsoft.com/office/officeart/2005/8/layout/matrix1"/>
    <dgm:cxn modelId="{C08BC96D-3B05-47A2-9B3E-674AEAD527EA}" type="presParOf" srcId="{EB33BC40-1CB0-4E6B-A5C5-AD99454CF1C9}" destId="{70BB490A-B04C-46ED-9D01-3D067408C5BE}" srcOrd="0" destOrd="0" presId="urn:microsoft.com/office/officeart/2005/8/layout/matrix1"/>
    <dgm:cxn modelId="{8398ABDF-CD8D-40A0-8EFD-A07A71C01ADD}" type="presParOf" srcId="{70BB490A-B04C-46ED-9D01-3D067408C5BE}" destId="{1C5A5D01-3E96-4D2D-A0F3-72022EA28447}" srcOrd="0" destOrd="0" presId="urn:microsoft.com/office/officeart/2005/8/layout/matrix1"/>
    <dgm:cxn modelId="{C8B5E583-25A5-4961-9023-832505F3D552}" type="presParOf" srcId="{70BB490A-B04C-46ED-9D01-3D067408C5BE}" destId="{037A3395-38AD-412A-BFD2-733CCDAA4BEE}" srcOrd="1" destOrd="0" presId="urn:microsoft.com/office/officeart/2005/8/layout/matrix1"/>
    <dgm:cxn modelId="{1C010637-F26F-4C77-BFEE-E7C03180B274}" type="presParOf" srcId="{70BB490A-B04C-46ED-9D01-3D067408C5BE}" destId="{1679DE48-0558-4775-A0A0-0CAD0C24D76D}" srcOrd="2" destOrd="0" presId="urn:microsoft.com/office/officeart/2005/8/layout/matrix1"/>
    <dgm:cxn modelId="{A0C06887-BED8-4031-92A3-CC7F87990372}" type="presParOf" srcId="{70BB490A-B04C-46ED-9D01-3D067408C5BE}" destId="{78C35473-07A3-4D47-99B2-FCD00DFDC287}" srcOrd="3" destOrd="0" presId="urn:microsoft.com/office/officeart/2005/8/layout/matrix1"/>
    <dgm:cxn modelId="{250E60F3-5237-4EFA-BADB-EE6A7B3DFECB}" type="presParOf" srcId="{70BB490A-B04C-46ED-9D01-3D067408C5BE}" destId="{7FFFE782-B24B-4840-AAF0-1A9944A639C0}" srcOrd="4" destOrd="0" presId="urn:microsoft.com/office/officeart/2005/8/layout/matrix1"/>
    <dgm:cxn modelId="{CC52EC91-C0F2-4535-A793-7609B7821FAC}" type="presParOf" srcId="{70BB490A-B04C-46ED-9D01-3D067408C5BE}" destId="{90A9B209-08C5-4CE4-84B3-0BE6CAC116AB}" srcOrd="5" destOrd="0" presId="urn:microsoft.com/office/officeart/2005/8/layout/matrix1"/>
    <dgm:cxn modelId="{A9694724-9ED0-477C-80F7-04EB5FB7761D}" type="presParOf" srcId="{70BB490A-B04C-46ED-9D01-3D067408C5BE}" destId="{FA9435EB-3D0B-4818-AD9A-9738107359BC}" srcOrd="6" destOrd="0" presId="urn:microsoft.com/office/officeart/2005/8/layout/matrix1"/>
    <dgm:cxn modelId="{BE2BD576-3878-47E2-B029-DF73ADA9F4FD}" type="presParOf" srcId="{70BB490A-B04C-46ED-9D01-3D067408C5BE}" destId="{164A222D-CE0B-4AA1-8353-C09C147F82A4}" srcOrd="7" destOrd="0" presId="urn:microsoft.com/office/officeart/2005/8/layout/matrix1"/>
    <dgm:cxn modelId="{1E2D3A71-A17B-43E8-89F0-68E807732404}" type="presParOf" srcId="{EB33BC40-1CB0-4E6B-A5C5-AD99454CF1C9}" destId="{97B13434-DBCE-488B-8200-E4679773953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C7F6AA-9478-4337-8C9B-804A1559D01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E334FF9-35B9-40B8-814F-EFB3B257EAB2}">
      <dgm:prSet phldrT="[文字]"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ctr"/>
          <a:r>
            <a:rPr lang="zh-TW" altLang="en-US" sz="28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國際市場開拓不易</a:t>
          </a:r>
          <a:endParaRPr lang="en-US" altLang="zh-TW" sz="2800" b="1" u="sng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56E021-D7FA-40FB-857A-AFEA4609776E}" type="par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B4409A14-94F6-4F99-BC8B-692C2C72E388}" type="sib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4CA3E827-7E05-433B-9FB4-B11339A11FD8}">
      <dgm:prSet phldrT="[文字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zh-TW" altLang="zh-TW" sz="2400" dirty="0" smtClean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出口市場過於集中</a:t>
          </a:r>
          <a:endParaRPr lang="en-US" altLang="zh-TW" sz="2400" dirty="0" smtClean="0">
            <a:solidFill>
              <a:schemeClr val="accent3">
                <a:lumMod val="50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1A3806-883F-4817-8C03-75A2555E9F25}" type="par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650B5F9D-DDF9-4BB7-AC36-DF025115605D}" type="sib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29C37D87-1D36-4BE0-B5CC-ADDEF2874A57}">
      <dgm:prSet phldrT="[文字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zh-TW" altLang="zh-TW" sz="2400" dirty="0" smtClean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出口產品結構集中</a:t>
          </a:r>
          <a:endParaRPr lang="en-US" altLang="zh-TW" sz="2400" dirty="0" smtClean="0">
            <a:solidFill>
              <a:schemeClr val="accent3">
                <a:lumMod val="50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D71D50-C4AD-479A-90FB-9867F21BD86E}" type="par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FA8B6C2-4FA0-4C32-920D-8CBE5FEC3D51}" type="sib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C5AB168-5642-4C31-B560-1B5278A4D677}">
      <dgm:prSet phldrT="[文字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zh-TW" altLang="en-US" sz="2400" dirty="0">
            <a:solidFill>
              <a:schemeClr val="accent3">
                <a:lumMod val="50000"/>
              </a:schemeClr>
            </a:solidFill>
          </a:endParaRPr>
        </a:p>
      </dgm:t>
    </dgm:pt>
    <dgm:pt modelId="{728D9B05-D83B-46F9-9477-683D3716BB8C}" type="sib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23250693-364F-4819-B50E-1E4E5FA38F26}" type="par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EB33BC40-1CB0-4E6B-A5C5-AD99454CF1C9}" type="pres">
      <dgm:prSet presAssocID="{21C7F6AA-9478-4337-8C9B-804A1559D01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0BB490A-B04C-46ED-9D01-3D067408C5BE}" type="pres">
      <dgm:prSet presAssocID="{21C7F6AA-9478-4337-8C9B-804A1559D01B}" presName="matrix" presStyleCnt="0"/>
      <dgm:spPr/>
    </dgm:pt>
    <dgm:pt modelId="{1C5A5D01-3E96-4D2D-A0F3-72022EA28447}" type="pres">
      <dgm:prSet presAssocID="{21C7F6AA-9478-4337-8C9B-804A1559D01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037A3395-38AD-412A-BFD2-733CCDAA4BEE}" type="pres">
      <dgm:prSet presAssocID="{21C7F6AA-9478-4337-8C9B-804A1559D01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79DE48-0558-4775-A0A0-0CAD0C24D76D}" type="pres">
      <dgm:prSet presAssocID="{21C7F6AA-9478-4337-8C9B-804A1559D01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78C35473-07A3-4D47-99B2-FCD00DFDC287}" type="pres">
      <dgm:prSet presAssocID="{21C7F6AA-9478-4337-8C9B-804A1559D01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FFE782-B24B-4840-AAF0-1A9944A639C0}" type="pres">
      <dgm:prSet presAssocID="{21C7F6AA-9478-4337-8C9B-804A1559D01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90A9B209-08C5-4CE4-84B3-0BE6CAC116AB}" type="pres">
      <dgm:prSet presAssocID="{21C7F6AA-9478-4337-8C9B-804A1559D01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9435EB-3D0B-4818-AD9A-9738107359BC}" type="pres">
      <dgm:prSet presAssocID="{21C7F6AA-9478-4337-8C9B-804A1559D01B}" presName="tile4" presStyleLbl="node1" presStyleIdx="3" presStyleCnt="4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zh-TW" altLang="en-US"/>
        </a:p>
      </dgm:t>
    </dgm:pt>
    <dgm:pt modelId="{164A222D-CE0B-4AA1-8353-C09C147F82A4}" type="pres">
      <dgm:prSet presAssocID="{21C7F6AA-9478-4337-8C9B-804A1559D01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B13434-DBCE-488B-8200-E46797739536}" type="pres">
      <dgm:prSet presAssocID="{21C7F6AA-9478-4337-8C9B-804A1559D01B}" presName="centerTile" presStyleLbl="fgShp" presStyleIdx="0" presStyleCnt="1" custScaleX="238723" custScaleY="116484" custLinFactNeighborX="11045" custLinFactNeighborY="-6373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F81951E-E488-4AD1-8547-F855CC6F2F94}" type="presOf" srcId="{8E334FF9-35B9-40B8-814F-EFB3B257EAB2}" destId="{97B13434-DBCE-488B-8200-E46797739536}" srcOrd="0" destOrd="0" presId="urn:microsoft.com/office/officeart/2005/8/layout/matrix1"/>
    <dgm:cxn modelId="{67FF7833-808C-4E47-9874-FD2D8F964CC0}" type="presOf" srcId="{29C37D87-1D36-4BE0-B5CC-ADDEF2874A57}" destId="{1679DE48-0558-4775-A0A0-0CAD0C24D76D}" srcOrd="0" destOrd="0" presId="urn:microsoft.com/office/officeart/2005/8/layout/matrix1"/>
    <dgm:cxn modelId="{040E79E2-8606-46D8-8311-4C4468C333B8}" type="presOf" srcId="{21C7F6AA-9478-4337-8C9B-804A1559D01B}" destId="{EB33BC40-1CB0-4E6B-A5C5-AD99454CF1C9}" srcOrd="0" destOrd="0" presId="urn:microsoft.com/office/officeart/2005/8/layout/matrix1"/>
    <dgm:cxn modelId="{59B4050B-3FCC-434A-A28B-E9D655FE3A77}" type="presOf" srcId="{FC5AB168-5642-4C31-B560-1B5278A4D677}" destId="{90A9B209-08C5-4CE4-84B3-0BE6CAC116AB}" srcOrd="1" destOrd="0" presId="urn:microsoft.com/office/officeart/2005/8/layout/matrix1"/>
    <dgm:cxn modelId="{F615845D-8244-4266-BAA1-D676542C8B73}" type="presOf" srcId="{FC5AB168-5642-4C31-B560-1B5278A4D677}" destId="{7FFFE782-B24B-4840-AAF0-1A9944A639C0}" srcOrd="0" destOrd="0" presId="urn:microsoft.com/office/officeart/2005/8/layout/matrix1"/>
    <dgm:cxn modelId="{22275E3B-6DFE-4089-A90E-2F29FB52772D}" type="presOf" srcId="{29C37D87-1D36-4BE0-B5CC-ADDEF2874A57}" destId="{78C35473-07A3-4D47-99B2-FCD00DFDC287}" srcOrd="1" destOrd="0" presId="urn:microsoft.com/office/officeart/2005/8/layout/matrix1"/>
    <dgm:cxn modelId="{3342D342-F7A9-4F15-8387-65B7056B9174}" type="presOf" srcId="{4CA3E827-7E05-433B-9FB4-B11339A11FD8}" destId="{1C5A5D01-3E96-4D2D-A0F3-72022EA28447}" srcOrd="0" destOrd="0" presId="urn:microsoft.com/office/officeart/2005/8/layout/matrix1"/>
    <dgm:cxn modelId="{D80D09FB-07CC-4FDF-88FB-FCF07E7EE193}" srcId="{8E334FF9-35B9-40B8-814F-EFB3B257EAB2}" destId="{FC5AB168-5642-4C31-B560-1B5278A4D677}" srcOrd="2" destOrd="0" parTransId="{23250693-364F-4819-B50E-1E4E5FA38F26}" sibTransId="{728D9B05-D83B-46F9-9477-683D3716BB8C}"/>
    <dgm:cxn modelId="{2E2262BD-9622-498E-AC8C-EC50358BA80C}" srcId="{8E334FF9-35B9-40B8-814F-EFB3B257EAB2}" destId="{4CA3E827-7E05-433B-9FB4-B11339A11FD8}" srcOrd="0" destOrd="0" parTransId="{781A3806-883F-4817-8C03-75A2555E9F25}" sibTransId="{650B5F9D-DDF9-4BB7-AC36-DF025115605D}"/>
    <dgm:cxn modelId="{3C0910CA-7ACA-4DD6-849C-615A9CA7D23D}" srcId="{21C7F6AA-9478-4337-8C9B-804A1559D01B}" destId="{8E334FF9-35B9-40B8-814F-EFB3B257EAB2}" srcOrd="0" destOrd="0" parTransId="{DB56E021-D7FA-40FB-857A-AFEA4609776E}" sibTransId="{B4409A14-94F6-4F99-BC8B-692C2C72E388}"/>
    <dgm:cxn modelId="{19B8FF01-53BC-4ABD-BC8A-1768ADC704B0}" srcId="{8E334FF9-35B9-40B8-814F-EFB3B257EAB2}" destId="{29C37D87-1D36-4BE0-B5CC-ADDEF2874A57}" srcOrd="1" destOrd="0" parTransId="{E5D71D50-C4AD-479A-90FB-9867F21BD86E}" sibTransId="{FFA8B6C2-4FA0-4C32-920D-8CBE5FEC3D51}"/>
    <dgm:cxn modelId="{DC5298AF-4825-40B8-82B5-2D29D129FFE6}" type="presOf" srcId="{4CA3E827-7E05-433B-9FB4-B11339A11FD8}" destId="{037A3395-38AD-412A-BFD2-733CCDAA4BEE}" srcOrd="1" destOrd="0" presId="urn:microsoft.com/office/officeart/2005/8/layout/matrix1"/>
    <dgm:cxn modelId="{90C39411-7555-4B01-9D22-8D4709B7E957}" type="presParOf" srcId="{EB33BC40-1CB0-4E6B-A5C5-AD99454CF1C9}" destId="{70BB490A-B04C-46ED-9D01-3D067408C5BE}" srcOrd="0" destOrd="0" presId="urn:microsoft.com/office/officeart/2005/8/layout/matrix1"/>
    <dgm:cxn modelId="{3073419B-553E-483B-ACD4-BA8159546A05}" type="presParOf" srcId="{70BB490A-B04C-46ED-9D01-3D067408C5BE}" destId="{1C5A5D01-3E96-4D2D-A0F3-72022EA28447}" srcOrd="0" destOrd="0" presId="urn:microsoft.com/office/officeart/2005/8/layout/matrix1"/>
    <dgm:cxn modelId="{998721F0-BB9E-42DA-86BC-997735865DC3}" type="presParOf" srcId="{70BB490A-B04C-46ED-9D01-3D067408C5BE}" destId="{037A3395-38AD-412A-BFD2-733CCDAA4BEE}" srcOrd="1" destOrd="0" presId="urn:microsoft.com/office/officeart/2005/8/layout/matrix1"/>
    <dgm:cxn modelId="{65A64034-BBA6-44CF-B9E2-F6A598C795A7}" type="presParOf" srcId="{70BB490A-B04C-46ED-9D01-3D067408C5BE}" destId="{1679DE48-0558-4775-A0A0-0CAD0C24D76D}" srcOrd="2" destOrd="0" presId="urn:microsoft.com/office/officeart/2005/8/layout/matrix1"/>
    <dgm:cxn modelId="{D54ED3A6-125B-4178-A662-70736D3AD0B6}" type="presParOf" srcId="{70BB490A-B04C-46ED-9D01-3D067408C5BE}" destId="{78C35473-07A3-4D47-99B2-FCD00DFDC287}" srcOrd="3" destOrd="0" presId="urn:microsoft.com/office/officeart/2005/8/layout/matrix1"/>
    <dgm:cxn modelId="{E0E4FE0C-B63D-4CBB-914C-9473BC1FFFB0}" type="presParOf" srcId="{70BB490A-B04C-46ED-9D01-3D067408C5BE}" destId="{7FFFE782-B24B-4840-AAF0-1A9944A639C0}" srcOrd="4" destOrd="0" presId="urn:microsoft.com/office/officeart/2005/8/layout/matrix1"/>
    <dgm:cxn modelId="{F40CEA10-0C4E-4995-AA96-7C2C74F019C4}" type="presParOf" srcId="{70BB490A-B04C-46ED-9D01-3D067408C5BE}" destId="{90A9B209-08C5-4CE4-84B3-0BE6CAC116AB}" srcOrd="5" destOrd="0" presId="urn:microsoft.com/office/officeart/2005/8/layout/matrix1"/>
    <dgm:cxn modelId="{B65FE277-11C1-43C9-85AD-6827F7613DC6}" type="presParOf" srcId="{70BB490A-B04C-46ED-9D01-3D067408C5BE}" destId="{FA9435EB-3D0B-4818-AD9A-9738107359BC}" srcOrd="6" destOrd="0" presId="urn:microsoft.com/office/officeart/2005/8/layout/matrix1"/>
    <dgm:cxn modelId="{DBB6466F-8C98-4787-92ED-D5267E29CB61}" type="presParOf" srcId="{70BB490A-B04C-46ED-9D01-3D067408C5BE}" destId="{164A222D-CE0B-4AA1-8353-C09C147F82A4}" srcOrd="7" destOrd="0" presId="urn:microsoft.com/office/officeart/2005/8/layout/matrix1"/>
    <dgm:cxn modelId="{98B02FF8-2CD6-4952-8E17-28E7A9742A5D}" type="presParOf" srcId="{EB33BC40-1CB0-4E6B-A5C5-AD99454CF1C9}" destId="{97B13434-DBCE-488B-8200-E4679773953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C7F6AA-9478-4337-8C9B-804A1559D01B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8E334FF9-35B9-40B8-814F-EFB3B257EAB2}">
      <dgm:prSet phldrT="[文字]" custT="1"/>
      <dgm:spPr/>
      <dgm:t>
        <a:bodyPr/>
        <a:lstStyle/>
        <a:p>
          <a:pPr algn="ctr">
            <a:spcBef>
              <a:spcPct val="0"/>
            </a:spcBef>
            <a:spcAft>
              <a:spcPts val="600"/>
            </a:spcAft>
          </a:pPr>
          <a:r>
            <a:rPr lang="zh-TW" altLang="en-US" sz="28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穩定電力供應變數多</a:t>
          </a:r>
          <a:endParaRPr lang="en-US" altLang="zh-TW" sz="2800" b="1" u="sng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56E021-D7FA-40FB-857A-AFEA4609776E}" type="par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B4409A14-94F6-4F99-BC8B-692C2C72E388}" type="sib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4CA3E827-7E05-433B-9FB4-B11339A11FD8}">
      <dgm:prSet phldrT="[文字]" custT="1"/>
      <dgm:spPr/>
      <dgm:t>
        <a:bodyPr/>
        <a:lstStyle/>
        <a:p>
          <a:r>
            <a:rPr lang="zh-TW" altLang="en-US" sz="24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能源高度依賴進口、獨立電網無外援救急</a:t>
          </a:r>
          <a:endParaRPr lang="zh-TW" altLang="en-US" sz="24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1A3806-883F-4817-8C03-75A2555E9F25}" type="par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650B5F9D-DDF9-4BB7-AC36-DF025115605D}" type="sib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29C37D87-1D36-4BE0-B5CC-ADDEF2874A57}">
      <dgm:prSet phldrT="[文字]" custT="1"/>
      <dgm:spPr/>
      <dgm:t>
        <a:bodyPr/>
        <a:lstStyle/>
        <a:p>
          <a:r>
            <a:rPr lang="zh-TW" altLang="en-US" sz="24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化石能源依存度高，空污、減碳壓力大</a:t>
          </a:r>
          <a:endParaRPr lang="zh-TW" altLang="en-US" sz="2400" dirty="0">
            <a:solidFill>
              <a:srgbClr val="000099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D71D50-C4AD-479A-90FB-9867F21BD86E}" type="par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FA8B6C2-4FA0-4C32-920D-8CBE5FEC3D51}" type="sib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C5AB168-5642-4C31-B560-1B5278A4D677}">
      <dgm:prSet phldrT="[文字]" custT="1"/>
      <dgm:spPr/>
      <dgm:t>
        <a:bodyPr/>
        <a:lstStyle/>
        <a:p>
          <a:r>
            <a:rPr lang="zh-TW" altLang="en-US" sz="24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天然氣既有輸儲設施已飽和，新建耗時長，相對成本高</a:t>
          </a:r>
          <a:endParaRPr lang="zh-TW" altLang="en-US" sz="2400" dirty="0">
            <a:solidFill>
              <a:srgbClr val="000099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250693-364F-4819-B50E-1E4E5FA38F26}" type="par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728D9B05-D83B-46F9-9477-683D3716BB8C}" type="sib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AB22AB82-A4D6-4653-B902-89D61E3B87A4}">
      <dgm:prSet phldrT="[文字]" custT="1"/>
      <dgm:spPr/>
      <dgm:t>
        <a:bodyPr/>
        <a:lstStyle/>
        <a:p>
          <a:r>
            <a:rPr lang="zh-TW" altLang="en-US" sz="24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核四爭議未解，既有核電廠面臨除役</a:t>
          </a:r>
          <a:r>
            <a:rPr lang="en-US" altLang="zh-TW" sz="24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endParaRPr lang="zh-TW" altLang="en-US" sz="2400" dirty="0">
            <a:solidFill>
              <a:srgbClr val="000099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C90F79-FAB3-494F-895C-BF781AC65F46}" type="par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3B62EC1A-B9BF-4B37-B573-624A80BBE995}" type="sib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EB33BC40-1CB0-4E6B-A5C5-AD99454CF1C9}" type="pres">
      <dgm:prSet presAssocID="{21C7F6AA-9478-4337-8C9B-804A1559D01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0BB490A-B04C-46ED-9D01-3D067408C5BE}" type="pres">
      <dgm:prSet presAssocID="{21C7F6AA-9478-4337-8C9B-804A1559D01B}" presName="matrix" presStyleCnt="0"/>
      <dgm:spPr/>
      <dgm:t>
        <a:bodyPr/>
        <a:lstStyle/>
        <a:p>
          <a:endParaRPr lang="zh-TW" altLang="en-US"/>
        </a:p>
      </dgm:t>
    </dgm:pt>
    <dgm:pt modelId="{1C5A5D01-3E96-4D2D-A0F3-72022EA28447}" type="pres">
      <dgm:prSet presAssocID="{21C7F6AA-9478-4337-8C9B-804A1559D01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037A3395-38AD-412A-BFD2-733CCDAA4BEE}" type="pres">
      <dgm:prSet presAssocID="{21C7F6AA-9478-4337-8C9B-804A1559D01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79DE48-0558-4775-A0A0-0CAD0C24D76D}" type="pres">
      <dgm:prSet presAssocID="{21C7F6AA-9478-4337-8C9B-804A1559D01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78C35473-07A3-4D47-99B2-FCD00DFDC287}" type="pres">
      <dgm:prSet presAssocID="{21C7F6AA-9478-4337-8C9B-804A1559D01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FFE782-B24B-4840-AAF0-1A9944A639C0}" type="pres">
      <dgm:prSet presAssocID="{21C7F6AA-9478-4337-8C9B-804A1559D01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90A9B209-08C5-4CE4-84B3-0BE6CAC116AB}" type="pres">
      <dgm:prSet presAssocID="{21C7F6AA-9478-4337-8C9B-804A1559D01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9435EB-3D0B-4818-AD9A-9738107359BC}" type="pres">
      <dgm:prSet presAssocID="{21C7F6AA-9478-4337-8C9B-804A1559D01B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164A222D-CE0B-4AA1-8353-C09C147F82A4}" type="pres">
      <dgm:prSet presAssocID="{21C7F6AA-9478-4337-8C9B-804A1559D01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B13434-DBCE-488B-8200-E46797739536}" type="pres">
      <dgm:prSet presAssocID="{21C7F6AA-9478-4337-8C9B-804A1559D01B}" presName="centerTile" presStyleLbl="fgShp" presStyleIdx="0" presStyleCnt="1" custScaleX="238723" custScaleY="129875" custLinFactNeighborX="11045" custLinFactNeighborY="-6373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7F4D578-3709-4174-9BD8-E166D460BE7A}" type="presOf" srcId="{FC5AB168-5642-4C31-B560-1B5278A4D677}" destId="{7FFFE782-B24B-4840-AAF0-1A9944A639C0}" srcOrd="0" destOrd="0" presId="urn:microsoft.com/office/officeart/2005/8/layout/matrix1"/>
    <dgm:cxn modelId="{10B6DC71-11EE-4220-9FEF-B316B87A565F}" type="presOf" srcId="{29C37D87-1D36-4BE0-B5CC-ADDEF2874A57}" destId="{1679DE48-0558-4775-A0A0-0CAD0C24D76D}" srcOrd="0" destOrd="0" presId="urn:microsoft.com/office/officeart/2005/8/layout/matrix1"/>
    <dgm:cxn modelId="{6A695185-B7F8-4F2F-917D-A7775FD21D76}" type="presOf" srcId="{4CA3E827-7E05-433B-9FB4-B11339A11FD8}" destId="{037A3395-38AD-412A-BFD2-733CCDAA4BEE}" srcOrd="1" destOrd="0" presId="urn:microsoft.com/office/officeart/2005/8/layout/matrix1"/>
    <dgm:cxn modelId="{7F83544A-30CE-4316-92C0-DEF0C73D429F}" type="presOf" srcId="{29C37D87-1D36-4BE0-B5CC-ADDEF2874A57}" destId="{78C35473-07A3-4D47-99B2-FCD00DFDC287}" srcOrd="1" destOrd="0" presId="urn:microsoft.com/office/officeart/2005/8/layout/matrix1"/>
    <dgm:cxn modelId="{0918D473-BCE7-4B49-89C5-82F6DEE392C0}" type="presOf" srcId="{8E334FF9-35B9-40B8-814F-EFB3B257EAB2}" destId="{97B13434-DBCE-488B-8200-E46797739536}" srcOrd="0" destOrd="0" presId="urn:microsoft.com/office/officeart/2005/8/layout/matrix1"/>
    <dgm:cxn modelId="{D80D09FB-07CC-4FDF-88FB-FCF07E7EE193}" srcId="{8E334FF9-35B9-40B8-814F-EFB3B257EAB2}" destId="{FC5AB168-5642-4C31-B560-1B5278A4D677}" srcOrd="2" destOrd="0" parTransId="{23250693-364F-4819-B50E-1E4E5FA38F26}" sibTransId="{728D9B05-D83B-46F9-9477-683D3716BB8C}"/>
    <dgm:cxn modelId="{2E2262BD-9622-498E-AC8C-EC50358BA80C}" srcId="{8E334FF9-35B9-40B8-814F-EFB3B257EAB2}" destId="{4CA3E827-7E05-433B-9FB4-B11339A11FD8}" srcOrd="0" destOrd="0" parTransId="{781A3806-883F-4817-8C03-75A2555E9F25}" sibTransId="{650B5F9D-DDF9-4BB7-AC36-DF025115605D}"/>
    <dgm:cxn modelId="{8E4A8D44-D74E-4B00-8422-CD23590372C2}" type="presOf" srcId="{21C7F6AA-9478-4337-8C9B-804A1559D01B}" destId="{EB33BC40-1CB0-4E6B-A5C5-AD99454CF1C9}" srcOrd="0" destOrd="0" presId="urn:microsoft.com/office/officeart/2005/8/layout/matrix1"/>
    <dgm:cxn modelId="{28F5611E-351F-44E1-A0C1-D3E6170CAF0E}" srcId="{8E334FF9-35B9-40B8-814F-EFB3B257EAB2}" destId="{AB22AB82-A4D6-4653-B902-89D61E3B87A4}" srcOrd="3" destOrd="0" parTransId="{EAC90F79-FAB3-494F-895C-BF781AC65F46}" sibTransId="{3B62EC1A-B9BF-4B37-B573-624A80BBE995}"/>
    <dgm:cxn modelId="{1890D56D-F164-4687-8D4A-75D1C3C39409}" type="presOf" srcId="{AB22AB82-A4D6-4653-B902-89D61E3B87A4}" destId="{FA9435EB-3D0B-4818-AD9A-9738107359BC}" srcOrd="0" destOrd="0" presId="urn:microsoft.com/office/officeart/2005/8/layout/matrix1"/>
    <dgm:cxn modelId="{3C0910CA-7ACA-4DD6-849C-615A9CA7D23D}" srcId="{21C7F6AA-9478-4337-8C9B-804A1559D01B}" destId="{8E334FF9-35B9-40B8-814F-EFB3B257EAB2}" srcOrd="0" destOrd="0" parTransId="{DB56E021-D7FA-40FB-857A-AFEA4609776E}" sibTransId="{B4409A14-94F6-4F99-BC8B-692C2C72E388}"/>
    <dgm:cxn modelId="{19B8FF01-53BC-4ABD-BC8A-1768ADC704B0}" srcId="{8E334FF9-35B9-40B8-814F-EFB3B257EAB2}" destId="{29C37D87-1D36-4BE0-B5CC-ADDEF2874A57}" srcOrd="1" destOrd="0" parTransId="{E5D71D50-C4AD-479A-90FB-9867F21BD86E}" sibTransId="{FFA8B6C2-4FA0-4C32-920D-8CBE5FEC3D51}"/>
    <dgm:cxn modelId="{F342824B-CD4E-418B-8FFD-F66DF2A8275C}" type="presOf" srcId="{4CA3E827-7E05-433B-9FB4-B11339A11FD8}" destId="{1C5A5D01-3E96-4D2D-A0F3-72022EA28447}" srcOrd="0" destOrd="0" presId="urn:microsoft.com/office/officeart/2005/8/layout/matrix1"/>
    <dgm:cxn modelId="{6A977DE1-7F8C-4B6E-9150-4ED45B906FD5}" type="presOf" srcId="{FC5AB168-5642-4C31-B560-1B5278A4D677}" destId="{90A9B209-08C5-4CE4-84B3-0BE6CAC116AB}" srcOrd="1" destOrd="0" presId="urn:microsoft.com/office/officeart/2005/8/layout/matrix1"/>
    <dgm:cxn modelId="{90338E92-79BA-4F22-9D28-546AC329F714}" type="presOf" srcId="{AB22AB82-A4D6-4653-B902-89D61E3B87A4}" destId="{164A222D-CE0B-4AA1-8353-C09C147F82A4}" srcOrd="1" destOrd="0" presId="urn:microsoft.com/office/officeart/2005/8/layout/matrix1"/>
    <dgm:cxn modelId="{E93E65EA-A12E-43CD-A270-E9983283430E}" type="presParOf" srcId="{EB33BC40-1CB0-4E6B-A5C5-AD99454CF1C9}" destId="{70BB490A-B04C-46ED-9D01-3D067408C5BE}" srcOrd="0" destOrd="0" presId="urn:microsoft.com/office/officeart/2005/8/layout/matrix1"/>
    <dgm:cxn modelId="{B013FDFE-428E-44D4-9912-B97628BE25CD}" type="presParOf" srcId="{70BB490A-B04C-46ED-9D01-3D067408C5BE}" destId="{1C5A5D01-3E96-4D2D-A0F3-72022EA28447}" srcOrd="0" destOrd="0" presId="urn:microsoft.com/office/officeart/2005/8/layout/matrix1"/>
    <dgm:cxn modelId="{9E9DB769-425F-400D-B407-0E3DAA2101B6}" type="presParOf" srcId="{70BB490A-B04C-46ED-9D01-3D067408C5BE}" destId="{037A3395-38AD-412A-BFD2-733CCDAA4BEE}" srcOrd="1" destOrd="0" presId="urn:microsoft.com/office/officeart/2005/8/layout/matrix1"/>
    <dgm:cxn modelId="{0126C796-2079-4F2A-92DF-B8B8B55A4BED}" type="presParOf" srcId="{70BB490A-B04C-46ED-9D01-3D067408C5BE}" destId="{1679DE48-0558-4775-A0A0-0CAD0C24D76D}" srcOrd="2" destOrd="0" presId="urn:microsoft.com/office/officeart/2005/8/layout/matrix1"/>
    <dgm:cxn modelId="{1D984D4B-D928-4A4F-BFD2-8B87A7E877F5}" type="presParOf" srcId="{70BB490A-B04C-46ED-9D01-3D067408C5BE}" destId="{78C35473-07A3-4D47-99B2-FCD00DFDC287}" srcOrd="3" destOrd="0" presId="urn:microsoft.com/office/officeart/2005/8/layout/matrix1"/>
    <dgm:cxn modelId="{A4415A2D-C3AD-4536-B6DD-7537ACEEAF58}" type="presParOf" srcId="{70BB490A-B04C-46ED-9D01-3D067408C5BE}" destId="{7FFFE782-B24B-4840-AAF0-1A9944A639C0}" srcOrd="4" destOrd="0" presId="urn:microsoft.com/office/officeart/2005/8/layout/matrix1"/>
    <dgm:cxn modelId="{F8C33959-9707-4834-8A3A-FABDA830ABF0}" type="presParOf" srcId="{70BB490A-B04C-46ED-9D01-3D067408C5BE}" destId="{90A9B209-08C5-4CE4-84B3-0BE6CAC116AB}" srcOrd="5" destOrd="0" presId="urn:microsoft.com/office/officeart/2005/8/layout/matrix1"/>
    <dgm:cxn modelId="{20F6E147-5466-44A2-AC6D-036DA3AA877C}" type="presParOf" srcId="{70BB490A-B04C-46ED-9D01-3D067408C5BE}" destId="{FA9435EB-3D0B-4818-AD9A-9738107359BC}" srcOrd="6" destOrd="0" presId="urn:microsoft.com/office/officeart/2005/8/layout/matrix1"/>
    <dgm:cxn modelId="{19698754-0174-497C-9E47-8304B0F323D2}" type="presParOf" srcId="{70BB490A-B04C-46ED-9D01-3D067408C5BE}" destId="{164A222D-CE0B-4AA1-8353-C09C147F82A4}" srcOrd="7" destOrd="0" presId="urn:microsoft.com/office/officeart/2005/8/layout/matrix1"/>
    <dgm:cxn modelId="{FB5F88A0-B0CD-4E68-904A-74CE52DE3141}" type="presParOf" srcId="{EB33BC40-1CB0-4E6B-A5C5-AD99454CF1C9}" destId="{97B13434-DBCE-488B-8200-E4679773953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C7F6AA-9478-4337-8C9B-804A1559D01B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8E334FF9-35B9-40B8-814F-EFB3B257EAB2}">
      <dgm:prSet phldrT="[文字]" custT="1"/>
      <dgm:spPr/>
      <dgm:t>
        <a:bodyPr/>
        <a:lstStyle/>
        <a:p>
          <a:pPr algn="ctr">
            <a:spcBef>
              <a:spcPct val="0"/>
            </a:spcBef>
            <a:spcAft>
              <a:spcPts val="600"/>
            </a:spcAft>
          </a:pPr>
          <a:r>
            <a:rPr lang="zh-TW" altLang="en-US" sz="3200" b="1" u="sng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水資源供需失衡隱憂</a:t>
          </a:r>
          <a:endParaRPr lang="en-US" altLang="zh-TW" sz="3200" b="1" u="sng" dirty="0" smtClean="0">
            <a:solidFill>
              <a:srgbClr val="C0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56E021-D7FA-40FB-857A-AFEA4609776E}" type="par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B4409A14-94F6-4F99-BC8B-692C2C72E388}" type="sib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AB22AB82-A4D6-4653-B902-89D61E3B87A4}">
      <dgm:prSet phldrT="[文字]" custT="1"/>
      <dgm:spPr>
        <a:solidFill>
          <a:srgbClr val="FFFFCC"/>
        </a:solidFill>
      </dgm:spPr>
      <dgm:t>
        <a:bodyPr/>
        <a:lstStyle/>
        <a:p>
          <a:r>
            <a:rPr lang="zh-TW" alt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雨量豐沛卻留不住水</a:t>
          </a:r>
          <a:endParaRPr lang="zh-TW" altLang="en-US" sz="2400" b="1" dirty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C90F79-FAB3-494F-895C-BF781AC65F46}" type="par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3B62EC1A-B9BF-4B37-B573-624A80BBE995}" type="sib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60AD01AF-BBC0-4F69-9713-9B647AA18139}">
      <dgm:prSet phldrT="[文字]" custT="1"/>
      <dgm:spPr>
        <a:solidFill>
          <a:srgbClr val="CCECFF"/>
        </a:solidFill>
      </dgm:spPr>
      <dgm:t>
        <a:bodyPr/>
        <a:lstStyle/>
        <a:p>
          <a:r>
            <a:rPr lang="zh-TW" alt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水庫逐漸淤積</a:t>
          </a:r>
          <a:endParaRPr lang="zh-TW" altLang="en-US" sz="2400" b="1" dirty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D020A4D-C450-4859-8CBD-602484D15A99}" type="parTrans" cxnId="{830DF586-D920-42B9-883B-928276BDEDCF}">
      <dgm:prSet/>
      <dgm:spPr/>
      <dgm:t>
        <a:bodyPr/>
        <a:lstStyle/>
        <a:p>
          <a:endParaRPr lang="zh-TW" altLang="en-US"/>
        </a:p>
      </dgm:t>
    </dgm:pt>
    <dgm:pt modelId="{2031BFF9-CCE1-43F4-9BFF-A3783D29C7E8}" type="sibTrans" cxnId="{830DF586-D920-42B9-883B-928276BDEDCF}">
      <dgm:prSet/>
      <dgm:spPr/>
      <dgm:t>
        <a:bodyPr/>
        <a:lstStyle/>
        <a:p>
          <a:endParaRPr lang="zh-TW" altLang="en-US"/>
        </a:p>
      </dgm:t>
    </dgm:pt>
    <dgm:pt modelId="{8A163639-5826-4131-B4ED-CB43D77510C6}">
      <dgm:prSet phldrT="[文字]" custT="1"/>
      <dgm:spPr>
        <a:solidFill>
          <a:srgbClr val="99FFCC"/>
        </a:solidFill>
      </dgm:spPr>
      <dgm:t>
        <a:bodyPr/>
        <a:lstStyle/>
        <a:p>
          <a:r>
            <a:rPr lang="zh-TW" alt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用水持續成長</a:t>
          </a:r>
          <a:endParaRPr lang="zh-TW" altLang="en-US" sz="2400" b="1" dirty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EF692EF-2B78-4351-807A-C02C2BF0307D}" type="parTrans" cxnId="{36E60F56-0952-4020-812E-84E6DCD15ABD}">
      <dgm:prSet/>
      <dgm:spPr/>
      <dgm:t>
        <a:bodyPr/>
        <a:lstStyle/>
        <a:p>
          <a:endParaRPr lang="zh-TW" altLang="en-US"/>
        </a:p>
      </dgm:t>
    </dgm:pt>
    <dgm:pt modelId="{F272E1FE-2E36-4F26-8F8B-0033A442FDA0}" type="sibTrans" cxnId="{36E60F56-0952-4020-812E-84E6DCD15ABD}">
      <dgm:prSet/>
      <dgm:spPr/>
      <dgm:t>
        <a:bodyPr/>
        <a:lstStyle/>
        <a:p>
          <a:endParaRPr lang="zh-TW" altLang="en-US"/>
        </a:p>
      </dgm:t>
    </dgm:pt>
    <dgm:pt modelId="{9011E5D4-2AEA-4C32-9176-7BA1D47C794B}">
      <dgm:prSet phldrT="[文字]" custT="1"/>
      <dgm:spPr>
        <a:solidFill>
          <a:srgbClr val="FFCCFF"/>
        </a:solidFill>
      </dgm:spPr>
      <dgm:t>
        <a:bodyPr/>
        <a:lstStyle/>
        <a:p>
          <a:pPr>
            <a:spcAft>
              <a:spcPts val="0"/>
            </a:spcAft>
          </a:pPr>
          <a:r>
            <a:rPr lang="zh-TW" alt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氣候變遷</a:t>
          </a:r>
          <a:endParaRPr lang="en-US" altLang="zh-TW" sz="2400" b="1" dirty="0" smtClean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spcAft>
              <a:spcPts val="0"/>
            </a:spcAft>
          </a:pPr>
          <a:r>
            <a:rPr lang="zh-TW" alt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降雨豐枯懸殊</a:t>
          </a:r>
          <a:endParaRPr lang="zh-TW" altLang="en-US" sz="2400" b="1" dirty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5F1C8A3-DEEC-41D6-BFBD-6DC25201510E}" type="parTrans" cxnId="{F493D3F4-99BE-4372-B7CA-CA4EC511A7D6}">
      <dgm:prSet/>
      <dgm:spPr/>
      <dgm:t>
        <a:bodyPr/>
        <a:lstStyle/>
        <a:p>
          <a:endParaRPr lang="zh-TW" altLang="en-US"/>
        </a:p>
      </dgm:t>
    </dgm:pt>
    <dgm:pt modelId="{6681C494-0239-4E20-B20F-0764E23DF4DD}" type="sibTrans" cxnId="{F493D3F4-99BE-4372-B7CA-CA4EC511A7D6}">
      <dgm:prSet/>
      <dgm:spPr/>
      <dgm:t>
        <a:bodyPr/>
        <a:lstStyle/>
        <a:p>
          <a:endParaRPr lang="zh-TW" altLang="en-US"/>
        </a:p>
      </dgm:t>
    </dgm:pt>
    <dgm:pt modelId="{EB33BC40-1CB0-4E6B-A5C5-AD99454CF1C9}" type="pres">
      <dgm:prSet presAssocID="{21C7F6AA-9478-4337-8C9B-804A1559D01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0BB490A-B04C-46ED-9D01-3D067408C5BE}" type="pres">
      <dgm:prSet presAssocID="{21C7F6AA-9478-4337-8C9B-804A1559D01B}" presName="matrix" presStyleCnt="0"/>
      <dgm:spPr/>
      <dgm:t>
        <a:bodyPr/>
        <a:lstStyle/>
        <a:p>
          <a:endParaRPr lang="zh-TW" altLang="en-US"/>
        </a:p>
      </dgm:t>
    </dgm:pt>
    <dgm:pt modelId="{1C5A5D01-3E96-4D2D-A0F3-72022EA28447}" type="pres">
      <dgm:prSet presAssocID="{21C7F6AA-9478-4337-8C9B-804A1559D01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037A3395-38AD-412A-BFD2-733CCDAA4BEE}" type="pres">
      <dgm:prSet presAssocID="{21C7F6AA-9478-4337-8C9B-804A1559D01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79DE48-0558-4775-A0A0-0CAD0C24D76D}" type="pres">
      <dgm:prSet presAssocID="{21C7F6AA-9478-4337-8C9B-804A1559D01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78C35473-07A3-4D47-99B2-FCD00DFDC287}" type="pres">
      <dgm:prSet presAssocID="{21C7F6AA-9478-4337-8C9B-804A1559D01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FFE782-B24B-4840-AAF0-1A9944A639C0}" type="pres">
      <dgm:prSet presAssocID="{21C7F6AA-9478-4337-8C9B-804A1559D01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90A9B209-08C5-4CE4-84B3-0BE6CAC116AB}" type="pres">
      <dgm:prSet presAssocID="{21C7F6AA-9478-4337-8C9B-804A1559D01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9435EB-3D0B-4818-AD9A-9738107359BC}" type="pres">
      <dgm:prSet presAssocID="{21C7F6AA-9478-4337-8C9B-804A1559D01B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164A222D-CE0B-4AA1-8353-C09C147F82A4}" type="pres">
      <dgm:prSet presAssocID="{21C7F6AA-9478-4337-8C9B-804A1559D01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B13434-DBCE-488B-8200-E46797739536}" type="pres">
      <dgm:prSet presAssocID="{21C7F6AA-9478-4337-8C9B-804A1559D01B}" presName="centerTile" presStyleLbl="fgShp" presStyleIdx="0" presStyleCnt="1" custScaleX="238723" custScaleY="152501" custLinFactNeighborX="11045" custLinFactNeighborY="-6373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CBECC5D-6E75-422A-8A3A-1D914D3EE17F}" type="presOf" srcId="{AB22AB82-A4D6-4653-B902-89D61E3B87A4}" destId="{037A3395-38AD-412A-BFD2-733CCDAA4BEE}" srcOrd="1" destOrd="0" presId="urn:microsoft.com/office/officeart/2005/8/layout/matrix1"/>
    <dgm:cxn modelId="{F493D3F4-99BE-4372-B7CA-CA4EC511A7D6}" srcId="{8E334FF9-35B9-40B8-814F-EFB3B257EAB2}" destId="{9011E5D4-2AEA-4C32-9176-7BA1D47C794B}" srcOrd="3" destOrd="0" parTransId="{35F1C8A3-DEEC-41D6-BFBD-6DC25201510E}" sibTransId="{6681C494-0239-4E20-B20F-0764E23DF4DD}"/>
    <dgm:cxn modelId="{9C68704B-8FEE-4541-B2AF-34C634B6C98A}" type="presOf" srcId="{9011E5D4-2AEA-4C32-9176-7BA1D47C794B}" destId="{164A222D-CE0B-4AA1-8353-C09C147F82A4}" srcOrd="1" destOrd="0" presId="urn:microsoft.com/office/officeart/2005/8/layout/matrix1"/>
    <dgm:cxn modelId="{269F46CD-679D-4749-9E89-7C3AF548086D}" type="presOf" srcId="{8A163639-5826-4131-B4ED-CB43D77510C6}" destId="{7FFFE782-B24B-4840-AAF0-1A9944A639C0}" srcOrd="0" destOrd="0" presId="urn:microsoft.com/office/officeart/2005/8/layout/matrix1"/>
    <dgm:cxn modelId="{CC5783E2-C7F9-436E-9C8F-821F502F12D3}" type="presOf" srcId="{60AD01AF-BBC0-4F69-9713-9B647AA18139}" destId="{1679DE48-0558-4775-A0A0-0CAD0C24D76D}" srcOrd="0" destOrd="0" presId="urn:microsoft.com/office/officeart/2005/8/layout/matrix1"/>
    <dgm:cxn modelId="{4DC7D8B5-F9B5-4546-8C60-3C3401522D33}" type="presOf" srcId="{8A163639-5826-4131-B4ED-CB43D77510C6}" destId="{90A9B209-08C5-4CE4-84B3-0BE6CAC116AB}" srcOrd="1" destOrd="0" presId="urn:microsoft.com/office/officeart/2005/8/layout/matrix1"/>
    <dgm:cxn modelId="{8C68FF45-5690-4AD7-B87A-43028B20757A}" type="presOf" srcId="{21C7F6AA-9478-4337-8C9B-804A1559D01B}" destId="{EB33BC40-1CB0-4E6B-A5C5-AD99454CF1C9}" srcOrd="0" destOrd="0" presId="urn:microsoft.com/office/officeart/2005/8/layout/matrix1"/>
    <dgm:cxn modelId="{61A897FC-8CE7-4B00-9C65-3277F14BA62D}" type="presOf" srcId="{9011E5D4-2AEA-4C32-9176-7BA1D47C794B}" destId="{FA9435EB-3D0B-4818-AD9A-9738107359BC}" srcOrd="0" destOrd="0" presId="urn:microsoft.com/office/officeart/2005/8/layout/matrix1"/>
    <dgm:cxn modelId="{771D3918-7AC0-40F8-883D-24ABA732AFB0}" type="presOf" srcId="{60AD01AF-BBC0-4F69-9713-9B647AA18139}" destId="{78C35473-07A3-4D47-99B2-FCD00DFDC287}" srcOrd="1" destOrd="0" presId="urn:microsoft.com/office/officeart/2005/8/layout/matrix1"/>
    <dgm:cxn modelId="{28F5611E-351F-44E1-A0C1-D3E6170CAF0E}" srcId="{8E334FF9-35B9-40B8-814F-EFB3B257EAB2}" destId="{AB22AB82-A4D6-4653-B902-89D61E3B87A4}" srcOrd="0" destOrd="0" parTransId="{EAC90F79-FAB3-494F-895C-BF781AC65F46}" sibTransId="{3B62EC1A-B9BF-4B37-B573-624A80BBE995}"/>
    <dgm:cxn modelId="{830DF586-D920-42B9-883B-928276BDEDCF}" srcId="{8E334FF9-35B9-40B8-814F-EFB3B257EAB2}" destId="{60AD01AF-BBC0-4F69-9713-9B647AA18139}" srcOrd="1" destOrd="0" parTransId="{2D020A4D-C450-4859-8CBD-602484D15A99}" sibTransId="{2031BFF9-CCE1-43F4-9BFF-A3783D29C7E8}"/>
    <dgm:cxn modelId="{3C0910CA-7ACA-4DD6-849C-615A9CA7D23D}" srcId="{21C7F6AA-9478-4337-8C9B-804A1559D01B}" destId="{8E334FF9-35B9-40B8-814F-EFB3B257EAB2}" srcOrd="0" destOrd="0" parTransId="{DB56E021-D7FA-40FB-857A-AFEA4609776E}" sibTransId="{B4409A14-94F6-4F99-BC8B-692C2C72E388}"/>
    <dgm:cxn modelId="{36E60F56-0952-4020-812E-84E6DCD15ABD}" srcId="{8E334FF9-35B9-40B8-814F-EFB3B257EAB2}" destId="{8A163639-5826-4131-B4ED-CB43D77510C6}" srcOrd="2" destOrd="0" parTransId="{4EF692EF-2B78-4351-807A-C02C2BF0307D}" sibTransId="{F272E1FE-2E36-4F26-8F8B-0033A442FDA0}"/>
    <dgm:cxn modelId="{F6A21439-FC05-49C2-9FAF-CD4A6B37823E}" type="presOf" srcId="{8E334FF9-35B9-40B8-814F-EFB3B257EAB2}" destId="{97B13434-DBCE-488B-8200-E46797739536}" srcOrd="0" destOrd="0" presId="urn:microsoft.com/office/officeart/2005/8/layout/matrix1"/>
    <dgm:cxn modelId="{93D94963-CB4A-4892-ACAA-BDE179A2E339}" type="presOf" srcId="{AB22AB82-A4D6-4653-B902-89D61E3B87A4}" destId="{1C5A5D01-3E96-4D2D-A0F3-72022EA28447}" srcOrd="0" destOrd="0" presId="urn:microsoft.com/office/officeart/2005/8/layout/matrix1"/>
    <dgm:cxn modelId="{EBB4BFA7-0A8E-40C2-8677-60380ED2F360}" type="presParOf" srcId="{EB33BC40-1CB0-4E6B-A5C5-AD99454CF1C9}" destId="{70BB490A-B04C-46ED-9D01-3D067408C5BE}" srcOrd="0" destOrd="0" presId="urn:microsoft.com/office/officeart/2005/8/layout/matrix1"/>
    <dgm:cxn modelId="{7EC4E7B7-7768-4F9D-B86D-866646FDD8C9}" type="presParOf" srcId="{70BB490A-B04C-46ED-9D01-3D067408C5BE}" destId="{1C5A5D01-3E96-4D2D-A0F3-72022EA28447}" srcOrd="0" destOrd="0" presId="urn:microsoft.com/office/officeart/2005/8/layout/matrix1"/>
    <dgm:cxn modelId="{45CF9DAD-648B-4C73-B1BD-D74DBAD39B31}" type="presParOf" srcId="{70BB490A-B04C-46ED-9D01-3D067408C5BE}" destId="{037A3395-38AD-412A-BFD2-733CCDAA4BEE}" srcOrd="1" destOrd="0" presId="urn:microsoft.com/office/officeart/2005/8/layout/matrix1"/>
    <dgm:cxn modelId="{AE18D5A7-CD0A-4E92-A727-1AB7A9CC5C66}" type="presParOf" srcId="{70BB490A-B04C-46ED-9D01-3D067408C5BE}" destId="{1679DE48-0558-4775-A0A0-0CAD0C24D76D}" srcOrd="2" destOrd="0" presId="urn:microsoft.com/office/officeart/2005/8/layout/matrix1"/>
    <dgm:cxn modelId="{0B0A4C38-2BD2-4AD8-A546-46D5289EDB3F}" type="presParOf" srcId="{70BB490A-B04C-46ED-9D01-3D067408C5BE}" destId="{78C35473-07A3-4D47-99B2-FCD00DFDC287}" srcOrd="3" destOrd="0" presId="urn:microsoft.com/office/officeart/2005/8/layout/matrix1"/>
    <dgm:cxn modelId="{48D7AC72-D075-46A3-978F-2FF499B46A83}" type="presParOf" srcId="{70BB490A-B04C-46ED-9D01-3D067408C5BE}" destId="{7FFFE782-B24B-4840-AAF0-1A9944A639C0}" srcOrd="4" destOrd="0" presId="urn:microsoft.com/office/officeart/2005/8/layout/matrix1"/>
    <dgm:cxn modelId="{67656793-66BB-407F-A49D-BCCFD1A88ABA}" type="presParOf" srcId="{70BB490A-B04C-46ED-9D01-3D067408C5BE}" destId="{90A9B209-08C5-4CE4-84B3-0BE6CAC116AB}" srcOrd="5" destOrd="0" presId="urn:microsoft.com/office/officeart/2005/8/layout/matrix1"/>
    <dgm:cxn modelId="{0DE702A6-EA7C-4E8F-8EB9-878F00816E13}" type="presParOf" srcId="{70BB490A-B04C-46ED-9D01-3D067408C5BE}" destId="{FA9435EB-3D0B-4818-AD9A-9738107359BC}" srcOrd="6" destOrd="0" presId="urn:microsoft.com/office/officeart/2005/8/layout/matrix1"/>
    <dgm:cxn modelId="{5339D7AE-E487-4B82-83A4-D5FA7C998D7B}" type="presParOf" srcId="{70BB490A-B04C-46ED-9D01-3D067408C5BE}" destId="{164A222D-CE0B-4AA1-8353-C09C147F82A4}" srcOrd="7" destOrd="0" presId="urn:microsoft.com/office/officeart/2005/8/layout/matrix1"/>
    <dgm:cxn modelId="{04C79194-ED52-4B7B-A099-FA9B24A5EDDF}" type="presParOf" srcId="{EB33BC40-1CB0-4E6B-A5C5-AD99454CF1C9}" destId="{97B13434-DBCE-488B-8200-E4679773953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C7F6AA-9478-4337-8C9B-804A1559D01B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8E334FF9-35B9-40B8-814F-EFB3B257EAB2}">
      <dgm:prSet phldrT="[文字]" custT="1"/>
      <dgm:spPr/>
      <dgm:t>
        <a:bodyPr/>
        <a:lstStyle/>
        <a:p>
          <a:pPr algn="ctr"/>
          <a:r>
            <a:rPr lang="zh-TW" altLang="en-US" sz="40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夢想實現地  </a:t>
          </a:r>
          <a:endParaRPr lang="en-US" altLang="zh-TW" sz="4000" b="1" u="sng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/>
          <a:r>
            <a:rPr lang="zh-TW" altLang="en-US" sz="40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快速試製中心</a:t>
          </a:r>
          <a:endParaRPr lang="en-US" altLang="zh-TW" sz="4000" b="1" u="sng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56E021-D7FA-40FB-857A-AFEA4609776E}" type="par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B4409A14-94F6-4F99-BC8B-692C2C72E388}" type="sibTrans" cxnId="{3C0910CA-7ACA-4DD6-849C-615A9CA7D23D}">
      <dgm:prSet/>
      <dgm:spPr/>
      <dgm:t>
        <a:bodyPr/>
        <a:lstStyle/>
        <a:p>
          <a:endParaRPr lang="zh-TW" altLang="en-US" sz="2400"/>
        </a:p>
      </dgm:t>
    </dgm:pt>
    <dgm:pt modelId="{4CA3E827-7E05-433B-9FB4-B11339A11FD8}">
      <dgm:prSet phldrT="[文字]"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完整研發製造體系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1A3806-883F-4817-8C03-75A2555E9F25}" type="par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650B5F9D-DDF9-4BB7-AC36-DF025115605D}" type="sibTrans" cxnId="{2E2262BD-9622-498E-AC8C-EC50358BA80C}">
      <dgm:prSet/>
      <dgm:spPr/>
      <dgm:t>
        <a:bodyPr/>
        <a:lstStyle/>
        <a:p>
          <a:endParaRPr lang="zh-TW" altLang="en-US" sz="2400"/>
        </a:p>
      </dgm:t>
    </dgm:pt>
    <dgm:pt modelId="{29C37D87-1D36-4BE0-B5CC-ADDEF2874A57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開放自由之社會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D71D50-C4AD-479A-90FB-9867F21BD86E}" type="par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FA8B6C2-4FA0-4C32-920D-8CBE5FEC3D51}" type="sibTrans" cxnId="{19B8FF01-53BC-4ABD-BC8A-1768ADC704B0}">
      <dgm:prSet/>
      <dgm:spPr/>
      <dgm:t>
        <a:bodyPr/>
        <a:lstStyle/>
        <a:p>
          <a:endParaRPr lang="zh-TW" altLang="en-US" sz="2400"/>
        </a:p>
      </dgm:t>
    </dgm:pt>
    <dgm:pt modelId="{FC5AB168-5642-4C31-B560-1B5278A4D677}">
      <dgm:prSet phldrT="[文字]" custT="1"/>
      <dgm:spPr/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完善之智財保護制度</a:t>
          </a:r>
          <a:endParaRPr lang="en-US" altLang="zh-TW" sz="3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250693-364F-4819-B50E-1E4E5FA38F26}" type="par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728D9B05-D83B-46F9-9477-683D3716BB8C}" type="sibTrans" cxnId="{D80D09FB-07CC-4FDF-88FB-FCF07E7EE193}">
      <dgm:prSet/>
      <dgm:spPr/>
      <dgm:t>
        <a:bodyPr/>
        <a:lstStyle/>
        <a:p>
          <a:endParaRPr lang="zh-TW" altLang="en-US" sz="2400"/>
        </a:p>
      </dgm:t>
    </dgm:pt>
    <dgm:pt modelId="{AB22AB82-A4D6-4653-B902-89D61E3B87A4}">
      <dgm:prSet phldrT="[文字]" custT="1"/>
      <dgm:spPr/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豐沛創意與創新能力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C90F79-FAB3-494F-895C-BF781AC65F46}" type="par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3B62EC1A-B9BF-4B37-B573-624A80BBE995}" type="sibTrans" cxnId="{28F5611E-351F-44E1-A0C1-D3E6170CAF0E}">
      <dgm:prSet/>
      <dgm:spPr/>
      <dgm:t>
        <a:bodyPr/>
        <a:lstStyle/>
        <a:p>
          <a:endParaRPr lang="zh-TW" altLang="en-US" sz="2400"/>
        </a:p>
      </dgm:t>
    </dgm:pt>
    <dgm:pt modelId="{9431B62F-C68F-4591-AE15-4DA3560300F8}" type="pres">
      <dgm:prSet presAssocID="{21C7F6AA-9478-4337-8C9B-804A1559D01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6128C0C-4868-441F-BE08-DB6F19233550}" type="pres">
      <dgm:prSet presAssocID="{21C7F6AA-9478-4337-8C9B-804A1559D01B}" presName="matrix" presStyleCnt="0"/>
      <dgm:spPr/>
      <dgm:t>
        <a:bodyPr/>
        <a:lstStyle/>
        <a:p>
          <a:endParaRPr lang="zh-TW" altLang="en-US"/>
        </a:p>
      </dgm:t>
    </dgm:pt>
    <dgm:pt modelId="{18DBAE55-E87E-4AF9-9816-3A10A1FA9BC0}" type="pres">
      <dgm:prSet presAssocID="{21C7F6AA-9478-4337-8C9B-804A1559D01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4D842EF1-BD5D-4111-A62A-8E66B5BAE7BE}" type="pres">
      <dgm:prSet presAssocID="{21C7F6AA-9478-4337-8C9B-804A1559D01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FF987E-D6E5-4B56-A755-BD7E7CA2BC1E}" type="pres">
      <dgm:prSet presAssocID="{21C7F6AA-9478-4337-8C9B-804A1559D01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F839886C-039B-4945-90D6-D79A6502FAE8}" type="pres">
      <dgm:prSet presAssocID="{21C7F6AA-9478-4337-8C9B-804A1559D01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7871D5-39B3-420D-BBFE-A95E401AE07A}" type="pres">
      <dgm:prSet presAssocID="{21C7F6AA-9478-4337-8C9B-804A1559D01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85BAB61C-D450-488B-83BE-0BBFC5E0EE60}" type="pres">
      <dgm:prSet presAssocID="{21C7F6AA-9478-4337-8C9B-804A1559D01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1C4FAE-4E90-4F11-B0F6-349646602DD9}" type="pres">
      <dgm:prSet presAssocID="{21C7F6AA-9478-4337-8C9B-804A1559D01B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C453F55F-14D2-48C1-9672-503002327718}" type="pres">
      <dgm:prSet presAssocID="{21C7F6AA-9478-4337-8C9B-804A1559D01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2C304E-9E8E-4025-BBD4-39218EB8D1CF}" type="pres">
      <dgm:prSet presAssocID="{21C7F6AA-9478-4337-8C9B-804A1559D01B}" presName="centerTile" presStyleLbl="fgShp" presStyleIdx="0" presStyleCnt="1" custScaleX="177156" custScaleY="177156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0C08C7E-6B23-4FF2-9B49-9612C8EE5CB7}" type="presOf" srcId="{29C37D87-1D36-4BE0-B5CC-ADDEF2874A57}" destId="{92FF987E-D6E5-4B56-A755-BD7E7CA2BC1E}" srcOrd="0" destOrd="0" presId="urn:microsoft.com/office/officeart/2005/8/layout/matrix1"/>
    <dgm:cxn modelId="{A33A204F-748D-449D-AE68-41C61F6EEE44}" type="presOf" srcId="{4CA3E827-7E05-433B-9FB4-B11339A11FD8}" destId="{4D842EF1-BD5D-4111-A62A-8E66B5BAE7BE}" srcOrd="1" destOrd="0" presId="urn:microsoft.com/office/officeart/2005/8/layout/matrix1"/>
    <dgm:cxn modelId="{D80D09FB-07CC-4FDF-88FB-FCF07E7EE193}" srcId="{8E334FF9-35B9-40B8-814F-EFB3B257EAB2}" destId="{FC5AB168-5642-4C31-B560-1B5278A4D677}" srcOrd="2" destOrd="0" parTransId="{23250693-364F-4819-B50E-1E4E5FA38F26}" sibTransId="{728D9B05-D83B-46F9-9477-683D3716BB8C}"/>
    <dgm:cxn modelId="{2E2262BD-9622-498E-AC8C-EC50358BA80C}" srcId="{8E334FF9-35B9-40B8-814F-EFB3B257EAB2}" destId="{4CA3E827-7E05-433B-9FB4-B11339A11FD8}" srcOrd="0" destOrd="0" parTransId="{781A3806-883F-4817-8C03-75A2555E9F25}" sibTransId="{650B5F9D-DDF9-4BB7-AC36-DF025115605D}"/>
    <dgm:cxn modelId="{28F5611E-351F-44E1-A0C1-D3E6170CAF0E}" srcId="{8E334FF9-35B9-40B8-814F-EFB3B257EAB2}" destId="{AB22AB82-A4D6-4653-B902-89D61E3B87A4}" srcOrd="3" destOrd="0" parTransId="{EAC90F79-FAB3-494F-895C-BF781AC65F46}" sibTransId="{3B62EC1A-B9BF-4B37-B573-624A80BBE995}"/>
    <dgm:cxn modelId="{643EA6B0-A9C4-4A15-B672-61B465DE96B3}" type="presOf" srcId="{AB22AB82-A4D6-4653-B902-89D61E3B87A4}" destId="{C453F55F-14D2-48C1-9672-503002327718}" srcOrd="1" destOrd="0" presId="urn:microsoft.com/office/officeart/2005/8/layout/matrix1"/>
    <dgm:cxn modelId="{1D9B6E72-03DA-4438-9B9D-8B17DA41199D}" type="presOf" srcId="{4CA3E827-7E05-433B-9FB4-B11339A11FD8}" destId="{18DBAE55-E87E-4AF9-9816-3A10A1FA9BC0}" srcOrd="0" destOrd="0" presId="urn:microsoft.com/office/officeart/2005/8/layout/matrix1"/>
    <dgm:cxn modelId="{4ABD5BAE-D504-4FC3-B371-CBC445AAB74F}" type="presOf" srcId="{AB22AB82-A4D6-4653-B902-89D61E3B87A4}" destId="{B21C4FAE-4E90-4F11-B0F6-349646602DD9}" srcOrd="0" destOrd="0" presId="urn:microsoft.com/office/officeart/2005/8/layout/matrix1"/>
    <dgm:cxn modelId="{19B8FF01-53BC-4ABD-BC8A-1768ADC704B0}" srcId="{8E334FF9-35B9-40B8-814F-EFB3B257EAB2}" destId="{29C37D87-1D36-4BE0-B5CC-ADDEF2874A57}" srcOrd="1" destOrd="0" parTransId="{E5D71D50-C4AD-479A-90FB-9867F21BD86E}" sibTransId="{FFA8B6C2-4FA0-4C32-920D-8CBE5FEC3D51}"/>
    <dgm:cxn modelId="{DFFE0A7F-DC20-4284-BEF9-07DAA834C330}" type="presOf" srcId="{8E334FF9-35B9-40B8-814F-EFB3B257EAB2}" destId="{5A2C304E-9E8E-4025-BBD4-39218EB8D1CF}" srcOrd="0" destOrd="0" presId="urn:microsoft.com/office/officeart/2005/8/layout/matrix1"/>
    <dgm:cxn modelId="{3C0910CA-7ACA-4DD6-849C-615A9CA7D23D}" srcId="{21C7F6AA-9478-4337-8C9B-804A1559D01B}" destId="{8E334FF9-35B9-40B8-814F-EFB3B257EAB2}" srcOrd="0" destOrd="0" parTransId="{DB56E021-D7FA-40FB-857A-AFEA4609776E}" sibTransId="{B4409A14-94F6-4F99-BC8B-692C2C72E388}"/>
    <dgm:cxn modelId="{118FDBCA-FAAF-415E-9220-BFA994063172}" type="presOf" srcId="{29C37D87-1D36-4BE0-B5CC-ADDEF2874A57}" destId="{F839886C-039B-4945-90D6-D79A6502FAE8}" srcOrd="1" destOrd="0" presId="urn:microsoft.com/office/officeart/2005/8/layout/matrix1"/>
    <dgm:cxn modelId="{ED3A3650-81C5-462F-A00F-E3B721FF4D6C}" type="presOf" srcId="{FC5AB168-5642-4C31-B560-1B5278A4D677}" destId="{CF7871D5-39B3-420D-BBFE-A95E401AE07A}" srcOrd="0" destOrd="0" presId="urn:microsoft.com/office/officeart/2005/8/layout/matrix1"/>
    <dgm:cxn modelId="{C275E5F7-0B1E-4AEF-B56E-1E8A00B9FA0C}" type="presOf" srcId="{21C7F6AA-9478-4337-8C9B-804A1559D01B}" destId="{9431B62F-C68F-4591-AE15-4DA3560300F8}" srcOrd="0" destOrd="0" presId="urn:microsoft.com/office/officeart/2005/8/layout/matrix1"/>
    <dgm:cxn modelId="{B9C9559C-63BC-46DD-80E0-D584FBE9BAB5}" type="presOf" srcId="{FC5AB168-5642-4C31-B560-1B5278A4D677}" destId="{85BAB61C-D450-488B-83BE-0BBFC5E0EE60}" srcOrd="1" destOrd="0" presId="urn:microsoft.com/office/officeart/2005/8/layout/matrix1"/>
    <dgm:cxn modelId="{C1649999-7AA0-4F32-BE29-3D74441B9202}" type="presParOf" srcId="{9431B62F-C68F-4591-AE15-4DA3560300F8}" destId="{06128C0C-4868-441F-BE08-DB6F19233550}" srcOrd="0" destOrd="0" presId="urn:microsoft.com/office/officeart/2005/8/layout/matrix1"/>
    <dgm:cxn modelId="{FB2D08BD-D50A-4993-9D20-1BE8EDF35B47}" type="presParOf" srcId="{06128C0C-4868-441F-BE08-DB6F19233550}" destId="{18DBAE55-E87E-4AF9-9816-3A10A1FA9BC0}" srcOrd="0" destOrd="0" presId="urn:microsoft.com/office/officeart/2005/8/layout/matrix1"/>
    <dgm:cxn modelId="{0FC036B7-F966-456C-975F-A19F75050E78}" type="presParOf" srcId="{06128C0C-4868-441F-BE08-DB6F19233550}" destId="{4D842EF1-BD5D-4111-A62A-8E66B5BAE7BE}" srcOrd="1" destOrd="0" presId="urn:microsoft.com/office/officeart/2005/8/layout/matrix1"/>
    <dgm:cxn modelId="{8E1B77B0-6960-4BF4-9036-EAAD322D9EC3}" type="presParOf" srcId="{06128C0C-4868-441F-BE08-DB6F19233550}" destId="{92FF987E-D6E5-4B56-A755-BD7E7CA2BC1E}" srcOrd="2" destOrd="0" presId="urn:microsoft.com/office/officeart/2005/8/layout/matrix1"/>
    <dgm:cxn modelId="{15B4CBEC-C661-42D3-9399-CB9770540427}" type="presParOf" srcId="{06128C0C-4868-441F-BE08-DB6F19233550}" destId="{F839886C-039B-4945-90D6-D79A6502FAE8}" srcOrd="3" destOrd="0" presId="urn:microsoft.com/office/officeart/2005/8/layout/matrix1"/>
    <dgm:cxn modelId="{7D5CD240-A712-43E6-A0A5-A8951AB84DB4}" type="presParOf" srcId="{06128C0C-4868-441F-BE08-DB6F19233550}" destId="{CF7871D5-39B3-420D-BBFE-A95E401AE07A}" srcOrd="4" destOrd="0" presId="urn:microsoft.com/office/officeart/2005/8/layout/matrix1"/>
    <dgm:cxn modelId="{FD714302-E98F-44B0-91C5-37C9DE9919D0}" type="presParOf" srcId="{06128C0C-4868-441F-BE08-DB6F19233550}" destId="{85BAB61C-D450-488B-83BE-0BBFC5E0EE60}" srcOrd="5" destOrd="0" presId="urn:microsoft.com/office/officeart/2005/8/layout/matrix1"/>
    <dgm:cxn modelId="{CDACA3F5-7CEF-4528-BB19-5591CB6ADC98}" type="presParOf" srcId="{06128C0C-4868-441F-BE08-DB6F19233550}" destId="{B21C4FAE-4E90-4F11-B0F6-349646602DD9}" srcOrd="6" destOrd="0" presId="urn:microsoft.com/office/officeart/2005/8/layout/matrix1"/>
    <dgm:cxn modelId="{2CE3AE8B-A985-41CA-83A6-F557330DF041}" type="presParOf" srcId="{06128C0C-4868-441F-BE08-DB6F19233550}" destId="{C453F55F-14D2-48C1-9672-503002327718}" srcOrd="7" destOrd="0" presId="urn:microsoft.com/office/officeart/2005/8/layout/matrix1"/>
    <dgm:cxn modelId="{AF187C29-5925-4279-8BF4-7F4829326E9F}" type="presParOf" srcId="{9431B62F-C68F-4591-AE15-4DA3560300F8}" destId="{5A2C304E-9E8E-4025-BBD4-39218EB8D1C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1C7F6AA-9478-4337-8C9B-804A1559D01B}" type="doc">
      <dgm:prSet loTypeId="urn:microsoft.com/office/officeart/2005/8/layout/matrix1" loCatId="matrix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8E334FF9-35B9-40B8-814F-EFB3B257EAB2}">
      <dgm:prSet phldrT="[文字]" custT="1"/>
      <dgm:spPr/>
      <dgm:t>
        <a:bodyPr/>
        <a:lstStyle/>
        <a:p>
          <a:r>
            <a:rPr lang="zh-TW" altLang="en-US" sz="3600" b="1" u="sng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智慧及數位</a:t>
          </a:r>
          <a:r>
            <a:rPr lang="en-US" altLang="zh-TW" sz="3600" b="1" u="sng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600" b="1" u="sng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600" b="1" u="sng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生活商機</a:t>
          </a:r>
          <a:endParaRPr lang="en-US" altLang="zh-TW" sz="3600" b="1" u="sng" dirty="0" smtClean="0">
            <a:solidFill>
              <a:schemeClr val="accent2">
                <a:lumMod val="7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56E021-D7FA-40FB-857A-AFEA4609776E}" type="parTrans" cxnId="{3C0910CA-7ACA-4DD6-849C-615A9CA7D23D}">
      <dgm:prSet/>
      <dgm:spPr/>
      <dgm:t>
        <a:bodyPr/>
        <a:lstStyle/>
        <a:p>
          <a:endParaRPr lang="zh-TW" altLang="en-US"/>
        </a:p>
      </dgm:t>
    </dgm:pt>
    <dgm:pt modelId="{B4409A14-94F6-4F99-BC8B-692C2C72E388}" type="sibTrans" cxnId="{3C0910CA-7ACA-4DD6-849C-615A9CA7D23D}">
      <dgm:prSet/>
      <dgm:spPr/>
      <dgm:t>
        <a:bodyPr/>
        <a:lstStyle/>
        <a:p>
          <a:endParaRPr lang="zh-TW" altLang="en-US"/>
        </a:p>
      </dgm:t>
    </dgm:pt>
    <dgm:pt modelId="{4CA3E827-7E05-433B-9FB4-B11339A11FD8}">
      <dgm:prSet phldrT="[文字]"/>
      <dgm:spPr>
        <a:solidFill>
          <a:schemeClr val="accent1"/>
        </a:solidFill>
      </dgm:spPr>
      <dgm:t>
        <a:bodyPr/>
        <a:lstStyle/>
        <a:p>
          <a:r>
            <a:rPr lang="zh-TW" altLang="en-US" dirty="0" smtClean="0"/>
            <a:t> </a:t>
          </a:r>
          <a:endParaRPr lang="zh-TW" altLang="en-US" dirty="0"/>
        </a:p>
      </dgm:t>
    </dgm:pt>
    <dgm:pt modelId="{781A3806-883F-4817-8C03-75A2555E9F25}" type="parTrans" cxnId="{2E2262BD-9622-498E-AC8C-EC50358BA80C}">
      <dgm:prSet/>
      <dgm:spPr/>
      <dgm:t>
        <a:bodyPr/>
        <a:lstStyle/>
        <a:p>
          <a:endParaRPr lang="zh-TW" altLang="en-US"/>
        </a:p>
      </dgm:t>
    </dgm:pt>
    <dgm:pt modelId="{650B5F9D-DDF9-4BB7-AC36-DF025115605D}" type="sibTrans" cxnId="{2E2262BD-9622-498E-AC8C-EC50358BA80C}">
      <dgm:prSet/>
      <dgm:spPr/>
      <dgm:t>
        <a:bodyPr/>
        <a:lstStyle/>
        <a:p>
          <a:endParaRPr lang="zh-TW" altLang="en-US"/>
        </a:p>
      </dgm:t>
    </dgm:pt>
    <dgm:pt modelId="{29C37D87-1D36-4BE0-B5CC-ADDEF2874A57}">
      <dgm:prSet phldrT="[文字]"/>
      <dgm:spPr>
        <a:solidFill>
          <a:schemeClr val="accent1"/>
        </a:solidFill>
      </dgm:spPr>
      <dgm:t>
        <a:bodyPr/>
        <a:lstStyle/>
        <a:p>
          <a:r>
            <a:rPr lang="zh-TW" altLang="en-US" dirty="0" smtClean="0"/>
            <a:t> </a:t>
          </a:r>
          <a:endParaRPr lang="zh-TW" altLang="en-US" dirty="0"/>
        </a:p>
      </dgm:t>
    </dgm:pt>
    <dgm:pt modelId="{E5D71D50-C4AD-479A-90FB-9867F21BD86E}" type="parTrans" cxnId="{19B8FF01-53BC-4ABD-BC8A-1768ADC704B0}">
      <dgm:prSet/>
      <dgm:spPr/>
      <dgm:t>
        <a:bodyPr/>
        <a:lstStyle/>
        <a:p>
          <a:endParaRPr lang="zh-TW" altLang="en-US"/>
        </a:p>
      </dgm:t>
    </dgm:pt>
    <dgm:pt modelId="{FFA8B6C2-4FA0-4C32-920D-8CBE5FEC3D51}" type="sibTrans" cxnId="{19B8FF01-53BC-4ABD-BC8A-1768ADC704B0}">
      <dgm:prSet/>
      <dgm:spPr/>
      <dgm:t>
        <a:bodyPr/>
        <a:lstStyle/>
        <a:p>
          <a:endParaRPr lang="zh-TW" altLang="en-US"/>
        </a:p>
      </dgm:t>
    </dgm:pt>
    <dgm:pt modelId="{FC5AB168-5642-4C31-B560-1B5278A4D677}">
      <dgm:prSet phldrT="[文字]" custT="1"/>
      <dgm:spPr>
        <a:solidFill>
          <a:srgbClr val="00B050"/>
        </a:solidFill>
      </dgm:spPr>
      <dgm:t>
        <a:bodyPr/>
        <a:lstStyle/>
        <a:p>
          <a:r>
            <a:rPr lang="en-US" altLang="zh-TW" sz="4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ICT</a:t>
          </a:r>
          <a:r>
            <a:rPr lang="zh-TW" altLang="en-US" sz="4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雄厚基礎</a:t>
          </a:r>
          <a:r>
            <a:rPr lang="en-US" altLang="zh-TW" sz="4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4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4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拓展國際潛力</a:t>
          </a:r>
          <a:endParaRPr lang="en-US" altLang="zh-TW" sz="4000" b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250693-364F-4819-B50E-1E4E5FA38F26}" type="parTrans" cxnId="{D80D09FB-07CC-4FDF-88FB-FCF07E7EE193}">
      <dgm:prSet/>
      <dgm:spPr/>
      <dgm:t>
        <a:bodyPr/>
        <a:lstStyle/>
        <a:p>
          <a:endParaRPr lang="zh-TW" altLang="en-US"/>
        </a:p>
      </dgm:t>
    </dgm:pt>
    <dgm:pt modelId="{728D9B05-D83B-46F9-9477-683D3716BB8C}" type="sibTrans" cxnId="{D80D09FB-07CC-4FDF-88FB-FCF07E7EE193}">
      <dgm:prSet/>
      <dgm:spPr/>
      <dgm:t>
        <a:bodyPr/>
        <a:lstStyle/>
        <a:p>
          <a:endParaRPr lang="zh-TW" altLang="en-US"/>
        </a:p>
      </dgm:t>
    </dgm:pt>
    <dgm:pt modelId="{AB22AB82-A4D6-4653-B902-89D61E3B87A4}">
      <dgm:prSet phldrT="[文字]" custT="1"/>
      <dgm:spPr/>
      <dgm:t>
        <a:bodyPr/>
        <a:lstStyle/>
        <a:p>
          <a:r>
            <a:rPr lang="zh-TW" altLang="en-US" sz="4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提供都市化問題解決之道</a:t>
          </a:r>
          <a:endParaRPr lang="zh-TW" altLang="en-US" sz="4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C90F79-FAB3-494F-895C-BF781AC65F46}" type="parTrans" cxnId="{28F5611E-351F-44E1-A0C1-D3E6170CAF0E}">
      <dgm:prSet/>
      <dgm:spPr/>
      <dgm:t>
        <a:bodyPr/>
        <a:lstStyle/>
        <a:p>
          <a:endParaRPr lang="zh-TW" altLang="en-US"/>
        </a:p>
      </dgm:t>
    </dgm:pt>
    <dgm:pt modelId="{3B62EC1A-B9BF-4B37-B573-624A80BBE995}" type="sibTrans" cxnId="{28F5611E-351F-44E1-A0C1-D3E6170CAF0E}">
      <dgm:prSet/>
      <dgm:spPr/>
      <dgm:t>
        <a:bodyPr/>
        <a:lstStyle/>
        <a:p>
          <a:endParaRPr lang="zh-TW" altLang="en-US"/>
        </a:p>
      </dgm:t>
    </dgm:pt>
    <dgm:pt modelId="{9431B62F-C68F-4591-AE15-4DA3560300F8}" type="pres">
      <dgm:prSet presAssocID="{21C7F6AA-9478-4337-8C9B-804A1559D01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6128C0C-4868-441F-BE08-DB6F19233550}" type="pres">
      <dgm:prSet presAssocID="{21C7F6AA-9478-4337-8C9B-804A1559D01B}" presName="matrix" presStyleCnt="0"/>
      <dgm:spPr/>
      <dgm:t>
        <a:bodyPr/>
        <a:lstStyle/>
        <a:p>
          <a:endParaRPr lang="zh-TW" altLang="en-US"/>
        </a:p>
      </dgm:t>
    </dgm:pt>
    <dgm:pt modelId="{18DBAE55-E87E-4AF9-9816-3A10A1FA9BC0}" type="pres">
      <dgm:prSet presAssocID="{21C7F6AA-9478-4337-8C9B-804A1559D01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4D842EF1-BD5D-4111-A62A-8E66B5BAE7BE}" type="pres">
      <dgm:prSet presAssocID="{21C7F6AA-9478-4337-8C9B-804A1559D01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FF987E-D6E5-4B56-A755-BD7E7CA2BC1E}" type="pres">
      <dgm:prSet presAssocID="{21C7F6AA-9478-4337-8C9B-804A1559D01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F839886C-039B-4945-90D6-D79A6502FAE8}" type="pres">
      <dgm:prSet presAssocID="{21C7F6AA-9478-4337-8C9B-804A1559D01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7871D5-39B3-420D-BBFE-A95E401AE07A}" type="pres">
      <dgm:prSet presAssocID="{21C7F6AA-9478-4337-8C9B-804A1559D01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85BAB61C-D450-488B-83BE-0BBFC5E0EE60}" type="pres">
      <dgm:prSet presAssocID="{21C7F6AA-9478-4337-8C9B-804A1559D01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1C4FAE-4E90-4F11-B0F6-349646602DD9}" type="pres">
      <dgm:prSet presAssocID="{21C7F6AA-9478-4337-8C9B-804A1559D01B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C453F55F-14D2-48C1-9672-503002327718}" type="pres">
      <dgm:prSet presAssocID="{21C7F6AA-9478-4337-8C9B-804A1559D01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2C304E-9E8E-4025-BBD4-39218EB8D1CF}" type="pres">
      <dgm:prSet presAssocID="{21C7F6AA-9478-4337-8C9B-804A1559D01B}" presName="centerTile" presStyleLbl="fgShp" presStyleIdx="0" presStyleCnt="1" custScaleX="133100" custScaleY="133100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97A773E-BBAF-4C94-8D83-D9EADAE307FA}" type="presOf" srcId="{AB22AB82-A4D6-4653-B902-89D61E3B87A4}" destId="{B21C4FAE-4E90-4F11-B0F6-349646602DD9}" srcOrd="0" destOrd="0" presId="urn:microsoft.com/office/officeart/2005/8/layout/matrix1"/>
    <dgm:cxn modelId="{9F7BFE3F-B3C0-411B-90EE-499CEB2E2926}" type="presOf" srcId="{21C7F6AA-9478-4337-8C9B-804A1559D01B}" destId="{9431B62F-C68F-4591-AE15-4DA3560300F8}" srcOrd="0" destOrd="0" presId="urn:microsoft.com/office/officeart/2005/8/layout/matrix1"/>
    <dgm:cxn modelId="{ECFD9799-2A75-4192-8F58-2ABC0095A3BF}" type="presOf" srcId="{4CA3E827-7E05-433B-9FB4-B11339A11FD8}" destId="{18DBAE55-E87E-4AF9-9816-3A10A1FA9BC0}" srcOrd="0" destOrd="0" presId="urn:microsoft.com/office/officeart/2005/8/layout/matrix1"/>
    <dgm:cxn modelId="{28F5611E-351F-44E1-A0C1-D3E6170CAF0E}" srcId="{8E334FF9-35B9-40B8-814F-EFB3B257EAB2}" destId="{AB22AB82-A4D6-4653-B902-89D61E3B87A4}" srcOrd="3" destOrd="0" parTransId="{EAC90F79-FAB3-494F-895C-BF781AC65F46}" sibTransId="{3B62EC1A-B9BF-4B37-B573-624A80BBE995}"/>
    <dgm:cxn modelId="{EFDD95DA-C49C-4958-82CD-A632BA86A3FC}" type="presOf" srcId="{8E334FF9-35B9-40B8-814F-EFB3B257EAB2}" destId="{5A2C304E-9E8E-4025-BBD4-39218EB8D1CF}" srcOrd="0" destOrd="0" presId="urn:microsoft.com/office/officeart/2005/8/layout/matrix1"/>
    <dgm:cxn modelId="{9F3A29C2-43E9-4154-97A1-089C51327F84}" type="presOf" srcId="{AB22AB82-A4D6-4653-B902-89D61E3B87A4}" destId="{C453F55F-14D2-48C1-9672-503002327718}" srcOrd="1" destOrd="0" presId="urn:microsoft.com/office/officeart/2005/8/layout/matrix1"/>
    <dgm:cxn modelId="{D80D09FB-07CC-4FDF-88FB-FCF07E7EE193}" srcId="{8E334FF9-35B9-40B8-814F-EFB3B257EAB2}" destId="{FC5AB168-5642-4C31-B560-1B5278A4D677}" srcOrd="2" destOrd="0" parTransId="{23250693-364F-4819-B50E-1E4E5FA38F26}" sibTransId="{728D9B05-D83B-46F9-9477-683D3716BB8C}"/>
    <dgm:cxn modelId="{3C0910CA-7ACA-4DD6-849C-615A9CA7D23D}" srcId="{21C7F6AA-9478-4337-8C9B-804A1559D01B}" destId="{8E334FF9-35B9-40B8-814F-EFB3B257EAB2}" srcOrd="0" destOrd="0" parTransId="{DB56E021-D7FA-40FB-857A-AFEA4609776E}" sibTransId="{B4409A14-94F6-4F99-BC8B-692C2C72E388}"/>
    <dgm:cxn modelId="{84D73F20-186B-4B74-876D-6A2482F3B53D}" type="presOf" srcId="{29C37D87-1D36-4BE0-B5CC-ADDEF2874A57}" destId="{F839886C-039B-4945-90D6-D79A6502FAE8}" srcOrd="1" destOrd="0" presId="urn:microsoft.com/office/officeart/2005/8/layout/matrix1"/>
    <dgm:cxn modelId="{2FF01108-F5AB-45CE-AA73-BA7DB010AD24}" type="presOf" srcId="{4CA3E827-7E05-433B-9FB4-B11339A11FD8}" destId="{4D842EF1-BD5D-4111-A62A-8E66B5BAE7BE}" srcOrd="1" destOrd="0" presId="urn:microsoft.com/office/officeart/2005/8/layout/matrix1"/>
    <dgm:cxn modelId="{2E2262BD-9622-498E-AC8C-EC50358BA80C}" srcId="{8E334FF9-35B9-40B8-814F-EFB3B257EAB2}" destId="{4CA3E827-7E05-433B-9FB4-B11339A11FD8}" srcOrd="0" destOrd="0" parTransId="{781A3806-883F-4817-8C03-75A2555E9F25}" sibTransId="{650B5F9D-DDF9-4BB7-AC36-DF025115605D}"/>
    <dgm:cxn modelId="{BE0A0AE1-7E25-41F4-B576-6F4A05ABE53E}" type="presOf" srcId="{FC5AB168-5642-4C31-B560-1B5278A4D677}" destId="{85BAB61C-D450-488B-83BE-0BBFC5E0EE60}" srcOrd="1" destOrd="0" presId="urn:microsoft.com/office/officeart/2005/8/layout/matrix1"/>
    <dgm:cxn modelId="{8199E0BE-837B-405B-B908-BF1437CF4C5F}" type="presOf" srcId="{29C37D87-1D36-4BE0-B5CC-ADDEF2874A57}" destId="{92FF987E-D6E5-4B56-A755-BD7E7CA2BC1E}" srcOrd="0" destOrd="0" presId="urn:microsoft.com/office/officeart/2005/8/layout/matrix1"/>
    <dgm:cxn modelId="{B03F8BB2-3E99-4857-9329-D95952063F2D}" type="presOf" srcId="{FC5AB168-5642-4C31-B560-1B5278A4D677}" destId="{CF7871D5-39B3-420D-BBFE-A95E401AE07A}" srcOrd="0" destOrd="0" presId="urn:microsoft.com/office/officeart/2005/8/layout/matrix1"/>
    <dgm:cxn modelId="{19B8FF01-53BC-4ABD-BC8A-1768ADC704B0}" srcId="{8E334FF9-35B9-40B8-814F-EFB3B257EAB2}" destId="{29C37D87-1D36-4BE0-B5CC-ADDEF2874A57}" srcOrd="1" destOrd="0" parTransId="{E5D71D50-C4AD-479A-90FB-9867F21BD86E}" sibTransId="{FFA8B6C2-4FA0-4C32-920D-8CBE5FEC3D51}"/>
    <dgm:cxn modelId="{26E429FD-F061-4782-8AAA-6A1A59731847}" type="presParOf" srcId="{9431B62F-C68F-4591-AE15-4DA3560300F8}" destId="{06128C0C-4868-441F-BE08-DB6F19233550}" srcOrd="0" destOrd="0" presId="urn:microsoft.com/office/officeart/2005/8/layout/matrix1"/>
    <dgm:cxn modelId="{66CB5F0D-59E7-4D17-8837-64DD3FDA588E}" type="presParOf" srcId="{06128C0C-4868-441F-BE08-DB6F19233550}" destId="{18DBAE55-E87E-4AF9-9816-3A10A1FA9BC0}" srcOrd="0" destOrd="0" presId="urn:microsoft.com/office/officeart/2005/8/layout/matrix1"/>
    <dgm:cxn modelId="{2738D467-844E-4FB9-9C1A-CF6C52FFB9D1}" type="presParOf" srcId="{06128C0C-4868-441F-BE08-DB6F19233550}" destId="{4D842EF1-BD5D-4111-A62A-8E66B5BAE7BE}" srcOrd="1" destOrd="0" presId="urn:microsoft.com/office/officeart/2005/8/layout/matrix1"/>
    <dgm:cxn modelId="{D60E7FCA-1718-40A4-8C80-59BC7E25C2ED}" type="presParOf" srcId="{06128C0C-4868-441F-BE08-DB6F19233550}" destId="{92FF987E-D6E5-4B56-A755-BD7E7CA2BC1E}" srcOrd="2" destOrd="0" presId="urn:microsoft.com/office/officeart/2005/8/layout/matrix1"/>
    <dgm:cxn modelId="{522DA5B7-4FF0-4F56-95CC-CD4C28AD7923}" type="presParOf" srcId="{06128C0C-4868-441F-BE08-DB6F19233550}" destId="{F839886C-039B-4945-90D6-D79A6502FAE8}" srcOrd="3" destOrd="0" presId="urn:microsoft.com/office/officeart/2005/8/layout/matrix1"/>
    <dgm:cxn modelId="{05211A6F-20DC-428A-B467-6E2B50D38EEE}" type="presParOf" srcId="{06128C0C-4868-441F-BE08-DB6F19233550}" destId="{CF7871D5-39B3-420D-BBFE-A95E401AE07A}" srcOrd="4" destOrd="0" presId="urn:microsoft.com/office/officeart/2005/8/layout/matrix1"/>
    <dgm:cxn modelId="{1E2866EE-E949-4A60-9F98-8A5D461C530A}" type="presParOf" srcId="{06128C0C-4868-441F-BE08-DB6F19233550}" destId="{85BAB61C-D450-488B-83BE-0BBFC5E0EE60}" srcOrd="5" destOrd="0" presId="urn:microsoft.com/office/officeart/2005/8/layout/matrix1"/>
    <dgm:cxn modelId="{17870F0B-0D4B-4F92-99FB-47F0D0F51621}" type="presParOf" srcId="{06128C0C-4868-441F-BE08-DB6F19233550}" destId="{B21C4FAE-4E90-4F11-B0F6-349646602DD9}" srcOrd="6" destOrd="0" presId="urn:microsoft.com/office/officeart/2005/8/layout/matrix1"/>
    <dgm:cxn modelId="{8AEAA850-0450-4568-96D3-327E586958A1}" type="presParOf" srcId="{06128C0C-4868-441F-BE08-DB6F19233550}" destId="{C453F55F-14D2-48C1-9672-503002327718}" srcOrd="7" destOrd="0" presId="urn:microsoft.com/office/officeart/2005/8/layout/matrix1"/>
    <dgm:cxn modelId="{6E3C4AA5-2BC6-4A26-9787-F1691E6D5FF9}" type="presParOf" srcId="{9431B62F-C68F-4591-AE15-4DA3560300F8}" destId="{5A2C304E-9E8E-4025-BBD4-39218EB8D1C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C5D5B-BF40-48A9-8267-EDB1777528AE}">
      <dsp:nvSpPr>
        <dsp:cNvPr id="0" name=""/>
        <dsp:cNvSpPr/>
      </dsp:nvSpPr>
      <dsp:spPr>
        <a:xfrm rot="5400000">
          <a:off x="4540218" y="-2012281"/>
          <a:ext cx="626512" cy="481039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前言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448277" y="110244"/>
        <a:ext cx="4779810" cy="565344"/>
      </dsp:txXfrm>
    </dsp:sp>
    <dsp:sp modelId="{74092B9C-7627-4D16-8C85-FA021BAF5777}">
      <dsp:nvSpPr>
        <dsp:cNvPr id="0" name=""/>
        <dsp:cNvSpPr/>
      </dsp:nvSpPr>
      <dsp:spPr>
        <a:xfrm>
          <a:off x="257569" y="1345"/>
          <a:ext cx="2190707" cy="7831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5799" y="39575"/>
        <a:ext cx="2114247" cy="706680"/>
      </dsp:txXfrm>
    </dsp:sp>
    <dsp:sp modelId="{346DBF4C-3CD2-4279-AB34-33AADF4868C0}">
      <dsp:nvSpPr>
        <dsp:cNvPr id="0" name=""/>
        <dsp:cNvSpPr/>
      </dsp:nvSpPr>
      <dsp:spPr>
        <a:xfrm rot="5400000">
          <a:off x="4540191" y="-1189984"/>
          <a:ext cx="626512" cy="4810394"/>
        </a:xfrm>
        <a:prstGeom prst="round2SameRect">
          <a:avLst/>
        </a:prstGeom>
        <a:solidFill>
          <a:schemeClr val="accent2">
            <a:tint val="40000"/>
            <a:alpha val="90000"/>
            <a:hueOff val="1005164"/>
            <a:satOff val="-876"/>
            <a:lumOff val="-1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005164"/>
              <a:satOff val="-876"/>
              <a:lumOff val="-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臺灣經濟展望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448250" y="932541"/>
        <a:ext cx="4779810" cy="565344"/>
      </dsp:txXfrm>
    </dsp:sp>
    <dsp:sp modelId="{CCC35EE2-ECF9-44DE-8EF0-D2D6ECD49FCE}">
      <dsp:nvSpPr>
        <dsp:cNvPr id="0" name=""/>
        <dsp:cNvSpPr/>
      </dsp:nvSpPr>
      <dsp:spPr>
        <a:xfrm>
          <a:off x="257569" y="823642"/>
          <a:ext cx="2190680" cy="783140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5799" y="861872"/>
        <a:ext cx="2114220" cy="706680"/>
      </dsp:txXfrm>
    </dsp:sp>
    <dsp:sp modelId="{7BD0B08D-0F95-4742-9BE2-340BC06ED23E}">
      <dsp:nvSpPr>
        <dsp:cNvPr id="0" name=""/>
        <dsp:cNvSpPr/>
      </dsp:nvSpPr>
      <dsp:spPr>
        <a:xfrm rot="5400000">
          <a:off x="4540218" y="-367686"/>
          <a:ext cx="626512" cy="4810394"/>
        </a:xfrm>
        <a:prstGeom prst="round2SameRect">
          <a:avLst/>
        </a:prstGeom>
        <a:solidFill>
          <a:schemeClr val="accent2">
            <a:tint val="40000"/>
            <a:alpha val="90000"/>
            <a:hueOff val="2010328"/>
            <a:satOff val="-1751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010328"/>
              <a:satOff val="-1751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臺灣的挑戰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448277" y="1754839"/>
        <a:ext cx="4779810" cy="565344"/>
      </dsp:txXfrm>
    </dsp:sp>
    <dsp:sp modelId="{FF8EA8BB-0D49-48EC-9DB1-C0BA388C0D95}">
      <dsp:nvSpPr>
        <dsp:cNvPr id="0" name=""/>
        <dsp:cNvSpPr/>
      </dsp:nvSpPr>
      <dsp:spPr>
        <a:xfrm>
          <a:off x="257569" y="1645940"/>
          <a:ext cx="2190707" cy="783140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三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5799" y="1684170"/>
        <a:ext cx="2114247" cy="706680"/>
      </dsp:txXfrm>
    </dsp:sp>
    <dsp:sp modelId="{B32B5196-4859-4C30-B7E9-61C5EFF5AFAC}">
      <dsp:nvSpPr>
        <dsp:cNvPr id="0" name=""/>
        <dsp:cNvSpPr/>
      </dsp:nvSpPr>
      <dsp:spPr>
        <a:xfrm rot="5400000">
          <a:off x="4540191" y="454611"/>
          <a:ext cx="626512" cy="4810394"/>
        </a:xfrm>
        <a:prstGeom prst="round2SameRect">
          <a:avLst/>
        </a:prstGeom>
        <a:solidFill>
          <a:schemeClr val="accent2">
            <a:tint val="40000"/>
            <a:alpha val="90000"/>
            <a:hueOff val="3015493"/>
            <a:satOff val="-2627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015493"/>
              <a:satOff val="-2627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臺灣的機會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448250" y="2577136"/>
        <a:ext cx="4779810" cy="565344"/>
      </dsp:txXfrm>
    </dsp:sp>
    <dsp:sp modelId="{D08E818F-B422-4086-B4A3-20462B45A638}">
      <dsp:nvSpPr>
        <dsp:cNvPr id="0" name=""/>
        <dsp:cNvSpPr/>
      </dsp:nvSpPr>
      <dsp:spPr>
        <a:xfrm>
          <a:off x="257569" y="2468238"/>
          <a:ext cx="2190680" cy="783140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5799" y="2506468"/>
        <a:ext cx="2114220" cy="706680"/>
      </dsp:txXfrm>
    </dsp:sp>
    <dsp:sp modelId="{E1A75F0D-B131-440A-A880-B66EDFE5BD57}">
      <dsp:nvSpPr>
        <dsp:cNvPr id="0" name=""/>
        <dsp:cNvSpPr/>
      </dsp:nvSpPr>
      <dsp:spPr>
        <a:xfrm rot="5400000">
          <a:off x="4540218" y="1276909"/>
          <a:ext cx="626512" cy="4810394"/>
        </a:xfrm>
        <a:prstGeom prst="round2SameRect">
          <a:avLst/>
        </a:prstGeom>
        <a:solidFill>
          <a:schemeClr val="accent2">
            <a:tint val="40000"/>
            <a:alpha val="90000"/>
            <a:hueOff val="4020657"/>
            <a:satOff val="-3502"/>
            <a:lumOff val="-5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4020657"/>
              <a:satOff val="-3502"/>
              <a:lumOff val="-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政策重點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448277" y="3399434"/>
        <a:ext cx="4779810" cy="565344"/>
      </dsp:txXfrm>
    </dsp:sp>
    <dsp:sp modelId="{E584381E-25D4-4D93-9169-64D45EA43C45}">
      <dsp:nvSpPr>
        <dsp:cNvPr id="0" name=""/>
        <dsp:cNvSpPr/>
      </dsp:nvSpPr>
      <dsp:spPr>
        <a:xfrm>
          <a:off x="257569" y="3290536"/>
          <a:ext cx="2190707" cy="783140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5799" y="3328766"/>
        <a:ext cx="2114247" cy="706680"/>
      </dsp:txXfrm>
    </dsp:sp>
    <dsp:sp modelId="{33EABF95-7C56-41EA-AF77-3029D841C12D}">
      <dsp:nvSpPr>
        <dsp:cNvPr id="0" name=""/>
        <dsp:cNvSpPr/>
      </dsp:nvSpPr>
      <dsp:spPr>
        <a:xfrm rot="5400000">
          <a:off x="4540218" y="2099207"/>
          <a:ext cx="626512" cy="4810394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結語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448277" y="4221732"/>
        <a:ext cx="4779810" cy="565344"/>
      </dsp:txXfrm>
    </dsp:sp>
    <dsp:sp modelId="{133AE7F2-36C0-4C7B-96F3-73ADFC0E2B40}">
      <dsp:nvSpPr>
        <dsp:cNvPr id="0" name=""/>
        <dsp:cNvSpPr/>
      </dsp:nvSpPr>
      <dsp:spPr>
        <a:xfrm>
          <a:off x="257569" y="4112834"/>
          <a:ext cx="2190707" cy="7831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六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5799" y="4151064"/>
        <a:ext cx="2114247" cy="7066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A4E73-1C42-48F8-950B-F317C61ACFC4}">
      <dsp:nvSpPr>
        <dsp:cNvPr id="0" name=""/>
        <dsp:cNvSpPr/>
      </dsp:nvSpPr>
      <dsp:spPr>
        <a:xfrm rot="16200000">
          <a:off x="792087" y="-792087"/>
          <a:ext cx="2664296" cy="4248472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accent5"/>
              </a:solidFill>
            </a:rPr>
            <a:t>全國響應</a:t>
          </a:r>
          <a:endParaRPr lang="zh-TW" altLang="en-US" sz="3000" kern="1200" dirty="0">
            <a:solidFill>
              <a:schemeClr val="accent5"/>
            </a:solidFill>
          </a:endParaRPr>
        </a:p>
      </dsp:txBody>
      <dsp:txXfrm rot="5400000">
        <a:off x="-1" y="1"/>
        <a:ext cx="4248472" cy="1998222"/>
      </dsp:txXfrm>
    </dsp:sp>
    <dsp:sp modelId="{55068270-0BB2-4958-A887-BF38D2721735}">
      <dsp:nvSpPr>
        <dsp:cNvPr id="0" name=""/>
        <dsp:cNvSpPr/>
      </dsp:nvSpPr>
      <dsp:spPr>
        <a:xfrm>
          <a:off x="4248472" y="0"/>
          <a:ext cx="4248472" cy="2664296"/>
        </a:xfrm>
        <a:prstGeom prst="round1Rect">
          <a:avLst/>
        </a:prstGeom>
        <a:solidFill>
          <a:schemeClr val="accent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accent5"/>
              </a:solidFill>
            </a:rPr>
            <a:t>智慧節電</a:t>
          </a:r>
          <a:endParaRPr lang="zh-TW" altLang="en-US" sz="3000" kern="1200" dirty="0">
            <a:solidFill>
              <a:schemeClr val="accent5"/>
            </a:solidFill>
          </a:endParaRPr>
        </a:p>
      </dsp:txBody>
      <dsp:txXfrm>
        <a:off x="4248472" y="0"/>
        <a:ext cx="4248472" cy="1998222"/>
      </dsp:txXfrm>
    </dsp:sp>
    <dsp:sp modelId="{6EE69886-640A-4CFA-9348-215A691C809C}">
      <dsp:nvSpPr>
        <dsp:cNvPr id="0" name=""/>
        <dsp:cNvSpPr/>
      </dsp:nvSpPr>
      <dsp:spPr>
        <a:xfrm rot="10800000">
          <a:off x="0" y="2664296"/>
          <a:ext cx="4248472" cy="2664296"/>
        </a:xfrm>
        <a:prstGeom prst="round1Rect">
          <a:avLst/>
        </a:prstGeom>
        <a:solidFill>
          <a:schemeClr val="accent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積極拚綠能</a:t>
          </a:r>
          <a:endParaRPr lang="en-US" altLang="zh-TW" sz="4000" b="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0" y="3330370"/>
        <a:ext cx="4248472" cy="1998222"/>
      </dsp:txXfrm>
    </dsp:sp>
    <dsp:sp modelId="{9AEBE8C7-A7CD-4C67-B5E3-C0C2FEA41B27}">
      <dsp:nvSpPr>
        <dsp:cNvPr id="0" name=""/>
        <dsp:cNvSpPr/>
      </dsp:nvSpPr>
      <dsp:spPr>
        <a:xfrm rot="5400000">
          <a:off x="5040559" y="1872208"/>
          <a:ext cx="2664296" cy="4248472"/>
        </a:xfrm>
        <a:prstGeom prst="round1Rect">
          <a:avLst/>
        </a:prstGeom>
        <a:solidFill>
          <a:schemeClr val="accent6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綠能產業躍新機</a:t>
          </a:r>
          <a:endParaRPr lang="zh-TW" altLang="en-US" sz="4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4248471" y="3330370"/>
        <a:ext cx="4248472" cy="1998222"/>
      </dsp:txXfrm>
    </dsp:sp>
    <dsp:sp modelId="{A9E2F701-58F5-497A-AD15-609A862F54C4}">
      <dsp:nvSpPr>
        <dsp:cNvPr id="0" name=""/>
        <dsp:cNvSpPr/>
      </dsp:nvSpPr>
      <dsp:spPr>
        <a:xfrm>
          <a:off x="2706276" y="1876344"/>
          <a:ext cx="3084390" cy="1611899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u="sng" kern="1200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建構智慧低碳</a:t>
          </a:r>
          <a:r>
            <a:rPr lang="en-US" altLang="zh-TW" sz="3000" b="1" u="sng" kern="1200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000" b="1" u="sng" kern="1200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000" b="1" u="sng" kern="1200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綠能環境</a:t>
          </a:r>
          <a:endParaRPr lang="en-US" altLang="zh-TW" sz="3000" b="1" u="sng" kern="1200" dirty="0" smtClean="0">
            <a:solidFill>
              <a:schemeClr val="accent2">
                <a:lumMod val="7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784962" y="1955030"/>
        <a:ext cx="2927018" cy="14545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A4E73-1C42-48F8-950B-F317C61ACFC4}">
      <dsp:nvSpPr>
        <dsp:cNvPr id="0" name=""/>
        <dsp:cNvSpPr/>
      </dsp:nvSpPr>
      <dsp:spPr>
        <a:xfrm rot="16200000">
          <a:off x="792087" y="-792087"/>
          <a:ext cx="2664296" cy="4248472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耗水費、水價合理化</a:t>
          </a:r>
          <a: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鼓勵節約用水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5400000">
        <a:off x="-1" y="1"/>
        <a:ext cx="4248472" cy="1998222"/>
      </dsp:txXfrm>
    </dsp:sp>
    <dsp:sp modelId="{55068270-0BB2-4958-A887-BF38D2721735}">
      <dsp:nvSpPr>
        <dsp:cNvPr id="0" name=""/>
        <dsp:cNvSpPr/>
      </dsp:nvSpPr>
      <dsp:spPr>
        <a:xfrm>
          <a:off x="4248472" y="0"/>
          <a:ext cx="4248472" cy="2664296"/>
        </a:xfrm>
        <a:prstGeom prst="round1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降低漏水率及</a:t>
          </a:r>
          <a: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省水器材研發製造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48472" y="0"/>
        <a:ext cx="4248472" cy="1998222"/>
      </dsp:txXfrm>
    </dsp:sp>
    <dsp:sp modelId="{6EE69886-640A-4CFA-9348-215A691C809C}">
      <dsp:nvSpPr>
        <dsp:cNvPr id="0" name=""/>
        <dsp:cNvSpPr/>
      </dsp:nvSpPr>
      <dsp:spPr>
        <a:xfrm rot="10800000">
          <a:off x="0" y="2664296"/>
          <a:ext cx="4248472" cy="2664296"/>
        </a:xfrm>
        <a:prstGeom prst="round1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海水淡化及附屬產業</a:t>
          </a:r>
          <a:endParaRPr lang="en-US" altLang="zh-TW" sz="32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0" y="3330370"/>
        <a:ext cx="4248472" cy="1998222"/>
      </dsp:txXfrm>
    </dsp:sp>
    <dsp:sp modelId="{9AEBE8C7-A7CD-4C67-B5E3-C0C2FEA41B27}">
      <dsp:nvSpPr>
        <dsp:cNvPr id="0" name=""/>
        <dsp:cNvSpPr/>
      </dsp:nvSpPr>
      <dsp:spPr>
        <a:xfrm rot="5400000">
          <a:off x="5040559" y="1872208"/>
          <a:ext cx="2664296" cy="4248472"/>
        </a:xfrm>
        <a:prstGeom prst="round1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再生水產業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4248471" y="3330370"/>
        <a:ext cx="4248472" cy="1998222"/>
      </dsp:txXfrm>
    </dsp:sp>
    <dsp:sp modelId="{A9E2F701-58F5-497A-AD15-609A862F54C4}">
      <dsp:nvSpPr>
        <dsp:cNvPr id="0" name=""/>
        <dsp:cNvSpPr/>
      </dsp:nvSpPr>
      <dsp:spPr>
        <a:xfrm>
          <a:off x="2382415" y="1689097"/>
          <a:ext cx="3732112" cy="1950398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智慧管理</a:t>
          </a:r>
          <a:r>
            <a:rPr lang="en-US" altLang="zh-TW" sz="40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40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40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水資源</a:t>
          </a:r>
          <a:endParaRPr lang="en-US" altLang="zh-TW" sz="4000" b="1" u="sng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77626" y="1784308"/>
        <a:ext cx="3541690" cy="175997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10564-738D-4E8B-8A51-1C842FF1F1E4}">
      <dsp:nvSpPr>
        <dsp:cNvPr id="0" name=""/>
        <dsp:cNvSpPr/>
      </dsp:nvSpPr>
      <dsp:spPr>
        <a:xfrm>
          <a:off x="22757" y="13055"/>
          <a:ext cx="3417896" cy="44716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C9104-7828-43A5-9789-95F3BCD10966}">
      <dsp:nvSpPr>
        <dsp:cNvPr id="0" name=""/>
        <dsp:cNvSpPr/>
      </dsp:nvSpPr>
      <dsp:spPr>
        <a:xfrm>
          <a:off x="1692186" y="0"/>
          <a:ext cx="5223813" cy="45239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200" kern="1200" dirty="0"/>
        </a:p>
      </dsp:txBody>
      <dsp:txXfrm>
        <a:off x="1692186" y="0"/>
        <a:ext cx="2611906" cy="1357194"/>
      </dsp:txXfrm>
    </dsp:sp>
    <dsp:sp modelId="{080E2881-472B-4EDC-A40A-657786B2210B}">
      <dsp:nvSpPr>
        <dsp:cNvPr id="0" name=""/>
        <dsp:cNvSpPr/>
      </dsp:nvSpPr>
      <dsp:spPr>
        <a:xfrm>
          <a:off x="324926" y="1562175"/>
          <a:ext cx="2906600" cy="29066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C32822-F31F-4DAF-9950-AACD6BDB2300}">
      <dsp:nvSpPr>
        <dsp:cNvPr id="0" name=""/>
        <dsp:cNvSpPr/>
      </dsp:nvSpPr>
      <dsp:spPr>
        <a:xfrm>
          <a:off x="1693360" y="1553978"/>
          <a:ext cx="5216979" cy="2906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200" kern="1200" dirty="0" smtClean="0"/>
            <a:t>     </a:t>
          </a:r>
          <a:endParaRPr lang="zh-TW" altLang="en-US" sz="6200" kern="1200" dirty="0"/>
        </a:p>
      </dsp:txBody>
      <dsp:txXfrm>
        <a:off x="1693360" y="1553978"/>
        <a:ext cx="2608489" cy="1341507"/>
      </dsp:txXfrm>
    </dsp:sp>
    <dsp:sp modelId="{719BEC82-65FF-49B1-9354-4AFE74EBD576}">
      <dsp:nvSpPr>
        <dsp:cNvPr id="0" name=""/>
        <dsp:cNvSpPr/>
      </dsp:nvSpPr>
      <dsp:spPr>
        <a:xfrm>
          <a:off x="1054355" y="2917008"/>
          <a:ext cx="1341507" cy="157235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E82E6-857D-45A1-AFBD-8C0F2FCB6797}">
      <dsp:nvSpPr>
        <dsp:cNvPr id="0" name=""/>
        <dsp:cNvSpPr/>
      </dsp:nvSpPr>
      <dsp:spPr>
        <a:xfrm>
          <a:off x="1696177" y="2883956"/>
          <a:ext cx="5216979" cy="16400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200" kern="1200" dirty="0" smtClean="0"/>
            <a:t>   </a:t>
          </a:r>
          <a:endParaRPr lang="zh-TW" altLang="en-US" sz="6200" kern="1200" dirty="0"/>
        </a:p>
      </dsp:txBody>
      <dsp:txXfrm>
        <a:off x="1696177" y="2883956"/>
        <a:ext cx="2608489" cy="1640033"/>
      </dsp:txXfrm>
    </dsp:sp>
    <dsp:sp modelId="{3DA80989-D694-4294-9DEE-626C4E6B3503}">
      <dsp:nvSpPr>
        <dsp:cNvPr id="0" name=""/>
        <dsp:cNvSpPr/>
      </dsp:nvSpPr>
      <dsp:spPr>
        <a:xfrm>
          <a:off x="1696112" y="116136"/>
          <a:ext cx="5360942" cy="134151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zh-TW" altLang="zh-TW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未來重要產業與技術發展方向，</a:t>
          </a:r>
          <a:r>
            <a:rPr lang="zh-TW" altLang="zh-TW" sz="20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包括</a:t>
          </a:r>
          <a:r>
            <a:rPr lang="en-US" altLang="zh-TW" sz="20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3C (</a:t>
          </a:r>
          <a:r>
            <a:rPr lang="zh-TW" altLang="zh-TW" sz="20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電腦、通訊及消費性電子</a:t>
          </a:r>
          <a:r>
            <a:rPr lang="en-US" altLang="zh-TW" sz="20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zh-TW" sz="20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整合</a:t>
          </a:r>
          <a:r>
            <a:rPr lang="zh-TW" altLang="en-US" sz="20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，及結合</a:t>
          </a:r>
          <a:r>
            <a:rPr lang="zh-TW" altLang="en-US" sz="2000" kern="120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永續發展</a:t>
          </a:r>
          <a:r>
            <a:rPr lang="zh-TW" altLang="en-US" sz="20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概念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696112" y="116136"/>
        <a:ext cx="5360942" cy="13415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7996C-9C80-4820-8159-B7EDAE1C8487}">
      <dsp:nvSpPr>
        <dsp:cNvPr id="0" name=""/>
        <dsp:cNvSpPr/>
      </dsp:nvSpPr>
      <dsp:spPr>
        <a:xfrm>
          <a:off x="148" y="0"/>
          <a:ext cx="1071274" cy="1523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貿易</a:t>
          </a:r>
          <a:endParaRPr lang="zh-TW" altLang="en-US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525" y="31377"/>
        <a:ext cx="1008520" cy="1460552"/>
      </dsp:txXfrm>
    </dsp:sp>
    <dsp:sp modelId="{EB1A93A4-D2E0-4546-A185-DD7996CE0187}">
      <dsp:nvSpPr>
        <dsp:cNvPr id="0" name=""/>
        <dsp:cNvSpPr/>
      </dsp:nvSpPr>
      <dsp:spPr>
        <a:xfrm>
          <a:off x="107276" y="1523306"/>
          <a:ext cx="99885" cy="1130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928"/>
              </a:lnTo>
              <a:lnTo>
                <a:pt x="99885" y="11309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59980-12F5-4A08-843E-A2461B5B453F}">
      <dsp:nvSpPr>
        <dsp:cNvPr id="0" name=""/>
        <dsp:cNvSpPr/>
      </dsp:nvSpPr>
      <dsp:spPr>
        <a:xfrm>
          <a:off x="207161" y="1898226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強化經貿合作關係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37534" y="1928599"/>
        <a:ext cx="976249" cy="1451268"/>
      </dsp:txXfrm>
    </dsp:sp>
    <dsp:sp modelId="{6C80D9EF-82BC-4414-9CC5-BFEB29D09CA7}">
      <dsp:nvSpPr>
        <dsp:cNvPr id="0" name=""/>
        <dsp:cNvSpPr/>
      </dsp:nvSpPr>
      <dsp:spPr>
        <a:xfrm>
          <a:off x="107276" y="1523306"/>
          <a:ext cx="99885" cy="2930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0924"/>
              </a:lnTo>
              <a:lnTo>
                <a:pt x="99885" y="2930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2F40A-A5C8-467A-9722-197B1B632985}">
      <dsp:nvSpPr>
        <dsp:cNvPr id="0" name=""/>
        <dsp:cNvSpPr/>
      </dsp:nvSpPr>
      <dsp:spPr>
        <a:xfrm>
          <a:off x="207161" y="3698223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商品拓銷海外市場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37534" y="3728596"/>
        <a:ext cx="976249" cy="1451268"/>
      </dsp:txXfrm>
    </dsp:sp>
    <dsp:sp modelId="{E37885EB-DD9C-49D1-B34E-1923AE788704}">
      <dsp:nvSpPr>
        <dsp:cNvPr id="0" name=""/>
        <dsp:cNvSpPr/>
      </dsp:nvSpPr>
      <dsp:spPr>
        <a:xfrm>
          <a:off x="1237718" y="0"/>
          <a:ext cx="1071274" cy="1523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產業發展</a:t>
          </a:r>
          <a:endParaRPr lang="zh-TW" altLang="en-US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269095" y="31377"/>
        <a:ext cx="1008520" cy="1460552"/>
      </dsp:txXfrm>
    </dsp:sp>
    <dsp:sp modelId="{E5D258E0-1F1D-406E-A298-6DA279E4FDE3}">
      <dsp:nvSpPr>
        <dsp:cNvPr id="0" name=""/>
        <dsp:cNvSpPr/>
      </dsp:nvSpPr>
      <dsp:spPr>
        <a:xfrm>
          <a:off x="1344845" y="1523306"/>
          <a:ext cx="99885" cy="1130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928"/>
              </a:lnTo>
              <a:lnTo>
                <a:pt x="99885" y="11309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BBA84-91D7-498E-AA53-0F9D9E35A1B0}">
      <dsp:nvSpPr>
        <dsp:cNvPr id="0" name=""/>
        <dsp:cNvSpPr/>
      </dsp:nvSpPr>
      <dsp:spPr>
        <a:xfrm>
          <a:off x="1444730" y="1898226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協助產業升級轉型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75103" y="1928599"/>
        <a:ext cx="976249" cy="1451268"/>
      </dsp:txXfrm>
    </dsp:sp>
    <dsp:sp modelId="{CB5EC9D3-7AB9-4B23-A9B6-58634430422D}">
      <dsp:nvSpPr>
        <dsp:cNvPr id="0" name=""/>
        <dsp:cNvSpPr/>
      </dsp:nvSpPr>
      <dsp:spPr>
        <a:xfrm>
          <a:off x="1344845" y="1523306"/>
          <a:ext cx="99885" cy="2930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0924"/>
              </a:lnTo>
              <a:lnTo>
                <a:pt x="99885" y="2930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FCC084-EF4B-4225-9E4F-3CF4EE01AFC9}">
      <dsp:nvSpPr>
        <dsp:cNvPr id="0" name=""/>
        <dsp:cNvSpPr/>
      </dsp:nvSpPr>
      <dsp:spPr>
        <a:xfrm>
          <a:off x="1444730" y="3698223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工業區開發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75103" y="3728596"/>
        <a:ext cx="976249" cy="1451268"/>
      </dsp:txXfrm>
    </dsp:sp>
    <dsp:sp modelId="{A45AC90F-9A98-4585-B9A1-598212012A2B}">
      <dsp:nvSpPr>
        <dsp:cNvPr id="0" name=""/>
        <dsp:cNvSpPr/>
      </dsp:nvSpPr>
      <dsp:spPr>
        <a:xfrm>
          <a:off x="2475287" y="0"/>
          <a:ext cx="1071274" cy="1523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促進投資</a:t>
          </a:r>
          <a:endParaRPr lang="zh-TW" altLang="en-US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506664" y="31377"/>
        <a:ext cx="1008520" cy="1460552"/>
      </dsp:txXfrm>
    </dsp:sp>
    <dsp:sp modelId="{BBF5741F-F154-4BE5-A136-4C1CF129F021}">
      <dsp:nvSpPr>
        <dsp:cNvPr id="0" name=""/>
        <dsp:cNvSpPr/>
      </dsp:nvSpPr>
      <dsp:spPr>
        <a:xfrm>
          <a:off x="2582414" y="1523306"/>
          <a:ext cx="99885" cy="1130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928"/>
              </a:lnTo>
              <a:lnTo>
                <a:pt x="99885" y="11309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0030B-ABE6-4C6C-8256-8B9519AF0E2E}">
      <dsp:nvSpPr>
        <dsp:cNvPr id="0" name=""/>
        <dsp:cNvSpPr/>
      </dsp:nvSpPr>
      <dsp:spPr>
        <a:xfrm>
          <a:off x="2682299" y="1898226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吸引國外投資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712672" y="1928599"/>
        <a:ext cx="976249" cy="1451268"/>
      </dsp:txXfrm>
    </dsp:sp>
    <dsp:sp modelId="{C01F46E4-F69A-484E-84FA-3E7421F88C18}">
      <dsp:nvSpPr>
        <dsp:cNvPr id="0" name=""/>
        <dsp:cNvSpPr/>
      </dsp:nvSpPr>
      <dsp:spPr>
        <a:xfrm>
          <a:off x="2582414" y="1523306"/>
          <a:ext cx="99885" cy="2930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0924"/>
              </a:lnTo>
              <a:lnTo>
                <a:pt x="99885" y="2930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52CB8-8AE3-4528-A4BA-96B99F3AB625}">
      <dsp:nvSpPr>
        <dsp:cNvPr id="0" name=""/>
        <dsp:cNvSpPr/>
      </dsp:nvSpPr>
      <dsp:spPr>
        <a:xfrm>
          <a:off x="2682299" y="3698223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協助海外投資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712672" y="3728596"/>
        <a:ext cx="976249" cy="1451268"/>
      </dsp:txXfrm>
    </dsp:sp>
    <dsp:sp modelId="{A7BA43C7-CE1D-416D-B17F-1A1A3CCC8BB7}">
      <dsp:nvSpPr>
        <dsp:cNvPr id="0" name=""/>
        <dsp:cNvSpPr/>
      </dsp:nvSpPr>
      <dsp:spPr>
        <a:xfrm>
          <a:off x="3712856" y="0"/>
          <a:ext cx="1071274" cy="1523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中小企業</a:t>
          </a:r>
          <a:endParaRPr lang="en-US" altLang="zh-TW" sz="2800" b="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44233" y="31377"/>
        <a:ext cx="1008520" cy="1460552"/>
      </dsp:txXfrm>
    </dsp:sp>
    <dsp:sp modelId="{1FAEB998-D3A8-45B0-B127-DC42F07D556F}">
      <dsp:nvSpPr>
        <dsp:cNvPr id="0" name=""/>
        <dsp:cNvSpPr/>
      </dsp:nvSpPr>
      <dsp:spPr>
        <a:xfrm>
          <a:off x="3819984" y="1523306"/>
          <a:ext cx="99885" cy="1130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928"/>
              </a:lnTo>
              <a:lnTo>
                <a:pt x="99885" y="11309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E0328-EAE7-47DC-945F-48AB8B4919D5}">
      <dsp:nvSpPr>
        <dsp:cNvPr id="0" name=""/>
        <dsp:cNvSpPr/>
      </dsp:nvSpPr>
      <dsp:spPr>
        <a:xfrm>
          <a:off x="3919869" y="1898226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輔導中小企業</a:t>
          </a:r>
          <a:endParaRPr lang="en-US" altLang="zh-TW" sz="18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950242" y="1928599"/>
        <a:ext cx="976249" cy="1451268"/>
      </dsp:txXfrm>
    </dsp:sp>
    <dsp:sp modelId="{B83CECD9-FD66-4079-AFF2-F2990B41E035}">
      <dsp:nvSpPr>
        <dsp:cNvPr id="0" name=""/>
        <dsp:cNvSpPr/>
      </dsp:nvSpPr>
      <dsp:spPr>
        <a:xfrm>
          <a:off x="3819984" y="1523306"/>
          <a:ext cx="99885" cy="2930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0924"/>
              </a:lnTo>
              <a:lnTo>
                <a:pt x="99885" y="2930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BA5DD-CB42-4107-BC76-88161A31483E}">
      <dsp:nvSpPr>
        <dsp:cNvPr id="0" name=""/>
        <dsp:cNvSpPr/>
      </dsp:nvSpPr>
      <dsp:spPr>
        <a:xfrm>
          <a:off x="3919869" y="3698223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協助創業創新</a:t>
          </a:r>
          <a:endParaRPr lang="en-US" altLang="zh-TW" sz="18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950242" y="3728596"/>
        <a:ext cx="976249" cy="1451268"/>
      </dsp:txXfrm>
    </dsp:sp>
    <dsp:sp modelId="{DD23F3C8-368E-42F7-A8BB-782CB9075F26}">
      <dsp:nvSpPr>
        <dsp:cNvPr id="0" name=""/>
        <dsp:cNvSpPr/>
      </dsp:nvSpPr>
      <dsp:spPr>
        <a:xfrm>
          <a:off x="4950425" y="0"/>
          <a:ext cx="1071274" cy="1523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能源政策</a:t>
          </a:r>
          <a:endParaRPr lang="en-US" altLang="zh-TW" sz="2800" b="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981802" y="31377"/>
        <a:ext cx="1008520" cy="1460552"/>
      </dsp:txXfrm>
    </dsp:sp>
    <dsp:sp modelId="{F8C14AA2-E30D-4E7A-8438-A776F3751EE5}">
      <dsp:nvSpPr>
        <dsp:cNvPr id="0" name=""/>
        <dsp:cNvSpPr/>
      </dsp:nvSpPr>
      <dsp:spPr>
        <a:xfrm>
          <a:off x="5057553" y="1523306"/>
          <a:ext cx="99885" cy="1130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928"/>
              </a:lnTo>
              <a:lnTo>
                <a:pt x="99885" y="11309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28175-C3B4-4681-BD37-4EC654397683}">
      <dsp:nvSpPr>
        <dsp:cNvPr id="0" name=""/>
        <dsp:cNvSpPr/>
      </dsp:nvSpPr>
      <dsp:spPr>
        <a:xfrm>
          <a:off x="5157438" y="1898226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推動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能源永續發展</a:t>
          </a:r>
          <a:endParaRPr lang="en-US" altLang="zh-TW" sz="18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187811" y="1928599"/>
        <a:ext cx="976249" cy="1451268"/>
      </dsp:txXfrm>
    </dsp:sp>
    <dsp:sp modelId="{FAF3DF94-7FE2-42BB-B711-F79330833574}">
      <dsp:nvSpPr>
        <dsp:cNvPr id="0" name=""/>
        <dsp:cNvSpPr/>
      </dsp:nvSpPr>
      <dsp:spPr>
        <a:xfrm>
          <a:off x="5057553" y="1523306"/>
          <a:ext cx="99885" cy="2930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0924"/>
              </a:lnTo>
              <a:lnTo>
                <a:pt x="99885" y="2930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33E0F-889B-4539-A15B-6AD00CB7CAF8}">
      <dsp:nvSpPr>
        <dsp:cNvPr id="0" name=""/>
        <dsp:cNvSpPr/>
      </dsp:nvSpPr>
      <dsp:spPr>
        <a:xfrm>
          <a:off x="5157438" y="3698223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推動再生能源</a:t>
          </a:r>
          <a:endParaRPr lang="en-US" altLang="zh-TW" sz="18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187811" y="3728596"/>
        <a:ext cx="976249" cy="1451268"/>
      </dsp:txXfrm>
    </dsp:sp>
    <dsp:sp modelId="{CD3487B6-3B44-463A-82AA-838A8A47C868}">
      <dsp:nvSpPr>
        <dsp:cNvPr id="0" name=""/>
        <dsp:cNvSpPr/>
      </dsp:nvSpPr>
      <dsp:spPr>
        <a:xfrm>
          <a:off x="6187995" y="0"/>
          <a:ext cx="1071274" cy="1523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商業管理</a:t>
          </a:r>
          <a:endParaRPr lang="en-US" altLang="zh-TW" sz="2800" b="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19372" y="31377"/>
        <a:ext cx="1008520" cy="1460552"/>
      </dsp:txXfrm>
    </dsp:sp>
    <dsp:sp modelId="{DC7305E8-AF36-4950-BB18-1686563F5E94}">
      <dsp:nvSpPr>
        <dsp:cNvPr id="0" name=""/>
        <dsp:cNvSpPr/>
      </dsp:nvSpPr>
      <dsp:spPr>
        <a:xfrm>
          <a:off x="6295122" y="1523306"/>
          <a:ext cx="99885" cy="1130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928"/>
              </a:lnTo>
              <a:lnTo>
                <a:pt x="99885" y="11309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951E0-A6C2-48D5-9CE5-35436D73AB08}">
      <dsp:nvSpPr>
        <dsp:cNvPr id="0" name=""/>
        <dsp:cNvSpPr/>
      </dsp:nvSpPr>
      <dsp:spPr>
        <a:xfrm>
          <a:off x="6395007" y="1898226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公司商業登記</a:t>
          </a:r>
          <a:endParaRPr lang="en-US" altLang="zh-TW" sz="18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425380" y="1928599"/>
        <a:ext cx="976249" cy="1451268"/>
      </dsp:txXfrm>
    </dsp:sp>
    <dsp:sp modelId="{0EDF4E7D-0E97-4313-BA24-23A0C3A4285F}">
      <dsp:nvSpPr>
        <dsp:cNvPr id="0" name=""/>
        <dsp:cNvSpPr/>
      </dsp:nvSpPr>
      <dsp:spPr>
        <a:xfrm>
          <a:off x="6295122" y="1523306"/>
          <a:ext cx="99885" cy="2930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0924"/>
              </a:lnTo>
              <a:lnTo>
                <a:pt x="99885" y="2930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6B268-66C1-4918-82C0-C98EC47E1238}">
      <dsp:nvSpPr>
        <dsp:cNvPr id="0" name=""/>
        <dsp:cNvSpPr/>
      </dsp:nvSpPr>
      <dsp:spPr>
        <a:xfrm>
          <a:off x="6395007" y="3698223"/>
          <a:ext cx="1036995" cy="1512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商業法規擬訂</a:t>
          </a:r>
          <a:endParaRPr lang="en-US" altLang="zh-TW" sz="18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425380" y="3728596"/>
        <a:ext cx="976249" cy="1451268"/>
      </dsp:txXfrm>
    </dsp:sp>
    <dsp:sp modelId="{01E27293-1F34-4A8F-8905-3B12AA0B537E}">
      <dsp:nvSpPr>
        <dsp:cNvPr id="0" name=""/>
        <dsp:cNvSpPr/>
      </dsp:nvSpPr>
      <dsp:spPr>
        <a:xfrm>
          <a:off x="7425564" y="0"/>
          <a:ext cx="1071274" cy="1523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國營</a:t>
          </a:r>
          <a:r>
            <a:rPr lang="en-US" altLang="zh-TW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8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事業</a:t>
          </a:r>
          <a:endParaRPr lang="en-US" altLang="zh-TW" sz="2800" b="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456941" y="31377"/>
        <a:ext cx="1008520" cy="1460552"/>
      </dsp:txXfrm>
    </dsp:sp>
    <dsp:sp modelId="{DF9657E4-DC92-4B5F-A891-83330EA4037D}">
      <dsp:nvSpPr>
        <dsp:cNvPr id="0" name=""/>
        <dsp:cNvSpPr/>
      </dsp:nvSpPr>
      <dsp:spPr>
        <a:xfrm>
          <a:off x="7532691" y="1523306"/>
          <a:ext cx="99885" cy="1851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005"/>
              </a:lnTo>
              <a:lnTo>
                <a:pt x="99885" y="18510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B7E76-07A0-45F2-A6AA-8681E3F3FEFE}">
      <dsp:nvSpPr>
        <dsp:cNvPr id="0" name=""/>
        <dsp:cNvSpPr/>
      </dsp:nvSpPr>
      <dsp:spPr>
        <a:xfrm>
          <a:off x="7632576" y="1898073"/>
          <a:ext cx="1036995" cy="2952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確保水、電及天然氣等資源穩定供應</a:t>
          </a:r>
          <a:endParaRPr lang="en-US" altLang="zh-TW" sz="16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662949" y="1928446"/>
        <a:ext cx="976249" cy="28917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A5D01-3E96-4D2D-A0F3-72022EA28447}">
      <dsp:nvSpPr>
        <dsp:cNvPr id="0" name=""/>
        <dsp:cNvSpPr/>
      </dsp:nvSpPr>
      <dsp:spPr>
        <a:xfrm rot="16200000">
          <a:off x="506028" y="-506028"/>
          <a:ext cx="2168128" cy="3180184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400" kern="12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產業成長動能集中</a:t>
          </a:r>
          <a:r>
            <a:rPr lang="en-US" altLang="zh-TW" sz="2400" kern="12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endParaRPr lang="zh-TW" altLang="en-US" sz="2400" kern="12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5400000">
        <a:off x="-1" y="1"/>
        <a:ext cx="3180184" cy="1626096"/>
      </dsp:txXfrm>
    </dsp:sp>
    <dsp:sp modelId="{1679DE48-0558-4775-A0A0-0CAD0C24D76D}">
      <dsp:nvSpPr>
        <dsp:cNvPr id="0" name=""/>
        <dsp:cNvSpPr/>
      </dsp:nvSpPr>
      <dsp:spPr>
        <a:xfrm>
          <a:off x="3180184" y="0"/>
          <a:ext cx="3180184" cy="2168128"/>
        </a:xfrm>
        <a:prstGeom prst="round1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產業附加價值偏低</a:t>
          </a:r>
          <a:endParaRPr lang="zh-TW" altLang="en-US" sz="2400" kern="12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80184" y="0"/>
        <a:ext cx="3180184" cy="1626096"/>
      </dsp:txXfrm>
    </dsp:sp>
    <dsp:sp modelId="{7FFFE782-B24B-4840-AAF0-1A9944A639C0}">
      <dsp:nvSpPr>
        <dsp:cNvPr id="0" name=""/>
        <dsp:cNvSpPr/>
      </dsp:nvSpPr>
      <dsp:spPr>
        <a:xfrm rot="10800000">
          <a:off x="0" y="2168128"/>
          <a:ext cx="3180184" cy="2168128"/>
        </a:xfrm>
        <a:prstGeom prst="round1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400" kern="12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研發投入有待加強</a:t>
          </a:r>
          <a:endParaRPr lang="zh-TW" altLang="en-US" sz="2400" kern="12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0" y="2710159"/>
        <a:ext cx="3180184" cy="1626096"/>
      </dsp:txXfrm>
    </dsp:sp>
    <dsp:sp modelId="{FA9435EB-3D0B-4818-AD9A-9738107359BC}">
      <dsp:nvSpPr>
        <dsp:cNvPr id="0" name=""/>
        <dsp:cNvSpPr/>
      </dsp:nvSpPr>
      <dsp:spPr>
        <a:xfrm rot="5400000">
          <a:off x="3686212" y="1662100"/>
          <a:ext cx="2168128" cy="3180184"/>
        </a:xfrm>
        <a:prstGeom prst="round1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400" kern="12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品牌發展亟需突破</a:t>
          </a:r>
          <a:endParaRPr lang="zh-TW" altLang="en-US" sz="2400" kern="12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3180184" y="2710160"/>
        <a:ext cx="3180184" cy="1626096"/>
      </dsp:txXfrm>
    </dsp:sp>
    <dsp:sp modelId="{97B13434-DBCE-488B-8200-E46797739536}">
      <dsp:nvSpPr>
        <dsp:cNvPr id="0" name=""/>
        <dsp:cNvSpPr/>
      </dsp:nvSpPr>
      <dsp:spPr>
        <a:xfrm>
          <a:off x="1113385" y="1272436"/>
          <a:ext cx="4555098" cy="1653208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28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產業轉型遭遇瓶頸</a:t>
          </a:r>
          <a:endParaRPr lang="en-US" altLang="zh-TW" sz="2800" b="1" u="sng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應發展示範產業</a:t>
          </a:r>
          <a:endParaRPr lang="en-US" altLang="zh-TW" sz="24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altLang="zh-TW" sz="2400" kern="1200" dirty="0" smtClean="0"/>
            <a:t>(flagship industries)</a:t>
          </a:r>
        </a:p>
      </dsp:txBody>
      <dsp:txXfrm>
        <a:off x="1194088" y="1353139"/>
        <a:ext cx="4393692" cy="14918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A5D01-3E96-4D2D-A0F3-72022EA28447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法規制度一致性、國際化及透明化程度不足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5400000">
        <a:off x="0" y="0"/>
        <a:ext cx="3048000" cy="1524000"/>
      </dsp:txXfrm>
    </dsp:sp>
    <dsp:sp modelId="{1679DE48-0558-4775-A0A0-0CAD0C24D76D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臺灣市場狹小</a:t>
          </a:r>
          <a:endParaRPr lang="en-US" altLang="zh-TW" sz="20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缺乏投資標的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48000" y="0"/>
        <a:ext cx="3048000" cy="1524000"/>
      </dsp:txXfrm>
    </dsp:sp>
    <dsp:sp modelId="{7FFFE782-B24B-4840-AAF0-1A9944A639C0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溝通管道不暢</a:t>
          </a:r>
          <a:endParaRPr lang="en-US" altLang="zh-TW" sz="22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/>
            <a:t>(G2G &amp; G2B )</a:t>
          </a:r>
          <a:endParaRPr lang="zh-TW" altLang="en-US" sz="2200" kern="1200" dirty="0"/>
        </a:p>
      </dsp:txBody>
      <dsp:txXfrm rot="10800000">
        <a:off x="0" y="2539999"/>
        <a:ext cx="3048000" cy="1524000"/>
      </dsp:txXfrm>
    </dsp:sp>
    <dsp:sp modelId="{FA9435EB-3D0B-4818-AD9A-9738107359BC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自由化</a:t>
          </a:r>
          <a:r>
            <a:rPr lang="zh-TW" altLang="zh-TW" sz="2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需突破</a:t>
          </a:r>
          <a:endParaRPr lang="zh-TW" altLang="en-US" sz="2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3048000" y="2539999"/>
        <a:ext cx="3048000" cy="1524000"/>
      </dsp:txXfrm>
    </dsp:sp>
    <dsp:sp modelId="{97B13434-DBCE-488B-8200-E46797739536}">
      <dsp:nvSpPr>
        <dsp:cNvPr id="0" name=""/>
        <dsp:cNvSpPr/>
      </dsp:nvSpPr>
      <dsp:spPr>
        <a:xfrm>
          <a:off x="1067107" y="1192545"/>
          <a:ext cx="4365766" cy="1549410"/>
        </a:xfrm>
        <a:prstGeom prst="round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外來直接</a:t>
          </a:r>
          <a:r>
            <a:rPr lang="zh-TW" altLang="zh-TW" sz="28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投資不振</a:t>
          </a:r>
          <a:endParaRPr lang="en-US" altLang="zh-TW" sz="2800" b="1" u="sng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b="0" u="none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臺灣相較於亞洲鄰近國家來說，吸引外來投資的能力明顯落後</a:t>
          </a:r>
          <a:r>
            <a:rPr lang="en-US" altLang="zh-TW" sz="2000" b="0" u="none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</dsp:txBody>
      <dsp:txXfrm>
        <a:off x="1142743" y="1268181"/>
        <a:ext cx="4214494" cy="13981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A5D01-3E96-4D2D-A0F3-72022EA28447}">
      <dsp:nvSpPr>
        <dsp:cNvPr id="0" name=""/>
        <dsp:cNvSpPr/>
      </dsp:nvSpPr>
      <dsp:spPr>
        <a:xfrm rot="16200000">
          <a:off x="558061" y="-558061"/>
          <a:ext cx="2340260" cy="3456384"/>
        </a:xfrm>
        <a:prstGeom prst="round1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zh-TW" sz="2400" kern="1200" dirty="0" smtClean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出口市場過於集中</a:t>
          </a:r>
          <a:endParaRPr lang="en-US" altLang="zh-TW" sz="2400" kern="1200" dirty="0" smtClean="0">
            <a:solidFill>
              <a:schemeClr val="accent3">
                <a:lumMod val="50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5400000">
        <a:off x="0" y="0"/>
        <a:ext cx="3456384" cy="1755195"/>
      </dsp:txXfrm>
    </dsp:sp>
    <dsp:sp modelId="{1679DE48-0558-4775-A0A0-0CAD0C24D76D}">
      <dsp:nvSpPr>
        <dsp:cNvPr id="0" name=""/>
        <dsp:cNvSpPr/>
      </dsp:nvSpPr>
      <dsp:spPr>
        <a:xfrm>
          <a:off x="3456384" y="0"/>
          <a:ext cx="3456384" cy="2340260"/>
        </a:xfrm>
        <a:prstGeom prst="round1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zh-TW" sz="2400" kern="1200" dirty="0" smtClean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出口產品結構集中</a:t>
          </a:r>
          <a:endParaRPr lang="en-US" altLang="zh-TW" sz="2400" kern="1200" dirty="0" smtClean="0">
            <a:solidFill>
              <a:schemeClr val="accent3">
                <a:lumMod val="50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456384" y="0"/>
        <a:ext cx="3456384" cy="1755195"/>
      </dsp:txXfrm>
    </dsp:sp>
    <dsp:sp modelId="{7FFFE782-B24B-4840-AAF0-1A9944A639C0}">
      <dsp:nvSpPr>
        <dsp:cNvPr id="0" name=""/>
        <dsp:cNvSpPr/>
      </dsp:nvSpPr>
      <dsp:spPr>
        <a:xfrm rot="10800000">
          <a:off x="0" y="2340260"/>
          <a:ext cx="3456384" cy="2340260"/>
        </a:xfrm>
        <a:prstGeom prst="round1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 dirty="0">
            <a:solidFill>
              <a:schemeClr val="accent3">
                <a:lumMod val="50000"/>
              </a:schemeClr>
            </a:solidFill>
          </a:endParaRPr>
        </a:p>
      </dsp:txBody>
      <dsp:txXfrm rot="10800000">
        <a:off x="0" y="2925325"/>
        <a:ext cx="3456384" cy="1755195"/>
      </dsp:txXfrm>
    </dsp:sp>
    <dsp:sp modelId="{FA9435EB-3D0B-4818-AD9A-9738107359BC}">
      <dsp:nvSpPr>
        <dsp:cNvPr id="0" name=""/>
        <dsp:cNvSpPr/>
      </dsp:nvSpPr>
      <dsp:spPr>
        <a:xfrm rot="5400000">
          <a:off x="4014446" y="1782198"/>
          <a:ext cx="2340260" cy="3456384"/>
        </a:xfrm>
        <a:prstGeom prst="round1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13434-DBCE-488B-8200-E46797739536}">
      <dsp:nvSpPr>
        <dsp:cNvPr id="0" name=""/>
        <dsp:cNvSpPr/>
      </dsp:nvSpPr>
      <dsp:spPr>
        <a:xfrm>
          <a:off x="1210083" y="1584180"/>
          <a:ext cx="4950710" cy="1363014"/>
        </a:xfrm>
        <a:prstGeom prst="round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國際市場開拓不易</a:t>
          </a:r>
          <a:endParaRPr lang="en-US" altLang="zh-TW" sz="2800" b="1" u="sng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76620" y="1650717"/>
        <a:ext cx="4817636" cy="12299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A5D01-3E96-4D2D-A0F3-72022EA28447}">
      <dsp:nvSpPr>
        <dsp:cNvPr id="0" name=""/>
        <dsp:cNvSpPr/>
      </dsp:nvSpPr>
      <dsp:spPr>
        <a:xfrm rot="16200000">
          <a:off x="470024" y="-470024"/>
          <a:ext cx="2240136" cy="3180184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能源高度依賴進口、獨立電網無外援救急</a:t>
          </a:r>
          <a:endParaRPr lang="zh-TW" altLang="en-US" sz="2400" kern="12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5400000">
        <a:off x="0" y="0"/>
        <a:ext cx="3180184" cy="1680102"/>
      </dsp:txXfrm>
    </dsp:sp>
    <dsp:sp modelId="{1679DE48-0558-4775-A0A0-0CAD0C24D76D}">
      <dsp:nvSpPr>
        <dsp:cNvPr id="0" name=""/>
        <dsp:cNvSpPr/>
      </dsp:nvSpPr>
      <dsp:spPr>
        <a:xfrm>
          <a:off x="3180184" y="0"/>
          <a:ext cx="3180184" cy="2240136"/>
        </a:xfrm>
        <a:prstGeom prst="round1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化石能源依存度高，空污、減碳壓力大</a:t>
          </a:r>
          <a:endParaRPr lang="zh-TW" altLang="en-US" sz="2400" kern="1200" dirty="0">
            <a:solidFill>
              <a:srgbClr val="000099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80184" y="0"/>
        <a:ext cx="3180184" cy="1680102"/>
      </dsp:txXfrm>
    </dsp:sp>
    <dsp:sp modelId="{7FFFE782-B24B-4840-AAF0-1A9944A639C0}">
      <dsp:nvSpPr>
        <dsp:cNvPr id="0" name=""/>
        <dsp:cNvSpPr/>
      </dsp:nvSpPr>
      <dsp:spPr>
        <a:xfrm rot="10800000">
          <a:off x="0" y="2240136"/>
          <a:ext cx="3180184" cy="2240136"/>
        </a:xfrm>
        <a:prstGeom prst="round1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天然氣既有輸儲設施已飽和，新建耗時長，相對成本高</a:t>
          </a:r>
          <a:endParaRPr lang="zh-TW" altLang="en-US" sz="2400" kern="1200" dirty="0">
            <a:solidFill>
              <a:srgbClr val="000099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0" y="2800170"/>
        <a:ext cx="3180184" cy="1680102"/>
      </dsp:txXfrm>
    </dsp:sp>
    <dsp:sp modelId="{FA9435EB-3D0B-4818-AD9A-9738107359BC}">
      <dsp:nvSpPr>
        <dsp:cNvPr id="0" name=""/>
        <dsp:cNvSpPr/>
      </dsp:nvSpPr>
      <dsp:spPr>
        <a:xfrm rot="5400000">
          <a:off x="3650208" y="1770112"/>
          <a:ext cx="2240136" cy="3180184"/>
        </a:xfrm>
        <a:prstGeom prst="round1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核四爭議未解，既有核電廠面臨除役</a:t>
          </a:r>
          <a:r>
            <a:rPr lang="en-US" altLang="zh-TW" sz="2400" kern="1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endParaRPr lang="zh-TW" altLang="en-US" sz="2400" kern="1200" dirty="0">
            <a:solidFill>
              <a:srgbClr val="000099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3180184" y="2800170"/>
        <a:ext cx="3180184" cy="1680102"/>
      </dsp:txXfrm>
    </dsp:sp>
    <dsp:sp modelId="{97B13434-DBCE-488B-8200-E46797739536}">
      <dsp:nvSpPr>
        <dsp:cNvPr id="0" name=""/>
        <dsp:cNvSpPr/>
      </dsp:nvSpPr>
      <dsp:spPr>
        <a:xfrm>
          <a:off x="1113385" y="1441409"/>
          <a:ext cx="4555098" cy="1454688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28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穩定電力供應變數多</a:t>
          </a:r>
          <a:endParaRPr lang="en-US" altLang="zh-TW" sz="2800" b="1" u="sng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84397" y="1512421"/>
        <a:ext cx="4413074" cy="13126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A5D01-3E96-4D2D-A0F3-72022EA28447}">
      <dsp:nvSpPr>
        <dsp:cNvPr id="0" name=""/>
        <dsp:cNvSpPr/>
      </dsp:nvSpPr>
      <dsp:spPr>
        <a:xfrm rot="16200000">
          <a:off x="506028" y="-506028"/>
          <a:ext cx="2168128" cy="3180184"/>
        </a:xfrm>
        <a:prstGeom prst="round1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雨量豐沛卻留不住水</a:t>
          </a:r>
          <a:endParaRPr lang="zh-TW" altLang="en-US" sz="24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5400000">
        <a:off x="-1" y="1"/>
        <a:ext cx="3180184" cy="1626096"/>
      </dsp:txXfrm>
    </dsp:sp>
    <dsp:sp modelId="{1679DE48-0558-4775-A0A0-0CAD0C24D76D}">
      <dsp:nvSpPr>
        <dsp:cNvPr id="0" name=""/>
        <dsp:cNvSpPr/>
      </dsp:nvSpPr>
      <dsp:spPr>
        <a:xfrm>
          <a:off x="3180184" y="0"/>
          <a:ext cx="3180184" cy="2168128"/>
        </a:xfrm>
        <a:prstGeom prst="round1Rect">
          <a:avLst/>
        </a:prstGeom>
        <a:solidFill>
          <a:srgbClr val="CCE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水庫逐漸淤積</a:t>
          </a:r>
          <a:endParaRPr lang="zh-TW" altLang="en-US" sz="24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80184" y="0"/>
        <a:ext cx="3180184" cy="1626096"/>
      </dsp:txXfrm>
    </dsp:sp>
    <dsp:sp modelId="{7FFFE782-B24B-4840-AAF0-1A9944A639C0}">
      <dsp:nvSpPr>
        <dsp:cNvPr id="0" name=""/>
        <dsp:cNvSpPr/>
      </dsp:nvSpPr>
      <dsp:spPr>
        <a:xfrm rot="10800000">
          <a:off x="0" y="2168128"/>
          <a:ext cx="3180184" cy="2168128"/>
        </a:xfrm>
        <a:prstGeom prst="round1Rect">
          <a:avLst/>
        </a:prstGeom>
        <a:solidFill>
          <a:srgbClr val="99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用水持續成長</a:t>
          </a:r>
          <a:endParaRPr lang="zh-TW" altLang="en-US" sz="24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0" y="2710159"/>
        <a:ext cx="3180184" cy="1626096"/>
      </dsp:txXfrm>
    </dsp:sp>
    <dsp:sp modelId="{FA9435EB-3D0B-4818-AD9A-9738107359BC}">
      <dsp:nvSpPr>
        <dsp:cNvPr id="0" name=""/>
        <dsp:cNvSpPr/>
      </dsp:nvSpPr>
      <dsp:spPr>
        <a:xfrm rot="5400000">
          <a:off x="3686212" y="1662100"/>
          <a:ext cx="2168128" cy="3180184"/>
        </a:xfrm>
        <a:prstGeom prst="round1Rect">
          <a:avLst/>
        </a:prstGeom>
        <a:solidFill>
          <a:srgbClr val="FF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氣候變遷</a:t>
          </a:r>
          <a:endParaRPr lang="en-US" altLang="zh-TW" sz="2400" b="1" kern="1200" dirty="0" smtClean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降雨豐枯懸殊</a:t>
          </a:r>
          <a:endParaRPr lang="zh-TW" altLang="en-US" sz="24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3180184" y="2710160"/>
        <a:ext cx="3180184" cy="1626096"/>
      </dsp:txXfrm>
    </dsp:sp>
    <dsp:sp modelId="{97B13434-DBCE-488B-8200-E46797739536}">
      <dsp:nvSpPr>
        <dsp:cNvPr id="0" name=""/>
        <dsp:cNvSpPr/>
      </dsp:nvSpPr>
      <dsp:spPr>
        <a:xfrm>
          <a:off x="1113385" y="1272436"/>
          <a:ext cx="4555098" cy="1653208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3200" b="1" u="sng" kern="120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水資源供需失衡隱憂</a:t>
          </a:r>
          <a:endParaRPr lang="en-US" altLang="zh-TW" sz="3200" b="1" u="sng" kern="1200" dirty="0" smtClean="0">
            <a:solidFill>
              <a:srgbClr val="C0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194088" y="1353139"/>
        <a:ext cx="4393692" cy="14918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BAE55-E87E-4AF9-9816-3A10A1FA9BC0}">
      <dsp:nvSpPr>
        <dsp:cNvPr id="0" name=""/>
        <dsp:cNvSpPr/>
      </dsp:nvSpPr>
      <dsp:spPr>
        <a:xfrm rot="16200000">
          <a:off x="756084" y="-756084"/>
          <a:ext cx="2700300" cy="4212468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完整研發製造體系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5400000">
        <a:off x="0" y="0"/>
        <a:ext cx="4212468" cy="2025225"/>
      </dsp:txXfrm>
    </dsp:sp>
    <dsp:sp modelId="{92FF987E-D6E5-4B56-A755-BD7E7CA2BC1E}">
      <dsp:nvSpPr>
        <dsp:cNvPr id="0" name=""/>
        <dsp:cNvSpPr/>
      </dsp:nvSpPr>
      <dsp:spPr>
        <a:xfrm>
          <a:off x="4212468" y="0"/>
          <a:ext cx="4212468" cy="2700300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開放自由之社會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12468" y="0"/>
        <a:ext cx="4212468" cy="2025225"/>
      </dsp:txXfrm>
    </dsp:sp>
    <dsp:sp modelId="{CF7871D5-39B3-420D-BBFE-A95E401AE07A}">
      <dsp:nvSpPr>
        <dsp:cNvPr id="0" name=""/>
        <dsp:cNvSpPr/>
      </dsp:nvSpPr>
      <dsp:spPr>
        <a:xfrm rot="10800000">
          <a:off x="0" y="2700300"/>
          <a:ext cx="4212468" cy="2700300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完善之智財保護制度</a:t>
          </a:r>
          <a:endParaRPr lang="en-US" altLang="zh-TW" sz="32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0" y="3375375"/>
        <a:ext cx="4212468" cy="2025225"/>
      </dsp:txXfrm>
    </dsp:sp>
    <dsp:sp modelId="{B21C4FAE-4E90-4F11-B0F6-349646602DD9}">
      <dsp:nvSpPr>
        <dsp:cNvPr id="0" name=""/>
        <dsp:cNvSpPr/>
      </dsp:nvSpPr>
      <dsp:spPr>
        <a:xfrm rot="5400000">
          <a:off x="4968552" y="1944216"/>
          <a:ext cx="2700300" cy="4212468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豐沛創意與創新能力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4212468" y="3375374"/>
        <a:ext cx="4212468" cy="2025225"/>
      </dsp:txXfrm>
    </dsp:sp>
    <dsp:sp modelId="{5A2C304E-9E8E-4025-BBD4-39218EB8D1CF}">
      <dsp:nvSpPr>
        <dsp:cNvPr id="0" name=""/>
        <dsp:cNvSpPr/>
      </dsp:nvSpPr>
      <dsp:spPr>
        <a:xfrm>
          <a:off x="1973676" y="1504364"/>
          <a:ext cx="4477583" cy="2391871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夢想實現地  </a:t>
          </a:r>
          <a:endParaRPr lang="en-US" altLang="zh-TW" sz="4000" b="1" u="sng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u="sng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快速試製中心</a:t>
          </a:r>
          <a:endParaRPr lang="en-US" altLang="zh-TW" sz="4000" b="1" u="sng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90438" y="1621126"/>
        <a:ext cx="4244059" cy="21583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BAE55-E87E-4AF9-9816-3A10A1FA9BC0}">
      <dsp:nvSpPr>
        <dsp:cNvPr id="0" name=""/>
        <dsp:cNvSpPr/>
      </dsp:nvSpPr>
      <dsp:spPr>
        <a:xfrm rot="16200000">
          <a:off x="756084" y="-756084"/>
          <a:ext cx="2700300" cy="4212468"/>
        </a:xfrm>
        <a:prstGeom prst="round1Rect">
          <a:avLst/>
        </a:prstGeom>
        <a:solidFill>
          <a:schemeClr val="accent1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500" kern="1200" dirty="0" smtClean="0"/>
            <a:t> </a:t>
          </a:r>
          <a:endParaRPr lang="zh-TW" altLang="en-US" sz="6500" kern="1200" dirty="0"/>
        </a:p>
      </dsp:txBody>
      <dsp:txXfrm rot="5400000">
        <a:off x="0" y="0"/>
        <a:ext cx="4212468" cy="2025225"/>
      </dsp:txXfrm>
    </dsp:sp>
    <dsp:sp modelId="{92FF987E-D6E5-4B56-A755-BD7E7CA2BC1E}">
      <dsp:nvSpPr>
        <dsp:cNvPr id="0" name=""/>
        <dsp:cNvSpPr/>
      </dsp:nvSpPr>
      <dsp:spPr>
        <a:xfrm>
          <a:off x="4212468" y="0"/>
          <a:ext cx="4212468" cy="2700300"/>
        </a:xfrm>
        <a:prstGeom prst="round1Rect">
          <a:avLst/>
        </a:prstGeom>
        <a:solidFill>
          <a:schemeClr val="accent1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500" kern="1200" dirty="0" smtClean="0"/>
            <a:t> </a:t>
          </a:r>
          <a:endParaRPr lang="zh-TW" altLang="en-US" sz="6500" kern="1200" dirty="0"/>
        </a:p>
      </dsp:txBody>
      <dsp:txXfrm>
        <a:off x="4212468" y="0"/>
        <a:ext cx="4212468" cy="2025225"/>
      </dsp:txXfrm>
    </dsp:sp>
    <dsp:sp modelId="{CF7871D5-39B3-420D-BBFE-A95E401AE07A}">
      <dsp:nvSpPr>
        <dsp:cNvPr id="0" name=""/>
        <dsp:cNvSpPr/>
      </dsp:nvSpPr>
      <dsp:spPr>
        <a:xfrm rot="10800000">
          <a:off x="0" y="2700300"/>
          <a:ext cx="4212468" cy="2700300"/>
        </a:xfrm>
        <a:prstGeom prst="round1Rect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ICT</a:t>
          </a:r>
          <a:r>
            <a:rPr lang="zh-TW" altLang="en-US" sz="4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雄厚基礎</a:t>
          </a:r>
          <a:r>
            <a:rPr lang="en-US" altLang="zh-TW" sz="4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4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4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拓展國際潛力</a:t>
          </a:r>
          <a:endParaRPr lang="en-US" altLang="zh-TW" sz="4000" b="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0" y="3375375"/>
        <a:ext cx="4212468" cy="2025225"/>
      </dsp:txXfrm>
    </dsp:sp>
    <dsp:sp modelId="{B21C4FAE-4E90-4F11-B0F6-349646602DD9}">
      <dsp:nvSpPr>
        <dsp:cNvPr id="0" name=""/>
        <dsp:cNvSpPr/>
      </dsp:nvSpPr>
      <dsp:spPr>
        <a:xfrm rot="5400000">
          <a:off x="4968552" y="1944216"/>
          <a:ext cx="2700300" cy="4212468"/>
        </a:xfrm>
        <a:prstGeom prst="round1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提供都市化問題解決之道</a:t>
          </a:r>
          <a:endParaRPr lang="zh-TW" altLang="en-US" sz="4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4212468" y="3375374"/>
        <a:ext cx="4212468" cy="2025225"/>
      </dsp:txXfrm>
    </dsp:sp>
    <dsp:sp modelId="{5A2C304E-9E8E-4025-BBD4-39218EB8D1CF}">
      <dsp:nvSpPr>
        <dsp:cNvPr id="0" name=""/>
        <dsp:cNvSpPr/>
      </dsp:nvSpPr>
      <dsp:spPr>
        <a:xfrm>
          <a:off x="2530429" y="1801775"/>
          <a:ext cx="3364076" cy="1797049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u="sng" kern="1200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智慧及數位</a:t>
          </a:r>
          <a:r>
            <a:rPr lang="en-US" altLang="zh-TW" sz="3600" b="1" u="sng" kern="1200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600" b="1" u="sng" kern="1200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600" b="1" u="sng" kern="1200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生活商機</a:t>
          </a:r>
          <a:endParaRPr lang="en-US" altLang="zh-TW" sz="3600" b="1" u="sng" kern="1200" dirty="0" smtClean="0">
            <a:solidFill>
              <a:schemeClr val="accent2">
                <a:lumMod val="7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618154" y="1889500"/>
        <a:ext cx="3188626" cy="1621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6350" y="0"/>
            <a:ext cx="2917825" cy="493713"/>
          </a:xfrm>
          <a:prstGeom prst="rect">
            <a:avLst/>
          </a:prstGeom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09C14EA-9819-47EA-922F-6CF13A4CE156}" type="datetimeFigureOut">
              <a:rPr lang="en-US" altLang="zh-TW"/>
              <a:pPr>
                <a:defRPr/>
              </a:pPr>
              <a:t>8/24/2015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7825" cy="493712"/>
          </a:xfrm>
          <a:prstGeom prst="rect">
            <a:avLst/>
          </a:prstGeom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6350" y="9374188"/>
            <a:ext cx="2917825" cy="493712"/>
          </a:xfrm>
          <a:prstGeom prst="rect">
            <a:avLst/>
          </a:prstGeom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33F3C7BF-C157-403D-A517-893720EFAA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5764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>
              <a:defRPr kumimoji="0" sz="1100"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 algn="r">
              <a:defRPr kumimoji="0" sz="1100"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F711369B-C088-435E-BA09-CBA0EA886F7D}" type="datetimeFigureOut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2950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4" rIns="91411" bIns="45704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9475"/>
            <a:ext cx="5389563" cy="4438650"/>
          </a:xfrm>
          <a:prstGeom prst="rect">
            <a:avLst/>
          </a:prstGeom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>
              <a:defRPr kumimoji="0" sz="1100"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 algn="r">
              <a:defRPr kumimoji="0" sz="1100"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CE941863-B1C9-4A8A-BDAE-FB350C8288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428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266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A775F83-2715-4CC1-AA7E-7FB0906C2836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ts val="1200"/>
              </a:spcBef>
              <a:buFont typeface="+mj-lt"/>
              <a:buNone/>
            </a:pPr>
            <a:endParaRPr lang="zh-TW" altLang="en-US" sz="1400" dirty="0" smtClean="0">
              <a:latin typeface="+mn-ea"/>
              <a:ea typeface="+mn-ea"/>
              <a:cs typeface="Times New Roman" pitchFamily="18" charset="0"/>
            </a:endParaRPr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1CDD0A0-1AE8-4BAA-85C3-4EE42D6AA611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10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endParaRPr lang="en-US" altLang="zh-TW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39775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3A45AA9-6095-4327-9525-F5BB64C3A951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11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1200"/>
              </a:spcBef>
            </a:pPr>
            <a:endParaRPr lang="zh-TW" altLang="zh-TW" sz="1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C47616C-A435-4285-84CD-5C19392328F7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12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1200"/>
              </a:spcBef>
            </a:pPr>
            <a:endParaRPr lang="zh-TW" altLang="zh-TW" sz="1400" dirty="0" smtClean="0">
              <a:latin typeface="+mn-ea"/>
              <a:ea typeface="+mn-ea"/>
            </a:endParaRPr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C47616C-A435-4285-84CD-5C19392328F7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13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ts val="1200"/>
              </a:spcBef>
              <a:buFont typeface="+mj-lt"/>
              <a:buNone/>
            </a:pPr>
            <a:endParaRPr lang="zh-TW" altLang="en-US" sz="1600" dirty="0" smtClean="0">
              <a:latin typeface="+mn-ea"/>
              <a:ea typeface="+mn-ea"/>
            </a:endParaRPr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E84CD0B-DAB2-4C72-8F8C-C5512760CA23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14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1200"/>
              </a:spcBef>
            </a:pPr>
            <a:endParaRPr lang="zh-TW" altLang="en-US" sz="1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E84CD0B-DAB2-4C72-8F8C-C5512760CA23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15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+mj-lt"/>
              <a:buNone/>
            </a:pPr>
            <a:endParaRPr lang="en-US" altLang="zh-TW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30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6549744-603E-4E3F-A252-D356FF6D5A4D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16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備忘稿版面配置區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+mj-lt"/>
              <a:buNone/>
              <a:defRPr/>
            </a:pPr>
            <a:endParaRPr lang="zh-TW" altLang="en-US" sz="1400" kern="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40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F89A8BCD-5C07-4587-B94B-BAAA9D197140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17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+mj-lt"/>
              <a:buNone/>
            </a:pPr>
            <a:endParaRPr lang="zh-TW" altLang="zh-TW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zh-TW" altLang="zh-TW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了鼓勵青年創業，將整合跨部會的資源，建置創業服務的單一窗口，來營造有利創新創業的大環境。未來也規劃把輔導創新創業的各種資源，以巡迴全臺各地的方式，讓創新發想與創意實踐的實務，能與各地青年朋友交流分享，以激盪出更多創新的火花；也可藉此鼓勵青年朋友結合在地資源，讓創新創業的火炬在全臺各地點燃，為在地的年輕人創造更多高價值的就業機會</a:t>
            </a:r>
            <a:endParaRPr lang="en-US" altLang="zh-TW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zh-TW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另外將進一步推動閉鎖型股份公司的修法，增訂有限合夥公司法，檢討放寬創新創業移民限制等相關配套措施，以及各項與國際接軌的法令增修訂工作，以鼓勵青年創業圓夢，並有效吸引資金及創業人才來臺發展事業。</a:t>
            </a:r>
          </a:p>
        </p:txBody>
      </p:sp>
      <p:sp>
        <p:nvSpPr>
          <p:cNvPr id="460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400C9671-908C-4F7C-BFDC-692950AF341D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19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1BAE57B-6A8C-404A-9872-CCB35CA14AD9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2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941863-B1C9-4A8A-BDAE-FB350C828851}" type="slidenum">
              <a:rPr lang="zh-TW" altLang="en-US" smtClean="0"/>
              <a:pPr>
                <a:defRPr/>
              </a:pPr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4242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altLang="zh-TW" sz="1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941863-B1C9-4A8A-BDAE-FB350C828851}" type="slidenum">
              <a:rPr lang="zh-TW" altLang="en-US" smtClean="0"/>
              <a:pPr>
                <a:defRPr/>
              </a:pPr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52836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5451B47-E941-4658-B60E-77CA410E4070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22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491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86575F7-5B70-40E5-9B07-9AE2D7659EB7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23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Font typeface="+mj-lt"/>
              <a:buNone/>
            </a:pPr>
            <a:endParaRPr lang="zh-TW" altLang="en-US" sz="1400" dirty="0" smtClean="0">
              <a:latin typeface="+mn-ea"/>
              <a:ea typeface="+mn-ea"/>
              <a:cs typeface="Times New Roman" pitchFamily="18" charset="0"/>
            </a:endParaRPr>
          </a:p>
        </p:txBody>
      </p:sp>
      <p:sp>
        <p:nvSpPr>
          <p:cNvPr id="286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274EDE4-73E5-44C9-B6C6-5314E0D02D99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3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Font typeface="+mj-lt"/>
              <a:buNone/>
            </a:pPr>
            <a:endParaRPr lang="zh-TW" altLang="en-US" sz="1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14B1829-5C6D-4F39-939D-1B2E7F0CC9A0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4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307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D9ED8530-7A85-48A3-8F2D-E4C8D8C0B660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5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66E04CE-0C13-4FE9-98D0-2EF90F482974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6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ts val="1200"/>
              </a:spcBef>
              <a:buFont typeface="+mj-lt"/>
              <a:buNone/>
            </a:pPr>
            <a:endParaRPr lang="en-US" altLang="zh-TW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C6D9A537-0F3A-482D-9B03-697DFCB19F9D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7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ts val="1200"/>
              </a:spcBef>
              <a:buFont typeface="+mj-lt"/>
              <a:buNone/>
            </a:pPr>
            <a:endParaRPr lang="zh-TW" altLang="zh-TW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28A9F6E-E42F-450F-A99A-E57270F2A67F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8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1200"/>
              </a:spcBef>
            </a:pPr>
            <a:endParaRPr lang="zh-TW" altLang="en-US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FEFB1-4817-4226-BA88-83560B2F0272}" type="slidenum">
              <a:rPr lang="zh-TW" altLang="en-US" sz="1100" smtClean="0"/>
              <a:pPr eaLnBrk="1" hangingPunct="1">
                <a:spcBef>
                  <a:spcPct val="0"/>
                </a:spcBef>
              </a:pPr>
              <a:t>9</a:t>
            </a:fld>
            <a:endParaRPr lang="zh-TW" altLang="en-US" sz="11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9DA46-9CB2-4C6D-9DF8-E3A3BADE5FEF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3139E-8945-46EF-97D3-5DCE0BAAB1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46335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A8E3B-0DD0-4975-832B-D23581AE4943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5E5BE-C571-49C6-A0DE-0187F2365A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29485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71BFD-7253-4ED9-A296-DED8FDB2F374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52825-42B3-473D-A290-2F13F61096C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295219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E29B7-D364-4E9F-837D-AAD678DCB553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9F921-2B86-4814-B434-EAC06CC8FC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536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029200" y="6056707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r" defTabSz="914400" rtl="0" eaLnBrk="1" latinLnBrk="0" hangingPunct="1">
              <a:defRPr sz="2000" kern="120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16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文鼎圓體M" panose="020F0600000000000000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088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F8E6E-90AA-4064-92B1-21CBEB6F2BF6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B9991-E375-4F01-8656-3AD2E4DE14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85395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6599-5ADD-49FC-B944-8DA652338D4D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2828E-330B-48D8-B2A6-413BAA03B9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23671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32D52-9B7A-4147-8D13-193BF87F364A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D71FF-4B3F-4821-B6AD-34FE44AA33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952975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1D795-8788-4B5F-B9A1-EEEA4614FBCF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585F9-6B42-4E2D-B4A2-5735F039DD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317451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B4F97-BAB4-44F3-A34F-188C865D61F1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57908-96A8-4CC6-A23D-91472BB017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082596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73684-8A29-436C-84F4-28583F17F224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1DA73-B028-4E62-B675-773D3A99D4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833026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0DE26-6880-410F-A972-1E6572C60A1F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4226F-901F-499A-9DF2-F6714E46FAF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57416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A62D6-F54F-47FE-A035-7A9B56A8FD90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8075B-31C6-4A30-8346-14B3627F20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42698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018F337-45D9-497A-8FCF-2C58723BE86A}" type="datetime1">
              <a:rPr lang="zh-TW" altLang="en-US"/>
              <a:pPr>
                <a:defRPr/>
              </a:pPr>
              <a:t>2015/8/24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F8FF4972-4D10-49AF-BACA-57925A5ECA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4.jpeg"/><Relationship Id="rId9" Type="http://schemas.microsoft.com/office/2007/relationships/diagramDrawing" Target="../diagrams/drawing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4.jpeg"/><Relationship Id="rId9" Type="http://schemas.microsoft.com/office/2007/relationships/diagramDrawing" Target="../diagrams/drawing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image" Target="../media/image4.jpeg"/><Relationship Id="rId9" Type="http://schemas.microsoft.com/office/2007/relationships/diagramDrawing" Target="../diagrams/drawing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image" Target="../media/image4.jpeg"/><Relationship Id="rId9" Type="http://schemas.microsoft.com/office/2007/relationships/diagramDrawing" Target="../diagrams/drawing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image" Target="../media/image4.jpeg"/><Relationship Id="rId9" Type="http://schemas.microsoft.com/office/2007/relationships/diagramDrawing" Target="../diagrams/drawing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image" Target="../media/image4.jpeg"/><Relationship Id="rId9" Type="http://schemas.microsoft.com/office/2007/relationships/diagramDrawing" Target="../diagrams/drawing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image" Target="../media/image2.png"/><Relationship Id="rId9" Type="http://schemas.microsoft.com/office/2007/relationships/diagramDrawing" Target="../diagrams/drawing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4.jpeg"/><Relationship Id="rId9" Type="http://schemas.microsoft.com/office/2007/relationships/diagramDrawing" Target="../diagrams/drawing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4.jpeg"/><Relationship Id="rId9" Type="http://schemas.microsoft.com/office/2007/relationships/diagramDrawing" Target="../diagrams/drawing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jpeg"/><Relationship Id="rId9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l="3324"/>
          <a:stretch/>
        </p:blipFill>
        <p:spPr bwMode="auto">
          <a:xfrm>
            <a:off x="0" y="-430213"/>
            <a:ext cx="9144000" cy="728821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1" name="il_fi" descr="http://www.moea.gov.tw/Mns/populace/images/version_1/rights_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0" r="6985"/>
          <a:stretch>
            <a:fillRect/>
          </a:stretch>
        </p:blipFill>
        <p:spPr bwMode="auto">
          <a:xfrm>
            <a:off x="30163" y="-28575"/>
            <a:ext cx="15906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 txBox="1">
            <a:spLocks noChangeArrowheads="1"/>
          </p:cNvSpPr>
          <p:nvPr/>
        </p:nvSpPr>
        <p:spPr bwMode="auto">
          <a:xfrm>
            <a:off x="0" y="24209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臺灣的挑戰與機會</a:t>
            </a:r>
            <a:endParaRPr kumimoji="0" lang="en-US" altLang="zh-TW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3551206" y="4637088"/>
            <a:ext cx="227177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 dirty="0">
                <a:latin typeface="新細明體" pitchFamily="18" charset="-120"/>
              </a:rPr>
              <a:t>鄧振中</a:t>
            </a:r>
            <a:endParaRPr lang="en-US" altLang="zh-TW" sz="2800" b="1" dirty="0">
              <a:latin typeface="新細明體" pitchFamily="18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 dirty="0">
                <a:latin typeface="新細明體" pitchFamily="18" charset="-120"/>
              </a:rPr>
              <a:t>經濟部長</a:t>
            </a:r>
            <a:endParaRPr lang="en-US" altLang="zh-TW" sz="2800" b="1" dirty="0">
              <a:latin typeface="新細明體" pitchFamily="18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 b="1" dirty="0">
                <a:latin typeface="新細明體" pitchFamily="18" charset="-120"/>
              </a:rPr>
              <a:t>104</a:t>
            </a:r>
            <a:r>
              <a:rPr lang="zh-TW" altLang="en-US" sz="2800" b="1" dirty="0" smtClean="0">
                <a:latin typeface="新細明體" pitchFamily="18" charset="-120"/>
              </a:rPr>
              <a:t>年</a:t>
            </a:r>
            <a:r>
              <a:rPr lang="en-US" altLang="zh-TW" sz="2800" b="1" dirty="0" smtClean="0">
                <a:latin typeface="新細明體" pitchFamily="18" charset="-120"/>
              </a:rPr>
              <a:t>8</a:t>
            </a:r>
            <a:r>
              <a:rPr lang="zh-TW" altLang="en-US" sz="2800" b="1" dirty="0" smtClean="0">
                <a:latin typeface="新細明體" pitchFamily="18" charset="-120"/>
              </a:rPr>
              <a:t>月</a:t>
            </a:r>
            <a:r>
              <a:rPr lang="en-US" altLang="zh-TW" sz="2800" b="1" smtClean="0">
                <a:latin typeface="新細明體" pitchFamily="18" charset="-120"/>
              </a:rPr>
              <a:t>26</a:t>
            </a:r>
            <a:r>
              <a:rPr lang="zh-TW" altLang="en-US" sz="2800" b="1" smtClean="0">
                <a:latin typeface="新細明體" pitchFamily="18" charset="-120"/>
              </a:rPr>
              <a:t>日</a:t>
            </a:r>
            <a:endParaRPr lang="en-US" altLang="zh-TW" sz="2800" b="1" dirty="0"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6254750"/>
              <a:ext cx="9144000" cy="603250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2300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0" y="0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1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1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2D56732-4B6B-460F-A502-E2DC302C5336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5580063" y="25479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United States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US $62.3 Billion</a:t>
            </a:r>
          </a:p>
        </p:txBody>
      </p:sp>
      <p:sp>
        <p:nvSpPr>
          <p:cNvPr id="12293" name="TextBox 1"/>
          <p:cNvSpPr txBox="1">
            <a:spLocks noChangeArrowheads="1"/>
          </p:cNvSpPr>
          <p:nvPr/>
        </p:nvSpPr>
        <p:spPr bwMode="auto">
          <a:xfrm>
            <a:off x="5219700" y="3232150"/>
            <a:ext cx="12239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Japan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US $61.6 Billion</a:t>
            </a:r>
          </a:p>
        </p:txBody>
      </p:sp>
      <p:sp>
        <p:nvSpPr>
          <p:cNvPr id="12294" name="TextBox 1"/>
          <p:cNvSpPr txBox="1">
            <a:spLocks noChangeArrowheads="1"/>
          </p:cNvSpPr>
          <p:nvPr/>
        </p:nvSpPr>
        <p:spPr bwMode="auto">
          <a:xfrm>
            <a:off x="4284663" y="38306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FFFF"/>
                </a:solidFill>
              </a:rPr>
              <a:t>Hong Kong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FFFF"/>
                </a:solidFill>
              </a:rPr>
              <a:t>US $44.2 Billion</a:t>
            </a:r>
          </a:p>
        </p:txBody>
      </p:sp>
      <p:sp>
        <p:nvSpPr>
          <p:cNvPr id="12295" name="TextBox 1"/>
          <p:cNvSpPr txBox="1">
            <a:spLocks noChangeArrowheads="1"/>
          </p:cNvSpPr>
          <p:nvPr/>
        </p:nvSpPr>
        <p:spPr bwMode="auto">
          <a:xfrm>
            <a:off x="3132138" y="3865563"/>
            <a:ext cx="12239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Singapore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US $28.9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Billion</a:t>
            </a:r>
          </a:p>
        </p:txBody>
      </p:sp>
      <p:sp>
        <p:nvSpPr>
          <p:cNvPr id="12296" name="TextBox 1"/>
          <p:cNvSpPr txBox="1">
            <a:spLocks noChangeArrowheads="1"/>
          </p:cNvSpPr>
          <p:nvPr/>
        </p:nvSpPr>
        <p:spPr bwMode="auto">
          <a:xfrm>
            <a:off x="2374900" y="3830638"/>
            <a:ext cx="122396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Korea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US $27.5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Billion</a:t>
            </a:r>
          </a:p>
        </p:txBody>
      </p:sp>
      <p:graphicFrame>
        <p:nvGraphicFramePr>
          <p:cNvPr id="20" name="資料庫圖表 19"/>
          <p:cNvGraphicFramePr/>
          <p:nvPr/>
        </p:nvGraphicFramePr>
        <p:xfrm>
          <a:off x="1403648" y="1397000"/>
          <a:ext cx="636036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298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臺灣的挑戰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6254750"/>
              <a:ext cx="9144000" cy="603250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3324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0" y="0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5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5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33B9B42-3EA0-4F0D-8BD7-DFF8B0F2E5B0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13316" name="TextBox 1"/>
          <p:cNvSpPr txBox="1">
            <a:spLocks noChangeArrowheads="1"/>
          </p:cNvSpPr>
          <p:nvPr/>
        </p:nvSpPr>
        <p:spPr bwMode="auto">
          <a:xfrm>
            <a:off x="5580063" y="25479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United States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US $62.3 Billion</a:t>
            </a:r>
          </a:p>
        </p:txBody>
      </p:sp>
      <p:sp>
        <p:nvSpPr>
          <p:cNvPr id="13317" name="TextBox 1"/>
          <p:cNvSpPr txBox="1">
            <a:spLocks noChangeArrowheads="1"/>
          </p:cNvSpPr>
          <p:nvPr/>
        </p:nvSpPr>
        <p:spPr bwMode="auto">
          <a:xfrm>
            <a:off x="5219700" y="3232150"/>
            <a:ext cx="12239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Japan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US $61.6 Billion</a:t>
            </a:r>
          </a:p>
        </p:txBody>
      </p:sp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4284663" y="38306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FFFF"/>
                </a:solidFill>
              </a:rPr>
              <a:t>Hong Kong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FFFF"/>
                </a:solidFill>
              </a:rPr>
              <a:t>US $44.2 Billion</a:t>
            </a:r>
          </a:p>
        </p:txBody>
      </p:sp>
      <p:sp>
        <p:nvSpPr>
          <p:cNvPr id="13319" name="TextBox 1"/>
          <p:cNvSpPr txBox="1">
            <a:spLocks noChangeArrowheads="1"/>
          </p:cNvSpPr>
          <p:nvPr/>
        </p:nvSpPr>
        <p:spPr bwMode="auto">
          <a:xfrm>
            <a:off x="3132138" y="3865563"/>
            <a:ext cx="12239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Singapore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US $28.9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Billion</a:t>
            </a:r>
          </a:p>
        </p:txBody>
      </p:sp>
      <p:sp>
        <p:nvSpPr>
          <p:cNvPr id="13320" name="TextBox 1"/>
          <p:cNvSpPr txBox="1">
            <a:spLocks noChangeArrowheads="1"/>
          </p:cNvSpPr>
          <p:nvPr/>
        </p:nvSpPr>
        <p:spPr bwMode="auto">
          <a:xfrm>
            <a:off x="2374900" y="3830638"/>
            <a:ext cx="122396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Korea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US $27.5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Billion</a:t>
            </a:r>
          </a:p>
        </p:txBody>
      </p:sp>
      <p:graphicFrame>
        <p:nvGraphicFramePr>
          <p:cNvPr id="20" name="資料庫圖表 19"/>
          <p:cNvGraphicFramePr/>
          <p:nvPr/>
        </p:nvGraphicFramePr>
        <p:xfrm>
          <a:off x="1403648" y="1397000"/>
          <a:ext cx="6360368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322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臺灣的挑戰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7"/>
          <p:cNvGrpSpPr>
            <a:grpSpLocks/>
          </p:cNvGrpSpPr>
          <p:nvPr/>
        </p:nvGrpSpPr>
        <p:grpSpPr bwMode="auto">
          <a:xfrm>
            <a:off x="0" y="6350"/>
            <a:ext cx="9144000" cy="6851650"/>
            <a:chOff x="0" y="6678"/>
            <a:chExt cx="9144000" cy="6851322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6254779"/>
              <a:ext cx="9144000" cy="603221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4343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4978" y="6678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9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7D503A0-0175-4857-9604-4B6F88DEB8D4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臺灣的機會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-1</a:t>
            </a:r>
          </a:p>
        </p:txBody>
      </p:sp>
      <p:graphicFrame>
        <p:nvGraphicFramePr>
          <p:cNvPr id="20" name="資料庫圖表 19"/>
          <p:cNvGraphicFramePr/>
          <p:nvPr>
            <p:extLst>
              <p:ext uri="{D42A27DB-BD31-4B8C-83A1-F6EECF244321}">
                <p14:modId xmlns:p14="http://schemas.microsoft.com/office/powerpoint/2010/main" val="2022251868"/>
              </p:ext>
            </p:extLst>
          </p:nvPr>
        </p:nvGraphicFramePr>
        <p:xfrm>
          <a:off x="467544" y="1052736"/>
          <a:ext cx="842493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7"/>
          <p:cNvGrpSpPr>
            <a:grpSpLocks/>
          </p:cNvGrpSpPr>
          <p:nvPr/>
        </p:nvGrpSpPr>
        <p:grpSpPr bwMode="auto">
          <a:xfrm>
            <a:off x="0" y="6350"/>
            <a:ext cx="9144000" cy="6851650"/>
            <a:chOff x="0" y="6678"/>
            <a:chExt cx="9144000" cy="6851322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6254779"/>
              <a:ext cx="9144000" cy="603221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4343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4978" y="6678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9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7D503A0-0175-4857-9604-4B6F88DEB8D4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 dirty="0">
                <a:latin typeface="微軟正黑體" pitchFamily="34" charset="-120"/>
                <a:ea typeface="微軟正黑體" pitchFamily="34" charset="-120"/>
              </a:rPr>
              <a:t>臺灣的機會</a:t>
            </a:r>
            <a:r>
              <a:rPr kumimoji="0"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-2</a:t>
            </a:r>
            <a:endParaRPr kumimoji="0" lang="en-US" altLang="zh-TW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0" name="資料庫圖表 19"/>
          <p:cNvGraphicFramePr/>
          <p:nvPr>
            <p:extLst>
              <p:ext uri="{D42A27DB-BD31-4B8C-83A1-F6EECF244321}">
                <p14:modId xmlns:p14="http://schemas.microsoft.com/office/powerpoint/2010/main" val="2753527204"/>
              </p:ext>
            </p:extLst>
          </p:nvPr>
        </p:nvGraphicFramePr>
        <p:xfrm>
          <a:off x="467544" y="1052736"/>
          <a:ext cx="842493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475656" y="1860420"/>
            <a:ext cx="6408711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運用資訊科技融入生活消費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338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7"/>
          <p:cNvGrpSpPr>
            <a:grpSpLocks/>
          </p:cNvGrpSpPr>
          <p:nvPr/>
        </p:nvGrpSpPr>
        <p:grpSpPr bwMode="auto">
          <a:xfrm>
            <a:off x="0" y="6350"/>
            <a:ext cx="9144000" cy="6851650"/>
            <a:chOff x="0" y="6678"/>
            <a:chExt cx="9144000" cy="6851322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6254779"/>
              <a:ext cx="9144000" cy="603221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7415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4978" y="6678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FC944F-C3C9-4EDF-9270-1140250C121D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 dirty="0">
                <a:latin typeface="微軟正黑體" pitchFamily="34" charset="-120"/>
                <a:ea typeface="微軟正黑體" pitchFamily="34" charset="-120"/>
              </a:rPr>
              <a:t>臺灣的機會</a:t>
            </a:r>
            <a:r>
              <a:rPr kumimoji="0"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-3</a:t>
            </a:r>
            <a:endParaRPr kumimoji="0" lang="en-US" altLang="zh-TW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5" name="資料庫圖表 14"/>
          <p:cNvGraphicFramePr/>
          <p:nvPr>
            <p:extLst>
              <p:ext uri="{D42A27DB-BD31-4B8C-83A1-F6EECF244321}">
                <p14:modId xmlns:p14="http://schemas.microsoft.com/office/powerpoint/2010/main" val="2180478121"/>
              </p:ext>
            </p:extLst>
          </p:nvPr>
        </p:nvGraphicFramePr>
        <p:xfrm>
          <a:off x="395536" y="980728"/>
          <a:ext cx="8496944" cy="5328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481033" y="1700808"/>
            <a:ext cx="4320480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推動全民智慧節電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068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7"/>
          <p:cNvGrpSpPr>
            <a:grpSpLocks/>
          </p:cNvGrpSpPr>
          <p:nvPr/>
        </p:nvGrpSpPr>
        <p:grpSpPr bwMode="auto">
          <a:xfrm>
            <a:off x="0" y="6350"/>
            <a:ext cx="9144000" cy="6851650"/>
            <a:chOff x="0" y="6678"/>
            <a:chExt cx="9144000" cy="6851322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6254779"/>
              <a:ext cx="9144000" cy="603221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7415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4978" y="6678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FC944F-C3C9-4EDF-9270-1140250C121D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臺灣的機會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-4</a:t>
            </a:r>
          </a:p>
        </p:txBody>
      </p:sp>
      <p:graphicFrame>
        <p:nvGraphicFramePr>
          <p:cNvPr id="15" name="資料庫圖表 14"/>
          <p:cNvGraphicFramePr/>
          <p:nvPr>
            <p:extLst>
              <p:ext uri="{D42A27DB-BD31-4B8C-83A1-F6EECF244321}">
                <p14:modId xmlns:p14="http://schemas.microsoft.com/office/powerpoint/2010/main" val="3466351931"/>
              </p:ext>
            </p:extLst>
          </p:nvPr>
        </p:nvGraphicFramePr>
        <p:xfrm>
          <a:off x="395536" y="1052736"/>
          <a:ext cx="8496944" cy="5328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7"/>
          <p:cNvGrpSpPr>
            <a:grpSpLocks/>
          </p:cNvGrpSpPr>
          <p:nvPr/>
        </p:nvGrpSpPr>
        <p:grpSpPr bwMode="auto">
          <a:xfrm>
            <a:off x="0" y="33338"/>
            <a:ext cx="9144000" cy="6824662"/>
            <a:chOff x="0" y="33976"/>
            <a:chExt cx="9144000" cy="6824024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6254806"/>
              <a:ext cx="9144000" cy="603194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8457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103428" y="33976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8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435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28491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950B42-CE8A-4A45-929C-1594B5B76395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政策重點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-1</a:t>
            </a:r>
          </a:p>
        </p:txBody>
      </p:sp>
      <p:sp>
        <p:nvSpPr>
          <p:cNvPr id="22" name="TextBox 3"/>
          <p:cNvSpPr txBox="1"/>
          <p:nvPr/>
        </p:nvSpPr>
        <p:spPr>
          <a:xfrm>
            <a:off x="395288" y="889000"/>
            <a:ext cx="8280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+mn-lt"/>
              </a:rPr>
              <a:t>產業升級轉型刻不容緩</a:t>
            </a:r>
            <a:endParaRPr lang="en-US" altLang="zh-TW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 rot="-5400000">
            <a:off x="539751" y="2420937"/>
            <a:ext cx="4032250" cy="2879725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20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18439" name="Rectangle 29"/>
          <p:cNvSpPr>
            <a:spLocks noChangeArrowheads="1"/>
          </p:cNvSpPr>
          <p:nvPr/>
        </p:nvSpPr>
        <p:spPr bwMode="auto">
          <a:xfrm>
            <a:off x="34925" y="1844675"/>
            <a:ext cx="1081088" cy="40322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100000">
                <a:srgbClr val="FF9900">
                  <a:alpha val="24001"/>
                </a:srgbClr>
              </a:gs>
            </a:gsLst>
            <a:lin ang="2700000" scaled="1"/>
          </a:gradFill>
          <a:ln>
            <a:noFill/>
          </a:ln>
          <a:effectLst>
            <a:prstShdw prst="shdw17" dist="17961" dir="2700000">
              <a:srgbClr val="997A5C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6633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各國產業</a:t>
            </a:r>
            <a:endParaRPr lang="en-US" altLang="zh-TW" sz="2800" b="1">
              <a:solidFill>
                <a:srgbClr val="6633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6633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積極轉型</a:t>
            </a:r>
          </a:p>
        </p:txBody>
      </p:sp>
      <p:sp>
        <p:nvSpPr>
          <p:cNvPr id="14344" name="Rectangle 17"/>
          <p:cNvSpPr>
            <a:spLocks noChangeArrowheads="1"/>
          </p:cNvSpPr>
          <p:nvPr/>
        </p:nvSpPr>
        <p:spPr bwMode="auto">
          <a:xfrm>
            <a:off x="1042988" y="1844675"/>
            <a:ext cx="2952750" cy="40322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ts val="2300"/>
              </a:lnSpc>
              <a:spcBef>
                <a:spcPct val="0"/>
              </a:spcBef>
              <a:buFont typeface="Wingdings" pitchFamily="2" charset="2"/>
              <a:buChar char="u"/>
              <a:defRPr/>
            </a:pPr>
            <a:r>
              <a:rPr kumimoji="0" lang="zh-TW" altLang="en-US" sz="20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美國：再工業化「先進製造夥伴計畫」</a:t>
            </a:r>
            <a:endParaRPr kumimoji="0" lang="en-US" altLang="zh-TW" sz="2000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lnSpc>
                <a:spcPts val="2300"/>
              </a:lnSpc>
              <a:spcBef>
                <a:spcPct val="0"/>
              </a:spcBef>
              <a:buFont typeface="Wingdings" pitchFamily="2" charset="2"/>
              <a:buChar char="u"/>
              <a:defRPr/>
            </a:pPr>
            <a:r>
              <a:rPr kumimoji="0" lang="zh-TW" altLang="en-US" sz="20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日本：安倍第三支箭，促進創投投資、事業重整、尖端設備投資</a:t>
            </a:r>
            <a:endParaRPr kumimoji="0" lang="en-US" altLang="zh-TW" sz="2000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lnSpc>
                <a:spcPts val="2300"/>
              </a:lnSpc>
              <a:spcBef>
                <a:spcPct val="0"/>
              </a:spcBef>
              <a:buFont typeface="Wingdings" pitchFamily="2" charset="2"/>
              <a:buChar char="u"/>
              <a:defRPr/>
            </a:pPr>
            <a:r>
              <a:rPr kumimoji="0" lang="zh-TW" altLang="en-US" sz="20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德國：工業</a:t>
            </a:r>
            <a:r>
              <a:rPr kumimoji="0" lang="en-US" altLang="zh-TW" sz="20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4.0 </a:t>
            </a:r>
            <a:r>
              <a:rPr kumimoji="0" lang="zh-TW" altLang="en-US" sz="20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「智慧製造」</a:t>
            </a:r>
            <a:endParaRPr kumimoji="0" lang="en-US" altLang="zh-TW" sz="2000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lnSpc>
                <a:spcPts val="2300"/>
              </a:lnSpc>
              <a:spcBef>
                <a:spcPct val="0"/>
              </a:spcBef>
              <a:buFont typeface="Wingdings" pitchFamily="2" charset="2"/>
              <a:buChar char="u"/>
              <a:defRPr/>
            </a:pPr>
            <a:r>
              <a:rPr kumimoji="0" lang="zh-TW" altLang="en-US" sz="20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韓國：產業創新運動，創造新型態產業與商機</a:t>
            </a:r>
            <a:endParaRPr kumimoji="0" lang="en-US" altLang="zh-TW" sz="2000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lnSpc>
                <a:spcPts val="2300"/>
              </a:lnSpc>
              <a:spcBef>
                <a:spcPct val="0"/>
              </a:spcBef>
              <a:buFont typeface="Wingdings" pitchFamily="2" charset="2"/>
              <a:buChar char="u"/>
              <a:defRPr/>
            </a:pPr>
            <a:r>
              <a:rPr kumimoji="0" lang="zh-TW" altLang="en-US" sz="20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中國大陸：自主創新與進口替代、「中國製造</a:t>
            </a:r>
            <a:r>
              <a:rPr kumimoji="0" lang="en-US" altLang="zh-TW" sz="20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2025</a:t>
            </a:r>
            <a:r>
              <a:rPr kumimoji="0" lang="zh-TW" altLang="en-US" sz="20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」</a:t>
            </a:r>
          </a:p>
        </p:txBody>
      </p:sp>
      <p:grpSp>
        <p:nvGrpSpPr>
          <p:cNvPr id="18441" name="群組 13"/>
          <p:cNvGrpSpPr>
            <a:grpSpLocks/>
          </p:cNvGrpSpPr>
          <p:nvPr/>
        </p:nvGrpSpPr>
        <p:grpSpPr bwMode="auto">
          <a:xfrm>
            <a:off x="3995738" y="1341438"/>
            <a:ext cx="2952750" cy="4537075"/>
            <a:chOff x="3563888" y="620688"/>
            <a:chExt cx="2952328" cy="4536505"/>
          </a:xfrm>
        </p:grpSpPr>
        <p:sp>
          <p:nvSpPr>
            <p:cNvPr id="23" name="圓角矩形 22"/>
            <p:cNvSpPr/>
            <p:nvPr/>
          </p:nvSpPr>
          <p:spPr>
            <a:xfrm>
              <a:off x="3924198" y="4293701"/>
              <a:ext cx="2304721" cy="863492"/>
            </a:xfrm>
            <a:prstGeom prst="roundRect">
              <a:avLst/>
            </a:prstGeom>
            <a:solidFill>
              <a:srgbClr val="CCFFFF">
                <a:alpha val="40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US" sz="26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育成新興產業</a:t>
              </a:r>
              <a:endParaRPr lang="en-US" altLang="zh-TW" sz="2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3924198" y="2276242"/>
              <a:ext cx="2304721" cy="1873015"/>
            </a:xfrm>
            <a:prstGeom prst="roundRect">
              <a:avLst/>
            </a:prstGeom>
            <a:solidFill>
              <a:srgbClr val="CCFFFF">
                <a:alpha val="40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US" sz="26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鞏固主力產業</a:t>
              </a:r>
              <a:endParaRPr lang="en-US" altLang="zh-TW" sz="2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25" name="圓角矩形 24"/>
            <p:cNvSpPr/>
            <p:nvPr/>
          </p:nvSpPr>
          <p:spPr>
            <a:xfrm>
              <a:off x="3924198" y="1268307"/>
              <a:ext cx="2304721" cy="865078"/>
            </a:xfrm>
            <a:prstGeom prst="roundRect">
              <a:avLst/>
            </a:prstGeom>
            <a:solidFill>
              <a:srgbClr val="CCFFFF">
                <a:alpha val="40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US" sz="26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維新傳統產業</a:t>
              </a:r>
              <a:endParaRPr lang="en-US" altLang="zh-TW" sz="2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18455" name="Text Box 11"/>
            <p:cNvSpPr txBox="1">
              <a:spLocks noChangeArrowheads="1"/>
            </p:cNvSpPr>
            <p:nvPr/>
          </p:nvSpPr>
          <p:spPr bwMode="auto">
            <a:xfrm>
              <a:off x="3563888" y="620688"/>
              <a:ext cx="2952328" cy="43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ts val="1438"/>
                </a:spcBef>
                <a:buFont typeface="Wingdings" pitchFamily="2" charset="2"/>
                <a:buNone/>
              </a:pPr>
              <a:r>
                <a:rPr lang="zh-TW" altLang="en-US" sz="2800" b="1" u="sng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我國政策主軸</a:t>
              </a:r>
              <a:r>
                <a:rPr lang="en-US" altLang="zh-TW" sz="2800" b="1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   </a:t>
              </a:r>
              <a:endParaRPr lang="zh-TW" altLang="en-US" sz="2800" b="1">
                <a:solidFill>
                  <a:srgbClr val="A50021"/>
                </a:solidFill>
                <a:latin typeface="微軟正黑體" pitchFamily="34" charset="-120"/>
                <a:ea typeface="微軟正黑體" pitchFamily="34" charset="-120"/>
                <a:cs typeface="新細明體" pitchFamily="18" charset="-120"/>
              </a:endParaRPr>
            </a:p>
          </p:txBody>
        </p:sp>
      </p:grpSp>
      <p:sp>
        <p:nvSpPr>
          <p:cNvPr id="2" name="向右箭號 1"/>
          <p:cNvSpPr/>
          <p:nvPr/>
        </p:nvSpPr>
        <p:spPr>
          <a:xfrm>
            <a:off x="3995738" y="2843213"/>
            <a:ext cx="360362" cy="187325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pSp>
        <p:nvGrpSpPr>
          <p:cNvPr id="18443" name="群組 2"/>
          <p:cNvGrpSpPr>
            <a:grpSpLocks/>
          </p:cNvGrpSpPr>
          <p:nvPr/>
        </p:nvGrpSpPr>
        <p:grpSpPr bwMode="auto">
          <a:xfrm>
            <a:off x="6659563" y="1341438"/>
            <a:ext cx="2419350" cy="4535487"/>
            <a:chOff x="6660232" y="1340768"/>
            <a:chExt cx="2419374" cy="4536504"/>
          </a:xfrm>
        </p:grpSpPr>
        <p:sp>
          <p:nvSpPr>
            <p:cNvPr id="18444" name="Text Box 11"/>
            <p:cNvSpPr txBox="1">
              <a:spLocks noChangeArrowheads="1"/>
            </p:cNvSpPr>
            <p:nvPr/>
          </p:nvSpPr>
          <p:spPr bwMode="auto">
            <a:xfrm>
              <a:off x="7096698" y="1340768"/>
              <a:ext cx="1794279" cy="43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ts val="1438"/>
                </a:spcBef>
                <a:buFont typeface="Wingdings" pitchFamily="2" charset="2"/>
                <a:buNone/>
              </a:pPr>
              <a:r>
                <a:rPr lang="zh-TW" altLang="en-US" sz="2800" b="1" u="sng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推動策略</a:t>
              </a:r>
              <a:r>
                <a:rPr lang="en-US" altLang="zh-TW" sz="2800" b="1" u="sng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</a:t>
              </a:r>
              <a:endParaRPr lang="zh-TW" altLang="en-US" sz="2800" b="1" u="sng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</p:txBody>
        </p:sp>
        <p:sp>
          <p:nvSpPr>
            <p:cNvPr id="19" name="圓角矩形 18"/>
            <p:cNvSpPr/>
            <p:nvPr/>
          </p:nvSpPr>
          <p:spPr bwMode="auto">
            <a:xfrm>
              <a:off x="6969797" y="5046824"/>
              <a:ext cx="2109809" cy="830448"/>
            </a:xfrm>
            <a:prstGeom prst="roundRect">
              <a:avLst/>
            </a:prstGeom>
            <a:solidFill>
              <a:srgbClr val="FFFFCC">
                <a:alpha val="40000"/>
              </a:srgb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Aft>
                  <a:spcPts val="200"/>
                </a:spcAft>
                <a:defRPr/>
              </a:pPr>
              <a:r>
                <a:rPr lang="zh-TW" altLang="en-US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育新興</a:t>
              </a:r>
              <a:r>
                <a:rPr lang="en-US" altLang="zh-TW" dirty="0">
                  <a:solidFill>
                    <a:srgbClr val="99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-</a:t>
              </a:r>
              <a:r>
                <a:rPr lang="zh-TW" altLang="en-US" dirty="0">
                  <a:solidFill>
                    <a:srgbClr val="99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加速新興產業推動</a:t>
              </a:r>
              <a:endParaRPr kumimoji="0" lang="en-US" altLang="zh-TW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20" name="圓角矩形 19"/>
            <p:cNvSpPr/>
            <p:nvPr/>
          </p:nvSpPr>
          <p:spPr bwMode="auto">
            <a:xfrm>
              <a:off x="6969797" y="4005190"/>
              <a:ext cx="2109809" cy="830448"/>
            </a:xfrm>
            <a:prstGeom prst="roundRect">
              <a:avLst/>
            </a:prstGeom>
            <a:solidFill>
              <a:srgbClr val="FFFFCC">
                <a:alpha val="40000"/>
              </a:srgb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Aft>
                  <a:spcPts val="200"/>
                </a:spcAft>
                <a:defRPr/>
              </a:pPr>
              <a:r>
                <a:rPr lang="zh-TW" altLang="en-US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展系統</a:t>
              </a:r>
              <a:r>
                <a:rPr lang="en-US" altLang="zh-TW" dirty="0">
                  <a:solidFill>
                    <a:srgbClr val="99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-</a:t>
              </a:r>
              <a:r>
                <a:rPr lang="zh-TW" altLang="en-US" dirty="0">
                  <a:solidFill>
                    <a:srgbClr val="99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建立系統解決方案能力</a:t>
              </a:r>
              <a:endParaRPr kumimoji="0" lang="en-US" altLang="zh-TW" sz="2500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21" name="圓角矩形 20"/>
            <p:cNvSpPr/>
            <p:nvPr/>
          </p:nvSpPr>
          <p:spPr bwMode="auto">
            <a:xfrm>
              <a:off x="6969797" y="2996901"/>
              <a:ext cx="2109809" cy="830449"/>
            </a:xfrm>
            <a:prstGeom prst="roundRect">
              <a:avLst/>
            </a:prstGeom>
            <a:solidFill>
              <a:srgbClr val="FFFFCC">
                <a:alpha val="40000"/>
              </a:srgb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>
                <a:spcAft>
                  <a:spcPts val="200"/>
                </a:spcAft>
                <a:defRPr/>
              </a:pPr>
              <a:r>
                <a:rPr lang="zh-TW" altLang="en-US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補關鍵</a:t>
              </a:r>
              <a:r>
                <a:rPr lang="en-US" altLang="zh-TW" dirty="0">
                  <a:solidFill>
                    <a:srgbClr val="99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-</a:t>
              </a:r>
              <a:r>
                <a:rPr lang="zh-TW" altLang="en-US" dirty="0">
                  <a:solidFill>
                    <a:srgbClr val="99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建構完整產業供應鏈體系</a:t>
              </a:r>
              <a:endParaRPr kumimoji="0" lang="en-US" altLang="zh-TW" sz="2500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26" name="圓角矩形 25"/>
            <p:cNvSpPr/>
            <p:nvPr/>
          </p:nvSpPr>
          <p:spPr bwMode="auto">
            <a:xfrm>
              <a:off x="6947572" y="1988613"/>
              <a:ext cx="2109809" cy="830448"/>
            </a:xfrm>
            <a:prstGeom prst="roundRect">
              <a:avLst/>
            </a:prstGeom>
            <a:solidFill>
              <a:srgbClr val="FFFFCC">
                <a:alpha val="40000"/>
              </a:srgb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Aft>
                  <a:spcPts val="200"/>
                </a:spcAft>
                <a:defRPr/>
              </a:pPr>
              <a:r>
                <a:rPr lang="zh-TW" altLang="en-US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推高值</a:t>
              </a:r>
              <a:r>
                <a:rPr lang="en-US" altLang="zh-TW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/</a:t>
              </a:r>
              <a:r>
                <a:rPr lang="zh-TW" altLang="en-US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質</a:t>
              </a:r>
              <a:r>
                <a:rPr lang="en-US" altLang="zh-TW" dirty="0">
                  <a:solidFill>
                    <a:srgbClr val="99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-</a:t>
              </a:r>
              <a:r>
                <a:rPr lang="zh-TW" altLang="en-US" dirty="0">
                  <a:solidFill>
                    <a:srgbClr val="99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提升產品品級及價值</a:t>
              </a:r>
              <a:endParaRPr kumimoji="0" lang="en-US" altLang="zh-TW" sz="2600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27" name="向右箭號 26"/>
            <p:cNvSpPr/>
            <p:nvPr/>
          </p:nvSpPr>
          <p:spPr bwMode="auto">
            <a:xfrm>
              <a:off x="6660232" y="2145810"/>
              <a:ext cx="288928" cy="622440"/>
            </a:xfrm>
            <a:prstGeom prst="rightArrow">
              <a:avLst/>
            </a:prstGeom>
            <a:solidFill>
              <a:srgbClr val="5F5F5F">
                <a:alpha val="34118"/>
              </a:srgbClr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向右箭號 27"/>
            <p:cNvSpPr/>
            <p:nvPr/>
          </p:nvSpPr>
          <p:spPr bwMode="auto">
            <a:xfrm>
              <a:off x="6674519" y="3597111"/>
              <a:ext cx="274641" cy="620852"/>
            </a:xfrm>
            <a:prstGeom prst="rightArrow">
              <a:avLst/>
            </a:prstGeom>
            <a:solidFill>
              <a:srgbClr val="5F5F5F">
                <a:alpha val="34118"/>
              </a:srgbClr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9" name="向右箭號 28"/>
            <p:cNvSpPr/>
            <p:nvPr/>
          </p:nvSpPr>
          <p:spPr bwMode="auto">
            <a:xfrm>
              <a:off x="6660232" y="5113514"/>
              <a:ext cx="330203" cy="620851"/>
            </a:xfrm>
            <a:prstGeom prst="rightArrow">
              <a:avLst/>
            </a:prstGeom>
            <a:solidFill>
              <a:srgbClr val="5F5F5F">
                <a:alpha val="34118"/>
              </a:srgbClr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815D50A-D736-4C71-BFA4-44B0E1BFF0EE}" type="slidenum">
              <a:rPr lang="zh-TW" altLang="en-US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zh-TW" altLang="en-US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grpSp>
        <p:nvGrpSpPr>
          <p:cNvPr id="19459" name="Group 7"/>
          <p:cNvGrpSpPr>
            <a:grpSpLocks/>
          </p:cNvGrpSpPr>
          <p:nvPr/>
        </p:nvGrpSpPr>
        <p:grpSpPr bwMode="auto">
          <a:xfrm>
            <a:off x="0" y="33338"/>
            <a:ext cx="9144000" cy="6824662"/>
            <a:chOff x="0" y="33976"/>
            <a:chExt cx="9144000" cy="6824024"/>
          </a:xfrm>
        </p:grpSpPr>
        <p:sp>
          <p:nvSpPr>
            <p:cNvPr id="4" name="Rectangle 8"/>
            <p:cNvSpPr/>
            <p:nvPr/>
          </p:nvSpPr>
          <p:spPr bwMode="auto">
            <a:xfrm>
              <a:off x="0" y="6254806"/>
              <a:ext cx="9144000" cy="603194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9474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103428" y="33976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5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60" name="投影片編號版面配置區 6"/>
          <p:cNvSpPr txBox="1">
            <a:spLocks/>
          </p:cNvSpPr>
          <p:nvPr/>
        </p:nvSpPr>
        <p:spPr bwMode="auto">
          <a:xfrm>
            <a:off x="6831013" y="6284913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2700AFD-D6EC-4A73-A8D6-97C1D560000C}" type="slidenum">
              <a:rPr lang="zh-TW" altLang="en-US" sz="1000" b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zh-TW" sz="1000" b="1">
              <a:solidFill>
                <a:schemeClr val="bg1"/>
              </a:solidFill>
            </a:endParaRPr>
          </a:p>
        </p:txBody>
      </p:sp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政策重點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-2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387350" y="887413"/>
            <a:ext cx="8280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+mn-lt"/>
              </a:rPr>
              <a:t>新興市場拓商機</a:t>
            </a:r>
            <a:endParaRPr lang="en-US" altLang="zh-TW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463" name="Rectangle 29"/>
          <p:cNvSpPr>
            <a:spLocks noChangeArrowheads="1"/>
          </p:cNvSpPr>
          <p:nvPr/>
        </p:nvSpPr>
        <p:spPr bwMode="auto">
          <a:xfrm>
            <a:off x="3924300" y="1700213"/>
            <a:ext cx="1400175" cy="481012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100000">
                <a:srgbClr val="FF9900">
                  <a:alpha val="24001"/>
                </a:srgbClr>
              </a:gs>
            </a:gsLst>
            <a:lin ang="2700000" scaled="1"/>
          </a:gradFill>
          <a:ln>
            <a:noFill/>
          </a:ln>
          <a:effectLst>
            <a:prstShdw prst="shdw17" dist="17961" dir="2700000">
              <a:srgbClr val="997A5C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663300"/>
                </a:solidFill>
                <a:latin typeface="微軟正黑體" pitchFamily="34" charset="-120"/>
                <a:ea typeface="微軟正黑體" pitchFamily="34" charset="-120"/>
              </a:rPr>
              <a:t>拓銷面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50825" y="2284413"/>
            <a:ext cx="2665413" cy="15113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DF9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0" anchor="ctr"/>
          <a:lstStyle/>
          <a:p>
            <a:pPr marL="342900" indent="-34290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篩選重點拓銷市場</a:t>
            </a: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6227763" y="2282825"/>
            <a:ext cx="2665412" cy="2009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DF9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0" anchor="ctr"/>
          <a:lstStyle/>
          <a:p>
            <a:pPr marL="285750" indent="-28575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增設海外據點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派遣貿易尖兵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開設商務中心協助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布建通路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運用網路行銷</a:t>
            </a:r>
            <a:endParaRPr lang="zh-TW" altLang="en-US" kern="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3419475" y="2284413"/>
            <a:ext cx="2409825" cy="1584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DF9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0" anchor="ctr"/>
          <a:lstStyle/>
          <a:p>
            <a:pPr marL="342900" indent="-34290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海外展團拓銷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邀買主來臺採購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推動整合示範案</a:t>
            </a:r>
            <a:endParaRPr lang="en-US" altLang="zh-TW" kern="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539750" y="5086350"/>
            <a:ext cx="3529013" cy="15113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DF9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0" anchor="ctr"/>
          <a:lstStyle/>
          <a:p>
            <a:pPr marL="342900" indent="-34290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充實國際行銷人力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提供貿易金融優惠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市場研究調查與資訊擴散</a:t>
            </a:r>
            <a:endParaRPr lang="zh-TW" altLang="en-US" kern="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468" name="Rectangle 29"/>
          <p:cNvSpPr>
            <a:spLocks noChangeArrowheads="1"/>
          </p:cNvSpPr>
          <p:nvPr/>
        </p:nvSpPr>
        <p:spPr bwMode="auto">
          <a:xfrm>
            <a:off x="5403850" y="4462463"/>
            <a:ext cx="1400175" cy="479425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100000">
                <a:srgbClr val="FF9900">
                  <a:alpha val="24001"/>
                </a:srgbClr>
              </a:gs>
            </a:gsLst>
            <a:lin ang="2700000" scaled="1"/>
          </a:gradFill>
          <a:ln>
            <a:noFill/>
          </a:ln>
          <a:effectLst>
            <a:prstShdw prst="shdw17" dist="17961" dir="2700000">
              <a:srgbClr val="997A5C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663300"/>
                </a:solidFill>
                <a:latin typeface="微軟正黑體" pitchFamily="34" charset="-120"/>
                <a:ea typeface="微軟正黑體" pitchFamily="34" charset="-120"/>
              </a:rPr>
              <a:t>形象面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4697413" y="5086350"/>
            <a:ext cx="2998787" cy="14843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DF9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0" anchor="ctr"/>
          <a:lstStyle/>
          <a:p>
            <a:pPr marL="342900" indent="-342900">
              <a:spcBef>
                <a:spcPts val="300"/>
              </a:spcBef>
              <a:buClr>
                <a:srgbClr val="CC9900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TW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提升臺灣產業形象及知名度</a:t>
            </a:r>
          </a:p>
        </p:txBody>
      </p:sp>
      <p:sp>
        <p:nvSpPr>
          <p:cNvPr id="19470" name="Rectangle 29"/>
          <p:cNvSpPr>
            <a:spLocks noChangeArrowheads="1"/>
          </p:cNvSpPr>
          <p:nvPr/>
        </p:nvSpPr>
        <p:spPr bwMode="auto">
          <a:xfrm>
            <a:off x="939800" y="1700213"/>
            <a:ext cx="1400175" cy="481012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100000">
                <a:srgbClr val="FF9900">
                  <a:alpha val="24001"/>
                </a:srgbClr>
              </a:gs>
            </a:gsLst>
            <a:lin ang="2700000" scaled="1"/>
          </a:gradFill>
          <a:ln>
            <a:noFill/>
          </a:ln>
          <a:effectLst>
            <a:prstShdw prst="shdw17" dist="17961" dir="2700000">
              <a:srgbClr val="997A5C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663300"/>
                </a:solidFill>
                <a:latin typeface="微軟正黑體" pitchFamily="34" charset="-120"/>
                <a:ea typeface="微軟正黑體" pitchFamily="34" charset="-120"/>
              </a:rPr>
              <a:t>市場面</a:t>
            </a:r>
          </a:p>
        </p:txBody>
      </p:sp>
      <p:sp>
        <p:nvSpPr>
          <p:cNvPr id="19471" name="Rectangle 29"/>
          <p:cNvSpPr>
            <a:spLocks noChangeArrowheads="1"/>
          </p:cNvSpPr>
          <p:nvPr/>
        </p:nvSpPr>
        <p:spPr bwMode="auto">
          <a:xfrm>
            <a:off x="6875463" y="1700213"/>
            <a:ext cx="1400175" cy="481012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100000">
                <a:srgbClr val="FF9900">
                  <a:alpha val="24001"/>
                </a:srgbClr>
              </a:gs>
            </a:gsLst>
            <a:lin ang="2700000" scaled="1"/>
          </a:gradFill>
          <a:ln>
            <a:noFill/>
          </a:ln>
          <a:effectLst>
            <a:prstShdw prst="shdw17" dist="17961" dir="2700000">
              <a:srgbClr val="997A5C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663300"/>
                </a:solidFill>
                <a:latin typeface="微軟正黑體" pitchFamily="34" charset="-120"/>
                <a:ea typeface="微軟正黑體" pitchFamily="34" charset="-120"/>
              </a:rPr>
              <a:t>網絡面</a:t>
            </a:r>
          </a:p>
        </p:txBody>
      </p:sp>
      <p:sp>
        <p:nvSpPr>
          <p:cNvPr id="19472" name="Rectangle 29"/>
          <p:cNvSpPr>
            <a:spLocks noChangeArrowheads="1"/>
          </p:cNvSpPr>
          <p:nvPr/>
        </p:nvSpPr>
        <p:spPr bwMode="auto">
          <a:xfrm>
            <a:off x="1476375" y="4508500"/>
            <a:ext cx="1400175" cy="481013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100000">
                <a:srgbClr val="FF9900">
                  <a:alpha val="24001"/>
                </a:srgbClr>
              </a:gs>
            </a:gsLst>
            <a:lin ang="2700000" scaled="1"/>
          </a:gradFill>
          <a:ln>
            <a:noFill/>
          </a:ln>
          <a:effectLst>
            <a:prstShdw prst="shdw17" dist="17961" dir="2700000">
              <a:srgbClr val="997A5C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663300"/>
                </a:solidFill>
                <a:latin typeface="微軟正黑體" pitchFamily="34" charset="-120"/>
                <a:ea typeface="微軟正黑體" pitchFamily="34" charset="-120"/>
              </a:rPr>
              <a:t>能量面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8"/>
          <p:cNvSpPr/>
          <p:nvPr/>
        </p:nvSpPr>
        <p:spPr bwMode="auto">
          <a:xfrm>
            <a:off x="0" y="6254750"/>
            <a:ext cx="9144000" cy="603250"/>
          </a:xfrm>
          <a:prstGeom prst="rect">
            <a:avLst/>
          </a:prstGeom>
          <a:gradFill flip="none" rotWithShape="1">
            <a:gsLst>
              <a:gs pos="45000">
                <a:srgbClr val="17375D"/>
              </a:gs>
              <a:gs pos="62000">
                <a:schemeClr val="tx2">
                  <a:lumMod val="60000"/>
                  <a:lumOff val="40000"/>
                </a:schemeClr>
              </a:gs>
              <a:gs pos="81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zh-TW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01638" y="765175"/>
            <a:ext cx="87423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+mn-lt"/>
              </a:rPr>
              <a:t>經貿自由化是臺灣必走的路</a:t>
            </a:r>
            <a:endParaRPr lang="en-US" altLang="zh-TW" sz="28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20484" name="il_fi" descr="http://www.moea.gov.tw/Mns/populace/images/version_1/rights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0" r="6985"/>
          <a:stretch>
            <a:fillRect/>
          </a:stretch>
        </p:blipFill>
        <p:spPr bwMode="auto">
          <a:xfrm>
            <a:off x="101600" y="33338"/>
            <a:ext cx="15922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12" descr="Abbott-Labs-Powerpoint-white-no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87" t="2" b="86320"/>
          <a:stretch>
            <a:fillRect/>
          </a:stretch>
        </p:blipFill>
        <p:spPr bwMode="auto">
          <a:xfrm>
            <a:off x="5745163" y="6256338"/>
            <a:ext cx="33988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809D161-C8EA-47F5-A841-842F80A7F15F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20487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 dirty="0">
                <a:latin typeface="微軟正黑體" pitchFamily="34" charset="-120"/>
                <a:ea typeface="微軟正黑體" pitchFamily="34" charset="-120"/>
              </a:rPr>
              <a:t>政策重點</a:t>
            </a:r>
            <a:r>
              <a:rPr kumimoji="0" lang="en-US" altLang="zh-TW" sz="2400" b="1" dirty="0">
                <a:latin typeface="微軟正黑體" pitchFamily="34" charset="-120"/>
                <a:ea typeface="微軟正黑體" pitchFamily="34" charset="-120"/>
              </a:rPr>
              <a:t>-3</a:t>
            </a:r>
          </a:p>
        </p:txBody>
      </p:sp>
      <p:sp>
        <p:nvSpPr>
          <p:cNvPr id="47" name="AutoShape 2"/>
          <p:cNvSpPr>
            <a:spLocks noChangeArrowheads="1"/>
          </p:cNvSpPr>
          <p:nvPr/>
        </p:nvSpPr>
        <p:spPr bwMode="auto">
          <a:xfrm>
            <a:off x="1403350" y="1412875"/>
            <a:ext cx="6840538" cy="46688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CCFFCC"/>
              </a:gs>
            </a:gsLst>
            <a:lin ang="2700000" scaled="1"/>
          </a:gradFill>
          <a:ln w="50800" cap="rnd" cmpd="thickThin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82575" indent="-282575">
              <a:lnSpc>
                <a:spcPct val="110000"/>
              </a:lnSpc>
              <a:spcBef>
                <a:spcPct val="10000"/>
              </a:spcBef>
              <a:tabLst>
                <a:tab pos="565150" algn="l"/>
              </a:tabLst>
              <a:defRPr/>
            </a:pPr>
            <a:endParaRPr lang="zh-TW" altLang="zh-TW" b="1" kern="0">
              <a:solidFill>
                <a:srgbClr val="0000FF"/>
              </a:solidFill>
              <a:ea typeface="標楷體" pitchFamily="65" charset="-120"/>
              <a:sym typeface="Wingdings 3" pitchFamily="18" charset="2"/>
            </a:endParaRPr>
          </a:p>
        </p:txBody>
      </p:sp>
      <p:sp>
        <p:nvSpPr>
          <p:cNvPr id="20489" name="AutoShape 12"/>
          <p:cNvSpPr>
            <a:spLocks noChangeArrowheads="1"/>
          </p:cNvSpPr>
          <p:nvPr/>
        </p:nvSpPr>
        <p:spPr bwMode="auto">
          <a:xfrm>
            <a:off x="1979613" y="1816100"/>
            <a:ext cx="5481637" cy="723900"/>
          </a:xfrm>
          <a:prstGeom prst="homePlate">
            <a:avLst>
              <a:gd name="adj" fmla="val 0"/>
            </a:avLst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0099"/>
            </a:solidFill>
            <a:miter lim="800000"/>
            <a:headEnd/>
            <a:tailEnd/>
          </a:ln>
          <a:effectLst>
            <a:prstShdw prst="shdw17" dist="17961" dir="2700000">
              <a:srgbClr val="7A005C">
                <a:alpha val="50000"/>
              </a:srgbClr>
            </a:prst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zh-TW" altLang="en-US" sz="24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lang="zh-TW" altLang="en-US" sz="28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持續推動</a:t>
            </a:r>
            <a:r>
              <a:rPr lang="en-US" altLang="zh-TW" sz="28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ECFA</a:t>
            </a:r>
            <a:r>
              <a:rPr lang="zh-TW" altLang="en-US" sz="28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後續談判</a:t>
            </a:r>
          </a:p>
        </p:txBody>
      </p:sp>
      <p:sp>
        <p:nvSpPr>
          <p:cNvPr id="20490" name="AutoShape 12"/>
          <p:cNvSpPr>
            <a:spLocks noChangeArrowheads="1"/>
          </p:cNvSpPr>
          <p:nvPr/>
        </p:nvSpPr>
        <p:spPr bwMode="auto">
          <a:xfrm>
            <a:off x="2446338" y="2852738"/>
            <a:ext cx="5014912" cy="723900"/>
          </a:xfrm>
          <a:prstGeom prst="homePlate">
            <a:avLst>
              <a:gd name="adj" fmla="val 0"/>
            </a:avLst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0099"/>
            </a:solidFill>
            <a:miter lim="800000"/>
            <a:headEnd/>
            <a:tailEnd/>
          </a:ln>
          <a:effectLst>
            <a:prstShdw prst="shdw17" dist="17961" dir="2700000">
              <a:srgbClr val="7A005C">
                <a:alpha val="50000"/>
              </a:srgbClr>
            </a:prst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zh-TW" altLang="en-US" sz="24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lang="zh-TW" altLang="en-US" sz="28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多元接觸、多方洽簽原則</a:t>
            </a:r>
          </a:p>
        </p:txBody>
      </p:sp>
      <p:sp>
        <p:nvSpPr>
          <p:cNvPr id="20491" name="AutoShape 12"/>
          <p:cNvSpPr>
            <a:spLocks noChangeArrowheads="1"/>
          </p:cNvSpPr>
          <p:nvPr/>
        </p:nvSpPr>
        <p:spPr bwMode="auto">
          <a:xfrm>
            <a:off x="2820988" y="3813175"/>
            <a:ext cx="4640262" cy="723900"/>
          </a:xfrm>
          <a:prstGeom prst="homePlate">
            <a:avLst>
              <a:gd name="adj" fmla="val 0"/>
            </a:avLst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0099"/>
            </a:solidFill>
            <a:miter lim="800000"/>
            <a:headEnd/>
            <a:tailEnd/>
          </a:ln>
          <a:effectLst>
            <a:prstShdw prst="shdw17" dist="17961" dir="2700000">
              <a:srgbClr val="7A005C">
                <a:alpha val="50000"/>
              </a:srgbClr>
            </a:prst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zh-TW" altLang="en-US" sz="24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lang="zh-TW" altLang="en-US" sz="28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堆積木策略</a:t>
            </a:r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3213100" y="4794250"/>
            <a:ext cx="4248150" cy="722313"/>
          </a:xfrm>
          <a:prstGeom prst="homePlate">
            <a:avLst>
              <a:gd name="adj" fmla="val 0"/>
            </a:avLst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0099"/>
            </a:solidFill>
            <a:miter lim="800000"/>
            <a:headEnd/>
            <a:tailEnd/>
          </a:ln>
          <a:effectLst>
            <a:prstShdw prst="shdw17" dist="17961" dir="2700000">
              <a:srgbClr val="7A005C">
                <a:alpha val="50000"/>
              </a:srgbClr>
            </a:prst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zh-TW" altLang="en-US" sz="24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lang="zh-TW" altLang="en-US" sz="2800" b="1">
                <a:solidFill>
                  <a:srgbClr val="CC00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推動國內經貿自由化</a:t>
            </a:r>
          </a:p>
        </p:txBody>
      </p:sp>
      <p:sp>
        <p:nvSpPr>
          <p:cNvPr id="52" name="書卷 (垂直) 51"/>
          <p:cNvSpPr/>
          <p:nvPr/>
        </p:nvSpPr>
        <p:spPr>
          <a:xfrm>
            <a:off x="2195513" y="1989138"/>
            <a:ext cx="431800" cy="28733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3" name="書卷 (垂直) 52"/>
          <p:cNvSpPr/>
          <p:nvPr/>
        </p:nvSpPr>
        <p:spPr>
          <a:xfrm>
            <a:off x="2700338" y="3070225"/>
            <a:ext cx="431800" cy="28892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4" name="書卷 (垂直) 53"/>
          <p:cNvSpPr/>
          <p:nvPr/>
        </p:nvSpPr>
        <p:spPr>
          <a:xfrm>
            <a:off x="3052763" y="4030663"/>
            <a:ext cx="431800" cy="28892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6" name="書卷 (垂直) 55"/>
          <p:cNvSpPr/>
          <p:nvPr/>
        </p:nvSpPr>
        <p:spPr>
          <a:xfrm>
            <a:off x="3436938" y="5011738"/>
            <a:ext cx="431800" cy="28733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pic>
        <p:nvPicPr>
          <p:cNvPr id="20497" name="Picture 2" descr="https://sp.yimg.com/ib/th?id=HN.608008790816590485&amp;pid=15.1&amp;P=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4997450"/>
            <a:ext cx="2630488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6254750"/>
            <a:ext cx="9144000" cy="603250"/>
            <a:chOff x="0" y="6254750"/>
            <a:chExt cx="9144000" cy="603250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6254750"/>
              <a:ext cx="9144000" cy="603250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21522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AEB3C4-1FF9-45C9-A4D3-7FC0D830BC4E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5219700" y="3232150"/>
            <a:ext cx="12239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Japan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US $61.6 Billion</a:t>
            </a: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4284663" y="38306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Hong Kong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US $44.2 Billion</a:t>
            </a:r>
          </a:p>
        </p:txBody>
      </p:sp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3132138" y="3865563"/>
            <a:ext cx="12239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Singapore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US $28.9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Billion</a:t>
            </a:r>
          </a:p>
        </p:txBody>
      </p:sp>
      <p:sp>
        <p:nvSpPr>
          <p:cNvPr id="21511" name="TextBox 1"/>
          <p:cNvSpPr txBox="1">
            <a:spLocks noChangeArrowheads="1"/>
          </p:cNvSpPr>
          <p:nvPr/>
        </p:nvSpPr>
        <p:spPr bwMode="auto">
          <a:xfrm>
            <a:off x="2374900" y="3830638"/>
            <a:ext cx="122396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Korea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US $27.5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Billion</a:t>
            </a:r>
          </a:p>
        </p:txBody>
      </p:sp>
      <p:pic>
        <p:nvPicPr>
          <p:cNvPr id="21512" name="il_fi" descr="http://www.moea.gov.tw/Mns/populace/images/version_1/rights_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0" r="6985"/>
          <a:stretch>
            <a:fillRect/>
          </a:stretch>
        </p:blipFill>
        <p:spPr bwMode="auto">
          <a:xfrm>
            <a:off x="6350" y="33338"/>
            <a:ext cx="15922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9" name="文字方塊 1"/>
          <p:cNvSpPr txBox="1">
            <a:spLocks noChangeArrowheads="1"/>
          </p:cNvSpPr>
          <p:nvPr/>
        </p:nvSpPr>
        <p:spPr bwMode="auto">
          <a:xfrm>
            <a:off x="973138" y="835025"/>
            <a:ext cx="7559675" cy="649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06680" tIns="106680" rIns="106680" bIns="106680" anchor="b"/>
          <a:lstStyle>
            <a:lvl1pPr marL="514350" indent="-514350" defTabSz="1244600"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1244600"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1244600"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1244600"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1244600" eaLnBrk="0" hangingPunct="0"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1244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1244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1244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1244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創新創業</a:t>
            </a:r>
            <a:r>
              <a:rPr lang="en-US" altLang="zh-TW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endParaRPr lang="zh-TW" alt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16" name="資料庫圖表 15"/>
          <p:cNvGraphicFramePr/>
          <p:nvPr/>
        </p:nvGraphicFramePr>
        <p:xfrm>
          <a:off x="863588" y="1569306"/>
          <a:ext cx="7452828" cy="4523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1515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政策重點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-4</a:t>
            </a:r>
          </a:p>
        </p:txBody>
      </p:sp>
      <p:grpSp>
        <p:nvGrpSpPr>
          <p:cNvPr id="21516" name="群組 3"/>
          <p:cNvGrpSpPr>
            <a:grpSpLocks/>
          </p:cNvGrpSpPr>
          <p:nvPr/>
        </p:nvGrpSpPr>
        <p:grpSpPr bwMode="auto">
          <a:xfrm>
            <a:off x="2555875" y="1765300"/>
            <a:ext cx="5202238" cy="4327525"/>
            <a:chOff x="2556258" y="1765265"/>
            <a:chExt cx="5202022" cy="4327338"/>
          </a:xfrm>
        </p:grpSpPr>
        <p:sp>
          <p:nvSpPr>
            <p:cNvPr id="21518" name="文字方塊 2"/>
            <p:cNvSpPr txBox="1">
              <a:spLocks noChangeArrowheads="1"/>
            </p:cNvSpPr>
            <p:nvPr/>
          </p:nvSpPr>
          <p:spPr bwMode="auto">
            <a:xfrm>
              <a:off x="2627784" y="1765265"/>
              <a:ext cx="5112568" cy="4308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TW" altLang="en-US" sz="220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19" name="文字方塊 14"/>
            <p:cNvSpPr txBox="1">
              <a:spLocks noChangeArrowheads="1"/>
            </p:cNvSpPr>
            <p:nvPr/>
          </p:nvSpPr>
          <p:spPr bwMode="auto">
            <a:xfrm>
              <a:off x="2556258" y="3140724"/>
              <a:ext cx="5112568" cy="12001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>
                  <a:latin typeface="微軟正黑體" pitchFamily="34" charset="-120"/>
                  <a:ea typeface="微軟正黑體" pitchFamily="34" charset="-120"/>
                </a:rPr>
                <a:t>引入國際資金與專業知識，促成</a:t>
              </a:r>
              <a:r>
                <a:rPr lang="zh-TW" altLang="en-US" sz="240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國內外創投合作</a:t>
              </a:r>
              <a:r>
                <a:rPr lang="zh-TW" altLang="en-US" sz="2400">
                  <a:latin typeface="微軟正黑體" pitchFamily="34" charset="-120"/>
                  <a:ea typeface="微軟正黑體" pitchFamily="34" charset="-120"/>
                </a:rPr>
                <a:t>，引進國際創投專業知識，加速新創事業發展</a:t>
              </a:r>
            </a:p>
          </p:txBody>
        </p:sp>
        <p:sp>
          <p:nvSpPr>
            <p:cNvPr id="21520" name="文字方塊 16"/>
            <p:cNvSpPr txBox="1">
              <a:spLocks noChangeArrowheads="1"/>
            </p:cNvSpPr>
            <p:nvPr/>
          </p:nvSpPr>
          <p:spPr bwMode="auto">
            <a:xfrm>
              <a:off x="2574186" y="4523182"/>
              <a:ext cx="5184094" cy="1569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>
                  <a:latin typeface="微軟正黑體" pitchFamily="34" charset="-120"/>
                  <a:ea typeface="微軟正黑體" pitchFamily="34" charset="-120"/>
                </a:rPr>
                <a:t>打造國際創新創業園區，由</a:t>
              </a:r>
              <a:r>
                <a:rPr lang="zh-TW" altLang="en-US" sz="240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民間</a:t>
              </a:r>
              <a:r>
                <a:rPr lang="zh-TW" altLang="en-US" sz="2400">
                  <a:latin typeface="微軟正黑體" pitchFamily="34" charset="-120"/>
                  <a:ea typeface="微軟正黑體" pitchFamily="34" charset="-120"/>
                </a:rPr>
                <a:t>主導建立微型創業生態系統，引進國內外新創事業，聚集育成加速器、創投等資源，提供新創一站式服務</a:t>
              </a:r>
            </a:p>
          </p:txBody>
        </p:sp>
      </p:grpSp>
      <p:sp>
        <p:nvSpPr>
          <p:cNvPr id="21517" name="矩形 1"/>
          <p:cNvSpPr>
            <a:spLocks noChangeArrowheads="1"/>
          </p:cNvSpPr>
          <p:nvPr/>
        </p:nvSpPr>
        <p:spPr bwMode="auto">
          <a:xfrm>
            <a:off x="2627313" y="1797050"/>
            <a:ext cx="5113337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latin typeface="微軟正黑體" pitchFamily="34" charset="-120"/>
                <a:ea typeface="微軟正黑體" pitchFamily="34" charset="-120"/>
              </a:rPr>
              <a:t>聚焦</a:t>
            </a:r>
            <a:r>
              <a:rPr lang="zh-TW" altLang="en-US" sz="240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創新、具高附加價值及國際拓展潛力</a:t>
            </a:r>
            <a:r>
              <a:rPr lang="zh-TW" altLang="en-US" sz="2400">
                <a:latin typeface="微軟正黑體" pitchFamily="34" charset="-120"/>
                <a:ea typeface="微軟正黑體" pitchFamily="34" charset="-120"/>
              </a:rPr>
              <a:t>的新創企業，以「創新創業」為主題，積極排除各類障礙</a:t>
            </a:r>
            <a:endParaRPr lang="en-US" altLang="zh-TW" sz="240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115616" y="1268760"/>
          <a:ext cx="7516242" cy="4897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5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B65646E-BF25-4644-ACB2-10F5E3FB0C7C}" type="slidenum">
              <a:rPr lang="zh-TW" altLang="en-US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zh-TW" altLang="en-US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pic>
        <p:nvPicPr>
          <p:cNvPr id="3076" name="il_fi" descr="http://www.moea.gov.tw/Mns/populace/images/version_1/rights_logo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0" r="6985"/>
          <a:stretch>
            <a:fillRect/>
          </a:stretch>
        </p:blipFill>
        <p:spPr bwMode="auto">
          <a:xfrm>
            <a:off x="0" y="0"/>
            <a:ext cx="15922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8"/>
          <p:cNvSpPr txBox="1"/>
          <p:nvPr/>
        </p:nvSpPr>
        <p:spPr>
          <a:xfrm flipH="1">
            <a:off x="2422525" y="365125"/>
            <a:ext cx="4016375" cy="633413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itchFamily="34" charset="0"/>
                <a:ea typeface="微软雅黑" pitchFamily="34" charset="-122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簡報大綱</a:t>
            </a:r>
            <a:endParaRPr kumimoji="0"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3635375" y="1412875"/>
            <a:ext cx="4608513" cy="5762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前言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3635375" y="2205038"/>
            <a:ext cx="4608513" cy="5762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臺灣經濟表現及展望</a:t>
            </a:r>
          </a:p>
        </p:txBody>
      </p:sp>
      <p:sp>
        <p:nvSpPr>
          <p:cNvPr id="12" name="圓角矩形 11"/>
          <p:cNvSpPr/>
          <p:nvPr/>
        </p:nvSpPr>
        <p:spPr>
          <a:xfrm>
            <a:off x="3635375" y="2997200"/>
            <a:ext cx="4608513" cy="5762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臺灣的挑戰</a:t>
            </a:r>
          </a:p>
        </p:txBody>
      </p:sp>
      <p:sp>
        <p:nvSpPr>
          <p:cNvPr id="13" name="圓角矩形 12"/>
          <p:cNvSpPr/>
          <p:nvPr/>
        </p:nvSpPr>
        <p:spPr>
          <a:xfrm>
            <a:off x="3635375" y="3862388"/>
            <a:ext cx="4608513" cy="5762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臺灣的機會</a:t>
            </a:r>
          </a:p>
        </p:txBody>
      </p:sp>
      <p:sp>
        <p:nvSpPr>
          <p:cNvPr id="14" name="圓角矩形 13"/>
          <p:cNvSpPr/>
          <p:nvPr/>
        </p:nvSpPr>
        <p:spPr>
          <a:xfrm>
            <a:off x="3635375" y="4725988"/>
            <a:ext cx="4600575" cy="5762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政策重點</a:t>
            </a:r>
          </a:p>
        </p:txBody>
      </p:sp>
      <p:sp>
        <p:nvSpPr>
          <p:cNvPr id="15" name="圓角矩形 14"/>
          <p:cNvSpPr/>
          <p:nvPr/>
        </p:nvSpPr>
        <p:spPr>
          <a:xfrm>
            <a:off x="3635375" y="5518150"/>
            <a:ext cx="4600575" cy="5762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結語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8064" y="1168328"/>
            <a:ext cx="8233336" cy="438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1" algn="just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kern="1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今年</a:t>
            </a:r>
            <a:r>
              <a:rPr lang="zh-TW" altLang="en-US" sz="24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全球經濟成長不如預期，導致我國出口衰退，並衝擊整體經濟</a:t>
            </a:r>
            <a:r>
              <a:rPr lang="zh-TW" altLang="en-US" sz="2400" kern="1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表現；行政院於</a:t>
            </a:r>
            <a:r>
              <a:rPr lang="en-US" altLang="zh-TW" sz="2400" kern="1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lang="zh-TW" altLang="en-US" sz="2400" kern="1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zh-TW" altLang="en-US" sz="24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提出短期作法與長期扎根對策，啟動</a:t>
            </a:r>
            <a:r>
              <a:rPr lang="zh-TW" altLang="en-US" sz="2400" kern="1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lang="zh-TW" altLang="en-US" sz="24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經濟體質強化措施</a:t>
            </a:r>
            <a:r>
              <a:rPr lang="zh-TW" altLang="en-US" sz="2400" kern="1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lang="zh-TW" altLang="en-US" sz="24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，以強化國內經濟體質，因應外在衝擊，確保經濟穩健成長。</a:t>
            </a:r>
            <a:endParaRPr lang="en-US" altLang="zh-TW" sz="2400" kern="1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914400" lvl="1" indent="-457200" algn="just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TW" altLang="en-US" sz="2400" b="1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短期強化投資、促進出口</a:t>
            </a:r>
            <a:r>
              <a:rPr lang="zh-TW" altLang="en-US" sz="24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，以發揮強化景氣因應能力，提升國內經濟動能之效益</a:t>
            </a:r>
            <a:endParaRPr lang="en-US" altLang="zh-TW" sz="2400" kern="1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914400" lvl="1" indent="-457200" algn="just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TW" altLang="en-US" sz="2400" b="1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中長期則藉由產業、出口及投資新模式的打造</a:t>
            </a:r>
            <a:r>
              <a:rPr lang="zh-TW" altLang="en-US" sz="24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，扭轉過去出口代工低毛利的發展模式，創造「創新、投資、就業」之良性循環，以提升國家整體競爭力</a:t>
            </a:r>
          </a:p>
        </p:txBody>
      </p:sp>
      <p:sp>
        <p:nvSpPr>
          <p:cNvPr id="3" name="投影片編號版面配置區 3"/>
          <p:cNvSpPr txBox="1">
            <a:spLocks/>
          </p:cNvSpPr>
          <p:nvPr/>
        </p:nvSpPr>
        <p:spPr>
          <a:xfrm>
            <a:off x="6905848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646B01-4085-4DDD-822B-F552DEC86DD7}" type="slidenum">
              <a:rPr lang="zh-TW" altLang="en-US" sz="1600" smtClean="0">
                <a:solidFill>
                  <a:prstClr val="black">
                    <a:tint val="75000"/>
                  </a:prstClr>
                </a:solidFill>
                <a:ea typeface="文鼎圓體M"/>
              </a:rPr>
              <a:pPr/>
              <a:t>20</a:t>
            </a:fld>
            <a:endParaRPr lang="zh-TW" altLang="en-US" sz="1600" dirty="0">
              <a:solidFill>
                <a:prstClr val="black">
                  <a:tint val="75000"/>
                </a:prstClr>
              </a:solidFill>
              <a:ea typeface="文鼎圓體M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9504" y="277520"/>
            <a:ext cx="9074496" cy="843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pPr marL="720725" lvl="0" indent="-720725">
              <a:lnSpc>
                <a:spcPct val="100000"/>
              </a:lnSpc>
              <a:spcBef>
                <a:spcPts val="0"/>
              </a:spcBef>
              <a:defRPr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行政院「經濟體質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強化措施」</a:t>
            </a:r>
          </a:p>
        </p:txBody>
      </p:sp>
    </p:spTree>
    <p:extLst>
      <p:ext uri="{BB962C8B-B14F-4D97-AF65-F5344CB8AC3E}">
        <p14:creationId xmlns:p14="http://schemas.microsoft.com/office/powerpoint/2010/main" val="177772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拱形 5"/>
          <p:cNvSpPr/>
          <p:nvPr/>
        </p:nvSpPr>
        <p:spPr>
          <a:xfrm>
            <a:off x="-5014875" y="306370"/>
            <a:ext cx="7212197" cy="7212197"/>
          </a:xfrm>
          <a:prstGeom prst="blockArc">
            <a:avLst>
              <a:gd name="adj1" fmla="val 18900000"/>
              <a:gd name="adj2" fmla="val 2700000"/>
              <a:gd name="adj3" fmla="val 299"/>
            </a:avLst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hemeClr val="accent4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手繪多邊形 6"/>
          <p:cNvSpPr/>
          <p:nvPr/>
        </p:nvSpPr>
        <p:spPr>
          <a:xfrm>
            <a:off x="1690008" y="1628800"/>
            <a:ext cx="7047592" cy="1260743"/>
          </a:xfrm>
          <a:custGeom>
            <a:avLst/>
            <a:gdLst>
              <a:gd name="connsiteX0" fmla="*/ 0 w 6533100"/>
              <a:gd name="connsiteY0" fmla="*/ 0 h 1169059"/>
              <a:gd name="connsiteX1" fmla="*/ 6533100 w 6533100"/>
              <a:gd name="connsiteY1" fmla="*/ 0 h 1169059"/>
              <a:gd name="connsiteX2" fmla="*/ 6533100 w 6533100"/>
              <a:gd name="connsiteY2" fmla="*/ 1169059 h 1169059"/>
              <a:gd name="connsiteX3" fmla="*/ 0 w 6533100"/>
              <a:gd name="connsiteY3" fmla="*/ 1169059 h 1169059"/>
              <a:gd name="connsiteX4" fmla="*/ 0 w 6533100"/>
              <a:gd name="connsiteY4" fmla="*/ 0 h 1169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3100" h="1169059">
                <a:moveTo>
                  <a:pt x="0" y="0"/>
                </a:moveTo>
                <a:lnTo>
                  <a:pt x="6533100" y="0"/>
                </a:lnTo>
                <a:lnTo>
                  <a:pt x="6533100" y="1169059"/>
                </a:lnTo>
                <a:lnTo>
                  <a:pt x="0" y="1169059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850612" tIns="58420" rIns="58420" bIns="58420" numCol="1" spcCol="1270" anchor="ctr" anchorCtr="0">
            <a:noAutofit/>
          </a:bodyPr>
          <a:lstStyle/>
          <a:p>
            <a:pPr lvl="0" defTabSz="1022350">
              <a:lnSpc>
                <a:spcPts val="35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4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鞏固既有主力產業優勢</a:t>
            </a:r>
            <a:endParaRPr lang="en-US" altLang="zh-TW" sz="24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0" defTabSz="1022350">
              <a:lnSpc>
                <a:spcPts val="35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4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推動中小企業邁向中堅企業</a:t>
            </a:r>
            <a:endParaRPr lang="zh-TW" altLang="en-US" sz="2400" kern="1200" dirty="0"/>
          </a:p>
        </p:txBody>
      </p:sp>
      <p:sp>
        <p:nvSpPr>
          <p:cNvPr id="8" name="橢圓 7"/>
          <p:cNvSpPr/>
          <p:nvPr/>
        </p:nvSpPr>
        <p:spPr>
          <a:xfrm>
            <a:off x="946293" y="1599414"/>
            <a:ext cx="1369941" cy="133939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產業升級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手繪多邊形 8"/>
          <p:cNvSpPr/>
          <p:nvPr/>
        </p:nvSpPr>
        <p:spPr>
          <a:xfrm>
            <a:off x="2079548" y="3279227"/>
            <a:ext cx="6658052" cy="1260000"/>
          </a:xfrm>
          <a:custGeom>
            <a:avLst/>
            <a:gdLst>
              <a:gd name="connsiteX0" fmla="*/ 0 w 6143560"/>
              <a:gd name="connsiteY0" fmla="*/ 0 h 1266481"/>
              <a:gd name="connsiteX1" fmla="*/ 6143560 w 6143560"/>
              <a:gd name="connsiteY1" fmla="*/ 0 h 1266481"/>
              <a:gd name="connsiteX2" fmla="*/ 6143560 w 6143560"/>
              <a:gd name="connsiteY2" fmla="*/ 1266481 h 1266481"/>
              <a:gd name="connsiteX3" fmla="*/ 0 w 6143560"/>
              <a:gd name="connsiteY3" fmla="*/ 1266481 h 1266481"/>
              <a:gd name="connsiteX4" fmla="*/ 0 w 6143560"/>
              <a:gd name="connsiteY4" fmla="*/ 0 h 1266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3560" h="1266481">
                <a:moveTo>
                  <a:pt x="0" y="0"/>
                </a:moveTo>
                <a:lnTo>
                  <a:pt x="6143560" y="0"/>
                </a:lnTo>
                <a:lnTo>
                  <a:pt x="6143560" y="1266481"/>
                </a:lnTo>
                <a:lnTo>
                  <a:pt x="0" y="1266481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850612" tIns="58420" rIns="58420" bIns="58420" numCol="1" spcCol="1270" anchor="ctr" anchorCtr="0">
            <a:noAutofit/>
          </a:bodyPr>
          <a:lstStyle/>
          <a:p>
            <a:pPr lvl="0" algn="just" defTabSz="1022350">
              <a:lnSpc>
                <a:spcPts val="3200"/>
              </a:lnSpc>
              <a:spcAft>
                <a:spcPct val="35000"/>
              </a:spcAft>
            </a:pP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打造整廠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系統整合出口旗艦</a:t>
            </a:r>
            <a:endParaRPr lang="en-US" altLang="zh-TW" sz="2400" dirty="0"/>
          </a:p>
          <a:p>
            <a:pPr lvl="0" algn="just" defTabSz="1022350">
              <a:lnSpc>
                <a:spcPts val="3200"/>
              </a:lnSpc>
              <a:spcAft>
                <a:spcPct val="35000"/>
              </a:spcAft>
            </a:pPr>
            <a:r>
              <a:rPr lang="zh-TW" altLang="en-US" sz="24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新興市場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拓展新模式</a:t>
            </a:r>
            <a:endParaRPr lang="en-US" altLang="zh-TW" sz="24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1409776" y="3242695"/>
            <a:ext cx="1370091" cy="133954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出口拓展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手繪多邊形 10"/>
          <p:cNvSpPr/>
          <p:nvPr/>
        </p:nvSpPr>
        <p:spPr>
          <a:xfrm>
            <a:off x="1690008" y="4941573"/>
            <a:ext cx="7047592" cy="1260000"/>
          </a:xfrm>
          <a:custGeom>
            <a:avLst/>
            <a:gdLst>
              <a:gd name="connsiteX0" fmla="*/ 0 w 6533100"/>
              <a:gd name="connsiteY0" fmla="*/ 0 h 1071636"/>
              <a:gd name="connsiteX1" fmla="*/ 6533100 w 6533100"/>
              <a:gd name="connsiteY1" fmla="*/ 0 h 1071636"/>
              <a:gd name="connsiteX2" fmla="*/ 6533100 w 6533100"/>
              <a:gd name="connsiteY2" fmla="*/ 1071636 h 1071636"/>
              <a:gd name="connsiteX3" fmla="*/ 0 w 6533100"/>
              <a:gd name="connsiteY3" fmla="*/ 1071636 h 1071636"/>
              <a:gd name="connsiteX4" fmla="*/ 0 w 6533100"/>
              <a:gd name="connsiteY4" fmla="*/ 0 h 1071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3100" h="1071636">
                <a:moveTo>
                  <a:pt x="0" y="0"/>
                </a:moveTo>
                <a:lnTo>
                  <a:pt x="6533100" y="0"/>
                </a:lnTo>
                <a:lnTo>
                  <a:pt x="6533100" y="1071636"/>
                </a:lnTo>
                <a:lnTo>
                  <a:pt x="0" y="1071636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0612" tIns="58420" rIns="58420" bIns="58420" numCol="1" spcCol="1270" anchor="ctr" anchorCtr="0">
            <a:noAutofit/>
          </a:bodyPr>
          <a:lstStyle/>
          <a:p>
            <a:pPr lvl="0" defTabSz="1022350">
              <a:lnSpc>
                <a:spcPts val="2800"/>
              </a:lnSpc>
              <a:spcAft>
                <a:spcPct val="35000"/>
              </a:spcAft>
            </a:pPr>
            <a:r>
              <a:rPr lang="zh-TW" altLang="en-US" sz="24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鎖定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具投資潛力標</a:t>
            </a:r>
            <a:r>
              <a:rPr lang="zh-TW" altLang="en-US" sz="24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的，提高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擁有關鍵技術外商來臺意願</a:t>
            </a:r>
            <a:endParaRPr kumimoji="1" lang="en-US" altLang="zh-TW" sz="2400" kern="1200" dirty="0">
              <a:latin typeface="微軟正黑體" pitchFamily="34" charset="-120"/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1020236" y="4850150"/>
            <a:ext cx="1370091" cy="133954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投資促進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69504" y="277520"/>
            <a:ext cx="9074496" cy="843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pPr marL="720725" lvl="0" indent="-720725">
              <a:lnSpc>
                <a:spcPct val="100000"/>
              </a:lnSpc>
              <a:spcBef>
                <a:spcPts val="0"/>
              </a:spcBef>
              <a:defRPr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經濟部重點作為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3" name="投影片編號版面配置區 3"/>
          <p:cNvSpPr txBox="1">
            <a:spLocks/>
          </p:cNvSpPr>
          <p:nvPr/>
        </p:nvSpPr>
        <p:spPr>
          <a:xfrm>
            <a:off x="6810151" y="6492875"/>
            <a:ext cx="2182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646B01-4085-4DDD-822B-F552DEC86DD7}" type="slidenum">
              <a:rPr lang="zh-TW" altLang="en-US" sz="1600" smtClean="0">
                <a:solidFill>
                  <a:prstClr val="black">
                    <a:tint val="75000"/>
                  </a:prstClr>
                </a:solidFill>
                <a:ea typeface="文鼎圓體M"/>
              </a:rPr>
              <a:pPr/>
              <a:t>21</a:t>
            </a:fld>
            <a:endParaRPr lang="zh-TW" altLang="en-US" sz="1600" dirty="0">
              <a:solidFill>
                <a:prstClr val="black">
                  <a:tint val="75000"/>
                </a:prstClr>
              </a:solidFill>
              <a:ea typeface="文鼎圓體M"/>
            </a:endParaRPr>
          </a:p>
        </p:txBody>
      </p:sp>
    </p:spTree>
    <p:extLst>
      <p:ext uri="{BB962C8B-B14F-4D97-AF65-F5344CB8AC3E}">
        <p14:creationId xmlns:p14="http://schemas.microsoft.com/office/powerpoint/2010/main" val="34290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7"/>
          <p:cNvGrpSpPr>
            <a:grpSpLocks/>
          </p:cNvGrpSpPr>
          <p:nvPr/>
        </p:nvGrpSpPr>
        <p:grpSpPr bwMode="auto">
          <a:xfrm>
            <a:off x="0" y="33338"/>
            <a:ext cx="9144000" cy="6824662"/>
            <a:chOff x="0" y="33976"/>
            <a:chExt cx="9144000" cy="6824024"/>
          </a:xfrm>
        </p:grpSpPr>
        <p:sp>
          <p:nvSpPr>
            <p:cNvPr id="21" name="Rectangle 8"/>
            <p:cNvSpPr/>
            <p:nvPr/>
          </p:nvSpPr>
          <p:spPr bwMode="auto">
            <a:xfrm>
              <a:off x="0" y="6254806"/>
              <a:ext cx="9144000" cy="603194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23568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103428" y="33976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9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555" name="群組 8"/>
          <p:cNvGrpSpPr>
            <a:grpSpLocks/>
          </p:cNvGrpSpPr>
          <p:nvPr/>
        </p:nvGrpSpPr>
        <p:grpSpPr bwMode="auto">
          <a:xfrm>
            <a:off x="468313" y="1773238"/>
            <a:ext cx="8050212" cy="4176712"/>
            <a:chOff x="467544" y="1772816"/>
            <a:chExt cx="8050803" cy="4176464"/>
          </a:xfrm>
        </p:grpSpPr>
        <p:grpSp>
          <p:nvGrpSpPr>
            <p:cNvPr id="23558" name="群組 1"/>
            <p:cNvGrpSpPr>
              <a:grpSpLocks/>
            </p:cNvGrpSpPr>
            <p:nvPr/>
          </p:nvGrpSpPr>
          <p:grpSpPr bwMode="auto">
            <a:xfrm>
              <a:off x="467544" y="1772816"/>
              <a:ext cx="8050803" cy="4176464"/>
              <a:chOff x="553645" y="1708604"/>
              <a:chExt cx="8050803" cy="4176464"/>
            </a:xfrm>
          </p:grpSpPr>
          <p:pic>
            <p:nvPicPr>
              <p:cNvPr id="23561" name="图片 1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645" y="1708604"/>
                <a:ext cx="4056955" cy="3648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562" name="图片 17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6013" y="1772869"/>
                <a:ext cx="4738435" cy="31760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563" name="图片 19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3845" y="2061001"/>
                <a:ext cx="5327258" cy="3824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564" name="图片 20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7348">
                <a:off x="1344989" y="2145811"/>
                <a:ext cx="3257529" cy="3528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TextBox 22"/>
              <p:cNvSpPr txBox="1"/>
              <p:nvPr/>
            </p:nvSpPr>
            <p:spPr>
              <a:xfrm>
                <a:off x="5675296" y="2181651"/>
                <a:ext cx="863663" cy="53495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zh-CN" sz="3600" b="1" kern="0" dirty="0">
                    <a:solidFill>
                      <a:sysClr val="window" lastClr="FFFFFF"/>
                    </a:solidFill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Adidas Unity" pitchFamily="2" charset="0"/>
                    <a:ea typeface="Gungsuh" pitchFamily="18" charset="-127"/>
                  </a:rPr>
                  <a:t>02</a:t>
                </a:r>
                <a:endParaRPr kumimoji="0" lang="zh-CN" altLang="en-US" sz="3600" b="1" kern="0" dirty="0">
                  <a:solidFill>
                    <a:sysClr val="window" lastClr="FFFFFF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Adidas Unity" pitchFamily="2" charset="0"/>
                  <a:ea typeface="Gungsuh" pitchFamily="18" charset="-127"/>
                </a:endParaRPr>
              </a:p>
            </p:txBody>
          </p:sp>
          <p:sp>
            <p:nvSpPr>
              <p:cNvPr id="15" name="TextBox 23"/>
              <p:cNvSpPr txBox="1"/>
              <p:nvPr/>
            </p:nvSpPr>
            <p:spPr>
              <a:xfrm>
                <a:off x="2573093" y="2351503"/>
                <a:ext cx="865251" cy="43653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zh-CN" sz="2800" b="1" kern="0" dirty="0">
                    <a:solidFill>
                      <a:sysClr val="window" lastClr="FFFFFF"/>
                    </a:solidFill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Adidas Unity" pitchFamily="2" charset="0"/>
                    <a:ea typeface="Gungsuh" pitchFamily="18" charset="-127"/>
                  </a:rPr>
                  <a:t>01</a:t>
                </a:r>
                <a:endParaRPr kumimoji="0" lang="zh-CN" altLang="en-US" sz="2800" b="1" kern="0" dirty="0">
                  <a:solidFill>
                    <a:sysClr val="window" lastClr="FFFFFF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Adidas Unity" pitchFamily="2" charset="0"/>
                  <a:ea typeface="Gungsuh" pitchFamily="18" charset="-127"/>
                </a:endParaRPr>
              </a:p>
            </p:txBody>
          </p:sp>
        </p:grpSp>
        <p:sp>
          <p:nvSpPr>
            <p:cNvPr id="23559" name="矩形 2"/>
            <p:cNvSpPr>
              <a:spLocks noChangeArrowheads="1"/>
            </p:cNvSpPr>
            <p:nvPr/>
          </p:nvSpPr>
          <p:spPr bwMode="auto">
            <a:xfrm>
              <a:off x="2123728" y="3743260"/>
              <a:ext cx="1512168" cy="1887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ts val="800"/>
                </a:spcAft>
                <a:buFontTx/>
                <a:buNone/>
              </a:pPr>
              <a:r>
                <a:rPr lang="zh-TW" altLang="en-US" sz="1800" b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提升競爭力</a:t>
              </a:r>
              <a:endParaRPr lang="en-US" altLang="zh-TW" sz="1800" b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800"/>
                </a:spcAft>
                <a:buFontTx/>
                <a:buNone/>
              </a:pPr>
              <a:r>
                <a:rPr lang="zh-TW" altLang="en-US" sz="1800" b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開拓市場</a:t>
              </a:r>
              <a:endParaRPr lang="en-US" altLang="zh-TW" sz="18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800"/>
                </a:spcAft>
                <a:buFontTx/>
                <a:buNone/>
              </a:pPr>
              <a:r>
                <a:rPr lang="zh-TW" altLang="en-US" sz="1800" b="1">
                  <a:solidFill>
                    <a:srgbClr val="002060"/>
                  </a:solidFill>
                  <a:latin typeface="微軟正黑體" pitchFamily="34" charset="-120"/>
                  <a:ea typeface="微軟正黑體" pitchFamily="34" charset="-120"/>
                </a:rPr>
                <a:t>讓臺灣產品</a:t>
              </a:r>
              <a:endParaRPr lang="en-US" altLang="zh-TW" sz="18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800"/>
                </a:spcAft>
                <a:buFontTx/>
                <a:buNone/>
              </a:pPr>
              <a:r>
                <a:rPr lang="zh-TW" altLang="en-US" sz="1800" b="1">
                  <a:solidFill>
                    <a:srgbClr val="002060"/>
                  </a:solidFill>
                  <a:latin typeface="微軟正黑體" pitchFamily="34" charset="-120"/>
                  <a:ea typeface="微軟正黑體" pitchFamily="34" charset="-120"/>
                </a:rPr>
                <a:t>做得好</a:t>
              </a:r>
              <a:endParaRPr lang="en-US" altLang="zh-TW" sz="18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800"/>
                </a:spcAft>
                <a:buFontTx/>
                <a:buNone/>
              </a:pPr>
              <a:r>
                <a:rPr lang="zh-TW" altLang="en-US" sz="1800" b="1">
                  <a:solidFill>
                    <a:srgbClr val="002060"/>
                  </a:solidFill>
                  <a:latin typeface="微軟正黑體" pitchFamily="34" charset="-120"/>
                  <a:ea typeface="微軟正黑體" pitchFamily="34" charset="-120"/>
                </a:rPr>
                <a:t>賣得好 </a:t>
              </a:r>
              <a:endParaRPr lang="en-US" altLang="zh-TW" sz="18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560" name="矩形 11"/>
            <p:cNvSpPr>
              <a:spLocks noChangeArrowheads="1"/>
            </p:cNvSpPr>
            <p:nvPr/>
          </p:nvSpPr>
          <p:spPr bwMode="auto">
            <a:xfrm>
              <a:off x="4932040" y="3743260"/>
              <a:ext cx="1872208" cy="1508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ts val="800"/>
                </a:spcAft>
                <a:buFontTx/>
                <a:buNone/>
              </a:pPr>
              <a:r>
                <a:rPr lang="zh-TW" altLang="en-US" sz="1800" b="1">
                  <a:solidFill>
                    <a:srgbClr val="002060"/>
                  </a:solidFill>
                  <a:latin typeface="微軟正黑體" pitchFamily="34" charset="-120"/>
                  <a:ea typeface="微軟正黑體" pitchFamily="34" charset="-120"/>
                </a:rPr>
                <a:t>傾聽聲音</a:t>
              </a:r>
              <a:endParaRPr lang="en-US" altLang="zh-TW" sz="18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800"/>
                </a:spcAft>
                <a:buFontTx/>
                <a:buNone/>
              </a:pPr>
              <a:r>
                <a:rPr lang="zh-TW" altLang="en-US" sz="1800" b="1">
                  <a:solidFill>
                    <a:srgbClr val="002060"/>
                  </a:solidFill>
                  <a:latin typeface="微軟正黑體" pitchFamily="34" charset="-120"/>
                  <a:ea typeface="微軟正黑體" pitchFamily="34" charset="-120"/>
                </a:rPr>
                <a:t>產業經營無憂</a:t>
              </a:r>
              <a:endParaRPr lang="en-US" altLang="zh-TW" sz="18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800"/>
                </a:spcAft>
                <a:buFontTx/>
                <a:buNone/>
              </a:pPr>
              <a:r>
                <a:rPr lang="zh-TW" altLang="en-US" sz="1800" b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善盡社會責任</a:t>
              </a:r>
              <a:endParaRPr lang="en-US" altLang="zh-TW" sz="18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800"/>
                </a:spcAft>
                <a:buFontTx/>
                <a:buNone/>
              </a:pPr>
              <a:r>
                <a:rPr lang="zh-TW" altLang="en-US" sz="1800" b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分享及回饋！</a:t>
              </a:r>
              <a:endParaRPr lang="en-US" altLang="zh-TW" sz="18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9" name="平行四邊形 18"/>
          <p:cNvSpPr/>
          <p:nvPr/>
        </p:nvSpPr>
        <p:spPr>
          <a:xfrm>
            <a:off x="1474788" y="333375"/>
            <a:ext cx="6265862" cy="620713"/>
          </a:xfrm>
          <a:prstGeom prst="parallelogram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b="1" kern="0" dirty="0">
                <a:solidFill>
                  <a:sysClr val="window" lastClr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結    語</a:t>
            </a:r>
          </a:p>
        </p:txBody>
      </p:sp>
      <p:sp>
        <p:nvSpPr>
          <p:cNvPr id="23557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FF6A99-A2FF-401A-8FD7-BDC108AEDBEF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l="3324"/>
          <a:stretch/>
        </p:blipFill>
        <p:spPr bwMode="auto">
          <a:xfrm>
            <a:off x="0" y="-430213"/>
            <a:ext cx="9144000" cy="728821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4579" name="il_fi" descr="http://www.moea.gov.tw/Mns/populace/images/version_1/rights_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0" r="6985"/>
          <a:stretch>
            <a:fillRect/>
          </a:stretch>
        </p:blipFill>
        <p:spPr bwMode="auto">
          <a:xfrm>
            <a:off x="42863" y="-279400"/>
            <a:ext cx="15906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2"/>
          <p:cNvSpPr txBox="1">
            <a:spLocks noChangeArrowheads="1"/>
          </p:cNvSpPr>
          <p:nvPr/>
        </p:nvSpPr>
        <p:spPr bwMode="auto">
          <a:xfrm>
            <a:off x="5364163" y="3079750"/>
            <a:ext cx="3563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zh-TW" sz="3600" b="1" i="1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251180-D3D5-48F9-97C0-8B0814070193}" type="slidenum">
              <a:rPr lang="zh-TW" altLang="en-US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zh-TW" altLang="en-US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pic>
        <p:nvPicPr>
          <p:cNvPr id="4099" name="il_fi" descr="http://www.moea.gov.tw/Mns/populace/images/version_1/rights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0" r="6985"/>
          <a:stretch>
            <a:fillRect/>
          </a:stretch>
        </p:blipFill>
        <p:spPr bwMode="auto">
          <a:xfrm>
            <a:off x="0" y="0"/>
            <a:ext cx="15922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2124075" y="875290"/>
            <a:ext cx="489585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經濟部主要業務廣泛，包括：</a:t>
            </a:r>
            <a:endParaRPr lang="en-US" altLang="zh-TW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1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前言</a:t>
            </a:r>
            <a:endParaRPr kumimoji="0" lang="en-US" altLang="zh-TW" sz="3600" b="1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3564295977"/>
              </p:ext>
            </p:extLst>
          </p:nvPr>
        </p:nvGraphicFramePr>
        <p:xfrm>
          <a:off x="233518" y="1530928"/>
          <a:ext cx="867696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135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747D876-E565-495A-B598-11AE0D7209FF}" type="slidenum">
              <a:rPr lang="zh-TW" altLang="en-US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zh-TW" altLang="en-US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pic>
        <p:nvPicPr>
          <p:cNvPr id="3" name="圖片 14" descr="Untitled Infographic (1).pn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22620" b="58615"/>
          <a:stretch>
            <a:fillRect/>
          </a:stretch>
        </p:blipFill>
        <p:spPr bwMode="auto">
          <a:xfrm>
            <a:off x="36512" y="1484784"/>
            <a:ext cx="91440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19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6"/>
            <p:cNvSpPr/>
            <p:nvPr/>
          </p:nvSpPr>
          <p:spPr bwMode="auto">
            <a:xfrm>
              <a:off x="0" y="6254750"/>
              <a:ext cx="9144000" cy="603250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8205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0" y="0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6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97" name="投影片編號版面配置區 6"/>
          <p:cNvSpPr txBox="1">
            <a:spLocks/>
          </p:cNvSpPr>
          <p:nvPr/>
        </p:nvSpPr>
        <p:spPr bwMode="auto">
          <a:xfrm>
            <a:off x="6831013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BB6881-7FC8-4E2B-91AF-10800EDBE3CA}" type="slidenum">
              <a:rPr lang="zh-TW" altLang="en-US" sz="1000" b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zh-TW" sz="1000" b="1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198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 dirty="0">
                <a:latin typeface="微軟正黑體" pitchFamily="34" charset="-120"/>
                <a:ea typeface="微軟正黑體" pitchFamily="34" charset="-120"/>
              </a:rPr>
              <a:t>臺灣經濟表現及展望</a:t>
            </a:r>
            <a:r>
              <a:rPr kumimoji="0"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-1</a:t>
            </a:r>
            <a:endParaRPr kumimoji="0" lang="en-US" altLang="zh-TW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199" name="矩形 15"/>
          <p:cNvSpPr>
            <a:spLocks noChangeArrowheads="1"/>
          </p:cNvSpPr>
          <p:nvPr/>
        </p:nvSpPr>
        <p:spPr bwMode="auto">
          <a:xfrm>
            <a:off x="-252536" y="2778601"/>
            <a:ext cx="4176464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914400" indent="-457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Tx/>
              <a:buBlip>
                <a:blip r:embed="rId6"/>
              </a:buBlip>
            </a:pP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外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需成長力道轉弱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，臺灣經濟成長於今年第</a:t>
            </a:r>
            <a:r>
              <a:rPr lang="en-US" altLang="zh-TW" sz="22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季明顯降溫，主計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總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處下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修我今年經濟成長率至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1.56%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Tx/>
              <a:buBlip>
                <a:blip r:embed="rId6"/>
              </a:buBlip>
            </a:pP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展望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明年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，隨國際景氣升溫，加上政府採取擴張財政政策，有助推升我經濟成長至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2.70%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  <p:sp>
        <p:nvSpPr>
          <p:cNvPr id="8200" name="矩形 16"/>
          <p:cNvSpPr>
            <a:spLocks noChangeArrowheads="1"/>
          </p:cNvSpPr>
          <p:nvPr/>
        </p:nvSpPr>
        <p:spPr bwMode="auto">
          <a:xfrm>
            <a:off x="4355976" y="2829123"/>
            <a:ext cx="4536504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1028700" indent="-5715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828800" indent="-457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lvl="1" eaLnBrk="1" hangingPunct="1">
              <a:spcBef>
                <a:spcPts val="600"/>
              </a:spcBef>
              <a:spcAft>
                <a:spcPts val="600"/>
              </a:spcAft>
              <a:buBlip>
                <a:blip r:embed="rId6"/>
              </a:buBlip>
            </a:pP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全球經濟表現不如預期，主要貿易國家出進口狀況皆不理想，臺灣亦不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例外；今年</a:t>
            </a:r>
            <a:r>
              <a:rPr lang="en-US" altLang="zh-TW" sz="2200" dirty="0" smtClean="0">
                <a:latin typeface="微軟正黑體" pitchFamily="34" charset="-120"/>
                <a:ea typeface="微軟正黑體" pitchFamily="34" charset="-120"/>
              </a:rPr>
              <a:t>1-7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月我出口減少</a:t>
            </a:r>
            <a:r>
              <a:rPr lang="en-US" altLang="zh-TW" sz="2200" dirty="0" smtClean="0">
                <a:latin typeface="微軟正黑體" pitchFamily="34" charset="-120"/>
                <a:ea typeface="微軟正黑體" pitchFamily="34" charset="-120"/>
              </a:rPr>
              <a:t>7.8%</a:t>
            </a:r>
            <a:endParaRPr lang="en-US" altLang="zh-TW" sz="2200" dirty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Tx/>
              <a:buBlip>
                <a:blip r:embed="rId6"/>
              </a:buBlip>
            </a:pP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中國大陸經濟走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緩及提高供應鏈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自主，以及全球金融、股匯市波動等，仍將干擾我出口前景</a:t>
            </a:r>
            <a:endParaRPr lang="zh-TW" altLang="en-US" sz="2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4312" y="889000"/>
            <a:ext cx="187325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2800" dirty="0" smtClean="0">
                <a:solidFill>
                  <a:srgbClr val="A500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經濟表現</a:t>
            </a:r>
            <a:endParaRPr lang="zh-TW" altLang="en-US" sz="2800" dirty="0">
              <a:solidFill>
                <a:srgbClr val="A5002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1042988" y="1629296"/>
            <a:ext cx="2089150" cy="8636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GDP</a:t>
            </a:r>
            <a:endParaRPr lang="zh-TW" altLang="en-US" sz="28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5795963" y="1629296"/>
            <a:ext cx="2089150" cy="8636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Trade</a:t>
            </a:r>
            <a:endParaRPr lang="zh-TW" altLang="en-US" sz="28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3"/>
          <p:cNvSpPr txBox="1"/>
          <p:nvPr/>
        </p:nvSpPr>
        <p:spPr>
          <a:xfrm>
            <a:off x="2195945" y="934382"/>
            <a:ext cx="676866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2500" b="1" dirty="0" smtClean="0">
                <a:solidFill>
                  <a:srgbClr val="FF0000"/>
                </a:solidFill>
                <a:latin typeface="+mn-lt"/>
              </a:rPr>
              <a:t>經濟呈現</a:t>
            </a:r>
            <a:r>
              <a:rPr lang="zh-TW" altLang="en-US" sz="2500" b="1" dirty="0">
                <a:solidFill>
                  <a:srgbClr val="FF0000"/>
                </a:solidFill>
                <a:latin typeface="+mn-lt"/>
              </a:rPr>
              <a:t>「外冷內溫」，第</a:t>
            </a:r>
            <a:r>
              <a:rPr lang="en-US" altLang="zh-TW" sz="2500" b="1" dirty="0">
                <a:solidFill>
                  <a:srgbClr val="FF0000"/>
                </a:solidFill>
                <a:latin typeface="+mn-lt"/>
              </a:rPr>
              <a:t>2</a:t>
            </a:r>
            <a:r>
              <a:rPr lang="zh-TW" altLang="en-US" sz="2500" b="1" dirty="0">
                <a:solidFill>
                  <a:srgbClr val="FF0000"/>
                </a:solidFill>
                <a:latin typeface="+mn-lt"/>
              </a:rPr>
              <a:t>季明顯降溫</a:t>
            </a:r>
            <a:endParaRPr lang="en-US" altLang="zh-TW" sz="25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6254750"/>
              <a:ext cx="9144000" cy="603250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6160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0" y="0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1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7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BCBDCBE-385E-4043-B2C5-4865E53CF02F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臺灣經濟表現及展望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-2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23851" y="2132509"/>
            <a:ext cx="8568629" cy="2160587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anchor="ctr"/>
          <a:lstStyle/>
          <a:p>
            <a:pPr indent="101600">
              <a:lnSpc>
                <a:spcPct val="110000"/>
              </a:lnSpc>
              <a:spcBef>
                <a:spcPct val="20000"/>
              </a:spcBef>
              <a:defRPr/>
            </a:pPr>
            <a:r>
              <a:rPr lang="zh-TW" altLang="en-US" sz="2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                                                </a:t>
            </a:r>
          </a:p>
          <a:p>
            <a:pPr>
              <a:spcBef>
                <a:spcPts val="900"/>
              </a:spcBef>
              <a:defRPr/>
            </a:pP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200" dirty="0">
                <a:solidFill>
                  <a:srgbClr val="000066"/>
                </a:solidFill>
                <a:latin typeface="標楷體"/>
                <a:ea typeface="標楷體"/>
              </a:rPr>
              <a:t>)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瑞士洛桑國際管理學院(</a:t>
            </a: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IMD)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「</a:t>
            </a: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2015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年世界競爭力報告」排名</a:t>
            </a:r>
            <a:endParaRPr lang="en-US" altLang="zh-TW" sz="2200" dirty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0"/>
              </a:spcBef>
              <a:defRPr/>
            </a:pPr>
            <a:r>
              <a:rPr kumimoji="0"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全球第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，亞</a:t>
            </a:r>
            <a:r>
              <a:rPr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太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其中「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高科技出口占製造業出口比率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高居全球第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名。</a:t>
            </a:r>
            <a:endParaRPr kumimoji="0" lang="en-US" altLang="zh-TW" sz="2200" u="sng" dirty="0">
              <a:solidFill>
                <a:srgbClr val="CC33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200" dirty="0">
                <a:solidFill>
                  <a:srgbClr val="000066"/>
                </a:solidFill>
                <a:latin typeface="標楷體"/>
                <a:ea typeface="標楷體"/>
              </a:rPr>
              <a:t>)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世界經濟論壇</a:t>
            </a: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(WEF)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2014~2015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年全球競爭力報告」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排名</a:t>
            </a:r>
            <a:r>
              <a:rPr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</a:t>
            </a:r>
            <a:endParaRPr lang="en-US" altLang="zh-TW" sz="2200" u="sng" dirty="0">
              <a:solidFill>
                <a:srgbClr val="CC33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zh-TW" altLang="en-US" sz="2200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球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14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，亞太第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其中「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產業群聚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發展」高居全球第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</a:p>
          <a:p>
            <a:pPr>
              <a:spcBef>
                <a:spcPts val="600"/>
              </a:spcBef>
              <a:defRPr/>
            </a:pPr>
            <a:endParaRPr kumimoji="0" lang="en-US" altLang="zh-TW" sz="2400" b="1" u="sng" dirty="0">
              <a:solidFill>
                <a:srgbClr val="CC33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23850" y="1628775"/>
            <a:ext cx="3352800" cy="4889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一、國際競爭力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3851" y="4797152"/>
            <a:ext cx="8568629" cy="18722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tIns="72000" bIns="36000" anchor="ctr"/>
          <a:lstStyle/>
          <a:p>
            <a:pPr eaLnBrk="0" hangingPunct="0">
              <a:spcBef>
                <a:spcPts val="0"/>
              </a:spcBef>
              <a:buClr>
                <a:srgbClr val="002060"/>
              </a:buClr>
              <a:defRPr/>
            </a:pP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200" dirty="0">
                <a:solidFill>
                  <a:srgbClr val="000066"/>
                </a:solidFill>
                <a:latin typeface="標楷體"/>
                <a:ea typeface="標楷體"/>
              </a:rPr>
              <a:t>)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世界銀行</a:t>
            </a: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(WB)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2015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年經商環境報告」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排名全球第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19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，亞太第</a:t>
            </a:r>
            <a:endParaRPr kumimoji="0" lang="en-US" altLang="zh-TW" sz="2200" u="sng" dirty="0">
              <a:solidFill>
                <a:srgbClr val="CC33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hangingPunct="0">
              <a:spcBef>
                <a:spcPts val="0"/>
              </a:spcBef>
              <a:buClr>
                <a:srgbClr val="002060"/>
              </a:buClr>
              <a:defRPr/>
            </a:pPr>
            <a:r>
              <a:rPr kumimoji="0" lang="zh-TW" altLang="en-US" sz="2200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        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6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；</a:t>
            </a:r>
            <a:r>
              <a:rPr kumimoji="0"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其中「電力取得」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高居全球第</a:t>
            </a:r>
            <a:r>
              <a:rPr kumimoji="0"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kumimoji="0"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kumimoji="0"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0" hangingPunct="0">
              <a:spcBef>
                <a:spcPts val="0"/>
              </a:spcBef>
              <a:buClr>
                <a:srgbClr val="002060"/>
              </a:buClr>
              <a:defRPr/>
            </a:pP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200" dirty="0">
                <a:solidFill>
                  <a:srgbClr val="000066"/>
                </a:solidFill>
                <a:latin typeface="標楷體"/>
                <a:ea typeface="標楷體"/>
              </a:rPr>
              <a:t>)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美國商業環境風險評估公司</a:t>
            </a: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(BERI) 2015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年第</a:t>
            </a: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次「投資環境風險</a:t>
            </a:r>
            <a:endParaRPr lang="en-US" altLang="zh-TW" sz="2200" dirty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>
              <a:spcBef>
                <a:spcPts val="0"/>
              </a:spcBef>
              <a:buClr>
                <a:srgbClr val="002060"/>
              </a:buClr>
              <a:defRPr/>
            </a:pPr>
            <a:r>
              <a:rPr lang="en-US" altLang="zh-TW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2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評估報告」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全球第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5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，亞洲第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2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。</a:t>
            </a:r>
            <a:endParaRPr kumimoji="0" lang="en-US" altLang="zh-TW" sz="2200" u="sng" dirty="0">
              <a:solidFill>
                <a:srgbClr val="CC33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2484438" y="1060450"/>
            <a:ext cx="5759450" cy="4778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500" b="1" dirty="0" smtClean="0">
                <a:solidFill>
                  <a:srgbClr val="FF0000"/>
                </a:solidFill>
                <a:latin typeface="+mn-lt"/>
              </a:rPr>
              <a:t>經濟基礎扎實，仍具</a:t>
            </a:r>
            <a:r>
              <a:rPr lang="zh-TW" altLang="en-US" sz="2500" b="1" dirty="0">
                <a:solidFill>
                  <a:srgbClr val="FF0000"/>
                </a:solidFill>
                <a:latin typeface="+mn-lt"/>
              </a:rPr>
              <a:t>世界競爭力</a:t>
            </a:r>
            <a:endParaRPr lang="en-US" altLang="zh-TW" sz="25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23850" y="4437063"/>
            <a:ext cx="3352800" cy="5048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二</a:t>
            </a:r>
            <a:r>
              <a:rPr kumimoji="0" lang="zh-TW" altLang="en-US" sz="2800" b="1" kern="0" dirty="0">
                <a:solidFill>
                  <a:srgbClr val="FFFFFF"/>
                </a:solidFill>
                <a:latin typeface="標楷體"/>
                <a:ea typeface="標楷體"/>
                <a:cs typeface="Times New Roman" pitchFamily="18" charset="0"/>
              </a:rPr>
              <a:t>、</a:t>
            </a:r>
            <a:r>
              <a:rPr kumimoji="0" lang="zh-TW" altLang="en-US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經商便利性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76238" y="1033463"/>
            <a:ext cx="2016125" cy="523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dirty="0">
                <a:solidFill>
                  <a:srgbClr val="A500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國際表現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6254750"/>
              <a:ext cx="9144000" cy="603250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7188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0" y="0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9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71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26783BE-31C0-43B4-BD70-FCC0EB5A8CA9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臺灣經濟表現及展望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-3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23851" y="1988841"/>
            <a:ext cx="8712645" cy="1295698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anchor="ctr"/>
          <a:lstStyle/>
          <a:p>
            <a:pPr indent="101600">
              <a:lnSpc>
                <a:spcPct val="120000"/>
              </a:lnSpc>
              <a:spcBef>
                <a:spcPts val="3000"/>
              </a:spcBef>
              <a:defRPr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亞銀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(ADB)2014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年「知識經濟指數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(KEI)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排名亞洲第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，評分為亞洲國家平均值的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倍，高於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OECD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國家平均值。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23850" y="1700213"/>
            <a:ext cx="5761038" cy="4889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/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三、知識經濟表現優於</a:t>
            </a:r>
            <a:r>
              <a:rPr kumimoji="0" lang="en-US" altLang="zh-TW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OECD</a:t>
            </a:r>
            <a:r>
              <a:rPr kumimoji="0" lang="zh-TW" altLang="en-US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國家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87685" y="3789908"/>
            <a:ext cx="8748811" cy="11512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tIns="72000" bIns="36000" anchor="ctr"/>
          <a:lstStyle/>
          <a:p>
            <a:pPr marL="0" lvl="1" eaLnBrk="0" hangingPunct="0">
              <a:spcBef>
                <a:spcPts val="0"/>
              </a:spcBef>
              <a:buClr>
                <a:srgbClr val="002060"/>
              </a:buClr>
              <a:defRPr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傳統基金會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(The Heritage Foundation)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與華爾街日報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(The Wall Street Journal)</a:t>
            </a:r>
            <a:b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年「經濟自由度報告」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排名全球第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14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，歷年最佳。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2484438" y="1079500"/>
            <a:ext cx="5759450" cy="4778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500" b="1" dirty="0">
                <a:solidFill>
                  <a:srgbClr val="FF0000"/>
                </a:solidFill>
              </a:rPr>
              <a:t>經濟基礎扎實，仍具世界競爭力</a:t>
            </a:r>
            <a:endParaRPr lang="en-US" altLang="zh-TW" sz="25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23850" y="3500438"/>
            <a:ext cx="5761038" cy="5048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/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四、經濟自由度得分連續</a:t>
            </a:r>
            <a:r>
              <a:rPr kumimoji="0" lang="en-US" altLang="zh-TW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6</a:t>
            </a:r>
            <a:r>
              <a:rPr kumimoji="0" lang="zh-TW" altLang="en-US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年進步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76238" y="1033463"/>
            <a:ext cx="2016125" cy="523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dirty="0">
                <a:solidFill>
                  <a:srgbClr val="A500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國際表現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23529" y="5445919"/>
            <a:ext cx="8712967" cy="12954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tIns="72000" bIns="36000" anchor="ctr"/>
          <a:lstStyle/>
          <a:p>
            <a:pPr marL="0" lvl="1" algn="just" eaLnBrk="0" hangingPunct="0">
              <a:spcBef>
                <a:spcPts val="0"/>
              </a:spcBef>
              <a:buClr>
                <a:srgbClr val="002060"/>
              </a:buClr>
              <a:defRPr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全球創業精神暨發展機構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(The Global Entrepreneurship and Development Institute)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年「全球創業精神暨發展指數</a:t>
            </a:r>
            <a:r>
              <a:rPr lang="en-US" altLang="zh-TW" sz="1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GEDI)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」，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排名全球第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8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kumimoji="0" lang="zh-TW" altLang="en-US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亞洲第</a:t>
            </a:r>
            <a:r>
              <a:rPr kumimoji="0" lang="en-US" altLang="zh-TW" sz="2200" u="sng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23850" y="5084763"/>
            <a:ext cx="5759450" cy="5048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/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2800" b="1" kern="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五、創業精神亞洲之冠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6254750"/>
              <a:ext cx="9144000" cy="603250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9228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0" y="0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9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19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3858530-2D0C-4EA9-8406-0DCD4DD719C7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5580063" y="25479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United States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US $62.3 Billion</a:t>
            </a:r>
          </a:p>
        </p:txBody>
      </p:sp>
      <p:sp>
        <p:nvSpPr>
          <p:cNvPr id="9221" name="TextBox 1"/>
          <p:cNvSpPr txBox="1">
            <a:spLocks noChangeArrowheads="1"/>
          </p:cNvSpPr>
          <p:nvPr/>
        </p:nvSpPr>
        <p:spPr bwMode="auto">
          <a:xfrm>
            <a:off x="5219700" y="3232150"/>
            <a:ext cx="12239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Japan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US $61.6 Billion</a:t>
            </a:r>
          </a:p>
        </p:txBody>
      </p:sp>
      <p:sp>
        <p:nvSpPr>
          <p:cNvPr id="9222" name="TextBox 1"/>
          <p:cNvSpPr txBox="1">
            <a:spLocks noChangeArrowheads="1"/>
          </p:cNvSpPr>
          <p:nvPr/>
        </p:nvSpPr>
        <p:spPr bwMode="auto">
          <a:xfrm>
            <a:off x="4284663" y="38306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FFFF"/>
                </a:solidFill>
              </a:rPr>
              <a:t>Hong Kong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FFFF"/>
                </a:solidFill>
              </a:rPr>
              <a:t>US $44.2 Billion</a:t>
            </a:r>
          </a:p>
        </p:txBody>
      </p:sp>
      <p:sp>
        <p:nvSpPr>
          <p:cNvPr id="9223" name="TextBox 1"/>
          <p:cNvSpPr txBox="1">
            <a:spLocks noChangeArrowheads="1"/>
          </p:cNvSpPr>
          <p:nvPr/>
        </p:nvSpPr>
        <p:spPr bwMode="auto">
          <a:xfrm>
            <a:off x="3132138" y="3865563"/>
            <a:ext cx="12239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Singapore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US $28.9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Billion</a:t>
            </a:r>
          </a:p>
        </p:txBody>
      </p:sp>
      <p:sp>
        <p:nvSpPr>
          <p:cNvPr id="9224" name="TextBox 1"/>
          <p:cNvSpPr txBox="1">
            <a:spLocks noChangeArrowheads="1"/>
          </p:cNvSpPr>
          <p:nvPr/>
        </p:nvSpPr>
        <p:spPr bwMode="auto">
          <a:xfrm>
            <a:off x="2374900" y="3830638"/>
            <a:ext cx="122396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Korea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US $27.5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Billion</a:t>
            </a:r>
          </a:p>
        </p:txBody>
      </p:sp>
      <p:graphicFrame>
        <p:nvGraphicFramePr>
          <p:cNvPr id="20" name="資料庫圖表 19"/>
          <p:cNvGraphicFramePr/>
          <p:nvPr/>
        </p:nvGraphicFramePr>
        <p:xfrm>
          <a:off x="1403648" y="1397000"/>
          <a:ext cx="6360368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226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臺灣的挑戰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6254750"/>
              <a:ext cx="9144000" cy="603250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0252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0" y="0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3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43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5AEE5DD-9BD4-4000-BA8A-288D868715FC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10244" name="TextBox 1"/>
          <p:cNvSpPr txBox="1">
            <a:spLocks noChangeArrowheads="1"/>
          </p:cNvSpPr>
          <p:nvPr/>
        </p:nvSpPr>
        <p:spPr bwMode="auto">
          <a:xfrm>
            <a:off x="5580063" y="25479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United States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US $62.3 Billion</a:t>
            </a:r>
          </a:p>
        </p:txBody>
      </p:sp>
      <p:sp>
        <p:nvSpPr>
          <p:cNvPr id="10245" name="TextBox 1"/>
          <p:cNvSpPr txBox="1">
            <a:spLocks noChangeArrowheads="1"/>
          </p:cNvSpPr>
          <p:nvPr/>
        </p:nvSpPr>
        <p:spPr bwMode="auto">
          <a:xfrm>
            <a:off x="5219700" y="3232150"/>
            <a:ext cx="12239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Japan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US $61.6 Billion</a:t>
            </a:r>
          </a:p>
        </p:txBody>
      </p:sp>
      <p:sp>
        <p:nvSpPr>
          <p:cNvPr id="10246" name="TextBox 1"/>
          <p:cNvSpPr txBox="1">
            <a:spLocks noChangeArrowheads="1"/>
          </p:cNvSpPr>
          <p:nvPr/>
        </p:nvSpPr>
        <p:spPr bwMode="auto">
          <a:xfrm>
            <a:off x="4284663" y="38306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Hong Kong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US $44.2 Billion</a:t>
            </a:r>
          </a:p>
        </p:txBody>
      </p:sp>
      <p:sp>
        <p:nvSpPr>
          <p:cNvPr id="10247" name="TextBox 1"/>
          <p:cNvSpPr txBox="1">
            <a:spLocks noChangeArrowheads="1"/>
          </p:cNvSpPr>
          <p:nvPr/>
        </p:nvSpPr>
        <p:spPr bwMode="auto">
          <a:xfrm>
            <a:off x="3132138" y="3865563"/>
            <a:ext cx="12239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Singapore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US $28.9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Billion</a:t>
            </a:r>
          </a:p>
        </p:txBody>
      </p:sp>
      <p:sp>
        <p:nvSpPr>
          <p:cNvPr id="10248" name="TextBox 1"/>
          <p:cNvSpPr txBox="1">
            <a:spLocks noChangeArrowheads="1"/>
          </p:cNvSpPr>
          <p:nvPr/>
        </p:nvSpPr>
        <p:spPr bwMode="auto">
          <a:xfrm>
            <a:off x="2374900" y="3830638"/>
            <a:ext cx="122396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Korea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US $27.5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Billion</a:t>
            </a:r>
          </a:p>
        </p:txBody>
      </p:sp>
      <p:graphicFrame>
        <p:nvGraphicFramePr>
          <p:cNvPr id="20" name="資料庫圖表 19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250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臺灣的挑戰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6254750"/>
              <a:ext cx="9144000" cy="603250"/>
            </a:xfrm>
            <a:prstGeom prst="rect">
              <a:avLst/>
            </a:prstGeom>
            <a:gradFill flip="none" rotWithShape="1">
              <a:gsLst>
                <a:gs pos="45000">
                  <a:srgbClr val="17375D"/>
                </a:gs>
                <a:gs pos="62000">
                  <a:schemeClr val="tx2">
                    <a:lumMod val="60000"/>
                    <a:lumOff val="40000"/>
                  </a:schemeClr>
                </a:gs>
                <a:gs pos="81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en-US" altLang="zh-TW" sz="1800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11277" name="il_fi" descr="http://www.moea.gov.tw/Mns/populace/images/version_1/rights_logo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0" r="6985"/>
            <a:stretch>
              <a:fillRect/>
            </a:stretch>
          </p:blipFill>
          <p:spPr bwMode="auto">
            <a:xfrm>
              <a:off x="0" y="0"/>
              <a:ext cx="1591469" cy="55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8" name="Picture 12" descr="Abbott-Labs-Powerpoint-white-no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87" t="2" b="86320"/>
            <a:stretch>
              <a:fillRect/>
            </a:stretch>
          </p:blipFill>
          <p:spPr bwMode="auto">
            <a:xfrm>
              <a:off x="5744650" y="6255719"/>
              <a:ext cx="3399350" cy="60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7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814AD0F-52E8-4079-906E-0DA35207D81C}" type="slidenum">
              <a:rPr lang="zh-TW" altLang="en-US" sz="1000" b="1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zh-TW" sz="1000" b="1" smtClean="0">
              <a:solidFill>
                <a:schemeClr val="bg1"/>
              </a:solidFill>
            </a:endParaRP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0" y="2413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latin typeface="微軟正黑體" pitchFamily="34" charset="-120"/>
                <a:ea typeface="微軟正黑體" pitchFamily="34" charset="-120"/>
              </a:rPr>
              <a:t>臺灣的挑戰</a:t>
            </a:r>
            <a:r>
              <a:rPr kumimoji="0" lang="en-US" altLang="zh-TW" sz="2400" b="1">
                <a:latin typeface="微軟正黑體" pitchFamily="34" charset="-120"/>
                <a:ea typeface="微軟正黑體" pitchFamily="34" charset="-120"/>
              </a:rPr>
              <a:t>-3</a:t>
            </a:r>
          </a:p>
        </p:txBody>
      </p:sp>
      <p:sp>
        <p:nvSpPr>
          <p:cNvPr id="11269" name="TextBox 1"/>
          <p:cNvSpPr txBox="1">
            <a:spLocks noChangeArrowheads="1"/>
          </p:cNvSpPr>
          <p:nvPr/>
        </p:nvSpPr>
        <p:spPr bwMode="auto">
          <a:xfrm>
            <a:off x="5580063" y="25479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United States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US $62.3 Billion</a:t>
            </a:r>
          </a:p>
        </p:txBody>
      </p:sp>
      <p:sp>
        <p:nvSpPr>
          <p:cNvPr id="11270" name="TextBox 1"/>
          <p:cNvSpPr txBox="1">
            <a:spLocks noChangeArrowheads="1"/>
          </p:cNvSpPr>
          <p:nvPr/>
        </p:nvSpPr>
        <p:spPr bwMode="auto">
          <a:xfrm>
            <a:off x="5219700" y="3232150"/>
            <a:ext cx="12239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Japan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FF"/>
                </a:solidFill>
              </a:rPr>
              <a:t>US $61.6 Billion</a:t>
            </a:r>
          </a:p>
        </p:txBody>
      </p:sp>
      <p:sp>
        <p:nvSpPr>
          <p:cNvPr id="11271" name="TextBox 1"/>
          <p:cNvSpPr txBox="1">
            <a:spLocks noChangeArrowheads="1"/>
          </p:cNvSpPr>
          <p:nvPr/>
        </p:nvSpPr>
        <p:spPr bwMode="auto">
          <a:xfrm>
            <a:off x="4284663" y="3830638"/>
            <a:ext cx="12239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FFFF"/>
                </a:solidFill>
              </a:rPr>
              <a:t>Hong Kong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FFFF"/>
                </a:solidFill>
              </a:rPr>
              <a:t>US $44.2 Billion</a:t>
            </a:r>
          </a:p>
        </p:txBody>
      </p:sp>
      <p:sp>
        <p:nvSpPr>
          <p:cNvPr id="11272" name="TextBox 1"/>
          <p:cNvSpPr txBox="1">
            <a:spLocks noChangeArrowheads="1"/>
          </p:cNvSpPr>
          <p:nvPr/>
        </p:nvSpPr>
        <p:spPr bwMode="auto">
          <a:xfrm>
            <a:off x="3132138" y="3865563"/>
            <a:ext cx="12239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Singapore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US $28.9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Billion</a:t>
            </a:r>
          </a:p>
        </p:txBody>
      </p:sp>
      <p:sp>
        <p:nvSpPr>
          <p:cNvPr id="11273" name="TextBox 1"/>
          <p:cNvSpPr txBox="1">
            <a:spLocks noChangeArrowheads="1"/>
          </p:cNvSpPr>
          <p:nvPr/>
        </p:nvSpPr>
        <p:spPr bwMode="auto">
          <a:xfrm>
            <a:off x="2374900" y="3830638"/>
            <a:ext cx="122396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Korea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US $27.5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FFFFFF"/>
                </a:solidFill>
              </a:rPr>
              <a:t>Billion</a:t>
            </a:r>
          </a:p>
        </p:txBody>
      </p:sp>
      <p:graphicFrame>
        <p:nvGraphicFramePr>
          <p:cNvPr id="23" name="資料庫圖表 22"/>
          <p:cNvGraphicFramePr/>
          <p:nvPr/>
        </p:nvGraphicFramePr>
        <p:xfrm>
          <a:off x="1115616" y="1124744"/>
          <a:ext cx="691276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275" name="TextBox 3"/>
          <p:cNvSpPr txBox="1">
            <a:spLocks noChangeArrowheads="1"/>
          </p:cNvSpPr>
          <p:nvPr/>
        </p:nvSpPr>
        <p:spPr bwMode="auto">
          <a:xfrm>
            <a:off x="46038" y="44799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4F6228"/>
                </a:solidFill>
                <a:latin typeface="微軟正黑體" pitchFamily="34" charset="-120"/>
                <a:ea typeface="微軟正黑體" pitchFamily="34" charset="-120"/>
              </a:rPr>
              <a:t>區域經濟整合加速，臺灣無法有效參與</a:t>
            </a:r>
            <a:endParaRPr lang="en-US" altLang="zh-TW" sz="2400">
              <a:solidFill>
                <a:srgbClr val="4F6228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6647</TotalTime>
  <Words>1786</Words>
  <Application>Microsoft Office PowerPoint</Application>
  <PresentationFormat>如螢幕大小 (4:3)</PresentationFormat>
  <Paragraphs>336</Paragraphs>
  <Slides>23</Slides>
  <Notes>23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BOFT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Taiwan Business Perspective and Opportunities</dc:title>
  <dc:creator>an.vivi</dc:creator>
  <cp:lastModifiedBy>詹朝豐</cp:lastModifiedBy>
  <cp:revision>1011</cp:revision>
  <cp:lastPrinted>2015-08-24T10:03:47Z</cp:lastPrinted>
  <dcterms:created xsi:type="dcterms:W3CDTF">2013-09-30T07:09:44Z</dcterms:created>
  <dcterms:modified xsi:type="dcterms:W3CDTF">2015-08-24T10:13:29Z</dcterms:modified>
</cp:coreProperties>
</file>