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03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0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20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6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9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6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88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0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4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97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43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6A1A-4422-4599-8E56-F481F658D5BD}" type="datetimeFigureOut">
              <a:rPr lang="zh-TW" altLang="en-US" smtClean="0"/>
              <a:t>2015/3/31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2B33-E041-49B6-936E-FFB726BD30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0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1C58FCB-5561-4D44-BA74-A92D78D1CB0C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全年法定稅前盈餘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44.44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60.25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-100.15</a:t>
                      </a: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141.47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15.91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889.19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1.68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-16.04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-42.53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-59.72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-175.27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-330.44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172.38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0.56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6.54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-0.76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11.76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33.49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17.52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191.15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0.00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-3.61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-12.05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-21.59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-58.17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16.23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8.41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-0.23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-267.27</a:t>
                      </a: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-155.01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199.05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1-12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1-12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141.47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33.49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0.47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330.44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155.01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12377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250</Words>
  <Application>Microsoft Office PowerPoint</Application>
  <PresentationFormat>如螢幕大小 (4:3)</PresentationFormat>
  <Paragraphs>103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103年1-12月底止經營實績─稅前盈餘(虧損)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103年1-10月底止經營實績─稅前盈餘(虧損)</dc:title>
  <dc:creator>四組三科-陳建興</dc:creator>
  <cp:lastModifiedBy>11</cp:lastModifiedBy>
  <cp:revision>2</cp:revision>
  <dcterms:created xsi:type="dcterms:W3CDTF">2015-03-31T07:42:04Z</dcterms:created>
  <dcterms:modified xsi:type="dcterms:W3CDTF">2015-03-31T08:23:53Z</dcterms:modified>
</cp:coreProperties>
</file>