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91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53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500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07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100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05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27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072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597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90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750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48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1400" smtClean="0"/>
              <a:t>1</a:t>
            </a:r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211138" y="2646363"/>
          <a:ext cx="8682039" cy="3254375"/>
        </p:xfrm>
        <a:graphic>
          <a:graphicData uri="http://schemas.openxmlformats.org/drawingml/2006/table">
            <a:tbl>
              <a:tblPr/>
              <a:tblGrid>
                <a:gridCol w="400880"/>
                <a:gridCol w="792111"/>
                <a:gridCol w="792111"/>
                <a:gridCol w="720101"/>
                <a:gridCol w="720101"/>
                <a:gridCol w="732669"/>
                <a:gridCol w="707532"/>
                <a:gridCol w="936131"/>
                <a:gridCol w="1008141"/>
                <a:gridCol w="864121"/>
                <a:gridCol w="1008141"/>
              </a:tblGrid>
              <a:tr h="2742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5242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行政院核稅前盈餘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（虧損）</a:t>
                      </a:r>
                      <a:endParaRPr kumimoji="1" lang="zh-TW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行政院核稅前盈餘（虧損）達成率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立法院核</a:t>
                      </a: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稅前盈餘</a:t>
                      </a: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（虧損）</a:t>
                      </a:r>
                      <a:endParaRPr kumimoji="1" lang="zh-TW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立法院核</a:t>
                      </a: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稅前盈餘</a:t>
                      </a: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（虧損）達成率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10.29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58.27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6.23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-4.67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-37.85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32.27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-308.72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144.05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22.40%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-152.40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-34.54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52.15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41.21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52.67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-40.91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121.90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131.01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0.45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7.98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2.24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4.88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0.18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15.73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20.39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77.15%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22.31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70.51%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57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-0.01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-2.29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-0.23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-1.72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-1.67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-7.35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22.72%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-7.27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22.97%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-139.08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31.70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58.33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41.19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13.28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5.42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-173.78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290.10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1.87%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165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1-5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25538"/>
            <a:ext cx="8821737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1-5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32.27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15.73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40.91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、台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水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1.67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5.42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</a:p>
        </p:txBody>
      </p:sp>
      <p:sp>
        <p:nvSpPr>
          <p:cNvPr id="3167" name="Rectangle 292"/>
          <p:cNvSpPr>
            <a:spLocks noChangeArrowheads="1"/>
          </p:cNvSpPr>
          <p:nvPr/>
        </p:nvSpPr>
        <p:spPr bwMode="auto">
          <a:xfrm>
            <a:off x="7885113" y="2362200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390714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236</Words>
  <Application>Microsoft Office PowerPoint</Application>
  <PresentationFormat>如螢幕大小 (4:3)</PresentationFormat>
  <Paragraphs>73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104年1-5月底止經營實績─稅前盈餘(虧損)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104年1-5月底止經營實績─稅前盈餘(虧損)</dc:title>
  <dc:creator>四組三科-陳建興</dc:creator>
  <cp:lastModifiedBy>11</cp:lastModifiedBy>
  <cp:revision>2</cp:revision>
  <dcterms:created xsi:type="dcterms:W3CDTF">2015-07-31T07:44:05Z</dcterms:created>
  <dcterms:modified xsi:type="dcterms:W3CDTF">2015-08-04T06:51:55Z</dcterms:modified>
</cp:coreProperties>
</file>