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4037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802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920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562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091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964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488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809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1646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897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4431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002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608763"/>
            <a:ext cx="2133600" cy="242887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D92155A-BB5D-46B4-B840-439FA5409051}" type="slidenum">
              <a:rPr lang="en-US" altLang="zh-TW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zh-TW" sz="1400" smtClean="0"/>
          </a:p>
        </p:txBody>
      </p:sp>
      <p:graphicFrame>
        <p:nvGraphicFramePr>
          <p:cNvPr id="3242" name="Group 170"/>
          <p:cNvGraphicFramePr>
            <a:graphicFrameLocks noGrp="1"/>
          </p:cNvGraphicFramePr>
          <p:nvPr>
            <p:ph idx="1"/>
          </p:nvPr>
        </p:nvGraphicFramePr>
        <p:xfrm>
          <a:off x="66675" y="2786063"/>
          <a:ext cx="9001125" cy="3295650"/>
        </p:xfrm>
        <a:graphic>
          <a:graphicData uri="http://schemas.openxmlformats.org/drawingml/2006/table">
            <a:tbl>
              <a:tblPr/>
              <a:tblGrid>
                <a:gridCol w="317500"/>
                <a:gridCol w="649097"/>
                <a:gridCol w="539496"/>
                <a:gridCol w="550960"/>
                <a:gridCol w="576064"/>
                <a:gridCol w="537184"/>
                <a:gridCol w="475488"/>
                <a:gridCol w="512064"/>
                <a:gridCol w="566928"/>
                <a:gridCol w="530352"/>
                <a:gridCol w="546336"/>
                <a:gridCol w="624096"/>
                <a:gridCol w="664210"/>
                <a:gridCol w="590550"/>
                <a:gridCol w="595313"/>
                <a:gridCol w="725487"/>
              </a:tblGrid>
              <a:tr h="27432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gridSpan="1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稅      前     盈     虧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0107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全年院核稅前盈餘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全年法定盈餘（虧損）達成率（％）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電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10.28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58.27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68.55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-308.72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856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中  油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-152.40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-34.54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-186.94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121.90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由盈轉虧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糖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0.44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7.98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8.42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20.39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41.29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491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水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2.58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-0.01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2.57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-7.35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合  計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-139.10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31.70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-107.40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-173.78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達成全年虧損</a:t>
                      </a: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61.80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200" name="Text Box 144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29600" cy="633413"/>
          </a:xfrm>
          <a:solidFill>
            <a:srgbClr val="FFFFCC"/>
          </a:solidFill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spcBef>
                <a:spcPct val="50000"/>
              </a:spcBef>
            </a:pP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1-2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月底止經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營實績─稅前盈餘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虧損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3218" name="Rectangle 145"/>
          <p:cNvSpPr>
            <a:spLocks noChangeArrowheads="1"/>
          </p:cNvSpPr>
          <p:nvPr/>
        </p:nvSpPr>
        <p:spPr bwMode="auto">
          <a:xfrm>
            <a:off x="214313" y="1149350"/>
            <a:ext cx="8821737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1-2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月經營實績</a:t>
            </a: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（一）盈餘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家：台電＋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68.55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億元、台糖＋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8.42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億元、台水＋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2.57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（二）虧損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家：中油－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186.94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（三）合計盈餘：－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107.40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億元。</a:t>
            </a:r>
          </a:p>
        </p:txBody>
      </p:sp>
      <p:sp>
        <p:nvSpPr>
          <p:cNvPr id="3202" name="Rectangle 292"/>
          <p:cNvSpPr>
            <a:spLocks noChangeArrowheads="1"/>
          </p:cNvSpPr>
          <p:nvPr/>
        </p:nvSpPr>
        <p:spPr bwMode="auto">
          <a:xfrm>
            <a:off x="7885113" y="2492375"/>
            <a:ext cx="1079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latin typeface="標楷體" pitchFamily="65" charset="-120"/>
                <a:ea typeface="標楷體" pitchFamily="65" charset="-120"/>
              </a:rPr>
              <a:t>單位：億元</a:t>
            </a:r>
          </a:p>
        </p:txBody>
      </p:sp>
    </p:spTree>
    <p:extLst>
      <p:ext uri="{BB962C8B-B14F-4D97-AF65-F5344CB8AC3E}">
        <p14:creationId xmlns:p14="http://schemas.microsoft.com/office/powerpoint/2010/main" val="3252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181</Words>
  <Application>Microsoft Office PowerPoint</Application>
  <PresentationFormat>如螢幕大小 (4:3)</PresentationFormat>
  <Paragraphs>53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104年1-2月底止經營實績─稅前盈餘(虧損)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103年1-10月底止經營實績─稅前盈餘(虧損)</dc:title>
  <dc:creator>四組三科-陳建興</dc:creator>
  <cp:lastModifiedBy>11</cp:lastModifiedBy>
  <cp:revision>2</cp:revision>
  <dcterms:created xsi:type="dcterms:W3CDTF">2015-03-31T07:42:04Z</dcterms:created>
  <dcterms:modified xsi:type="dcterms:W3CDTF">2015-03-31T08:22:54Z</dcterms:modified>
</cp:coreProperties>
</file>