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69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34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62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25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29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41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68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58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08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58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12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3D7CB-26CE-4C8F-94BB-AABFA76B3C91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886D3-7DD3-4E03-AEA0-A8F2BB62AA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25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AB1D02B-2B47-45A8-BCF8-1AC582474E69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75761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601192"/>
                <a:gridCol w="548640"/>
                <a:gridCol w="506352"/>
                <a:gridCol w="481200"/>
                <a:gridCol w="475488"/>
                <a:gridCol w="555480"/>
                <a:gridCol w="624096"/>
                <a:gridCol w="664210"/>
                <a:gridCol w="590550"/>
                <a:gridCol w="595313"/>
                <a:gridCol w="725487"/>
              </a:tblGrid>
              <a:tr h="2743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1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4.64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-44.56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-281.34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15.84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5.06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-38.55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158.13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6.46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14.74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89.60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漢  翔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0.22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3.82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13.67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11.37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120.23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-10.22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24.27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-19.70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-55.97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11.10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-52.90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-102.16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51.78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17" name="Text Box 144"/>
          <p:cNvSpPr>
            <a:spLocks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1-7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21055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900" b="1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1900" b="1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900" b="1">
                <a:latin typeface="標楷體" pitchFamily="65" charset="-120"/>
                <a:ea typeface="標楷體" pitchFamily="65" charset="-120"/>
              </a:rPr>
              <a:t>1-7</a:t>
            </a:r>
            <a:r>
              <a:rPr lang="zh-TW" altLang="en-US" sz="1900" b="1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家：台糖＋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14.74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1.80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億元、漢翔＋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13.67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家：台電－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44.56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億元、中油－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38.55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（三）合計虧損：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-52.90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19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18516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如螢幕大小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103年1-7月底止經營實績─稅前盈餘(虧損)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103年1-7月底止經營實績─稅前盈餘(虧損)</dc:title>
  <dc:creator>四組三科-陳建興</dc:creator>
  <cp:lastModifiedBy>四組三科-陳建興</cp:lastModifiedBy>
  <cp:revision>1</cp:revision>
  <dcterms:created xsi:type="dcterms:W3CDTF">2014-08-21T08:51:14Z</dcterms:created>
  <dcterms:modified xsi:type="dcterms:W3CDTF">2014-08-21T08:51:29Z</dcterms:modified>
</cp:coreProperties>
</file>