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03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02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20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62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91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6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88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80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4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97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43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02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09B9845-DB9E-4718-9FF4-7758B67D4F77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96.78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84.71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44.44</a:t>
                      </a: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60.25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241.62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-281.34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5.07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1.68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-16.04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-42.53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-59.72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-155.17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158.13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6.46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0.56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6.54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-0.76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21.73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132.10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1.24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0.00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-12.05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-21.59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-58.17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16.23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100.26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8.41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-0.23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112.26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-113.53</a:t>
                      </a: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1-11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1-11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241.62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21.73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4.08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155.17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112.26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31151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243</Words>
  <Application>Microsoft Office PowerPoint</Application>
  <PresentationFormat>如螢幕大小 (4:3)</PresentationFormat>
  <Paragraphs>98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103年1-11月底止經營實績─稅前盈餘(虧損)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103年1-10月底止經營實績─稅前盈餘(虧損)</dc:title>
  <dc:creator>四組三科-陳建興</dc:creator>
  <cp:lastModifiedBy>11</cp:lastModifiedBy>
  <cp:revision>2</cp:revision>
  <dcterms:created xsi:type="dcterms:W3CDTF">2015-03-31T07:42:04Z</dcterms:created>
  <dcterms:modified xsi:type="dcterms:W3CDTF">2015-03-31T08:25:20Z</dcterms:modified>
</cp:coreProperties>
</file>