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891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53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500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107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1002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605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278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072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597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290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750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4F266-73F8-42A7-B6F4-29C67E3EBD76}" type="datetimeFigureOut">
              <a:rPr lang="zh-TW" altLang="en-US" smtClean="0"/>
              <a:t>2015/8/4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DE519-D9E3-403B-B8B8-ECB0AF7701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948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TW" sz="1400" smtClean="0"/>
              <a:t>1</a:t>
            </a:r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211138" y="2646363"/>
          <a:ext cx="8682039" cy="3254375"/>
        </p:xfrm>
        <a:graphic>
          <a:graphicData uri="http://schemas.openxmlformats.org/drawingml/2006/table">
            <a:tbl>
              <a:tblPr/>
              <a:tblGrid>
                <a:gridCol w="400880"/>
                <a:gridCol w="792111"/>
                <a:gridCol w="792111"/>
                <a:gridCol w="720101"/>
                <a:gridCol w="720101"/>
                <a:gridCol w="732669"/>
                <a:gridCol w="707532"/>
                <a:gridCol w="936131"/>
                <a:gridCol w="1008141"/>
                <a:gridCol w="864121"/>
                <a:gridCol w="1008141"/>
              </a:tblGrid>
              <a:tr h="2742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5242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行政院核稅前盈餘</a:t>
                      </a: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（虧損）</a:t>
                      </a:r>
                      <a:endParaRPr kumimoji="1" lang="zh-TW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行政院核稅前盈餘（虧損）達成率</a:t>
                      </a:r>
                      <a:endParaRPr kumimoji="1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立法院核</a:t>
                      </a: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稅前盈餘</a:t>
                      </a: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（虧損）</a:t>
                      </a:r>
                      <a:endParaRPr kumimoji="1" lang="zh-TW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立法院核</a:t>
                      </a: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稅前盈餘</a:t>
                      </a: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（虧損）達成率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58.27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6.23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-4.67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-37.85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33.15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65.42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-308.72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144.05</a:t>
                      </a:r>
                      <a:endParaRPr kumimoji="1" lang="zh-TW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45.41%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5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-34.54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52.15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41.21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52.67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87.83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46.92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121.90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38.49%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131.01</a:t>
                      </a:r>
                      <a:endParaRPr kumimoji="1" lang="zh-TW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35.81%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7.98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2.24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4.88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0.18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7.08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22.81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20.39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111.87%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22.31</a:t>
                      </a:r>
                      <a:endParaRPr kumimoji="1" lang="zh-TW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102.24%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571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-0.01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-2.29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-0.23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-1.72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-1.78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-3.45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-7.35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達成全年虧損</a:t>
                      </a: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46.94%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-7.27</a:t>
                      </a:r>
                      <a:endParaRPr kumimoji="1" lang="zh-TW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達成全年虧損</a:t>
                      </a: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47.46%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31.70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58.33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41.19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13.28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126.28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131.70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-173.78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290.10</a:t>
                      </a:r>
                      <a:endParaRPr kumimoji="1" lang="zh-TW" altLang="zh-TW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45.40%</a:t>
                      </a:r>
                    </a:p>
                  </a:txBody>
                  <a:tcPr marL="91443" marR="91443"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165" name="Text Box 144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1-6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25538"/>
            <a:ext cx="8821737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2000" b="1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b="1" dirty="0">
                <a:latin typeface="標楷體" pitchFamily="65" charset="-120"/>
                <a:ea typeface="標楷體" pitchFamily="65" charset="-120"/>
              </a:rPr>
              <a:t>1-6</a:t>
            </a:r>
            <a:r>
              <a:rPr lang="zh-TW" altLang="en-US" sz="2000" b="1" dirty="0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家：台電＋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65.42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億元、中油＋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46.92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億元、台糖＋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22.81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億元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家：台水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3.45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億元。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（三）合計盈餘：＋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131.70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億元</a:t>
            </a:r>
            <a:endParaRPr lang="zh-TW" altLang="en-US" sz="2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167" name="Rectangle 292"/>
          <p:cNvSpPr>
            <a:spLocks noChangeArrowheads="1"/>
          </p:cNvSpPr>
          <p:nvPr/>
        </p:nvSpPr>
        <p:spPr bwMode="auto">
          <a:xfrm>
            <a:off x="7885113" y="2362200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399769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如螢幕大小 (4:3)</PresentationFormat>
  <Paragraphs>73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104年1-6月底止經營實績─稅前盈餘(虧損)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104年1-5月底止經營實績─稅前盈餘(虧損)</dc:title>
  <dc:creator>四組三科-陳建興</dc:creator>
  <cp:lastModifiedBy>11</cp:lastModifiedBy>
  <cp:revision>2</cp:revision>
  <dcterms:created xsi:type="dcterms:W3CDTF">2015-07-31T07:44:05Z</dcterms:created>
  <dcterms:modified xsi:type="dcterms:W3CDTF">2015-08-04T06:52:22Z</dcterms:modified>
</cp:coreProperties>
</file>