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6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9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6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8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97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72F3497-6E56-4404-915E-201FCF6B0865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659433"/>
                <a:gridCol w="504056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-308.72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-152.40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121.90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20.39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-7.35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-139.10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199.05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10.28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0.44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2.58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152.40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139.10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23840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如螢幕大小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104年1月底止經營實績─稅前盈餘(虧損)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103年1-10月底止經營實績─稅前盈餘(虧損)</dc:title>
  <dc:creator>四組三科-陳建興</dc:creator>
  <cp:lastModifiedBy>11</cp:lastModifiedBy>
  <cp:revision>2</cp:revision>
  <dcterms:created xsi:type="dcterms:W3CDTF">2015-03-31T07:42:04Z</dcterms:created>
  <dcterms:modified xsi:type="dcterms:W3CDTF">2015-03-31T08:23:16Z</dcterms:modified>
</cp:coreProperties>
</file>