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403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802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9208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5621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0912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96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4883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3809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1646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8971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4431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76A1A-4422-4599-8E56-F481F658D5BD}" type="datetimeFigureOut">
              <a:rPr lang="zh-TW" altLang="en-US" smtClean="0"/>
              <a:t>2015/3/31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82B33-E041-49B6-936E-FFB726BD3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0026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608763"/>
            <a:ext cx="2133600" cy="242887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A72F3497-6E56-4404-915E-201FCF6B0865}" type="slidenum">
              <a:rPr lang="en-US" altLang="zh-TW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zh-TW" sz="1400" smtClean="0"/>
          </a:p>
        </p:txBody>
      </p:sp>
      <p:graphicFrame>
        <p:nvGraphicFramePr>
          <p:cNvPr id="3242" name="Group 170"/>
          <p:cNvGraphicFramePr>
            <a:graphicFrameLocks noGrp="1"/>
          </p:cNvGraphicFramePr>
          <p:nvPr>
            <p:ph idx="1"/>
          </p:nvPr>
        </p:nvGraphicFramePr>
        <p:xfrm>
          <a:off x="66675" y="2786063"/>
          <a:ext cx="9001125" cy="3295650"/>
        </p:xfrm>
        <a:graphic>
          <a:graphicData uri="http://schemas.openxmlformats.org/drawingml/2006/table">
            <a:tbl>
              <a:tblPr/>
              <a:tblGrid>
                <a:gridCol w="317500"/>
                <a:gridCol w="659433"/>
                <a:gridCol w="504056"/>
                <a:gridCol w="576064"/>
                <a:gridCol w="576064"/>
                <a:gridCol w="537184"/>
                <a:gridCol w="475488"/>
                <a:gridCol w="512064"/>
                <a:gridCol w="566928"/>
                <a:gridCol w="530352"/>
                <a:gridCol w="546336"/>
                <a:gridCol w="624096"/>
                <a:gridCol w="664210"/>
                <a:gridCol w="590550"/>
                <a:gridCol w="595313"/>
                <a:gridCol w="725487"/>
              </a:tblGrid>
              <a:tr h="27432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稅      前     盈     虧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0107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10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11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12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累計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全年院核稅前盈餘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全年法定盈餘（虧損）達成率（％）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台  電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10.28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10.28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-308.72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由虧轉盈</a:t>
                      </a: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856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中  油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-152.40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-152.40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121.90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由盈轉虧</a:t>
                      </a: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台  糖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0.44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0.44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20.39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達成全年盈餘</a:t>
                      </a: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2.16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491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台  水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2.58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2.58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-7.35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由虧轉盈</a:t>
                      </a: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合  計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-139.10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-139.10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199.05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由盈轉虧</a:t>
                      </a: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3200" name="Text Box 144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633413"/>
          </a:xfrm>
          <a:solidFill>
            <a:srgbClr val="FFFFCC"/>
          </a:solidFill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spcBef>
                <a:spcPct val="50000"/>
              </a:spcBef>
            </a:pPr>
            <a:r>
              <a:rPr kumimoji="0" lang="en-US" altLang="zh-TW" sz="2800" b="1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kumimoji="0" lang="zh-TW" altLang="en-US" sz="2800" b="1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kumimoji="0" lang="en-US" altLang="zh-TW" sz="2800" b="1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kumimoji="0" lang="zh-TW" altLang="en-US" sz="2800" b="1" smtClean="0">
                <a:latin typeface="標楷體" pitchFamily="65" charset="-120"/>
                <a:ea typeface="標楷體" pitchFamily="65" charset="-120"/>
              </a:rPr>
              <a:t>月底止經</a:t>
            </a:r>
            <a:r>
              <a:rPr lang="zh-TW" altLang="en-US" sz="2800" b="1" smtClean="0">
                <a:latin typeface="標楷體" pitchFamily="65" charset="-120"/>
                <a:ea typeface="標楷體" pitchFamily="65" charset="-120"/>
              </a:rPr>
              <a:t>營實績─稅前盈餘</a:t>
            </a:r>
            <a:r>
              <a:rPr lang="en-US" altLang="zh-TW" sz="2800" b="1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smtClean="0">
                <a:latin typeface="標楷體" pitchFamily="65" charset="-120"/>
                <a:ea typeface="標楷體" pitchFamily="65" charset="-120"/>
              </a:rPr>
              <a:t>虧損</a:t>
            </a:r>
            <a:r>
              <a:rPr lang="en-US" altLang="zh-TW" sz="2800" b="1" smtClean="0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3218" name="Rectangle 145"/>
          <p:cNvSpPr>
            <a:spLocks noChangeArrowheads="1"/>
          </p:cNvSpPr>
          <p:nvPr/>
        </p:nvSpPr>
        <p:spPr bwMode="auto">
          <a:xfrm>
            <a:off x="214313" y="1149350"/>
            <a:ext cx="8821737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月經營實績</a:t>
            </a:r>
          </a:p>
          <a:p>
            <a:pPr marL="1792288" indent="-1792288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（一）盈餘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家：台電＋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10.28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億元、台糖＋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0.44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億元、台水＋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2.58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marL="1792288" indent="-1792288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（二）虧損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家：中油－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152.40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億元。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（三）合計盈餘：－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139.10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億元。</a:t>
            </a:r>
          </a:p>
        </p:txBody>
      </p:sp>
      <p:sp>
        <p:nvSpPr>
          <p:cNvPr id="3202" name="Rectangle 292"/>
          <p:cNvSpPr>
            <a:spLocks noChangeArrowheads="1"/>
          </p:cNvSpPr>
          <p:nvPr/>
        </p:nvSpPr>
        <p:spPr bwMode="auto">
          <a:xfrm>
            <a:off x="7885113" y="2492375"/>
            <a:ext cx="1079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單位：億元</a:t>
            </a:r>
          </a:p>
        </p:txBody>
      </p:sp>
    </p:spTree>
    <p:extLst>
      <p:ext uri="{BB962C8B-B14F-4D97-AF65-F5344CB8AC3E}">
        <p14:creationId xmlns:p14="http://schemas.microsoft.com/office/powerpoint/2010/main" val="23840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173</Words>
  <Application>Microsoft Office PowerPoint</Application>
  <PresentationFormat>如螢幕大小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104年1月底止經營實績─稅前盈餘(虧損)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103年1-10月底止經營實績─稅前盈餘(虧損)</dc:title>
  <dc:creator>四組三科-陳建興</dc:creator>
  <cp:lastModifiedBy>11</cp:lastModifiedBy>
  <cp:revision>2</cp:revision>
  <dcterms:created xsi:type="dcterms:W3CDTF">2015-03-31T07:42:04Z</dcterms:created>
  <dcterms:modified xsi:type="dcterms:W3CDTF">2015-03-31T08:23:16Z</dcterms:modified>
</cp:coreProperties>
</file>