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629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65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92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92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6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91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49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68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95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546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4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880B1-32AE-4470-AD99-6135754F81F2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3905-AECE-42FB-A6A9-5B57C06A73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64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B23ABDE-86E0-4C97-AB9D-91F1BB38D7A9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75761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601192"/>
                <a:gridCol w="548640"/>
                <a:gridCol w="506352"/>
                <a:gridCol w="481200"/>
                <a:gridCol w="475488"/>
                <a:gridCol w="555480"/>
                <a:gridCol w="624096"/>
                <a:gridCol w="664210"/>
                <a:gridCol w="590550"/>
                <a:gridCol w="595313"/>
                <a:gridCol w="725487"/>
              </a:tblGrid>
              <a:tr h="2743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1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-47.99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17.06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-39.73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68.69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漢  翔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9.85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11.37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24.27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-19.70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-55.97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-64.00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-102.16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62.65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17" name="Text Box 144"/>
          <p:cNvSpPr>
            <a:spLocks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1-6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2105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1-6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家：台糖＋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11.30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2.57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億元、漢翔＋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9.85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家：台電－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47.99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億元、中油－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39.73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（三）合計虧損：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-64.00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19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20715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如螢幕大小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103年1-6月底止經營實績─稅前盈餘(虧損)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103年1-6月底止經營實績─稅前盈餘(虧損)</dc:title>
  <dc:creator>四組三科-陳建興</dc:creator>
  <cp:lastModifiedBy>四組三科-陳建興</cp:lastModifiedBy>
  <cp:revision>1</cp:revision>
  <dcterms:created xsi:type="dcterms:W3CDTF">2014-08-21T08:50:54Z</dcterms:created>
  <dcterms:modified xsi:type="dcterms:W3CDTF">2014-08-21T08:51:02Z</dcterms:modified>
</cp:coreProperties>
</file>