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6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96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08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48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12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44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147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25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97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5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21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400" smtClean="0"/>
              <a:t>1</a:t>
            </a:r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649097"/>
                <a:gridCol w="539496"/>
                <a:gridCol w="550960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58.27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6.23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-4.67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70.11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-34.54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41.21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-93.58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7.98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4.88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15.55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76.26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-2.29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-0.23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-139.09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31.70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58.33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41.19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-173.78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4.53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70.11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15.55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0.05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93.58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7.87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38616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194</Words>
  <Application>Microsoft Office PowerPoint</Application>
  <PresentationFormat>如螢幕大小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104年1-4月底止經營實績─稅前盈餘(虧損)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104年1-3月底止經營實績─稅前盈餘(虧損)</dc:title>
  <dc:creator>四組三科-陳建興</dc:creator>
  <cp:lastModifiedBy>11</cp:lastModifiedBy>
  <cp:revision>2</cp:revision>
  <dcterms:created xsi:type="dcterms:W3CDTF">2015-06-22T02:36:48Z</dcterms:created>
  <dcterms:modified xsi:type="dcterms:W3CDTF">2015-06-24T07:10:10Z</dcterms:modified>
</cp:coreProperties>
</file>