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78" r:id="rId2"/>
    <p:sldId id="279" r:id="rId3"/>
    <p:sldId id="282" r:id="rId4"/>
    <p:sldId id="285" r:id="rId5"/>
    <p:sldId id="281" r:id="rId6"/>
    <p:sldId id="283" r:id="rId7"/>
    <p:sldId id="284" r:id="rId8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8F54D-9007-418C-944F-CC71B6D3EA27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641B3-8DD0-4A99-8BA5-E5E3C45CF8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51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94A84-C74C-4CD2-BB6B-1A3CD9F90909}" type="datetimeFigureOut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17A1D-63EA-4FD4-BA7C-9B4EF43F7A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085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FE24-57BA-4BA8-93D1-9EBB1D327494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0E05-C374-4CBB-94D0-11FE659890A6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E169-3E1E-415F-AA30-34E90F19DA22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C683-B284-4322-B30E-4E4FBFEC3344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185A-6AFC-4A08-8836-73FFAB12BEF1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FBE81-B7E1-4669-A23B-D36AE329CF14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C910-3A14-470C-9D89-AEB3B9656545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12B-0E29-4A46-B809-5430F6195FAA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0F2-A30E-4582-B0AE-0816540BD94C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9D8B-7587-4505-A67D-3E0436F06E14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C9F-9ACA-43FE-B113-5867541F1F84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21E6B-F234-453D-BC47-7C5854C39403}" type="datetime1">
              <a:rPr lang="zh-TW" altLang="en-US" smtClean="0"/>
              <a:t>2013/5/20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FD958-1765-4990-8259-A5C18DF57DE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標題 9"/>
          <p:cNvSpPr txBox="1">
            <a:spLocks/>
          </p:cNvSpPr>
          <p:nvPr/>
        </p:nvSpPr>
        <p:spPr>
          <a:xfrm>
            <a:off x="683568" y="260648"/>
            <a:ext cx="8064896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zh-TW" altLang="en-US" sz="2800" b="1" i="0" u="none" strike="noStrike" kern="1200" cap="none" spc="0" normalizeH="0" baseline="0" noProof="0" dirty="0" smtClean="0">
                <a:ln w="900" cmpd="sng">
                  <a:solidFill>
                    <a:srgbClr val="CEB96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rgbClr val="CEB966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總務司</a:t>
            </a:r>
            <a:r>
              <a:rPr kumimoji="0" lang="en-US" altLang="zh-TW" sz="2800" b="1" i="0" u="none" strike="noStrike" kern="1200" cap="none" spc="0" normalizeH="0" baseline="0" noProof="0" dirty="0" smtClean="0">
                <a:ln w="900" cmpd="sng">
                  <a:solidFill>
                    <a:srgbClr val="CEB96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rgbClr val="CEB966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102</a:t>
            </a:r>
            <a:r>
              <a:rPr kumimoji="0" lang="zh-TW" altLang="en-US" sz="2800" b="1" i="0" u="none" strike="noStrike" kern="1200" cap="none" spc="0" normalizeH="0" baseline="0" noProof="0" dirty="0" smtClean="0">
                <a:ln w="900" cmpd="sng">
                  <a:solidFill>
                    <a:srgbClr val="CEB96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rgbClr val="CEB966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年度第二梯次</a:t>
            </a:r>
            <a:r>
              <a:rPr kumimoji="0" lang="en-US" altLang="zh-TW" sz="2800" b="1" i="0" u="none" strike="noStrike" kern="1200" cap="none" spc="0" normalizeH="0" baseline="0" noProof="0" dirty="0" smtClean="0">
                <a:ln w="900" cmpd="sng">
                  <a:solidFill>
                    <a:srgbClr val="CEB96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rgbClr val="CEB966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 smtClean="0">
                <a:ln w="900" cmpd="sng">
                  <a:solidFill>
                    <a:srgbClr val="CEB96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rgbClr val="CEB966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出納科</a:t>
            </a:r>
            <a:r>
              <a:rPr kumimoji="0" lang="en-US" altLang="zh-TW" sz="2800" b="1" i="0" u="none" strike="noStrike" kern="1200" cap="none" spc="0" normalizeH="0" baseline="0" noProof="0" dirty="0" smtClean="0">
                <a:ln w="900" cmpd="sng">
                  <a:solidFill>
                    <a:srgbClr val="CEB96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rgbClr val="CEB966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 smtClean="0">
                <a:ln w="900" cmpd="sng">
                  <a:solidFill>
                    <a:srgbClr val="CEB96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rgbClr val="CEB966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工作經驗、心得專題研習</a:t>
            </a:r>
            <a:r>
              <a:rPr kumimoji="0" lang="en-US" altLang="zh-TW" sz="2800" b="1" i="0" u="none" strike="noStrike" kern="1200" cap="none" spc="0" normalizeH="0" baseline="0" noProof="0" dirty="0" smtClean="0">
                <a:ln w="900" cmpd="sng">
                  <a:solidFill>
                    <a:srgbClr val="CEB96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rgbClr val="CEB966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  <a:r>
              <a:rPr lang="zh-TW" altLang="zh-TW" sz="28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退職人員所得</a:t>
            </a:r>
            <a:r>
              <a:rPr lang="zh-TW" altLang="zh-TW" sz="28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發放</a:t>
            </a:r>
            <a:endParaRPr kumimoji="0" lang="zh-TW" altLang="en-US" sz="2800" b="1" i="0" u="none" strike="noStrike" kern="1200" cap="none" spc="0" normalizeH="0" baseline="0" noProof="0" dirty="0">
              <a:ln w="635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64" y="357301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7960"/>
            <a:ext cx="4536504" cy="3287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雲朵形圖說文字 6"/>
          <p:cNvSpPr/>
          <p:nvPr/>
        </p:nvSpPr>
        <p:spPr>
          <a:xfrm>
            <a:off x="5652120" y="1403648"/>
            <a:ext cx="2160240" cy="1224136"/>
          </a:xfrm>
          <a:prstGeom prst="cloudCallout">
            <a:avLst>
              <a:gd name="adj1" fmla="val -110933"/>
              <a:gd name="adj2" fmla="val 4457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分享人</a:t>
            </a:r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algn="ctr"/>
            <a:r>
              <a:rPr lang="zh-TW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王專員佩雯</a:t>
            </a:r>
            <a:endParaRPr lang="zh-TW" altLang="en-US" dirty="0">
              <a:solidFill>
                <a:schemeClr val="tx2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6181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內容版面配置區 3"/>
          <p:cNvSpPr txBox="1">
            <a:spLocks/>
          </p:cNvSpPr>
          <p:nvPr/>
        </p:nvSpPr>
        <p:spPr>
          <a:xfrm>
            <a:off x="4572000" y="2018004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內容版面配置區 3"/>
          <p:cNvSpPr txBox="1">
            <a:spLocks/>
          </p:cNvSpPr>
          <p:nvPr/>
        </p:nvSpPr>
        <p:spPr>
          <a:xfrm>
            <a:off x="4788024" y="1628800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13" name="內容版面配置區 3"/>
          <p:cNvSpPr txBox="1">
            <a:spLocks/>
          </p:cNvSpPr>
          <p:nvPr/>
        </p:nvSpPr>
        <p:spPr>
          <a:xfrm>
            <a:off x="4575448" y="1608224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14" name="內容版面配置區 3"/>
          <p:cNvSpPr txBox="1">
            <a:spLocks/>
          </p:cNvSpPr>
          <p:nvPr/>
        </p:nvSpPr>
        <p:spPr>
          <a:xfrm>
            <a:off x="4932040" y="1628800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0" y="62068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08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11" name="內容版面配置區 3"/>
          <p:cNvSpPr txBox="1">
            <a:spLocks/>
          </p:cNvSpPr>
          <p:nvPr/>
        </p:nvSpPr>
        <p:spPr>
          <a:xfrm>
            <a:off x="4572000" y="2018004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內容版面配置區 3"/>
          <p:cNvSpPr txBox="1">
            <a:spLocks/>
          </p:cNvSpPr>
          <p:nvPr/>
        </p:nvSpPr>
        <p:spPr>
          <a:xfrm>
            <a:off x="4788024" y="1628800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13" name="內容版面配置區 3"/>
          <p:cNvSpPr txBox="1">
            <a:spLocks/>
          </p:cNvSpPr>
          <p:nvPr/>
        </p:nvSpPr>
        <p:spPr>
          <a:xfrm>
            <a:off x="4575448" y="1608224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14" name="內容版面配置區 3"/>
          <p:cNvSpPr txBox="1">
            <a:spLocks/>
          </p:cNvSpPr>
          <p:nvPr/>
        </p:nvSpPr>
        <p:spPr>
          <a:xfrm>
            <a:off x="4932040" y="1628800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57" y="2816360"/>
            <a:ext cx="4471012" cy="3353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1320"/>
            <a:ext cx="4110608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11" name="內容版面配置區 3"/>
          <p:cNvSpPr txBox="1">
            <a:spLocks/>
          </p:cNvSpPr>
          <p:nvPr/>
        </p:nvSpPr>
        <p:spPr>
          <a:xfrm>
            <a:off x="4572000" y="2018004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內容版面配置區 3"/>
          <p:cNvSpPr txBox="1">
            <a:spLocks/>
          </p:cNvSpPr>
          <p:nvPr/>
        </p:nvSpPr>
        <p:spPr>
          <a:xfrm>
            <a:off x="4788024" y="1628800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13" name="內容版面配置區 3"/>
          <p:cNvSpPr txBox="1">
            <a:spLocks/>
          </p:cNvSpPr>
          <p:nvPr/>
        </p:nvSpPr>
        <p:spPr>
          <a:xfrm>
            <a:off x="4575448" y="1608224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14" name="內容版面配置區 3"/>
          <p:cNvSpPr txBox="1">
            <a:spLocks/>
          </p:cNvSpPr>
          <p:nvPr/>
        </p:nvSpPr>
        <p:spPr>
          <a:xfrm>
            <a:off x="4932040" y="1628800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5" y="476672"/>
            <a:ext cx="4619295" cy="3464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036">
            <a:off x="4572000" y="2766509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01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11" name="內容版面配置區 3"/>
          <p:cNvSpPr txBox="1">
            <a:spLocks/>
          </p:cNvSpPr>
          <p:nvPr/>
        </p:nvSpPr>
        <p:spPr>
          <a:xfrm>
            <a:off x="4572000" y="2018004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69219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7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11" name="內容版面配置區 3"/>
          <p:cNvSpPr txBox="1">
            <a:spLocks/>
          </p:cNvSpPr>
          <p:nvPr/>
        </p:nvSpPr>
        <p:spPr>
          <a:xfrm>
            <a:off x="4572000" y="2018004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1683"/>
            <a:ext cx="4503142" cy="3377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3351"/>
            <a:ext cx="4294155" cy="32206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D958-1765-4990-8259-A5C18DF57DE7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11" name="內容版面配置區 3"/>
          <p:cNvSpPr txBox="1">
            <a:spLocks/>
          </p:cNvSpPr>
          <p:nvPr/>
        </p:nvSpPr>
        <p:spPr>
          <a:xfrm>
            <a:off x="4572000" y="2018004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4139242" cy="310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512733" cy="3384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68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426</TotalTime>
  <Words>35</Words>
  <Application>Microsoft Office PowerPoint</Application>
  <PresentationFormat>如螢幕大小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龍騰四海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MOEA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總務司享工作經驗、心得專題研習（第2梯次）  退職人員所得發放</dc:title>
  <dc:creator>王佩雯</dc:creator>
  <cp:lastModifiedBy>123</cp:lastModifiedBy>
  <cp:revision>130</cp:revision>
  <cp:lastPrinted>2013-04-22T02:46:29Z</cp:lastPrinted>
  <dcterms:created xsi:type="dcterms:W3CDTF">2013-04-18T07:12:28Z</dcterms:created>
  <dcterms:modified xsi:type="dcterms:W3CDTF">2013-05-20T07:33:32Z</dcterms:modified>
</cp:coreProperties>
</file>