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95" r:id="rId2"/>
    <p:sldId id="294" r:id="rId3"/>
    <p:sldId id="293" r:id="rId4"/>
    <p:sldId id="277" r:id="rId5"/>
    <p:sldId id="283" r:id="rId6"/>
    <p:sldId id="287" r:id="rId7"/>
    <p:sldId id="288" r:id="rId8"/>
    <p:sldId id="290" r:id="rId9"/>
    <p:sldId id="289" r:id="rId10"/>
    <p:sldId id="291" r:id="rId11"/>
    <p:sldId id="292" r:id="rId12"/>
    <p:sldId id="296" r:id="rId13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2AA2F-A2DD-40BA-9013-09215A89A533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90CCC-AB75-479A-A847-D43EA989B4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13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B7558E-41B1-4F64-98E4-406C62C7532A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E55B71-A958-40C0-A82F-6B66A51DAFE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11430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總務司</a:t>
            </a:r>
            <a:r>
              <a:rPr lang="en-US" altLang="zh-TW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年度第二梯次</a:t>
            </a:r>
            <a:r>
              <a:rPr lang="en-US" altLang="zh-TW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國會科</a:t>
            </a:r>
            <a:r>
              <a:rPr lang="en-US" altLang="zh-TW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工作經驗、心得專題</a:t>
            </a:r>
            <a:r>
              <a:rPr lang="zh-TW" altLang="en-US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研習</a:t>
            </a:r>
            <a:r>
              <a:rPr lang="en-US" altLang="zh-TW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立委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書面質詢案答復作業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038600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071">
            <a:off x="528386" y="209714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直線圖說文字 2 (加上框線和強調線) 2"/>
          <p:cNvSpPr/>
          <p:nvPr/>
        </p:nvSpPr>
        <p:spPr>
          <a:xfrm>
            <a:off x="4427984" y="1628800"/>
            <a:ext cx="2160240" cy="72008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2589"/>
              <a:gd name="adj6" fmla="val -87810"/>
            </a:avLst>
          </a:prstGeom>
          <a:solidFill>
            <a:srgbClr val="7030A0"/>
          </a:solidFill>
          <a:ln>
            <a:solidFill>
              <a:srgbClr val="7030A0">
                <a:alpha val="74000"/>
              </a:srgb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分享人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鄭專員惠修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6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4851">
            <a:off x="457200" y="2348706"/>
            <a:ext cx="4038600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橢圓形圖說文字 3"/>
          <p:cNvSpPr/>
          <p:nvPr/>
        </p:nvSpPr>
        <p:spPr>
          <a:xfrm>
            <a:off x="3851920" y="781308"/>
            <a:ext cx="3168352" cy="936104"/>
          </a:xfrm>
          <a:prstGeom prst="wedgeEllipseCallout">
            <a:avLst>
              <a:gd name="adj1" fmla="val -45076"/>
              <a:gd name="adj2" fmla="val 1240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Q&amp;A</a:t>
            </a:r>
            <a:r>
              <a:rPr lang="zh-TW" altLang="en-US" dirty="0" smtClean="0"/>
              <a:t>時間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8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1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066">
            <a:off x="516973" y="222330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794">
            <a:off x="4622216" y="2115687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4320480" cy="3100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9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雲朵形圖說文字 1"/>
          <p:cNvSpPr/>
          <p:nvPr/>
        </p:nvSpPr>
        <p:spPr>
          <a:xfrm>
            <a:off x="611560" y="908720"/>
            <a:ext cx="2088232" cy="1080120"/>
          </a:xfrm>
          <a:prstGeom prst="cloudCallout">
            <a:avLst>
              <a:gd name="adj1" fmla="val -20764"/>
              <a:gd name="adj2" fmla="val 153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歡迎新同學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7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328">
            <a:off x="464468" y="220486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103">
            <a:off x="4636633" y="2857079"/>
            <a:ext cx="4038600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十二角星形 3"/>
          <p:cNvSpPr/>
          <p:nvPr/>
        </p:nvSpPr>
        <p:spPr>
          <a:xfrm>
            <a:off x="395536" y="764704"/>
            <a:ext cx="2448272" cy="1152128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開課囉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96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038600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038600" cy="3028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鋒芒">
  <a:themeElements>
    <a:clrScheme name="鋒芒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鋒芒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鋒芒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696</TotalTime>
  <Words>38</Words>
  <Application>Microsoft Office PowerPoint</Application>
  <PresentationFormat>如螢幕大小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鋒芒</vt:lpstr>
      <vt:lpstr>總務司102年度第二梯次(國會科)工作經驗、心得專題研習-立委書面質詢案答復作業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Ministry of Economic Affairs,R.O.C.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鄭惠修</dc:creator>
  <cp:lastModifiedBy>123</cp:lastModifiedBy>
  <cp:revision>66</cp:revision>
  <dcterms:created xsi:type="dcterms:W3CDTF">2013-04-26T02:58:16Z</dcterms:created>
  <dcterms:modified xsi:type="dcterms:W3CDTF">2013-05-20T07:34:16Z</dcterms:modified>
</cp:coreProperties>
</file>