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6.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 id="2147483679" r:id="rId2"/>
  </p:sldMasterIdLst>
  <p:notesMasterIdLst>
    <p:notesMasterId r:id="rId39"/>
  </p:notesMasterIdLst>
  <p:handoutMasterIdLst>
    <p:handoutMasterId r:id="rId40"/>
  </p:handoutMasterIdLst>
  <p:sldIdLst>
    <p:sldId id="256" r:id="rId3"/>
    <p:sldId id="327" r:id="rId4"/>
    <p:sldId id="258" r:id="rId5"/>
    <p:sldId id="285" r:id="rId6"/>
    <p:sldId id="284" r:id="rId7"/>
    <p:sldId id="334" r:id="rId8"/>
    <p:sldId id="290" r:id="rId9"/>
    <p:sldId id="292" r:id="rId10"/>
    <p:sldId id="293" r:id="rId11"/>
    <p:sldId id="263" r:id="rId12"/>
    <p:sldId id="294" r:id="rId13"/>
    <p:sldId id="295" r:id="rId14"/>
    <p:sldId id="297" r:id="rId15"/>
    <p:sldId id="268" r:id="rId16"/>
    <p:sldId id="302" r:id="rId17"/>
    <p:sldId id="303" r:id="rId18"/>
    <p:sldId id="323" r:id="rId19"/>
    <p:sldId id="319" r:id="rId20"/>
    <p:sldId id="304" r:id="rId21"/>
    <p:sldId id="322" r:id="rId22"/>
    <p:sldId id="305" r:id="rId23"/>
    <p:sldId id="326" r:id="rId24"/>
    <p:sldId id="325" r:id="rId25"/>
    <p:sldId id="273" r:id="rId26"/>
    <p:sldId id="310" r:id="rId27"/>
    <p:sldId id="309" r:id="rId28"/>
    <p:sldId id="307" r:id="rId29"/>
    <p:sldId id="316" r:id="rId30"/>
    <p:sldId id="308" r:id="rId31"/>
    <p:sldId id="328" r:id="rId32"/>
    <p:sldId id="329" r:id="rId33"/>
    <p:sldId id="330" r:id="rId34"/>
    <p:sldId id="331" r:id="rId35"/>
    <p:sldId id="332" r:id="rId36"/>
    <p:sldId id="333" r:id="rId37"/>
    <p:sldId id="278" r:id="rId38"/>
  </p:sldIdLst>
  <p:sldSz cx="12192000" cy="6858000"/>
  <p:notesSz cx="6797675" cy="9926638"/>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585EB"/>
    <a:srgbClr val="93CFEF"/>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3692"/>
  </p:normalViewPr>
  <p:slideViewPr>
    <p:cSldViewPr snapToGrid="0" snapToObjects="1">
      <p:cViewPr varScale="1">
        <p:scale>
          <a:sx n="106" d="100"/>
          <a:sy n="106" d="100"/>
        </p:scale>
        <p:origin x="-642"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63" d="100"/>
          <a:sy n="63" d="100"/>
        </p:scale>
        <p:origin x="3134"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3F916FA6-FACC-48DD-8B2B-F1C2CA60DCD2}" type="datetimeFigureOut">
              <a:rPr lang="zh-TW" altLang="en-US" smtClean="0"/>
              <a:t>2017/10/24</a:t>
            </a:fld>
            <a:endParaRPr lang="zh-TW" altLang="en-US"/>
          </a:p>
        </p:txBody>
      </p:sp>
      <p:sp>
        <p:nvSpPr>
          <p:cNvPr id="4" name="頁尾版面配置區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716BBA80-2315-4A30-97FE-EF75557EA87F}" type="slidenum">
              <a:rPr lang="zh-TW" altLang="en-US" smtClean="0"/>
              <a:t>‹#›</a:t>
            </a:fld>
            <a:endParaRPr lang="zh-TW" altLang="en-US"/>
          </a:p>
        </p:txBody>
      </p:sp>
    </p:spTree>
    <p:extLst>
      <p:ext uri="{BB962C8B-B14F-4D97-AF65-F5344CB8AC3E}">
        <p14:creationId xmlns:p14="http://schemas.microsoft.com/office/powerpoint/2010/main" val="312751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E34C73E1-BBA5-4484-86E7-DD166110C9F1}" type="datetimeFigureOut">
              <a:rPr lang="zh-TW" altLang="en-US" smtClean="0"/>
              <a:t>2017/10/24</a:t>
            </a:fld>
            <a:endParaRPr lang="zh-TW" altLang="en-US"/>
          </a:p>
        </p:txBody>
      </p:sp>
      <p:sp>
        <p:nvSpPr>
          <p:cNvPr id="4" name="投影片影像版面配置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3DB77DE-BC09-4B36-85BA-D3B4CFC08DC3}" type="slidenum">
              <a:rPr lang="zh-TW" altLang="en-US" smtClean="0"/>
              <a:t>‹#›</a:t>
            </a:fld>
            <a:endParaRPr lang="zh-TW" altLang="en-US"/>
          </a:p>
        </p:txBody>
      </p:sp>
    </p:spTree>
    <p:extLst>
      <p:ext uri="{BB962C8B-B14F-4D97-AF65-F5344CB8AC3E}">
        <p14:creationId xmlns:p14="http://schemas.microsoft.com/office/powerpoint/2010/main" val="294578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因為水是民生的必需品每天都必須使用，所以自來水的供、需以及水的品質一直是大家關心的議題</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那本次活動的主題也就從這個地方切入，目前共準備了</a:t>
            </a:r>
            <a:r>
              <a:rPr lang="en-US" altLang="zh-TW" dirty="0"/>
              <a:t>3</a:t>
            </a:r>
            <a:r>
              <a:rPr lang="zh-TW" altLang="en-US" dirty="0"/>
              <a:t>個資料集包括：</a:t>
            </a:r>
            <a:r>
              <a:rPr lang="zh-TW" altLang="zh-TW" sz="1200" b="1" dirty="0"/>
              <a:t>供水系統資料</a:t>
            </a:r>
            <a:r>
              <a:rPr lang="zh-TW" altLang="en-US" sz="1200" b="1" dirty="0"/>
              <a:t>、用戶用水量以及水質資料</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0" dirty="0">
                <a:solidFill>
                  <a:schemeClr val="bg1"/>
                </a:solidFill>
              </a:rPr>
              <a:t>稍後我們會請本公司這些資料的業管單位上來為各位參賽者仔細地的說明這些資料集的欄位、內容以及使用方式</a:t>
            </a:r>
            <a:endParaRPr lang="zh-CN" altLang="en-US" sz="1200" b="1" kern="0" dirty="0">
              <a:solidFill>
                <a:schemeClr val="bg1"/>
              </a:solidFill>
            </a:endParaRPr>
          </a:p>
          <a:p>
            <a:endParaRPr lang="zh-TW" altLang="en-US" dirty="0"/>
          </a:p>
        </p:txBody>
      </p:sp>
      <p:sp>
        <p:nvSpPr>
          <p:cNvPr id="4" name="投影片編號版面配置區 3"/>
          <p:cNvSpPr>
            <a:spLocks noGrp="1"/>
          </p:cNvSpPr>
          <p:nvPr>
            <p:ph type="sldNum" sz="quarter" idx="10"/>
          </p:nvPr>
        </p:nvSpPr>
        <p:spPr/>
        <p:txBody>
          <a:bodyPr/>
          <a:lstStyle/>
          <a:p>
            <a:fld id="{4205B921-513C-4F7A-8525-0D6183EEE0D5}" type="slidenum">
              <a:rPr lang="zh-TW" altLang="en-US" smtClean="0"/>
              <a:t>4</a:t>
            </a:fld>
            <a:endParaRPr lang="zh-TW" altLang="en-US"/>
          </a:p>
        </p:txBody>
      </p:sp>
    </p:spTree>
    <p:extLst>
      <p:ext uri="{BB962C8B-B14F-4D97-AF65-F5344CB8AC3E}">
        <p14:creationId xmlns:p14="http://schemas.microsoft.com/office/powerpoint/2010/main" val="397589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因為水是民生的必需品每天都必須使用，所以自來水的供、需以及水的品質一直是大家關心的議題</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那本次活動的主題也就從這個地方切入，目前共準備了</a:t>
            </a:r>
            <a:r>
              <a:rPr lang="en-US" altLang="zh-TW" dirty="0"/>
              <a:t>3</a:t>
            </a:r>
            <a:r>
              <a:rPr lang="zh-TW" altLang="en-US" dirty="0"/>
              <a:t>個資料集包括：</a:t>
            </a:r>
            <a:r>
              <a:rPr lang="zh-TW" altLang="zh-TW" sz="1200" b="1" dirty="0"/>
              <a:t>供水系統資料</a:t>
            </a:r>
            <a:r>
              <a:rPr lang="zh-TW" altLang="en-US" sz="1200" b="1" dirty="0"/>
              <a:t>、用戶用水量以及水質資料</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0" dirty="0">
                <a:solidFill>
                  <a:schemeClr val="bg1"/>
                </a:solidFill>
              </a:rPr>
              <a:t>稍後我們會請本公司這些資料的業管單位上來為各位參賽者仔細地的說明這些資料集的欄位、內容以及使用方式</a:t>
            </a:r>
            <a:endParaRPr lang="zh-CN" altLang="en-US" sz="1200" b="1" kern="0" dirty="0">
              <a:solidFill>
                <a:schemeClr val="bg1"/>
              </a:solidFill>
            </a:endParaRPr>
          </a:p>
          <a:p>
            <a:endParaRPr lang="zh-TW" altLang="en-US" dirty="0"/>
          </a:p>
        </p:txBody>
      </p:sp>
      <p:sp>
        <p:nvSpPr>
          <p:cNvPr id="4" name="投影片編號版面配置區 3"/>
          <p:cNvSpPr>
            <a:spLocks noGrp="1"/>
          </p:cNvSpPr>
          <p:nvPr>
            <p:ph type="sldNum" sz="quarter" idx="10"/>
          </p:nvPr>
        </p:nvSpPr>
        <p:spPr/>
        <p:txBody>
          <a:bodyPr/>
          <a:lstStyle/>
          <a:p>
            <a:fld id="{4205B921-513C-4F7A-8525-0D6183EEE0D5}" type="slidenum">
              <a:rPr lang="zh-TW" altLang="en-US" smtClean="0"/>
              <a:t>34</a:t>
            </a:fld>
            <a:endParaRPr lang="zh-TW" altLang="en-US"/>
          </a:p>
        </p:txBody>
      </p:sp>
    </p:spTree>
    <p:extLst>
      <p:ext uri="{BB962C8B-B14F-4D97-AF65-F5344CB8AC3E}">
        <p14:creationId xmlns:p14="http://schemas.microsoft.com/office/powerpoint/2010/main" val="4190507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因為水是民生的必需品每天都必須使用，所以自來水的供、需以及水的品質一直是大家關心的議題</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那本次活動的主題也就從這個地方切入，目前共準備了</a:t>
            </a:r>
            <a:r>
              <a:rPr lang="en-US" altLang="zh-TW" dirty="0"/>
              <a:t>3</a:t>
            </a:r>
            <a:r>
              <a:rPr lang="zh-TW" altLang="en-US" dirty="0"/>
              <a:t>個資料集包括：</a:t>
            </a:r>
            <a:r>
              <a:rPr lang="zh-TW" altLang="zh-TW" sz="1200" b="1" dirty="0"/>
              <a:t>供水系統資料</a:t>
            </a:r>
            <a:r>
              <a:rPr lang="zh-TW" altLang="en-US" sz="1200" b="1" dirty="0"/>
              <a:t>、用戶用水量以及水質資料</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0" dirty="0">
                <a:solidFill>
                  <a:schemeClr val="bg1"/>
                </a:solidFill>
              </a:rPr>
              <a:t>稍後我們會請本公司這些資料的業管單位上來為各位參賽者仔細地的說明這些資料集的欄位、內容以及使用方式</a:t>
            </a:r>
            <a:endParaRPr lang="zh-CN" altLang="en-US" sz="1200" b="1" kern="0" dirty="0">
              <a:solidFill>
                <a:schemeClr val="bg1"/>
              </a:solidFill>
            </a:endParaRPr>
          </a:p>
          <a:p>
            <a:endParaRPr lang="zh-TW" altLang="en-US" dirty="0"/>
          </a:p>
        </p:txBody>
      </p:sp>
      <p:sp>
        <p:nvSpPr>
          <p:cNvPr id="4" name="投影片編號版面配置區 3"/>
          <p:cNvSpPr>
            <a:spLocks noGrp="1"/>
          </p:cNvSpPr>
          <p:nvPr>
            <p:ph type="sldNum" sz="quarter" idx="10"/>
          </p:nvPr>
        </p:nvSpPr>
        <p:spPr/>
        <p:txBody>
          <a:bodyPr/>
          <a:lstStyle/>
          <a:p>
            <a:fld id="{4205B921-513C-4F7A-8525-0D6183EEE0D5}" type="slidenum">
              <a:rPr lang="zh-TW" altLang="en-US" smtClean="0"/>
              <a:t>35</a:t>
            </a:fld>
            <a:endParaRPr lang="zh-TW" altLang="en-US"/>
          </a:p>
        </p:txBody>
      </p:sp>
    </p:spTree>
    <p:extLst>
      <p:ext uri="{BB962C8B-B14F-4D97-AF65-F5344CB8AC3E}">
        <p14:creationId xmlns:p14="http://schemas.microsoft.com/office/powerpoint/2010/main" val="3342667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因為水是民生的必需品每天都必須使用，所以自來水的供、需以及水的品質一直是大家關心的議題</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那本次活動的主題也就從這個地方切入，目前共準備了</a:t>
            </a:r>
            <a:r>
              <a:rPr lang="en-US" altLang="zh-TW" dirty="0"/>
              <a:t>3</a:t>
            </a:r>
            <a:r>
              <a:rPr lang="zh-TW" altLang="en-US" dirty="0"/>
              <a:t>個資料集包括：</a:t>
            </a:r>
            <a:r>
              <a:rPr lang="zh-TW" altLang="zh-TW" sz="1200" b="1" dirty="0"/>
              <a:t>供水系統資料</a:t>
            </a:r>
            <a:r>
              <a:rPr lang="zh-TW" altLang="en-US" sz="1200" b="1" dirty="0"/>
              <a:t>、用戶用水量以及水質資料</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0" dirty="0">
                <a:solidFill>
                  <a:schemeClr val="bg1"/>
                </a:solidFill>
              </a:rPr>
              <a:t>稍後我們會請本公司這些資料的業管單位上來為各位參賽者仔細地的說明這些資料集的欄位、內容以及使用方式</a:t>
            </a:r>
            <a:endParaRPr lang="zh-CN" altLang="en-US" sz="1200" b="1" kern="0" dirty="0">
              <a:solidFill>
                <a:schemeClr val="bg1"/>
              </a:solidFill>
            </a:endParaRPr>
          </a:p>
          <a:p>
            <a:endParaRPr lang="zh-TW" altLang="en-US" dirty="0"/>
          </a:p>
        </p:txBody>
      </p:sp>
      <p:sp>
        <p:nvSpPr>
          <p:cNvPr id="4" name="投影片編號版面配置區 3"/>
          <p:cNvSpPr>
            <a:spLocks noGrp="1"/>
          </p:cNvSpPr>
          <p:nvPr>
            <p:ph type="sldNum" sz="quarter" idx="10"/>
          </p:nvPr>
        </p:nvSpPr>
        <p:spPr/>
        <p:txBody>
          <a:bodyPr/>
          <a:lstStyle/>
          <a:p>
            <a:fld id="{4205B921-513C-4F7A-8525-0D6183EEE0D5}" type="slidenum">
              <a:rPr lang="zh-TW" altLang="en-US" smtClean="0"/>
              <a:t>5</a:t>
            </a:fld>
            <a:endParaRPr lang="zh-TW" altLang="en-US"/>
          </a:p>
        </p:txBody>
      </p:sp>
    </p:spTree>
    <p:extLst>
      <p:ext uri="{BB962C8B-B14F-4D97-AF65-F5344CB8AC3E}">
        <p14:creationId xmlns:p14="http://schemas.microsoft.com/office/powerpoint/2010/main" val="1287024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因為水是民生的必需品每天都必須使用，所以自來水的供、需以及水的品質一直是大家關心的議題</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那本次活動的主題也就從這個地方切入，目前共準備了</a:t>
            </a:r>
            <a:r>
              <a:rPr lang="en-US" altLang="zh-TW" dirty="0"/>
              <a:t>3</a:t>
            </a:r>
            <a:r>
              <a:rPr lang="zh-TW" altLang="en-US" dirty="0"/>
              <a:t>個資料集包括：</a:t>
            </a:r>
            <a:r>
              <a:rPr lang="zh-TW" altLang="zh-TW" sz="1200" b="1" dirty="0"/>
              <a:t>供水系統資料</a:t>
            </a:r>
            <a:r>
              <a:rPr lang="zh-TW" altLang="en-US" sz="1200" b="1" dirty="0"/>
              <a:t>、用戶用水量以及水質資料</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0" dirty="0">
                <a:solidFill>
                  <a:schemeClr val="bg1"/>
                </a:solidFill>
              </a:rPr>
              <a:t>稍後我們會請本公司這些資料的業管單位上來為各位參賽者仔細地的說明這些資料集的欄位、內容以及使用方式</a:t>
            </a:r>
            <a:endParaRPr lang="zh-CN" altLang="en-US" sz="1200" b="1" kern="0" dirty="0">
              <a:solidFill>
                <a:schemeClr val="bg1"/>
              </a:solidFill>
            </a:endParaRPr>
          </a:p>
          <a:p>
            <a:endParaRPr lang="zh-TW" altLang="en-US" dirty="0"/>
          </a:p>
        </p:txBody>
      </p:sp>
      <p:sp>
        <p:nvSpPr>
          <p:cNvPr id="4" name="投影片編號版面配置區 3"/>
          <p:cNvSpPr>
            <a:spLocks noGrp="1"/>
          </p:cNvSpPr>
          <p:nvPr>
            <p:ph type="sldNum" sz="quarter" idx="10"/>
          </p:nvPr>
        </p:nvSpPr>
        <p:spPr/>
        <p:txBody>
          <a:bodyPr/>
          <a:lstStyle/>
          <a:p>
            <a:fld id="{4205B921-513C-4F7A-8525-0D6183EEE0D5}" type="slidenum">
              <a:rPr lang="zh-TW" altLang="en-US" smtClean="0"/>
              <a:t>6</a:t>
            </a:fld>
            <a:endParaRPr lang="zh-TW" altLang="en-US"/>
          </a:p>
        </p:txBody>
      </p:sp>
    </p:spTree>
    <p:extLst>
      <p:ext uri="{BB962C8B-B14F-4D97-AF65-F5344CB8AC3E}">
        <p14:creationId xmlns:p14="http://schemas.microsoft.com/office/powerpoint/2010/main" val="4239197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因為水是民生的必需品每天都必須使用，所以自來水的供、需以及水的品質一直是大家關心的議題</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那本次活動的主題也就從這個地方切入，目前共準備了</a:t>
            </a:r>
            <a:r>
              <a:rPr lang="en-US" altLang="zh-TW" dirty="0"/>
              <a:t>3</a:t>
            </a:r>
            <a:r>
              <a:rPr lang="zh-TW" altLang="en-US" dirty="0"/>
              <a:t>個資料集包括：</a:t>
            </a:r>
            <a:r>
              <a:rPr lang="zh-TW" altLang="zh-TW" sz="1200" b="1" dirty="0"/>
              <a:t>供水系統資料</a:t>
            </a:r>
            <a:r>
              <a:rPr lang="zh-TW" altLang="en-US" sz="1200" b="1" dirty="0"/>
              <a:t>、用戶用水量以及水質資料</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0" dirty="0">
                <a:solidFill>
                  <a:schemeClr val="bg1"/>
                </a:solidFill>
              </a:rPr>
              <a:t>稍後我們會請本公司這些資料的業管單位上來為各位參賽者仔細地的說明這些資料集的欄位、內容以及使用方式</a:t>
            </a:r>
            <a:endParaRPr lang="zh-CN" altLang="en-US" sz="1200" b="1" kern="0" dirty="0">
              <a:solidFill>
                <a:schemeClr val="bg1"/>
              </a:solidFill>
            </a:endParaRPr>
          </a:p>
          <a:p>
            <a:endParaRPr lang="zh-TW" altLang="en-US" dirty="0"/>
          </a:p>
        </p:txBody>
      </p:sp>
      <p:sp>
        <p:nvSpPr>
          <p:cNvPr id="4" name="投影片編號版面配置區 3"/>
          <p:cNvSpPr>
            <a:spLocks noGrp="1"/>
          </p:cNvSpPr>
          <p:nvPr>
            <p:ph type="sldNum" sz="quarter" idx="10"/>
          </p:nvPr>
        </p:nvSpPr>
        <p:spPr/>
        <p:txBody>
          <a:bodyPr/>
          <a:lstStyle/>
          <a:p>
            <a:fld id="{4205B921-513C-4F7A-8525-0D6183EEE0D5}" type="slidenum">
              <a:rPr lang="zh-TW" altLang="en-US" smtClean="0"/>
              <a:t>7</a:t>
            </a:fld>
            <a:endParaRPr lang="zh-TW" altLang="en-US"/>
          </a:p>
        </p:txBody>
      </p:sp>
    </p:spTree>
    <p:extLst>
      <p:ext uri="{BB962C8B-B14F-4D97-AF65-F5344CB8AC3E}">
        <p14:creationId xmlns:p14="http://schemas.microsoft.com/office/powerpoint/2010/main" val="31550640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因為水是民生的必需品每天都必須使用，所以自來水的供、需以及水的品質一直是大家關心的議題</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那本次活動的主題也就從這個地方切入，目前共準備了</a:t>
            </a:r>
            <a:r>
              <a:rPr lang="en-US" altLang="zh-TW" dirty="0"/>
              <a:t>3</a:t>
            </a:r>
            <a:r>
              <a:rPr lang="zh-TW" altLang="en-US" dirty="0"/>
              <a:t>個資料集包括：</a:t>
            </a:r>
            <a:r>
              <a:rPr lang="zh-TW" altLang="zh-TW" sz="1200" b="1" dirty="0"/>
              <a:t>供水系統資料</a:t>
            </a:r>
            <a:r>
              <a:rPr lang="zh-TW" altLang="en-US" sz="1200" b="1" dirty="0"/>
              <a:t>、用戶用水量以及水質資料</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0" dirty="0">
                <a:solidFill>
                  <a:schemeClr val="bg1"/>
                </a:solidFill>
              </a:rPr>
              <a:t>稍後我們會請本公司這些資料的業管單位上來為各位參賽者仔細地的說明這些資料集的欄位、內容以及使用方式</a:t>
            </a:r>
            <a:endParaRPr lang="zh-CN" altLang="en-US" sz="1200" b="1" kern="0" dirty="0">
              <a:solidFill>
                <a:schemeClr val="bg1"/>
              </a:solidFill>
            </a:endParaRPr>
          </a:p>
          <a:p>
            <a:endParaRPr lang="zh-TW" altLang="en-US" dirty="0"/>
          </a:p>
        </p:txBody>
      </p:sp>
      <p:sp>
        <p:nvSpPr>
          <p:cNvPr id="4" name="投影片編號版面配置區 3"/>
          <p:cNvSpPr>
            <a:spLocks noGrp="1"/>
          </p:cNvSpPr>
          <p:nvPr>
            <p:ph type="sldNum" sz="quarter" idx="10"/>
          </p:nvPr>
        </p:nvSpPr>
        <p:spPr/>
        <p:txBody>
          <a:bodyPr/>
          <a:lstStyle/>
          <a:p>
            <a:fld id="{4205B921-513C-4F7A-8525-0D6183EEE0D5}" type="slidenum">
              <a:rPr lang="zh-TW" altLang="en-US" smtClean="0"/>
              <a:t>8</a:t>
            </a:fld>
            <a:endParaRPr lang="zh-TW" altLang="en-US"/>
          </a:p>
        </p:txBody>
      </p:sp>
    </p:spTree>
    <p:extLst>
      <p:ext uri="{BB962C8B-B14F-4D97-AF65-F5344CB8AC3E}">
        <p14:creationId xmlns:p14="http://schemas.microsoft.com/office/powerpoint/2010/main" val="3568180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因為水是民生的必需品每天都必須使用，所以自來水的供、需以及水的品質一直是大家關心的議題</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那本次活動的主題也就從這個地方切入，目前共準備了</a:t>
            </a:r>
            <a:r>
              <a:rPr lang="en-US" altLang="zh-TW" dirty="0"/>
              <a:t>3</a:t>
            </a:r>
            <a:r>
              <a:rPr lang="zh-TW" altLang="en-US" dirty="0"/>
              <a:t>個資料集包括：</a:t>
            </a:r>
            <a:r>
              <a:rPr lang="zh-TW" altLang="zh-TW" sz="1200" b="1" dirty="0"/>
              <a:t>供水系統資料</a:t>
            </a:r>
            <a:r>
              <a:rPr lang="zh-TW" altLang="en-US" sz="1200" b="1" dirty="0"/>
              <a:t>、用戶用水量以及水質資料</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0" dirty="0">
                <a:solidFill>
                  <a:schemeClr val="bg1"/>
                </a:solidFill>
              </a:rPr>
              <a:t>稍後我們會請本公司這些資料的業管單位上來為各位參賽者仔細地的說明這些資料集的欄位、內容以及使用方式</a:t>
            </a:r>
            <a:endParaRPr lang="zh-CN" altLang="en-US" sz="1200" b="1" kern="0" dirty="0">
              <a:solidFill>
                <a:schemeClr val="bg1"/>
              </a:solidFill>
            </a:endParaRPr>
          </a:p>
          <a:p>
            <a:endParaRPr lang="zh-TW" altLang="en-US" dirty="0"/>
          </a:p>
        </p:txBody>
      </p:sp>
      <p:sp>
        <p:nvSpPr>
          <p:cNvPr id="4" name="投影片編號版面配置區 3"/>
          <p:cNvSpPr>
            <a:spLocks noGrp="1"/>
          </p:cNvSpPr>
          <p:nvPr>
            <p:ph type="sldNum" sz="quarter" idx="10"/>
          </p:nvPr>
        </p:nvSpPr>
        <p:spPr/>
        <p:txBody>
          <a:bodyPr/>
          <a:lstStyle/>
          <a:p>
            <a:fld id="{4205B921-513C-4F7A-8525-0D6183EEE0D5}" type="slidenum">
              <a:rPr lang="zh-TW" altLang="en-US" smtClean="0"/>
              <a:t>9</a:t>
            </a:fld>
            <a:endParaRPr lang="zh-TW" altLang="en-US"/>
          </a:p>
        </p:txBody>
      </p:sp>
    </p:spTree>
    <p:extLst>
      <p:ext uri="{BB962C8B-B14F-4D97-AF65-F5344CB8AC3E}">
        <p14:creationId xmlns:p14="http://schemas.microsoft.com/office/powerpoint/2010/main" val="3639912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因為水是民生的必需品每天都必須使用，所以自來水的供、需以及水的品質一直是大家關心的議題</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那本次活動的主題也就從這個地方切入，目前共準備了</a:t>
            </a:r>
            <a:r>
              <a:rPr lang="en-US" altLang="zh-TW" dirty="0"/>
              <a:t>3</a:t>
            </a:r>
            <a:r>
              <a:rPr lang="zh-TW" altLang="en-US" dirty="0"/>
              <a:t>個資料集包括：</a:t>
            </a:r>
            <a:r>
              <a:rPr lang="zh-TW" altLang="zh-TW" sz="1200" b="1" dirty="0"/>
              <a:t>供水系統資料</a:t>
            </a:r>
            <a:r>
              <a:rPr lang="zh-TW" altLang="en-US" sz="1200" b="1" dirty="0"/>
              <a:t>、用戶用水量以及水質資料</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0" dirty="0">
                <a:solidFill>
                  <a:schemeClr val="bg1"/>
                </a:solidFill>
              </a:rPr>
              <a:t>稍後我們會請本公司這些資料的業管單位上來為各位參賽者仔細地的說明這些資料集的欄位、內容以及使用方式</a:t>
            </a:r>
            <a:endParaRPr lang="zh-CN" altLang="en-US" sz="1200" b="1" kern="0" dirty="0">
              <a:solidFill>
                <a:schemeClr val="bg1"/>
              </a:solidFill>
            </a:endParaRPr>
          </a:p>
          <a:p>
            <a:endParaRPr lang="zh-TW" altLang="en-US" dirty="0"/>
          </a:p>
        </p:txBody>
      </p:sp>
      <p:sp>
        <p:nvSpPr>
          <p:cNvPr id="4" name="投影片編號版面配置區 3"/>
          <p:cNvSpPr>
            <a:spLocks noGrp="1"/>
          </p:cNvSpPr>
          <p:nvPr>
            <p:ph type="sldNum" sz="quarter" idx="10"/>
          </p:nvPr>
        </p:nvSpPr>
        <p:spPr/>
        <p:txBody>
          <a:bodyPr/>
          <a:lstStyle/>
          <a:p>
            <a:fld id="{4205B921-513C-4F7A-8525-0D6183EEE0D5}" type="slidenum">
              <a:rPr lang="zh-TW" altLang="en-US" smtClean="0"/>
              <a:t>31</a:t>
            </a:fld>
            <a:endParaRPr lang="zh-TW" altLang="en-US"/>
          </a:p>
        </p:txBody>
      </p:sp>
    </p:spTree>
    <p:extLst>
      <p:ext uri="{BB962C8B-B14F-4D97-AF65-F5344CB8AC3E}">
        <p14:creationId xmlns:p14="http://schemas.microsoft.com/office/powerpoint/2010/main" val="332961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因為水是民生的必需品每天都必須使用，所以自來水的供、需以及水的品質一直是大家關心的議題</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那本次活動的主題也就從這個地方切入，目前共準備了</a:t>
            </a:r>
            <a:r>
              <a:rPr lang="en-US" altLang="zh-TW" dirty="0"/>
              <a:t>3</a:t>
            </a:r>
            <a:r>
              <a:rPr lang="zh-TW" altLang="en-US" dirty="0"/>
              <a:t>個資料集包括：</a:t>
            </a:r>
            <a:r>
              <a:rPr lang="zh-TW" altLang="zh-TW" sz="1200" b="1" dirty="0"/>
              <a:t>供水系統資料</a:t>
            </a:r>
            <a:r>
              <a:rPr lang="zh-TW" altLang="en-US" sz="1200" b="1" dirty="0"/>
              <a:t>、用戶用水量以及水質資料</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0" dirty="0">
                <a:solidFill>
                  <a:schemeClr val="bg1"/>
                </a:solidFill>
              </a:rPr>
              <a:t>稍後我們會請本公司這些資料的業管單位上來為各位參賽者仔細地的說明這些資料集的欄位、內容以及使用方式</a:t>
            </a:r>
            <a:endParaRPr lang="zh-CN" altLang="en-US" sz="1200" b="1" kern="0" dirty="0">
              <a:solidFill>
                <a:schemeClr val="bg1"/>
              </a:solidFill>
            </a:endParaRPr>
          </a:p>
          <a:p>
            <a:endParaRPr lang="zh-TW" altLang="en-US" dirty="0"/>
          </a:p>
        </p:txBody>
      </p:sp>
      <p:sp>
        <p:nvSpPr>
          <p:cNvPr id="4" name="投影片編號版面配置區 3"/>
          <p:cNvSpPr>
            <a:spLocks noGrp="1"/>
          </p:cNvSpPr>
          <p:nvPr>
            <p:ph type="sldNum" sz="quarter" idx="10"/>
          </p:nvPr>
        </p:nvSpPr>
        <p:spPr/>
        <p:txBody>
          <a:bodyPr/>
          <a:lstStyle/>
          <a:p>
            <a:fld id="{4205B921-513C-4F7A-8525-0D6183EEE0D5}" type="slidenum">
              <a:rPr lang="zh-TW" altLang="en-US" smtClean="0"/>
              <a:t>32</a:t>
            </a:fld>
            <a:endParaRPr lang="zh-TW" altLang="en-US"/>
          </a:p>
        </p:txBody>
      </p:sp>
    </p:spTree>
    <p:extLst>
      <p:ext uri="{BB962C8B-B14F-4D97-AF65-F5344CB8AC3E}">
        <p14:creationId xmlns:p14="http://schemas.microsoft.com/office/powerpoint/2010/main" val="42152552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因為水是民生的必需品每天都必須使用，所以自來水的供、需以及水的品質一直是大家關心的議題</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那本次活動的主題也就從這個地方切入，目前共準備了</a:t>
            </a:r>
            <a:r>
              <a:rPr lang="en-US" altLang="zh-TW" dirty="0"/>
              <a:t>3</a:t>
            </a:r>
            <a:r>
              <a:rPr lang="zh-TW" altLang="en-US" dirty="0"/>
              <a:t>個資料集包括：</a:t>
            </a:r>
            <a:r>
              <a:rPr lang="zh-TW" altLang="zh-TW" sz="1200" b="1" dirty="0"/>
              <a:t>供水系統資料</a:t>
            </a:r>
            <a:r>
              <a:rPr lang="zh-TW" altLang="en-US" sz="1200" b="1" dirty="0"/>
              <a:t>、用戶用水量以及水質資料</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0" dirty="0">
                <a:solidFill>
                  <a:schemeClr val="bg1"/>
                </a:solidFill>
              </a:rPr>
              <a:t>稍後我們會請本公司這些資料的業管單位上來為各位參賽者仔細地的說明這些資料集的欄位、內容以及使用方式</a:t>
            </a:r>
            <a:endParaRPr lang="zh-CN" altLang="en-US" sz="1200" b="1" kern="0" dirty="0">
              <a:solidFill>
                <a:schemeClr val="bg1"/>
              </a:solidFill>
            </a:endParaRPr>
          </a:p>
          <a:p>
            <a:endParaRPr lang="zh-TW" altLang="en-US" dirty="0"/>
          </a:p>
        </p:txBody>
      </p:sp>
      <p:sp>
        <p:nvSpPr>
          <p:cNvPr id="4" name="投影片編號版面配置區 3"/>
          <p:cNvSpPr>
            <a:spLocks noGrp="1"/>
          </p:cNvSpPr>
          <p:nvPr>
            <p:ph type="sldNum" sz="quarter" idx="10"/>
          </p:nvPr>
        </p:nvSpPr>
        <p:spPr/>
        <p:txBody>
          <a:bodyPr/>
          <a:lstStyle/>
          <a:p>
            <a:fld id="{4205B921-513C-4F7A-8525-0D6183EEE0D5}" type="slidenum">
              <a:rPr lang="zh-TW" altLang="en-US" smtClean="0"/>
              <a:t>33</a:t>
            </a:fld>
            <a:endParaRPr lang="zh-TW" altLang="en-US"/>
          </a:p>
        </p:txBody>
      </p:sp>
    </p:spTree>
    <p:extLst>
      <p:ext uri="{BB962C8B-B14F-4D97-AF65-F5344CB8AC3E}">
        <p14:creationId xmlns:p14="http://schemas.microsoft.com/office/powerpoint/2010/main" val="2406463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2" name="椭圆 1"/>
          <p:cNvSpPr/>
          <p:nvPr userDrawn="1"/>
        </p:nvSpPr>
        <p:spPr>
          <a:xfrm rot="5400000">
            <a:off x="2387955" y="567211"/>
            <a:ext cx="2704501" cy="1570084"/>
          </a:xfrm>
          <a:custGeom>
            <a:avLst/>
            <a:gdLst/>
            <a:ahLst/>
            <a:cxnLst/>
            <a:rect l="l" t="t" r="r" b="b"/>
            <a:pathLst>
              <a:path w="2028376" h="1177563">
                <a:moveTo>
                  <a:pt x="0" y="1177563"/>
                </a:moveTo>
                <a:lnTo>
                  <a:pt x="0" y="0"/>
                </a:lnTo>
                <a:lnTo>
                  <a:pt x="2028376" y="0"/>
                </a:lnTo>
                <a:cubicBezTo>
                  <a:pt x="1624320" y="702037"/>
                  <a:pt x="867468" y="1174384"/>
                  <a:pt x="0" y="117756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3" name="矩形 7"/>
          <p:cNvSpPr/>
          <p:nvPr userDrawn="1"/>
        </p:nvSpPr>
        <p:spPr>
          <a:xfrm rot="5400000">
            <a:off x="3746437" y="778813"/>
            <a:ext cx="3128145" cy="1570520"/>
          </a:xfrm>
          <a:custGeom>
            <a:avLst/>
            <a:gdLst/>
            <a:ahLst/>
            <a:cxnLst/>
            <a:rect l="l" t="t" r="r" b="b"/>
            <a:pathLst>
              <a:path w="2346109" h="1177890">
                <a:moveTo>
                  <a:pt x="0" y="1177890"/>
                </a:moveTo>
                <a:lnTo>
                  <a:pt x="0" y="0"/>
                </a:lnTo>
                <a:lnTo>
                  <a:pt x="2346109" y="0"/>
                </a:lnTo>
                <a:cubicBezTo>
                  <a:pt x="2346109" y="429552"/>
                  <a:pt x="2231144" y="832251"/>
                  <a:pt x="2028377" y="117789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椭圆 12"/>
          <p:cNvSpPr/>
          <p:nvPr userDrawn="1"/>
        </p:nvSpPr>
        <p:spPr>
          <a:xfrm rot="5400000">
            <a:off x="7099079" y="567209"/>
            <a:ext cx="2704500" cy="1570083"/>
          </a:xfrm>
          <a:custGeom>
            <a:avLst/>
            <a:gdLst/>
            <a:ahLst/>
            <a:cxnLst/>
            <a:rect l="l" t="t" r="r" b="b"/>
            <a:pathLst>
              <a:path w="2028375" h="1177562">
                <a:moveTo>
                  <a:pt x="0" y="1177562"/>
                </a:moveTo>
                <a:lnTo>
                  <a:pt x="0" y="0"/>
                </a:lnTo>
                <a:cubicBezTo>
                  <a:pt x="867468" y="3179"/>
                  <a:pt x="1624319" y="475526"/>
                  <a:pt x="2028375" y="117756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椭圆 13"/>
          <p:cNvSpPr/>
          <p:nvPr userDrawn="1"/>
        </p:nvSpPr>
        <p:spPr>
          <a:xfrm rot="5400000">
            <a:off x="5316544" y="779224"/>
            <a:ext cx="3128965" cy="1570520"/>
          </a:xfrm>
          <a:custGeom>
            <a:avLst/>
            <a:gdLst/>
            <a:ahLst/>
            <a:cxnLst/>
            <a:rect l="l" t="t" r="r" b="b"/>
            <a:pathLst>
              <a:path w="2346724" h="1177890">
                <a:moveTo>
                  <a:pt x="0" y="1177890"/>
                </a:moveTo>
                <a:lnTo>
                  <a:pt x="0" y="0"/>
                </a:lnTo>
                <a:lnTo>
                  <a:pt x="2028990" y="0"/>
                </a:lnTo>
                <a:cubicBezTo>
                  <a:pt x="2231759" y="345641"/>
                  <a:pt x="2346724" y="748340"/>
                  <a:pt x="2346724" y="117789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弧形 5"/>
          <p:cNvSpPr/>
          <p:nvPr userDrawn="1"/>
        </p:nvSpPr>
        <p:spPr>
          <a:xfrm>
            <a:off x="2766037" y="-3350933"/>
            <a:ext cx="6659920" cy="6659920"/>
          </a:xfrm>
          <a:prstGeom prst="arc">
            <a:avLst>
              <a:gd name="adj1" fmla="val 3404"/>
              <a:gd name="adj2" fmla="val 10819516"/>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7" name="椭圆 6"/>
          <p:cNvSpPr/>
          <p:nvPr userDrawn="1"/>
        </p:nvSpPr>
        <p:spPr>
          <a:xfrm>
            <a:off x="5990987" y="3218976"/>
            <a:ext cx="210024" cy="210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文本占位符 10"/>
          <p:cNvSpPr>
            <a:spLocks noGrp="1"/>
          </p:cNvSpPr>
          <p:nvPr>
            <p:ph type="body" sz="quarter" idx="10" hasCustomPrompt="1"/>
          </p:nvPr>
        </p:nvSpPr>
        <p:spPr>
          <a:xfrm>
            <a:off x="1893887" y="3723339"/>
            <a:ext cx="8404225" cy="830997"/>
          </a:xfrm>
          <a:prstGeom prst="rect">
            <a:avLst/>
          </a:prstGeom>
        </p:spPr>
        <p:txBody>
          <a:bodyPr>
            <a:spAutoFit/>
          </a:bodyPr>
          <a:lstStyle>
            <a:lvl1pPr marL="0" indent="0" algn="ctr">
              <a:buNone/>
              <a:defRPr sz="4800" b="1"/>
            </a:lvl1pPr>
          </a:lstStyle>
          <a:p>
            <a:pPr lvl="0"/>
            <a:r>
              <a:rPr lang="zh-CN" altLang="en-US" dirty="0"/>
              <a:t>请在此处输入标题</a:t>
            </a:r>
          </a:p>
        </p:txBody>
      </p:sp>
      <p:sp>
        <p:nvSpPr>
          <p:cNvPr id="13" name="文本占位符 10"/>
          <p:cNvSpPr>
            <a:spLocks noGrp="1"/>
          </p:cNvSpPr>
          <p:nvPr>
            <p:ph type="body" sz="quarter" idx="12" hasCustomPrompt="1"/>
          </p:nvPr>
        </p:nvSpPr>
        <p:spPr>
          <a:xfrm>
            <a:off x="3468529" y="4566939"/>
            <a:ext cx="5254474" cy="553998"/>
          </a:xfrm>
          <a:prstGeom prst="rect">
            <a:avLst/>
          </a:prstGeom>
        </p:spPr>
        <p:txBody>
          <a:bodyPr wrap="square">
            <a:spAutoFit/>
          </a:bodyPr>
          <a:lstStyle>
            <a:lvl1pPr marL="0" indent="0" algn="ctr" defTabSz="914377">
              <a:lnSpc>
                <a:spcPct val="150000"/>
              </a:lnSpc>
              <a:buNone/>
              <a:defRPr lang="zh-CN" altLang="en-US" sz="1000" dirty="0">
                <a:solidFill>
                  <a:schemeClr val="tx1">
                    <a:lumMod val="50000"/>
                    <a:lumOff val="50000"/>
                  </a:schemeClr>
                </a:solidFill>
              </a:defRPr>
            </a:lvl1pPr>
          </a:lstStyle>
          <a:p>
            <a:pPr marL="0" lvl="0" algn="ctr" defTabSz="914377">
              <a:lnSpc>
                <a:spcPct val="150000"/>
              </a:lnSpc>
            </a:pPr>
            <a:r>
              <a:rPr lang="zh-CN" altLang="en-US" dirty="0"/>
              <a:t>标题数字等都可以通过点击和重新输入进行更改，顶部“开始”面板中可以对字体、字号、颜色、行距等进行修改。建议正文</a:t>
            </a:r>
            <a:r>
              <a:rPr lang="en-US" altLang="zh-CN" dirty="0"/>
              <a:t>8-14</a:t>
            </a:r>
            <a:r>
              <a:rPr lang="zh-CN" altLang="en-US" dirty="0"/>
              <a:t>号字，</a:t>
            </a:r>
            <a:r>
              <a:rPr lang="en-US" altLang="zh-CN" dirty="0"/>
              <a:t>1.3</a:t>
            </a:r>
            <a:r>
              <a:rPr lang="zh-CN" altLang="en-US" dirty="0"/>
              <a:t>倍字间距。</a:t>
            </a:r>
          </a:p>
        </p:txBody>
      </p:sp>
    </p:spTree>
    <p:extLst>
      <p:ext uri="{BB962C8B-B14F-4D97-AF65-F5344CB8AC3E}">
        <p14:creationId xmlns:p14="http://schemas.microsoft.com/office/powerpoint/2010/main" val="2291565780"/>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_1">
    <p:spTree>
      <p:nvGrpSpPr>
        <p:cNvPr id="1" name=""/>
        <p:cNvGrpSpPr/>
        <p:nvPr/>
      </p:nvGrpSpPr>
      <p:grpSpPr>
        <a:xfrm>
          <a:off x="0" y="0"/>
          <a:ext cx="0" cy="0"/>
          <a:chOff x="0" y="0"/>
          <a:chExt cx="0" cy="0"/>
        </a:xfrm>
      </p:grpSpPr>
      <p:grpSp>
        <p:nvGrpSpPr>
          <p:cNvPr id="2" name="组合 1"/>
          <p:cNvGrpSpPr/>
          <p:nvPr userDrawn="1"/>
        </p:nvGrpSpPr>
        <p:grpSpPr>
          <a:xfrm>
            <a:off x="375366" y="0"/>
            <a:ext cx="140967" cy="962147"/>
            <a:chOff x="281524" y="0"/>
            <a:chExt cx="105725" cy="721610"/>
          </a:xfrm>
          <a:solidFill>
            <a:schemeClr val="accent4"/>
          </a:solidFill>
        </p:grpSpPr>
        <p:sp>
          <p:nvSpPr>
            <p:cNvPr id="5" name="矩形 4"/>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 name="组合 6"/>
          <p:cNvGrpSpPr/>
          <p:nvPr userDrawn="1"/>
        </p:nvGrpSpPr>
        <p:grpSpPr>
          <a:xfrm rot="10800000">
            <a:off x="11735675" y="6617464"/>
            <a:ext cx="140967" cy="240536"/>
            <a:chOff x="281524" y="0"/>
            <a:chExt cx="105725" cy="721610"/>
          </a:xfrm>
          <a:solidFill>
            <a:schemeClr val="accent4"/>
          </a:solidFill>
        </p:grpSpPr>
        <p:sp>
          <p:nvSpPr>
            <p:cNvPr id="10" name="矩形 9"/>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8" name="直接连接符 7"/>
          <p:cNvCxnSpPr/>
          <p:nvPr userDrawn="1"/>
        </p:nvCxnSpPr>
        <p:spPr>
          <a:xfrm>
            <a:off x="695400" y="908720"/>
            <a:ext cx="468052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文本占位符 10"/>
          <p:cNvSpPr>
            <a:spLocks noGrp="1"/>
          </p:cNvSpPr>
          <p:nvPr>
            <p:ph type="body" sz="quarter" idx="14" hasCustomPrompt="1"/>
          </p:nvPr>
        </p:nvSpPr>
        <p:spPr>
          <a:xfrm>
            <a:off x="695401" y="551397"/>
            <a:ext cx="6453645" cy="261610"/>
          </a:xfrm>
          <a:prstGeom prst="rect">
            <a:avLst/>
          </a:prstGeom>
        </p:spPr>
        <p:txBody>
          <a:bodyPr wrap="square">
            <a:spAutoFit/>
          </a:bodyPr>
          <a:lstStyle>
            <a:lvl1pPr marL="0" indent="0" algn="l">
              <a:buNone/>
              <a:defRPr sz="1100" baseline="0">
                <a:solidFill>
                  <a:schemeClr val="bg1">
                    <a:lumMod val="50000"/>
                  </a:schemeClr>
                </a:solidFill>
                <a:latin typeface="+mj-ea"/>
                <a:ea typeface="+mj-ea"/>
              </a:defRPr>
            </a:lvl1pPr>
          </a:lstStyle>
          <a:p>
            <a:pPr lvl="0"/>
            <a:r>
              <a:rPr lang="zh-CN" altLang="en-US" dirty="0"/>
              <a:t>标题数字等都可以通过点击和重新输入进行更改</a:t>
            </a:r>
          </a:p>
        </p:txBody>
      </p:sp>
      <p:sp>
        <p:nvSpPr>
          <p:cNvPr id="12" name="文本占位符 10"/>
          <p:cNvSpPr>
            <a:spLocks noGrp="1"/>
          </p:cNvSpPr>
          <p:nvPr>
            <p:ph type="body" sz="quarter" idx="15" hasCustomPrompt="1"/>
          </p:nvPr>
        </p:nvSpPr>
        <p:spPr>
          <a:xfrm>
            <a:off x="695402" y="57750"/>
            <a:ext cx="7928834" cy="584775"/>
          </a:xfrm>
          <a:prstGeom prst="rect">
            <a:avLst/>
          </a:prstGeom>
        </p:spPr>
        <p:txBody>
          <a:bodyPr wrap="square">
            <a:spAutoFit/>
          </a:bodyPr>
          <a:lstStyle>
            <a:lvl1pPr marL="0" indent="0" algn="l">
              <a:buNone/>
              <a:defRPr sz="3200" baseline="0">
                <a:latin typeface="+mj-lt"/>
              </a:defRPr>
            </a:lvl1pPr>
          </a:lstStyle>
          <a:p>
            <a:pPr lvl="0"/>
            <a:r>
              <a:rPr lang="en-US" altLang="zh-CN" dirty="0"/>
              <a:t>Add the Text</a:t>
            </a:r>
            <a:endParaRPr lang="zh-CN" altLang="en-US" dirty="0"/>
          </a:p>
        </p:txBody>
      </p:sp>
      <p:sp>
        <p:nvSpPr>
          <p:cNvPr id="13" name="投影片編號版面配置區 5"/>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A2864-8704-4F29-BF88-EB45D0B17A67}" type="slidenum">
              <a:rPr lang="zh-TW" altLang="en-US" smtClean="0"/>
              <a:t>‹#›</a:t>
            </a:fld>
            <a:endParaRPr lang="zh-TW" altLang="en-US"/>
          </a:p>
        </p:txBody>
      </p:sp>
    </p:spTree>
    <p:extLst>
      <p:ext uri="{BB962C8B-B14F-4D97-AF65-F5344CB8AC3E}">
        <p14:creationId xmlns:p14="http://schemas.microsoft.com/office/powerpoint/2010/main" val="1687777750"/>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_2">
    <p:spTree>
      <p:nvGrpSpPr>
        <p:cNvPr id="1" name=""/>
        <p:cNvGrpSpPr/>
        <p:nvPr/>
      </p:nvGrpSpPr>
      <p:grpSpPr>
        <a:xfrm>
          <a:off x="0" y="0"/>
          <a:ext cx="0" cy="0"/>
          <a:chOff x="0" y="0"/>
          <a:chExt cx="0" cy="0"/>
        </a:xfrm>
      </p:grpSpPr>
      <p:grpSp>
        <p:nvGrpSpPr>
          <p:cNvPr id="2" name="组合 1"/>
          <p:cNvGrpSpPr/>
          <p:nvPr userDrawn="1"/>
        </p:nvGrpSpPr>
        <p:grpSpPr>
          <a:xfrm>
            <a:off x="375366" y="0"/>
            <a:ext cx="140967" cy="962147"/>
            <a:chOff x="281524" y="0"/>
            <a:chExt cx="105725" cy="721610"/>
          </a:xfrm>
          <a:solidFill>
            <a:schemeClr val="accent3"/>
          </a:solidFill>
        </p:grpSpPr>
        <p:sp>
          <p:nvSpPr>
            <p:cNvPr id="5" name="矩形 4"/>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 name="组合 6"/>
          <p:cNvGrpSpPr/>
          <p:nvPr userDrawn="1"/>
        </p:nvGrpSpPr>
        <p:grpSpPr>
          <a:xfrm rot="10800000">
            <a:off x="11735675" y="6617464"/>
            <a:ext cx="140967" cy="240536"/>
            <a:chOff x="281524" y="0"/>
            <a:chExt cx="105725" cy="721610"/>
          </a:xfrm>
          <a:solidFill>
            <a:schemeClr val="accent3"/>
          </a:solidFill>
        </p:grpSpPr>
        <p:sp>
          <p:nvSpPr>
            <p:cNvPr id="10" name="矩形 9"/>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8" name="直接连接符 7"/>
          <p:cNvCxnSpPr/>
          <p:nvPr userDrawn="1"/>
        </p:nvCxnSpPr>
        <p:spPr>
          <a:xfrm>
            <a:off x="695400" y="908720"/>
            <a:ext cx="468052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文本占位符 10"/>
          <p:cNvSpPr>
            <a:spLocks noGrp="1"/>
          </p:cNvSpPr>
          <p:nvPr>
            <p:ph type="body" sz="quarter" idx="14" hasCustomPrompt="1"/>
          </p:nvPr>
        </p:nvSpPr>
        <p:spPr>
          <a:xfrm>
            <a:off x="695401" y="551397"/>
            <a:ext cx="6453645" cy="261610"/>
          </a:xfrm>
          <a:prstGeom prst="rect">
            <a:avLst/>
          </a:prstGeom>
        </p:spPr>
        <p:txBody>
          <a:bodyPr wrap="square">
            <a:spAutoFit/>
          </a:bodyPr>
          <a:lstStyle>
            <a:lvl1pPr marL="0" indent="0" algn="l">
              <a:buNone/>
              <a:defRPr sz="1100" baseline="0">
                <a:solidFill>
                  <a:schemeClr val="bg1">
                    <a:lumMod val="50000"/>
                  </a:schemeClr>
                </a:solidFill>
                <a:latin typeface="+mj-ea"/>
                <a:ea typeface="+mj-ea"/>
              </a:defRPr>
            </a:lvl1pPr>
          </a:lstStyle>
          <a:p>
            <a:pPr lvl="0"/>
            <a:r>
              <a:rPr lang="zh-CN" altLang="en-US" dirty="0"/>
              <a:t>标题数字等都可以通过点击和重新输入进行更改</a:t>
            </a:r>
          </a:p>
        </p:txBody>
      </p:sp>
      <p:sp>
        <p:nvSpPr>
          <p:cNvPr id="17" name="文本占位符 10"/>
          <p:cNvSpPr>
            <a:spLocks noGrp="1"/>
          </p:cNvSpPr>
          <p:nvPr>
            <p:ph type="body" sz="quarter" idx="15" hasCustomPrompt="1"/>
          </p:nvPr>
        </p:nvSpPr>
        <p:spPr>
          <a:xfrm>
            <a:off x="695402" y="57750"/>
            <a:ext cx="7928834" cy="584775"/>
          </a:xfrm>
          <a:prstGeom prst="rect">
            <a:avLst/>
          </a:prstGeom>
        </p:spPr>
        <p:txBody>
          <a:bodyPr wrap="square">
            <a:spAutoFit/>
          </a:bodyPr>
          <a:lstStyle>
            <a:lvl1pPr marL="0" indent="0" algn="l">
              <a:buNone/>
              <a:defRPr sz="3200" baseline="0">
                <a:latin typeface="+mj-lt"/>
              </a:defRPr>
            </a:lvl1pPr>
          </a:lstStyle>
          <a:p>
            <a:pPr lvl="0"/>
            <a:r>
              <a:rPr lang="en-US" altLang="zh-CN" dirty="0"/>
              <a:t>Add the Text</a:t>
            </a:r>
            <a:endParaRPr lang="zh-CN" altLang="en-US" dirty="0"/>
          </a:p>
        </p:txBody>
      </p:sp>
      <p:sp>
        <p:nvSpPr>
          <p:cNvPr id="12" name="投影片編號版面配置區 5"/>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A2864-8704-4F29-BF88-EB45D0B17A67}" type="slidenum">
              <a:rPr lang="zh-TW" altLang="en-US" smtClean="0"/>
              <a:t>‹#›</a:t>
            </a:fld>
            <a:endParaRPr lang="zh-TW" altLang="en-US"/>
          </a:p>
        </p:txBody>
      </p:sp>
    </p:spTree>
    <p:extLst>
      <p:ext uri="{BB962C8B-B14F-4D97-AF65-F5344CB8AC3E}">
        <p14:creationId xmlns:p14="http://schemas.microsoft.com/office/powerpoint/2010/main" val="1390503026"/>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grpSp>
        <p:nvGrpSpPr>
          <p:cNvPr id="2" name="组合 1"/>
          <p:cNvGrpSpPr/>
          <p:nvPr userDrawn="1"/>
        </p:nvGrpSpPr>
        <p:grpSpPr>
          <a:xfrm>
            <a:off x="375366" y="0"/>
            <a:ext cx="140967" cy="962147"/>
            <a:chOff x="281524" y="0"/>
            <a:chExt cx="105725" cy="721610"/>
          </a:xfrm>
          <a:solidFill>
            <a:schemeClr val="accent2"/>
          </a:solidFill>
        </p:grpSpPr>
        <p:sp>
          <p:nvSpPr>
            <p:cNvPr id="5" name="矩形 4"/>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 name="组合 6"/>
          <p:cNvGrpSpPr/>
          <p:nvPr userDrawn="1"/>
        </p:nvGrpSpPr>
        <p:grpSpPr>
          <a:xfrm rot="10800000">
            <a:off x="11735675" y="6617464"/>
            <a:ext cx="140967" cy="240536"/>
            <a:chOff x="281524" y="0"/>
            <a:chExt cx="105725" cy="721610"/>
          </a:xfrm>
          <a:solidFill>
            <a:schemeClr val="accent2"/>
          </a:solidFill>
        </p:grpSpPr>
        <p:sp>
          <p:nvSpPr>
            <p:cNvPr id="10" name="矩形 9"/>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8" name="直接连接符 7"/>
          <p:cNvCxnSpPr/>
          <p:nvPr userDrawn="1"/>
        </p:nvCxnSpPr>
        <p:spPr>
          <a:xfrm>
            <a:off x="695400" y="908720"/>
            <a:ext cx="468052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文本占位符 10"/>
          <p:cNvSpPr>
            <a:spLocks noGrp="1"/>
          </p:cNvSpPr>
          <p:nvPr>
            <p:ph type="body" sz="quarter" idx="14" hasCustomPrompt="1"/>
          </p:nvPr>
        </p:nvSpPr>
        <p:spPr>
          <a:xfrm>
            <a:off x="695401" y="551397"/>
            <a:ext cx="6453645" cy="261610"/>
          </a:xfrm>
          <a:prstGeom prst="rect">
            <a:avLst/>
          </a:prstGeom>
        </p:spPr>
        <p:txBody>
          <a:bodyPr wrap="square">
            <a:spAutoFit/>
          </a:bodyPr>
          <a:lstStyle>
            <a:lvl1pPr marL="0" indent="0" algn="l">
              <a:buNone/>
              <a:defRPr sz="1100" baseline="0">
                <a:solidFill>
                  <a:schemeClr val="bg1">
                    <a:lumMod val="50000"/>
                  </a:schemeClr>
                </a:solidFill>
                <a:latin typeface="+mj-ea"/>
                <a:ea typeface="+mj-ea"/>
              </a:defRPr>
            </a:lvl1pPr>
          </a:lstStyle>
          <a:p>
            <a:pPr lvl="0"/>
            <a:r>
              <a:rPr lang="zh-CN" altLang="en-US" dirty="0"/>
              <a:t>标题数字等都可以通过点击和重新输入进行更改</a:t>
            </a:r>
          </a:p>
        </p:txBody>
      </p:sp>
      <p:sp>
        <p:nvSpPr>
          <p:cNvPr id="17" name="文本占位符 10"/>
          <p:cNvSpPr>
            <a:spLocks noGrp="1"/>
          </p:cNvSpPr>
          <p:nvPr>
            <p:ph type="body" sz="quarter" idx="15" hasCustomPrompt="1"/>
          </p:nvPr>
        </p:nvSpPr>
        <p:spPr>
          <a:xfrm>
            <a:off x="695402" y="57750"/>
            <a:ext cx="7928834" cy="584775"/>
          </a:xfrm>
          <a:prstGeom prst="rect">
            <a:avLst/>
          </a:prstGeom>
        </p:spPr>
        <p:txBody>
          <a:bodyPr wrap="square">
            <a:spAutoFit/>
          </a:bodyPr>
          <a:lstStyle>
            <a:lvl1pPr marL="0" indent="0" algn="l">
              <a:buNone/>
              <a:defRPr sz="3200" baseline="0">
                <a:latin typeface="+mj-lt"/>
              </a:defRPr>
            </a:lvl1pPr>
          </a:lstStyle>
          <a:p>
            <a:pPr lvl="0"/>
            <a:r>
              <a:rPr lang="en-US" altLang="zh-CN" dirty="0"/>
              <a:t>Add the Text</a:t>
            </a:r>
            <a:endParaRPr lang="zh-CN" altLang="en-US" dirty="0"/>
          </a:p>
        </p:txBody>
      </p:sp>
      <p:sp>
        <p:nvSpPr>
          <p:cNvPr id="12" name="投影片編號版面配置區 5"/>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A2864-8704-4F29-BF88-EB45D0B17A67}" type="slidenum">
              <a:rPr lang="zh-TW" altLang="en-US" smtClean="0"/>
              <a:t>‹#›</a:t>
            </a:fld>
            <a:endParaRPr lang="zh-TW" altLang="en-US"/>
          </a:p>
        </p:txBody>
      </p:sp>
    </p:spTree>
    <p:extLst>
      <p:ext uri="{BB962C8B-B14F-4D97-AF65-F5344CB8AC3E}">
        <p14:creationId xmlns:p14="http://schemas.microsoft.com/office/powerpoint/2010/main" val="2076921676"/>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页_4">
    <p:spTree>
      <p:nvGrpSpPr>
        <p:cNvPr id="1" name=""/>
        <p:cNvGrpSpPr/>
        <p:nvPr/>
      </p:nvGrpSpPr>
      <p:grpSpPr>
        <a:xfrm>
          <a:off x="0" y="0"/>
          <a:ext cx="0" cy="0"/>
          <a:chOff x="0" y="0"/>
          <a:chExt cx="0" cy="0"/>
        </a:xfrm>
      </p:grpSpPr>
      <p:grpSp>
        <p:nvGrpSpPr>
          <p:cNvPr id="2" name="组合 1"/>
          <p:cNvGrpSpPr/>
          <p:nvPr userDrawn="1"/>
        </p:nvGrpSpPr>
        <p:grpSpPr>
          <a:xfrm>
            <a:off x="375366" y="0"/>
            <a:ext cx="140967" cy="962147"/>
            <a:chOff x="281524" y="0"/>
            <a:chExt cx="105725" cy="721610"/>
          </a:xfrm>
          <a:solidFill>
            <a:schemeClr val="accent1"/>
          </a:solidFill>
        </p:grpSpPr>
        <p:sp>
          <p:nvSpPr>
            <p:cNvPr id="5" name="矩形 4"/>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 name="组合 6"/>
          <p:cNvGrpSpPr/>
          <p:nvPr userDrawn="1"/>
        </p:nvGrpSpPr>
        <p:grpSpPr>
          <a:xfrm rot="10800000">
            <a:off x="11735675" y="6617464"/>
            <a:ext cx="140967" cy="240536"/>
            <a:chOff x="281524" y="0"/>
            <a:chExt cx="105725" cy="721610"/>
          </a:xfrm>
          <a:solidFill>
            <a:schemeClr val="accent1"/>
          </a:solidFill>
        </p:grpSpPr>
        <p:sp>
          <p:nvSpPr>
            <p:cNvPr id="10" name="矩形 9"/>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8" name="直接连接符 7"/>
          <p:cNvCxnSpPr/>
          <p:nvPr userDrawn="1"/>
        </p:nvCxnSpPr>
        <p:spPr>
          <a:xfrm>
            <a:off x="695400" y="908720"/>
            <a:ext cx="468052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文本占位符 10"/>
          <p:cNvSpPr>
            <a:spLocks noGrp="1"/>
          </p:cNvSpPr>
          <p:nvPr>
            <p:ph type="body" sz="quarter" idx="14" hasCustomPrompt="1"/>
          </p:nvPr>
        </p:nvSpPr>
        <p:spPr>
          <a:xfrm>
            <a:off x="695401" y="551397"/>
            <a:ext cx="6453645" cy="261610"/>
          </a:xfrm>
          <a:prstGeom prst="rect">
            <a:avLst/>
          </a:prstGeom>
        </p:spPr>
        <p:txBody>
          <a:bodyPr wrap="square">
            <a:spAutoFit/>
          </a:bodyPr>
          <a:lstStyle>
            <a:lvl1pPr marL="0" indent="0" algn="l">
              <a:buNone/>
              <a:defRPr sz="1100" baseline="0">
                <a:solidFill>
                  <a:schemeClr val="bg1">
                    <a:lumMod val="50000"/>
                  </a:schemeClr>
                </a:solidFill>
                <a:latin typeface="+mj-ea"/>
                <a:ea typeface="+mj-ea"/>
              </a:defRPr>
            </a:lvl1pPr>
          </a:lstStyle>
          <a:p>
            <a:pPr lvl="0"/>
            <a:r>
              <a:rPr lang="zh-CN" altLang="en-US" dirty="0"/>
              <a:t>标题数字等都可以通过点击和重新输入进行更改</a:t>
            </a:r>
          </a:p>
        </p:txBody>
      </p:sp>
      <p:sp>
        <p:nvSpPr>
          <p:cNvPr id="17" name="文本占位符 10"/>
          <p:cNvSpPr>
            <a:spLocks noGrp="1"/>
          </p:cNvSpPr>
          <p:nvPr>
            <p:ph type="body" sz="quarter" idx="15" hasCustomPrompt="1"/>
          </p:nvPr>
        </p:nvSpPr>
        <p:spPr>
          <a:xfrm>
            <a:off x="695402" y="57750"/>
            <a:ext cx="7928834" cy="584775"/>
          </a:xfrm>
          <a:prstGeom prst="rect">
            <a:avLst/>
          </a:prstGeom>
        </p:spPr>
        <p:txBody>
          <a:bodyPr wrap="square">
            <a:spAutoFit/>
          </a:bodyPr>
          <a:lstStyle>
            <a:lvl1pPr marL="0" indent="0" algn="l">
              <a:buNone/>
              <a:defRPr sz="3200" baseline="0">
                <a:latin typeface="+mj-lt"/>
              </a:defRPr>
            </a:lvl1pPr>
          </a:lstStyle>
          <a:p>
            <a:pPr lvl="0"/>
            <a:r>
              <a:rPr lang="en-US" altLang="zh-CN" dirty="0"/>
              <a:t>Add the Text</a:t>
            </a:r>
            <a:endParaRPr lang="zh-CN" altLang="en-US" dirty="0"/>
          </a:p>
        </p:txBody>
      </p:sp>
      <p:sp>
        <p:nvSpPr>
          <p:cNvPr id="12" name="投影片編號版面配置區 5"/>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A2864-8704-4F29-BF88-EB45D0B17A67}" type="slidenum">
              <a:rPr lang="zh-TW" altLang="en-US" smtClean="0"/>
              <a:t>‹#›</a:t>
            </a:fld>
            <a:endParaRPr lang="zh-TW" altLang="en-US"/>
          </a:p>
        </p:txBody>
      </p:sp>
    </p:spTree>
    <p:extLst>
      <p:ext uri="{BB962C8B-B14F-4D97-AF65-F5344CB8AC3E}">
        <p14:creationId xmlns:p14="http://schemas.microsoft.com/office/powerpoint/2010/main" val="734028872"/>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封底页">
    <p:spTree>
      <p:nvGrpSpPr>
        <p:cNvPr id="1" name=""/>
        <p:cNvGrpSpPr/>
        <p:nvPr/>
      </p:nvGrpSpPr>
      <p:grpSpPr>
        <a:xfrm>
          <a:off x="0" y="0"/>
          <a:ext cx="0" cy="0"/>
          <a:chOff x="0" y="0"/>
          <a:chExt cx="0" cy="0"/>
        </a:xfrm>
      </p:grpSpPr>
      <p:grpSp>
        <p:nvGrpSpPr>
          <p:cNvPr id="25" name="组合 24"/>
          <p:cNvGrpSpPr/>
          <p:nvPr userDrawn="1"/>
        </p:nvGrpSpPr>
        <p:grpSpPr>
          <a:xfrm>
            <a:off x="1887318" y="3292320"/>
            <a:ext cx="8417364" cy="136680"/>
            <a:chOff x="566555" y="877035"/>
            <a:chExt cx="2340260" cy="164545"/>
          </a:xfrm>
        </p:grpSpPr>
        <p:sp>
          <p:nvSpPr>
            <p:cNvPr id="26" name="矩形 25"/>
            <p:cNvSpPr/>
            <p:nvPr/>
          </p:nvSpPr>
          <p:spPr>
            <a:xfrm>
              <a:off x="566555" y="877035"/>
              <a:ext cx="585065" cy="16454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1620" y="877035"/>
              <a:ext cx="585065" cy="1645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736685" y="877035"/>
              <a:ext cx="585065" cy="1645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21750" y="877035"/>
              <a:ext cx="585065" cy="1645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占位符 10"/>
          <p:cNvSpPr>
            <a:spLocks noGrp="1"/>
          </p:cNvSpPr>
          <p:nvPr>
            <p:ph type="body" sz="quarter" idx="10" hasCustomPrompt="1"/>
          </p:nvPr>
        </p:nvSpPr>
        <p:spPr>
          <a:xfrm>
            <a:off x="1893887" y="2467589"/>
            <a:ext cx="8404225" cy="830997"/>
          </a:xfrm>
          <a:prstGeom prst="rect">
            <a:avLst/>
          </a:prstGeom>
        </p:spPr>
        <p:txBody>
          <a:bodyPr>
            <a:spAutoFit/>
          </a:bodyPr>
          <a:lstStyle>
            <a:lvl1pPr marL="0" indent="0" algn="ctr">
              <a:buNone/>
              <a:defRPr sz="4800" b="1"/>
            </a:lvl1pPr>
          </a:lstStyle>
          <a:p>
            <a:pPr lvl="0"/>
            <a:r>
              <a:rPr lang="zh-CN" altLang="en-US" dirty="0"/>
              <a:t>请在此处输入标题</a:t>
            </a:r>
          </a:p>
        </p:txBody>
      </p:sp>
      <p:sp>
        <p:nvSpPr>
          <p:cNvPr id="34" name="文本占位符 10"/>
          <p:cNvSpPr>
            <a:spLocks noGrp="1"/>
          </p:cNvSpPr>
          <p:nvPr>
            <p:ph type="body" sz="quarter" idx="12" hasCustomPrompt="1"/>
          </p:nvPr>
        </p:nvSpPr>
        <p:spPr>
          <a:xfrm>
            <a:off x="3468529" y="3431373"/>
            <a:ext cx="5254474" cy="553998"/>
          </a:xfrm>
          <a:prstGeom prst="rect">
            <a:avLst/>
          </a:prstGeom>
        </p:spPr>
        <p:txBody>
          <a:bodyPr wrap="square">
            <a:spAutoFit/>
          </a:bodyPr>
          <a:lstStyle>
            <a:lvl1pPr marL="0" indent="0" algn="ctr" defTabSz="914377">
              <a:lnSpc>
                <a:spcPct val="150000"/>
              </a:lnSpc>
              <a:buNone/>
              <a:defRPr lang="zh-CN" altLang="en-US" sz="1000" dirty="0">
                <a:solidFill>
                  <a:schemeClr val="tx1">
                    <a:lumMod val="50000"/>
                    <a:lumOff val="50000"/>
                  </a:schemeClr>
                </a:solidFill>
              </a:defRPr>
            </a:lvl1pPr>
          </a:lstStyle>
          <a:p>
            <a:pPr marL="0" lvl="0" algn="ctr" defTabSz="914377">
              <a:lnSpc>
                <a:spcPct val="150000"/>
              </a:lnSpc>
            </a:pPr>
            <a:r>
              <a:rPr lang="zh-CN" altLang="en-US" dirty="0"/>
              <a:t>标题数字等都可以通过点击和重新输入进行更改，顶部“开始”面板中可以对字体、字号、颜色、行距等进行修改。建议正文</a:t>
            </a:r>
            <a:r>
              <a:rPr lang="en-US" altLang="zh-CN" dirty="0"/>
              <a:t>8-14</a:t>
            </a:r>
            <a:r>
              <a:rPr lang="zh-CN" altLang="en-US" dirty="0"/>
              <a:t>号字，</a:t>
            </a:r>
            <a:r>
              <a:rPr lang="en-US" altLang="zh-CN" dirty="0"/>
              <a:t>1.3</a:t>
            </a:r>
            <a:r>
              <a:rPr lang="zh-CN" altLang="en-US" dirty="0"/>
              <a:t>倍字间距。</a:t>
            </a:r>
          </a:p>
        </p:txBody>
      </p:sp>
    </p:spTree>
    <p:extLst>
      <p:ext uri="{BB962C8B-B14F-4D97-AF65-F5344CB8AC3E}">
        <p14:creationId xmlns:p14="http://schemas.microsoft.com/office/powerpoint/2010/main" val="3520598830"/>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858924"/>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rPr>
              <a:t>标注</a:t>
            </a:r>
          </a:p>
        </p:txBody>
      </p:sp>
      <p:sp>
        <p:nvSpPr>
          <p:cNvPr id="11" name="矩形 10"/>
          <p:cNvSpPr/>
          <p:nvPr userDrawn="1"/>
        </p:nvSpPr>
        <p:spPr>
          <a:xfrm>
            <a:off x="2572589" y="759873"/>
            <a:ext cx="1402001" cy="4293483"/>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字体使用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行距</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背景图片出处</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作者</a:t>
            </a: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5080109"/>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英文 </a:t>
            </a:r>
            <a:r>
              <a:rPr kumimoji="0" lang="en-US" altLang="zh-CN" sz="1400" b="0" i="0" u="none" strike="noStrike" kern="0" cap="none" spc="0" normalizeH="0" baseline="0" noProof="0" dirty="0">
                <a:ln>
                  <a:noFill/>
                </a:ln>
                <a:solidFill>
                  <a:srgbClr val="FFFFFF"/>
                </a:solidFill>
                <a:effectLst/>
                <a:uLnTx/>
                <a:uFillTx/>
                <a:latin typeface="Segoe UI Light" charset="0"/>
                <a:ea typeface="Segoe UI Light" charset="0"/>
                <a:cs typeface="Segoe UI Light" charset="0"/>
              </a:rPr>
              <a:t>Impact Arial</a:t>
            </a:r>
            <a:endParaRPr kumimoji="0" lang="zh-CN" altLang="en-US" sz="1400" b="0" i="0" u="none" strike="noStrike" kern="0" cap="none" spc="0" normalizeH="0" baseline="0" noProof="0" dirty="0">
              <a:ln>
                <a:noFill/>
              </a:ln>
              <a:solidFill>
                <a:srgbClr val="FFFFFF"/>
              </a:solidFill>
              <a:effectLst/>
              <a:uLnTx/>
              <a:uFillTx/>
              <a:latin typeface="Segoe UI Light" charset="0"/>
              <a:ea typeface="Segoe UI Light" charset="0"/>
              <a:cs typeface="Segoe UI Light" charset="0"/>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中文 微软雅黑</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正文 </a:t>
            </a:r>
            <a:r>
              <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rPr>
              <a:t>1.3</a:t>
            </a: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rPr>
              <a:t>cn.bing.com</a:t>
            </a: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rPr>
              <a:t>@Smile</a:t>
            </a: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呆鱼</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PPT</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模板、</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Word</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文档、</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Excel</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图表、图片素材等）均受</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中华人民共和国著作权法</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信息网络传播权保护条例</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包括图片或图表</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不得被全部或部分的复制、传播、销售，否则将承担法律责任。</a:t>
            </a: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9617485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背景图片素材">
    <p:spTree>
      <p:nvGrpSpPr>
        <p:cNvPr id="1" name=""/>
        <p:cNvGrpSpPr/>
        <p:nvPr/>
      </p:nvGrpSpPr>
      <p:grpSpPr>
        <a:xfrm>
          <a:off x="0" y="0"/>
          <a:ext cx="0" cy="0"/>
          <a:chOff x="0" y="0"/>
          <a:chExt cx="0" cy="0"/>
        </a:xfrm>
      </p:grpSpPr>
      <p:sp>
        <p:nvSpPr>
          <p:cNvPr id="4" name="矩形 3"/>
          <p:cNvSpPr/>
          <p:nvPr userDrawn="1"/>
        </p:nvSpPr>
        <p:spPr>
          <a:xfrm>
            <a:off x="440603" y="759873"/>
            <a:ext cx="1569660" cy="369332"/>
          </a:xfrm>
          <a:prstGeom prst="rect">
            <a:avLst/>
          </a:prstGeom>
        </p:spPr>
        <p:txBody>
          <a:bodyPr wrap="none">
            <a:spAutoFit/>
          </a:bodyPr>
          <a:lstStyle/>
          <a:p>
            <a:pPr defTabSz="609585"/>
            <a:r>
              <a:rPr lang="zh-CN" altLang="en-US" sz="1800" dirty="0">
                <a:solidFill>
                  <a:schemeClr val="tx1">
                    <a:lumMod val="75000"/>
                    <a:lumOff val="25000"/>
                  </a:schemeClr>
                </a:solidFill>
                <a:latin typeface="Segoe UI Light"/>
                <a:ea typeface="微软雅黑"/>
                <a:cs typeface="Segoe UI Light"/>
              </a:rPr>
              <a:t>背景图片素材</a:t>
            </a:r>
          </a:p>
        </p:txBody>
      </p:sp>
      <p:sp>
        <p:nvSpPr>
          <p:cNvPr id="5" name="矩形 4"/>
          <p:cNvSpPr/>
          <p:nvPr userDrawn="1"/>
        </p:nvSpPr>
        <p:spPr>
          <a:xfrm>
            <a:off x="440603" y="182445"/>
            <a:ext cx="777777" cy="246221"/>
          </a:xfrm>
          <a:prstGeom prst="rect">
            <a:avLst/>
          </a:prstGeom>
        </p:spPr>
        <p:txBody>
          <a:bodyPr wrap="none">
            <a:spAutoFit/>
          </a:bodyPr>
          <a:lstStyle/>
          <a:p>
            <a:pPr defTabSz="609585"/>
            <a:r>
              <a:rPr kumimoji="1" lang="en-US" altLang="zh-CN" sz="1000" dirty="0">
                <a:solidFill>
                  <a:schemeClr val="tx1">
                    <a:lumMod val="75000"/>
                    <a:lumOff val="25000"/>
                  </a:schemeClr>
                </a:solidFill>
                <a:latin typeface="Segoe UI Light"/>
                <a:ea typeface="微软雅黑" charset="0"/>
                <a:cs typeface="Segoe UI Light"/>
              </a:rPr>
              <a:t>OfficePLUS</a:t>
            </a:r>
            <a:endParaRPr lang="zh-CN" altLang="en-US" sz="1000" dirty="0">
              <a:solidFill>
                <a:schemeClr val="tx1">
                  <a:lumMod val="75000"/>
                  <a:lumOff val="25000"/>
                </a:schemeClr>
              </a:solidFill>
              <a:latin typeface="Segoe UI Light"/>
              <a:ea typeface="微软雅黑" charset="0"/>
              <a:cs typeface="Segoe UI Light"/>
            </a:endParaRPr>
          </a:p>
        </p:txBody>
      </p:sp>
    </p:spTree>
    <p:extLst>
      <p:ext uri="{BB962C8B-B14F-4D97-AF65-F5344CB8AC3E}">
        <p14:creationId xmlns:p14="http://schemas.microsoft.com/office/powerpoint/2010/main" val="4917054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fficePLUS">
    <p:spTree>
      <p:nvGrpSpPr>
        <p:cNvPr id="1" name=""/>
        <p:cNvGrpSpPr/>
        <p:nvPr/>
      </p:nvGrpSpPr>
      <p:grpSpPr>
        <a:xfrm>
          <a:off x="0" y="0"/>
          <a:ext cx="0" cy="0"/>
          <a:chOff x="0" y="0"/>
          <a:chExt cx="0" cy="0"/>
        </a:xfrm>
      </p:grpSpPr>
      <p:sp>
        <p:nvSpPr>
          <p:cNvPr id="7" name="文本框 6"/>
          <p:cNvSpPr txBox="1"/>
          <p:nvPr userDrawn="1"/>
        </p:nvSpPr>
        <p:spPr>
          <a:xfrm>
            <a:off x="4447955" y="4458724"/>
            <a:ext cx="3296095" cy="297454"/>
          </a:xfrm>
          <a:prstGeom prst="rect">
            <a:avLst/>
          </a:prstGeom>
          <a:noFill/>
        </p:spPr>
        <p:txBody>
          <a:bodyPr wrap="none" rtlCol="0">
            <a:spAutoFit/>
          </a:bodyPr>
          <a:lstStyle/>
          <a:p>
            <a:pPr marL="0" marR="0" lvl="0" indent="0" algn="ctr" defTabSz="609585" eaLnBrk="1" fontAlgn="auto" latinLnBrk="0" hangingPunct="1">
              <a:lnSpc>
                <a:spcPct val="100000"/>
              </a:lnSpc>
              <a:spcBef>
                <a:spcPts val="0"/>
              </a:spcBef>
              <a:spcAft>
                <a:spcPts val="0"/>
              </a:spcAft>
              <a:buClrTx/>
              <a:buSzTx/>
              <a:buFontTx/>
              <a:buNone/>
              <a:tabLst/>
              <a:defRPr/>
            </a:pPr>
            <a:r>
              <a:rPr kumimoji="1" lang="zh-CN" altLang="en-US" sz="1333" b="0" i="0" u="none" strike="noStrike" kern="0" cap="none" spc="0" normalizeH="0" baseline="0" noProof="0" dirty="0">
                <a:ln>
                  <a:noFill/>
                </a:ln>
                <a:solidFill>
                  <a:srgbClr val="000000"/>
                </a:solidFill>
                <a:effectLst/>
                <a:uLnTx/>
                <a:uFillTx/>
                <a:latin typeface="Century Gothic"/>
                <a:ea typeface="微软雅黑" charset="0"/>
              </a:rPr>
              <a:t>点击</a:t>
            </a:r>
            <a:r>
              <a:rPr kumimoji="1" lang="en-US" altLang="zh-CN" sz="1333"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Logo</a:t>
            </a:r>
            <a:r>
              <a:rPr kumimoji="1" lang="zh-CN" altLang="en-US" sz="1333" b="0" i="0" u="none" strike="noStrike" kern="0" cap="none" spc="0" normalizeH="0" baseline="0" noProof="0" dirty="0">
                <a:ln>
                  <a:noFill/>
                </a:ln>
                <a:solidFill>
                  <a:srgbClr val="000000"/>
                </a:solidFill>
                <a:effectLst/>
                <a:uLnTx/>
                <a:uFillTx/>
                <a:latin typeface="Century Gothic"/>
                <a:ea typeface="微软雅黑" charset="0"/>
              </a:rPr>
              <a:t>获取更多优质模板（放映模式）</a:t>
            </a:r>
          </a:p>
        </p:txBody>
      </p:sp>
      <p:pic>
        <p:nvPicPr>
          <p:cNvPr id="5" name="图片 4">
            <a:hlinkClick r:id="rId2"/>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72000" y="3227832"/>
            <a:ext cx="3048000" cy="402336"/>
          </a:xfrm>
          <a:prstGeom prst="rect">
            <a:avLst/>
          </a:prstGeom>
        </p:spPr>
      </p:pic>
    </p:spTree>
    <p:extLst>
      <p:ext uri="{BB962C8B-B14F-4D97-AF65-F5344CB8AC3E}">
        <p14:creationId xmlns:p14="http://schemas.microsoft.com/office/powerpoint/2010/main" val="2612452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三项目录页">
    <p:spTree>
      <p:nvGrpSpPr>
        <p:cNvPr id="1" name=""/>
        <p:cNvGrpSpPr/>
        <p:nvPr/>
      </p:nvGrpSpPr>
      <p:grpSpPr>
        <a:xfrm>
          <a:off x="0" y="0"/>
          <a:ext cx="0" cy="0"/>
          <a:chOff x="0" y="0"/>
          <a:chExt cx="0" cy="0"/>
        </a:xfrm>
      </p:grpSpPr>
      <p:sp>
        <p:nvSpPr>
          <p:cNvPr id="17" name="矩形 8"/>
          <p:cNvSpPr/>
          <p:nvPr userDrawn="1"/>
        </p:nvSpPr>
        <p:spPr>
          <a:xfrm>
            <a:off x="796539" y="2060847"/>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1A7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1A7BAE"/>
              </a:solidFill>
              <a:latin typeface="+mj-lt"/>
            </a:endParaRPr>
          </a:p>
        </p:txBody>
      </p:sp>
      <p:grpSp>
        <p:nvGrpSpPr>
          <p:cNvPr id="24" name="组合 23"/>
          <p:cNvGrpSpPr/>
          <p:nvPr userDrawn="1"/>
        </p:nvGrpSpPr>
        <p:grpSpPr>
          <a:xfrm>
            <a:off x="6516048" y="0"/>
            <a:ext cx="5675952" cy="6858000"/>
            <a:chOff x="566555" y="877035"/>
            <a:chExt cx="2340260" cy="164545"/>
          </a:xfrm>
        </p:grpSpPr>
        <p:sp>
          <p:nvSpPr>
            <p:cNvPr id="25" name="矩形 24"/>
            <p:cNvSpPr/>
            <p:nvPr/>
          </p:nvSpPr>
          <p:spPr>
            <a:xfrm>
              <a:off x="566555" y="877035"/>
              <a:ext cx="585065" cy="16454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151620" y="877035"/>
              <a:ext cx="585065" cy="1645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736685" y="877035"/>
              <a:ext cx="585065" cy="1645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321750" y="877035"/>
              <a:ext cx="585065" cy="1645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9" name="矩形 28"/>
          <p:cNvSpPr/>
          <p:nvPr userDrawn="1"/>
        </p:nvSpPr>
        <p:spPr>
          <a:xfrm>
            <a:off x="6516048" y="2663073"/>
            <a:ext cx="5675952" cy="1235941"/>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solidFill>
              <a:latin typeface="+mj-lt"/>
            </a:endParaRPr>
          </a:p>
        </p:txBody>
      </p:sp>
      <p:sp>
        <p:nvSpPr>
          <p:cNvPr id="31" name="文本占位符 10"/>
          <p:cNvSpPr>
            <a:spLocks noGrp="1"/>
          </p:cNvSpPr>
          <p:nvPr>
            <p:ph type="body" sz="quarter" idx="11" hasCustomPrompt="1"/>
          </p:nvPr>
        </p:nvSpPr>
        <p:spPr>
          <a:xfrm>
            <a:off x="7225542" y="2906549"/>
            <a:ext cx="4256964" cy="748988"/>
          </a:xfrm>
          <a:prstGeom prst="rect">
            <a:avLst/>
          </a:prstGeom>
        </p:spPr>
        <p:txBody>
          <a:bodyPr wrap="square">
            <a:spAutoFit/>
          </a:bodyPr>
          <a:lstStyle>
            <a:lvl1pPr marL="0" indent="0" algn="ctr">
              <a:buNone/>
              <a:defRPr>
                <a:solidFill>
                  <a:schemeClr val="bg1"/>
                </a:solidFill>
                <a:latin typeface="+mj-lt"/>
              </a:defRPr>
            </a:lvl1pPr>
          </a:lstStyle>
          <a:p>
            <a:pPr lvl="0"/>
            <a:r>
              <a:rPr lang="en-US" altLang="zh-CN" dirty="0"/>
              <a:t>CONTENT</a:t>
            </a:r>
            <a:endParaRPr lang="zh-CN" altLang="en-US" dirty="0"/>
          </a:p>
        </p:txBody>
      </p:sp>
      <p:sp>
        <p:nvSpPr>
          <p:cNvPr id="34" name="文本占位符 10"/>
          <p:cNvSpPr>
            <a:spLocks noGrp="1"/>
          </p:cNvSpPr>
          <p:nvPr>
            <p:ph type="body" sz="quarter" idx="13" hasCustomPrompt="1"/>
          </p:nvPr>
        </p:nvSpPr>
        <p:spPr>
          <a:xfrm>
            <a:off x="1628247" y="2144602"/>
            <a:ext cx="3367087" cy="400110"/>
          </a:xfrm>
          <a:prstGeom prst="rect">
            <a:avLst/>
          </a:prstGeom>
        </p:spPr>
        <p:txBody>
          <a:bodyPr wrap="square">
            <a:spAutoFit/>
          </a:bodyPr>
          <a:lstStyle>
            <a:lvl1pPr marL="0" indent="0" algn="l">
              <a:buNone/>
              <a:defRPr sz="2000" baseline="0">
                <a:solidFill>
                  <a:schemeClr val="accent4"/>
                </a:solidFill>
              </a:defRPr>
            </a:lvl1pPr>
          </a:lstStyle>
          <a:p>
            <a:pPr lvl="0"/>
            <a:r>
              <a:rPr lang="en-US" altLang="zh-CN" dirty="0"/>
              <a:t>Part One </a:t>
            </a:r>
            <a:r>
              <a:rPr lang="zh-CN" altLang="en-US" dirty="0"/>
              <a:t>输入标题</a:t>
            </a:r>
          </a:p>
        </p:txBody>
      </p:sp>
      <p:sp>
        <p:nvSpPr>
          <p:cNvPr id="35" name="文本占位符 10"/>
          <p:cNvSpPr>
            <a:spLocks noGrp="1"/>
          </p:cNvSpPr>
          <p:nvPr>
            <p:ph type="body" sz="quarter" idx="14" hasCustomPrompt="1"/>
          </p:nvPr>
        </p:nvSpPr>
        <p:spPr>
          <a:xfrm>
            <a:off x="800384" y="2043693"/>
            <a:ext cx="640820" cy="584775"/>
          </a:xfrm>
          <a:prstGeom prst="rect">
            <a:avLst/>
          </a:prstGeom>
        </p:spPr>
        <p:txBody>
          <a:bodyPr wrap="square">
            <a:spAutoFit/>
          </a:bodyPr>
          <a:lstStyle>
            <a:lvl1pPr marL="0" indent="0" algn="ctr">
              <a:buNone/>
              <a:defRPr sz="3200">
                <a:solidFill>
                  <a:schemeClr val="accent4"/>
                </a:solidFill>
                <a:latin typeface="+mj-lt"/>
              </a:defRPr>
            </a:lvl1pPr>
          </a:lstStyle>
          <a:p>
            <a:pPr lvl="0"/>
            <a:r>
              <a:rPr lang="en-US" altLang="zh-CN" dirty="0"/>
              <a:t>1</a:t>
            </a:r>
            <a:endParaRPr lang="zh-CN" altLang="en-US" dirty="0"/>
          </a:p>
        </p:txBody>
      </p:sp>
      <p:sp>
        <p:nvSpPr>
          <p:cNvPr id="14" name="矩形 8"/>
          <p:cNvSpPr/>
          <p:nvPr userDrawn="1"/>
        </p:nvSpPr>
        <p:spPr>
          <a:xfrm>
            <a:off x="796539" y="3161514"/>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3"/>
              </a:solidFill>
              <a:latin typeface="+mj-lt"/>
            </a:endParaRPr>
          </a:p>
        </p:txBody>
      </p:sp>
      <p:sp>
        <p:nvSpPr>
          <p:cNvPr id="15" name="文本占位符 10"/>
          <p:cNvSpPr>
            <a:spLocks noGrp="1"/>
          </p:cNvSpPr>
          <p:nvPr>
            <p:ph type="body" sz="quarter" idx="15" hasCustomPrompt="1"/>
          </p:nvPr>
        </p:nvSpPr>
        <p:spPr>
          <a:xfrm>
            <a:off x="1628247" y="3245269"/>
            <a:ext cx="3367087" cy="400110"/>
          </a:xfrm>
          <a:prstGeom prst="rect">
            <a:avLst/>
          </a:prstGeom>
        </p:spPr>
        <p:txBody>
          <a:bodyPr wrap="square">
            <a:spAutoFit/>
          </a:bodyPr>
          <a:lstStyle>
            <a:lvl1pPr marL="0" indent="0" algn="l">
              <a:buNone/>
              <a:defRPr sz="2000" baseline="0">
                <a:solidFill>
                  <a:schemeClr val="accent3"/>
                </a:solidFill>
              </a:defRPr>
            </a:lvl1pPr>
          </a:lstStyle>
          <a:p>
            <a:pPr lvl="0"/>
            <a:r>
              <a:rPr lang="en-US" altLang="zh-CN" dirty="0"/>
              <a:t>Part One </a:t>
            </a:r>
            <a:r>
              <a:rPr lang="zh-CN" altLang="en-US" dirty="0"/>
              <a:t>输入标题</a:t>
            </a:r>
          </a:p>
        </p:txBody>
      </p:sp>
      <p:sp>
        <p:nvSpPr>
          <p:cNvPr id="16" name="文本占位符 10"/>
          <p:cNvSpPr>
            <a:spLocks noGrp="1"/>
          </p:cNvSpPr>
          <p:nvPr>
            <p:ph type="body" sz="quarter" idx="16" hasCustomPrompt="1"/>
          </p:nvPr>
        </p:nvSpPr>
        <p:spPr>
          <a:xfrm>
            <a:off x="800384" y="3144360"/>
            <a:ext cx="640820" cy="584775"/>
          </a:xfrm>
          <a:prstGeom prst="rect">
            <a:avLst/>
          </a:prstGeom>
        </p:spPr>
        <p:txBody>
          <a:bodyPr wrap="square">
            <a:spAutoFit/>
          </a:bodyPr>
          <a:lstStyle>
            <a:lvl1pPr marL="0" indent="0" algn="ctr">
              <a:buNone/>
              <a:defRPr sz="3200">
                <a:solidFill>
                  <a:schemeClr val="accent3"/>
                </a:solidFill>
                <a:latin typeface="+mj-lt"/>
              </a:defRPr>
            </a:lvl1pPr>
          </a:lstStyle>
          <a:p>
            <a:pPr lvl="0"/>
            <a:r>
              <a:rPr lang="en-US" altLang="zh-CN" dirty="0"/>
              <a:t>1</a:t>
            </a:r>
            <a:endParaRPr lang="zh-CN" altLang="en-US" dirty="0"/>
          </a:p>
        </p:txBody>
      </p:sp>
      <p:sp>
        <p:nvSpPr>
          <p:cNvPr id="18" name="矩形 8"/>
          <p:cNvSpPr/>
          <p:nvPr userDrawn="1"/>
        </p:nvSpPr>
        <p:spPr>
          <a:xfrm>
            <a:off x="796539" y="4362628"/>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2"/>
              </a:solidFill>
              <a:latin typeface="+mj-lt"/>
            </a:endParaRPr>
          </a:p>
        </p:txBody>
      </p:sp>
      <p:sp>
        <p:nvSpPr>
          <p:cNvPr id="19" name="文本占位符 10"/>
          <p:cNvSpPr>
            <a:spLocks noGrp="1"/>
          </p:cNvSpPr>
          <p:nvPr>
            <p:ph type="body" sz="quarter" idx="17" hasCustomPrompt="1"/>
          </p:nvPr>
        </p:nvSpPr>
        <p:spPr>
          <a:xfrm>
            <a:off x="1628247" y="4446383"/>
            <a:ext cx="3367087" cy="400110"/>
          </a:xfrm>
          <a:prstGeom prst="rect">
            <a:avLst/>
          </a:prstGeom>
        </p:spPr>
        <p:txBody>
          <a:bodyPr wrap="square">
            <a:spAutoFit/>
          </a:bodyPr>
          <a:lstStyle>
            <a:lvl1pPr marL="0" indent="0" algn="l">
              <a:buNone/>
              <a:defRPr sz="2000" baseline="0">
                <a:solidFill>
                  <a:schemeClr val="accent2"/>
                </a:solidFill>
              </a:defRPr>
            </a:lvl1pPr>
          </a:lstStyle>
          <a:p>
            <a:pPr lvl="0"/>
            <a:r>
              <a:rPr lang="en-US" altLang="zh-CN" dirty="0"/>
              <a:t>Part One </a:t>
            </a:r>
            <a:r>
              <a:rPr lang="zh-CN" altLang="en-US" dirty="0"/>
              <a:t>输入标题</a:t>
            </a:r>
          </a:p>
        </p:txBody>
      </p:sp>
      <p:sp>
        <p:nvSpPr>
          <p:cNvPr id="20" name="文本占位符 10"/>
          <p:cNvSpPr>
            <a:spLocks noGrp="1"/>
          </p:cNvSpPr>
          <p:nvPr>
            <p:ph type="body" sz="quarter" idx="18" hasCustomPrompt="1"/>
          </p:nvPr>
        </p:nvSpPr>
        <p:spPr>
          <a:xfrm>
            <a:off x="800384" y="4345474"/>
            <a:ext cx="640820" cy="584775"/>
          </a:xfrm>
          <a:prstGeom prst="rect">
            <a:avLst/>
          </a:prstGeom>
        </p:spPr>
        <p:txBody>
          <a:bodyPr wrap="square">
            <a:spAutoFit/>
          </a:bodyPr>
          <a:lstStyle>
            <a:lvl1pPr marL="0" indent="0" algn="ctr">
              <a:buNone/>
              <a:defRPr sz="3200">
                <a:solidFill>
                  <a:schemeClr val="accent2"/>
                </a:solidFill>
                <a:latin typeface="+mj-lt"/>
              </a:defRPr>
            </a:lvl1pPr>
          </a:lstStyle>
          <a:p>
            <a:pPr lvl="0"/>
            <a:r>
              <a:rPr lang="en-US" altLang="zh-CN" dirty="0"/>
              <a:t>1</a:t>
            </a:r>
            <a:endParaRPr lang="zh-CN" altLang="en-US" dirty="0"/>
          </a:p>
        </p:txBody>
      </p:sp>
    </p:spTree>
    <p:extLst>
      <p:ext uri="{BB962C8B-B14F-4D97-AF65-F5344CB8AC3E}">
        <p14:creationId xmlns:p14="http://schemas.microsoft.com/office/powerpoint/2010/main" val="2269701609"/>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四项目录页">
    <p:spTree>
      <p:nvGrpSpPr>
        <p:cNvPr id="1" name=""/>
        <p:cNvGrpSpPr/>
        <p:nvPr/>
      </p:nvGrpSpPr>
      <p:grpSpPr>
        <a:xfrm>
          <a:off x="0" y="0"/>
          <a:ext cx="0" cy="0"/>
          <a:chOff x="0" y="0"/>
          <a:chExt cx="0" cy="0"/>
        </a:xfrm>
      </p:grpSpPr>
      <p:sp>
        <p:nvSpPr>
          <p:cNvPr id="17" name="矩形 8"/>
          <p:cNvSpPr/>
          <p:nvPr userDrawn="1"/>
        </p:nvSpPr>
        <p:spPr>
          <a:xfrm>
            <a:off x="796539" y="1415311"/>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1A7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1A7BAE"/>
              </a:solidFill>
              <a:latin typeface="+mj-lt"/>
            </a:endParaRPr>
          </a:p>
        </p:txBody>
      </p:sp>
      <p:grpSp>
        <p:nvGrpSpPr>
          <p:cNvPr id="24" name="组合 23"/>
          <p:cNvGrpSpPr/>
          <p:nvPr userDrawn="1"/>
        </p:nvGrpSpPr>
        <p:grpSpPr>
          <a:xfrm>
            <a:off x="6516048" y="0"/>
            <a:ext cx="5675952" cy="6858000"/>
            <a:chOff x="566555" y="877035"/>
            <a:chExt cx="2340260" cy="164545"/>
          </a:xfrm>
        </p:grpSpPr>
        <p:sp>
          <p:nvSpPr>
            <p:cNvPr id="25" name="矩形 24"/>
            <p:cNvSpPr/>
            <p:nvPr/>
          </p:nvSpPr>
          <p:spPr>
            <a:xfrm>
              <a:off x="566555" y="877035"/>
              <a:ext cx="585065" cy="16454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151620" y="877035"/>
              <a:ext cx="585065" cy="1645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736685" y="877035"/>
              <a:ext cx="585065" cy="1645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321750" y="877035"/>
              <a:ext cx="585065" cy="1645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9" name="矩形 28"/>
          <p:cNvSpPr/>
          <p:nvPr userDrawn="1"/>
        </p:nvSpPr>
        <p:spPr>
          <a:xfrm>
            <a:off x="6516048" y="2663073"/>
            <a:ext cx="5675952" cy="1235941"/>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solidFill>
              <a:latin typeface="+mj-lt"/>
            </a:endParaRPr>
          </a:p>
        </p:txBody>
      </p:sp>
      <p:sp>
        <p:nvSpPr>
          <p:cNvPr id="31" name="文本占位符 10"/>
          <p:cNvSpPr>
            <a:spLocks noGrp="1"/>
          </p:cNvSpPr>
          <p:nvPr>
            <p:ph type="body" sz="quarter" idx="11" hasCustomPrompt="1"/>
          </p:nvPr>
        </p:nvSpPr>
        <p:spPr>
          <a:xfrm>
            <a:off x="7225542" y="2906549"/>
            <a:ext cx="4256964" cy="748988"/>
          </a:xfrm>
          <a:prstGeom prst="rect">
            <a:avLst/>
          </a:prstGeom>
        </p:spPr>
        <p:txBody>
          <a:bodyPr wrap="square">
            <a:spAutoFit/>
          </a:bodyPr>
          <a:lstStyle>
            <a:lvl1pPr marL="0" indent="0" algn="ctr">
              <a:buNone/>
              <a:defRPr>
                <a:solidFill>
                  <a:schemeClr val="bg1"/>
                </a:solidFill>
                <a:latin typeface="+mj-lt"/>
              </a:defRPr>
            </a:lvl1pPr>
          </a:lstStyle>
          <a:p>
            <a:pPr lvl="0"/>
            <a:r>
              <a:rPr lang="en-US" altLang="zh-CN" dirty="0"/>
              <a:t>CONTENT</a:t>
            </a:r>
            <a:endParaRPr lang="zh-CN" altLang="en-US" dirty="0"/>
          </a:p>
        </p:txBody>
      </p:sp>
      <p:sp>
        <p:nvSpPr>
          <p:cNvPr id="34" name="文本占位符 10"/>
          <p:cNvSpPr>
            <a:spLocks noGrp="1"/>
          </p:cNvSpPr>
          <p:nvPr>
            <p:ph type="body" sz="quarter" idx="13" hasCustomPrompt="1"/>
          </p:nvPr>
        </p:nvSpPr>
        <p:spPr>
          <a:xfrm>
            <a:off x="1628247" y="1499066"/>
            <a:ext cx="3367087" cy="400110"/>
          </a:xfrm>
          <a:prstGeom prst="rect">
            <a:avLst/>
          </a:prstGeom>
        </p:spPr>
        <p:txBody>
          <a:bodyPr wrap="square">
            <a:spAutoFit/>
          </a:bodyPr>
          <a:lstStyle>
            <a:lvl1pPr marL="0" indent="0" algn="l">
              <a:buNone/>
              <a:defRPr sz="2000" baseline="0">
                <a:solidFill>
                  <a:schemeClr val="accent4"/>
                </a:solidFill>
              </a:defRPr>
            </a:lvl1pPr>
          </a:lstStyle>
          <a:p>
            <a:pPr lvl="0"/>
            <a:r>
              <a:rPr lang="en-US" altLang="zh-CN" dirty="0"/>
              <a:t>Part One </a:t>
            </a:r>
            <a:r>
              <a:rPr lang="zh-CN" altLang="en-US" dirty="0"/>
              <a:t>输入标题</a:t>
            </a:r>
          </a:p>
        </p:txBody>
      </p:sp>
      <p:sp>
        <p:nvSpPr>
          <p:cNvPr id="35" name="文本占位符 10"/>
          <p:cNvSpPr>
            <a:spLocks noGrp="1"/>
          </p:cNvSpPr>
          <p:nvPr>
            <p:ph type="body" sz="quarter" idx="14" hasCustomPrompt="1"/>
          </p:nvPr>
        </p:nvSpPr>
        <p:spPr>
          <a:xfrm>
            <a:off x="800384" y="1398157"/>
            <a:ext cx="640820" cy="584775"/>
          </a:xfrm>
          <a:prstGeom prst="rect">
            <a:avLst/>
          </a:prstGeom>
        </p:spPr>
        <p:txBody>
          <a:bodyPr wrap="square">
            <a:spAutoFit/>
          </a:bodyPr>
          <a:lstStyle>
            <a:lvl1pPr marL="0" indent="0" algn="ctr">
              <a:buNone/>
              <a:defRPr sz="3200">
                <a:solidFill>
                  <a:schemeClr val="accent4"/>
                </a:solidFill>
                <a:latin typeface="+mj-lt"/>
              </a:defRPr>
            </a:lvl1pPr>
          </a:lstStyle>
          <a:p>
            <a:pPr lvl="0"/>
            <a:r>
              <a:rPr lang="en-US" altLang="zh-CN" dirty="0"/>
              <a:t>1</a:t>
            </a:r>
            <a:endParaRPr lang="zh-CN" altLang="en-US" dirty="0"/>
          </a:p>
        </p:txBody>
      </p:sp>
      <p:sp>
        <p:nvSpPr>
          <p:cNvPr id="14" name="矩形 8"/>
          <p:cNvSpPr/>
          <p:nvPr userDrawn="1"/>
        </p:nvSpPr>
        <p:spPr>
          <a:xfrm>
            <a:off x="796539" y="2515978"/>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3"/>
              </a:solidFill>
              <a:latin typeface="+mj-lt"/>
            </a:endParaRPr>
          </a:p>
        </p:txBody>
      </p:sp>
      <p:sp>
        <p:nvSpPr>
          <p:cNvPr id="15" name="文本占位符 10"/>
          <p:cNvSpPr>
            <a:spLocks noGrp="1"/>
          </p:cNvSpPr>
          <p:nvPr>
            <p:ph type="body" sz="quarter" idx="15" hasCustomPrompt="1"/>
          </p:nvPr>
        </p:nvSpPr>
        <p:spPr>
          <a:xfrm>
            <a:off x="1628247" y="2599733"/>
            <a:ext cx="3367087" cy="400110"/>
          </a:xfrm>
          <a:prstGeom prst="rect">
            <a:avLst/>
          </a:prstGeom>
        </p:spPr>
        <p:txBody>
          <a:bodyPr wrap="square">
            <a:spAutoFit/>
          </a:bodyPr>
          <a:lstStyle>
            <a:lvl1pPr marL="0" indent="0" algn="l">
              <a:buNone/>
              <a:defRPr sz="2000" baseline="0">
                <a:solidFill>
                  <a:schemeClr val="accent3"/>
                </a:solidFill>
              </a:defRPr>
            </a:lvl1pPr>
          </a:lstStyle>
          <a:p>
            <a:pPr lvl="0"/>
            <a:r>
              <a:rPr lang="en-US" altLang="zh-CN" dirty="0"/>
              <a:t>Part One </a:t>
            </a:r>
            <a:r>
              <a:rPr lang="zh-CN" altLang="en-US" dirty="0"/>
              <a:t>输入标题</a:t>
            </a:r>
          </a:p>
        </p:txBody>
      </p:sp>
      <p:sp>
        <p:nvSpPr>
          <p:cNvPr id="16" name="文本占位符 10"/>
          <p:cNvSpPr>
            <a:spLocks noGrp="1"/>
          </p:cNvSpPr>
          <p:nvPr>
            <p:ph type="body" sz="quarter" idx="16" hasCustomPrompt="1"/>
          </p:nvPr>
        </p:nvSpPr>
        <p:spPr>
          <a:xfrm>
            <a:off x="800384" y="2498824"/>
            <a:ext cx="640820" cy="584775"/>
          </a:xfrm>
          <a:prstGeom prst="rect">
            <a:avLst/>
          </a:prstGeom>
        </p:spPr>
        <p:txBody>
          <a:bodyPr wrap="square">
            <a:spAutoFit/>
          </a:bodyPr>
          <a:lstStyle>
            <a:lvl1pPr marL="0" indent="0" algn="ctr">
              <a:buNone/>
              <a:defRPr sz="3200">
                <a:solidFill>
                  <a:schemeClr val="accent3"/>
                </a:solidFill>
                <a:latin typeface="+mj-lt"/>
              </a:defRPr>
            </a:lvl1pPr>
          </a:lstStyle>
          <a:p>
            <a:pPr lvl="0"/>
            <a:r>
              <a:rPr lang="en-US" altLang="zh-CN" dirty="0"/>
              <a:t>1</a:t>
            </a:r>
            <a:endParaRPr lang="zh-CN" altLang="en-US" dirty="0"/>
          </a:p>
        </p:txBody>
      </p:sp>
      <p:sp>
        <p:nvSpPr>
          <p:cNvPr id="18" name="矩形 8"/>
          <p:cNvSpPr/>
          <p:nvPr userDrawn="1"/>
        </p:nvSpPr>
        <p:spPr>
          <a:xfrm>
            <a:off x="796539" y="3717092"/>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2"/>
              </a:solidFill>
              <a:latin typeface="+mj-lt"/>
            </a:endParaRPr>
          </a:p>
        </p:txBody>
      </p:sp>
      <p:sp>
        <p:nvSpPr>
          <p:cNvPr id="19" name="文本占位符 10"/>
          <p:cNvSpPr>
            <a:spLocks noGrp="1"/>
          </p:cNvSpPr>
          <p:nvPr>
            <p:ph type="body" sz="quarter" idx="17" hasCustomPrompt="1"/>
          </p:nvPr>
        </p:nvSpPr>
        <p:spPr>
          <a:xfrm>
            <a:off x="1628247" y="3800847"/>
            <a:ext cx="3367087" cy="400110"/>
          </a:xfrm>
          <a:prstGeom prst="rect">
            <a:avLst/>
          </a:prstGeom>
        </p:spPr>
        <p:txBody>
          <a:bodyPr wrap="square">
            <a:spAutoFit/>
          </a:bodyPr>
          <a:lstStyle>
            <a:lvl1pPr marL="0" indent="0" algn="l">
              <a:buNone/>
              <a:defRPr sz="2000" baseline="0">
                <a:solidFill>
                  <a:schemeClr val="accent2"/>
                </a:solidFill>
              </a:defRPr>
            </a:lvl1pPr>
          </a:lstStyle>
          <a:p>
            <a:pPr lvl="0"/>
            <a:r>
              <a:rPr lang="en-US" altLang="zh-CN" dirty="0"/>
              <a:t>Part One </a:t>
            </a:r>
            <a:r>
              <a:rPr lang="zh-CN" altLang="en-US" dirty="0"/>
              <a:t>输入标题</a:t>
            </a:r>
          </a:p>
        </p:txBody>
      </p:sp>
      <p:sp>
        <p:nvSpPr>
          <p:cNvPr id="20" name="文本占位符 10"/>
          <p:cNvSpPr>
            <a:spLocks noGrp="1"/>
          </p:cNvSpPr>
          <p:nvPr>
            <p:ph type="body" sz="quarter" idx="18" hasCustomPrompt="1"/>
          </p:nvPr>
        </p:nvSpPr>
        <p:spPr>
          <a:xfrm>
            <a:off x="800384" y="3699938"/>
            <a:ext cx="640820" cy="584775"/>
          </a:xfrm>
          <a:prstGeom prst="rect">
            <a:avLst/>
          </a:prstGeom>
        </p:spPr>
        <p:txBody>
          <a:bodyPr wrap="square">
            <a:spAutoFit/>
          </a:bodyPr>
          <a:lstStyle>
            <a:lvl1pPr marL="0" indent="0" algn="ctr">
              <a:buNone/>
              <a:defRPr sz="3200">
                <a:solidFill>
                  <a:schemeClr val="accent2"/>
                </a:solidFill>
                <a:latin typeface="+mj-lt"/>
              </a:defRPr>
            </a:lvl1pPr>
          </a:lstStyle>
          <a:p>
            <a:pPr lvl="0"/>
            <a:r>
              <a:rPr lang="en-US" altLang="zh-CN" dirty="0"/>
              <a:t>1</a:t>
            </a:r>
            <a:endParaRPr lang="zh-CN" altLang="en-US" dirty="0"/>
          </a:p>
        </p:txBody>
      </p:sp>
      <p:sp>
        <p:nvSpPr>
          <p:cNvPr id="21" name="矩形 8"/>
          <p:cNvSpPr/>
          <p:nvPr userDrawn="1"/>
        </p:nvSpPr>
        <p:spPr>
          <a:xfrm>
            <a:off x="796539" y="4918206"/>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1"/>
              </a:solidFill>
              <a:latin typeface="+mj-lt"/>
            </a:endParaRPr>
          </a:p>
        </p:txBody>
      </p:sp>
      <p:sp>
        <p:nvSpPr>
          <p:cNvPr id="22" name="文本占位符 10"/>
          <p:cNvSpPr>
            <a:spLocks noGrp="1"/>
          </p:cNvSpPr>
          <p:nvPr>
            <p:ph type="body" sz="quarter" idx="19" hasCustomPrompt="1"/>
          </p:nvPr>
        </p:nvSpPr>
        <p:spPr>
          <a:xfrm>
            <a:off x="1628247" y="5001961"/>
            <a:ext cx="3367087" cy="400110"/>
          </a:xfrm>
          <a:prstGeom prst="rect">
            <a:avLst/>
          </a:prstGeom>
        </p:spPr>
        <p:txBody>
          <a:bodyPr wrap="square">
            <a:spAutoFit/>
          </a:bodyPr>
          <a:lstStyle>
            <a:lvl1pPr marL="0" indent="0" algn="l">
              <a:buNone/>
              <a:defRPr sz="2000" baseline="0">
                <a:solidFill>
                  <a:schemeClr val="accent1"/>
                </a:solidFill>
              </a:defRPr>
            </a:lvl1pPr>
          </a:lstStyle>
          <a:p>
            <a:pPr lvl="0"/>
            <a:r>
              <a:rPr lang="en-US" altLang="zh-CN" dirty="0"/>
              <a:t>Part One </a:t>
            </a:r>
            <a:r>
              <a:rPr lang="zh-CN" altLang="en-US" dirty="0"/>
              <a:t>输入标题</a:t>
            </a:r>
          </a:p>
        </p:txBody>
      </p:sp>
      <p:sp>
        <p:nvSpPr>
          <p:cNvPr id="23" name="文本占位符 10"/>
          <p:cNvSpPr>
            <a:spLocks noGrp="1"/>
          </p:cNvSpPr>
          <p:nvPr>
            <p:ph type="body" sz="quarter" idx="20" hasCustomPrompt="1"/>
          </p:nvPr>
        </p:nvSpPr>
        <p:spPr>
          <a:xfrm>
            <a:off x="800384" y="4901052"/>
            <a:ext cx="640820" cy="584775"/>
          </a:xfrm>
          <a:prstGeom prst="rect">
            <a:avLst/>
          </a:prstGeom>
        </p:spPr>
        <p:txBody>
          <a:bodyPr wrap="square">
            <a:spAutoFit/>
          </a:bodyPr>
          <a:lstStyle>
            <a:lvl1pPr marL="0" indent="0" algn="ctr">
              <a:buNone/>
              <a:defRPr sz="3200">
                <a:solidFill>
                  <a:schemeClr val="accent1"/>
                </a:solidFill>
                <a:latin typeface="+mj-lt"/>
              </a:defRPr>
            </a:lvl1pPr>
          </a:lstStyle>
          <a:p>
            <a:pPr lvl="0"/>
            <a:r>
              <a:rPr lang="en-US" altLang="zh-CN" dirty="0"/>
              <a:t>1</a:t>
            </a:r>
            <a:endParaRPr lang="zh-CN" altLang="en-US" dirty="0"/>
          </a:p>
        </p:txBody>
      </p:sp>
    </p:spTree>
    <p:extLst>
      <p:ext uri="{BB962C8B-B14F-4D97-AF65-F5344CB8AC3E}">
        <p14:creationId xmlns:p14="http://schemas.microsoft.com/office/powerpoint/2010/main" val="2646734012"/>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五项目录页">
    <p:spTree>
      <p:nvGrpSpPr>
        <p:cNvPr id="1" name=""/>
        <p:cNvGrpSpPr/>
        <p:nvPr/>
      </p:nvGrpSpPr>
      <p:grpSpPr>
        <a:xfrm>
          <a:off x="0" y="0"/>
          <a:ext cx="0" cy="0"/>
          <a:chOff x="0" y="0"/>
          <a:chExt cx="0" cy="0"/>
        </a:xfrm>
      </p:grpSpPr>
      <p:sp>
        <p:nvSpPr>
          <p:cNvPr id="17" name="矩形 8"/>
          <p:cNvSpPr/>
          <p:nvPr userDrawn="1"/>
        </p:nvSpPr>
        <p:spPr>
          <a:xfrm>
            <a:off x="796539" y="844832"/>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1A7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1A7BAE"/>
              </a:solidFill>
              <a:latin typeface="+mj-lt"/>
            </a:endParaRPr>
          </a:p>
        </p:txBody>
      </p:sp>
      <p:grpSp>
        <p:nvGrpSpPr>
          <p:cNvPr id="24" name="组合 23"/>
          <p:cNvGrpSpPr/>
          <p:nvPr userDrawn="1"/>
        </p:nvGrpSpPr>
        <p:grpSpPr>
          <a:xfrm>
            <a:off x="6516048" y="0"/>
            <a:ext cx="5675952" cy="6858000"/>
            <a:chOff x="566555" y="877035"/>
            <a:chExt cx="2340260" cy="164545"/>
          </a:xfrm>
        </p:grpSpPr>
        <p:sp>
          <p:nvSpPr>
            <p:cNvPr id="25" name="矩形 24"/>
            <p:cNvSpPr/>
            <p:nvPr/>
          </p:nvSpPr>
          <p:spPr>
            <a:xfrm>
              <a:off x="566555" y="877035"/>
              <a:ext cx="585065" cy="16454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151620" y="877035"/>
              <a:ext cx="585065" cy="1645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736685" y="877035"/>
              <a:ext cx="585065" cy="1645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321750" y="877035"/>
              <a:ext cx="585065" cy="1645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9" name="矩形 28"/>
          <p:cNvSpPr/>
          <p:nvPr userDrawn="1"/>
        </p:nvSpPr>
        <p:spPr>
          <a:xfrm>
            <a:off x="6516048" y="2663073"/>
            <a:ext cx="5675952" cy="1235941"/>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solidFill>
              <a:latin typeface="+mj-lt"/>
            </a:endParaRPr>
          </a:p>
        </p:txBody>
      </p:sp>
      <p:sp>
        <p:nvSpPr>
          <p:cNvPr id="31" name="文本占位符 10"/>
          <p:cNvSpPr>
            <a:spLocks noGrp="1"/>
          </p:cNvSpPr>
          <p:nvPr>
            <p:ph type="body" sz="quarter" idx="11" hasCustomPrompt="1"/>
          </p:nvPr>
        </p:nvSpPr>
        <p:spPr>
          <a:xfrm>
            <a:off x="7225542" y="2906549"/>
            <a:ext cx="4256964" cy="748988"/>
          </a:xfrm>
          <a:prstGeom prst="rect">
            <a:avLst/>
          </a:prstGeom>
        </p:spPr>
        <p:txBody>
          <a:bodyPr wrap="square">
            <a:spAutoFit/>
          </a:bodyPr>
          <a:lstStyle>
            <a:lvl1pPr marL="0" indent="0" algn="ctr">
              <a:buNone/>
              <a:defRPr>
                <a:solidFill>
                  <a:schemeClr val="bg1"/>
                </a:solidFill>
                <a:latin typeface="+mj-lt"/>
              </a:defRPr>
            </a:lvl1pPr>
          </a:lstStyle>
          <a:p>
            <a:pPr lvl="0"/>
            <a:r>
              <a:rPr lang="en-US" altLang="zh-CN" dirty="0"/>
              <a:t>CONTENT</a:t>
            </a:r>
            <a:endParaRPr lang="zh-CN" altLang="en-US" dirty="0"/>
          </a:p>
        </p:txBody>
      </p:sp>
      <p:sp>
        <p:nvSpPr>
          <p:cNvPr id="34" name="文本占位符 10"/>
          <p:cNvSpPr>
            <a:spLocks noGrp="1"/>
          </p:cNvSpPr>
          <p:nvPr>
            <p:ph type="body" sz="quarter" idx="13" hasCustomPrompt="1"/>
          </p:nvPr>
        </p:nvSpPr>
        <p:spPr>
          <a:xfrm>
            <a:off x="1628247" y="928587"/>
            <a:ext cx="3367087" cy="400110"/>
          </a:xfrm>
          <a:prstGeom prst="rect">
            <a:avLst/>
          </a:prstGeom>
        </p:spPr>
        <p:txBody>
          <a:bodyPr wrap="square">
            <a:spAutoFit/>
          </a:bodyPr>
          <a:lstStyle>
            <a:lvl1pPr marL="0" indent="0" algn="l">
              <a:buNone/>
              <a:defRPr sz="2000" baseline="0">
                <a:solidFill>
                  <a:schemeClr val="accent4"/>
                </a:solidFill>
              </a:defRPr>
            </a:lvl1pPr>
          </a:lstStyle>
          <a:p>
            <a:pPr lvl="0"/>
            <a:r>
              <a:rPr lang="en-US" altLang="zh-CN" dirty="0"/>
              <a:t>Part One </a:t>
            </a:r>
            <a:r>
              <a:rPr lang="zh-CN" altLang="en-US" dirty="0"/>
              <a:t>输入标题</a:t>
            </a:r>
          </a:p>
        </p:txBody>
      </p:sp>
      <p:sp>
        <p:nvSpPr>
          <p:cNvPr id="35" name="文本占位符 10"/>
          <p:cNvSpPr>
            <a:spLocks noGrp="1"/>
          </p:cNvSpPr>
          <p:nvPr>
            <p:ph type="body" sz="quarter" idx="14" hasCustomPrompt="1"/>
          </p:nvPr>
        </p:nvSpPr>
        <p:spPr>
          <a:xfrm>
            <a:off x="800384" y="827678"/>
            <a:ext cx="640820" cy="584775"/>
          </a:xfrm>
          <a:prstGeom prst="rect">
            <a:avLst/>
          </a:prstGeom>
        </p:spPr>
        <p:txBody>
          <a:bodyPr wrap="square">
            <a:spAutoFit/>
          </a:bodyPr>
          <a:lstStyle>
            <a:lvl1pPr marL="0" indent="0" algn="ctr">
              <a:buNone/>
              <a:defRPr sz="3200">
                <a:solidFill>
                  <a:schemeClr val="accent4"/>
                </a:solidFill>
                <a:latin typeface="+mj-lt"/>
              </a:defRPr>
            </a:lvl1pPr>
          </a:lstStyle>
          <a:p>
            <a:pPr lvl="0"/>
            <a:r>
              <a:rPr lang="en-US" altLang="zh-CN" dirty="0"/>
              <a:t>1</a:t>
            </a:r>
            <a:endParaRPr lang="zh-CN" altLang="en-US" dirty="0"/>
          </a:p>
        </p:txBody>
      </p:sp>
      <p:sp>
        <p:nvSpPr>
          <p:cNvPr id="14" name="矩形 8"/>
          <p:cNvSpPr/>
          <p:nvPr userDrawn="1"/>
        </p:nvSpPr>
        <p:spPr>
          <a:xfrm>
            <a:off x="796539" y="1945499"/>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3"/>
              </a:solidFill>
              <a:latin typeface="+mj-lt"/>
            </a:endParaRPr>
          </a:p>
        </p:txBody>
      </p:sp>
      <p:sp>
        <p:nvSpPr>
          <p:cNvPr id="15" name="文本占位符 10"/>
          <p:cNvSpPr>
            <a:spLocks noGrp="1"/>
          </p:cNvSpPr>
          <p:nvPr>
            <p:ph type="body" sz="quarter" idx="15" hasCustomPrompt="1"/>
          </p:nvPr>
        </p:nvSpPr>
        <p:spPr>
          <a:xfrm>
            <a:off x="1628247" y="2029254"/>
            <a:ext cx="3367087" cy="400110"/>
          </a:xfrm>
          <a:prstGeom prst="rect">
            <a:avLst/>
          </a:prstGeom>
        </p:spPr>
        <p:txBody>
          <a:bodyPr wrap="square">
            <a:spAutoFit/>
          </a:bodyPr>
          <a:lstStyle>
            <a:lvl1pPr marL="0" indent="0" algn="l">
              <a:buNone/>
              <a:defRPr sz="2000" baseline="0">
                <a:solidFill>
                  <a:schemeClr val="accent3"/>
                </a:solidFill>
              </a:defRPr>
            </a:lvl1pPr>
          </a:lstStyle>
          <a:p>
            <a:pPr lvl="0"/>
            <a:r>
              <a:rPr lang="en-US" altLang="zh-CN" dirty="0"/>
              <a:t>Part One </a:t>
            </a:r>
            <a:r>
              <a:rPr lang="zh-CN" altLang="en-US" dirty="0"/>
              <a:t>输入标题</a:t>
            </a:r>
          </a:p>
        </p:txBody>
      </p:sp>
      <p:sp>
        <p:nvSpPr>
          <p:cNvPr id="16" name="文本占位符 10"/>
          <p:cNvSpPr>
            <a:spLocks noGrp="1"/>
          </p:cNvSpPr>
          <p:nvPr>
            <p:ph type="body" sz="quarter" idx="16" hasCustomPrompt="1"/>
          </p:nvPr>
        </p:nvSpPr>
        <p:spPr>
          <a:xfrm>
            <a:off x="800384" y="1928345"/>
            <a:ext cx="640820" cy="584775"/>
          </a:xfrm>
          <a:prstGeom prst="rect">
            <a:avLst/>
          </a:prstGeom>
        </p:spPr>
        <p:txBody>
          <a:bodyPr wrap="square">
            <a:spAutoFit/>
          </a:bodyPr>
          <a:lstStyle>
            <a:lvl1pPr marL="0" indent="0" algn="ctr">
              <a:buNone/>
              <a:defRPr sz="3200">
                <a:solidFill>
                  <a:schemeClr val="accent3"/>
                </a:solidFill>
                <a:latin typeface="+mj-lt"/>
              </a:defRPr>
            </a:lvl1pPr>
          </a:lstStyle>
          <a:p>
            <a:pPr lvl="0"/>
            <a:r>
              <a:rPr lang="en-US" altLang="zh-CN" dirty="0"/>
              <a:t>1</a:t>
            </a:r>
            <a:endParaRPr lang="zh-CN" altLang="en-US" dirty="0"/>
          </a:p>
        </p:txBody>
      </p:sp>
      <p:sp>
        <p:nvSpPr>
          <p:cNvPr id="18" name="矩形 8"/>
          <p:cNvSpPr/>
          <p:nvPr userDrawn="1"/>
        </p:nvSpPr>
        <p:spPr>
          <a:xfrm>
            <a:off x="796539" y="3146613"/>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2"/>
              </a:solidFill>
              <a:latin typeface="+mj-lt"/>
            </a:endParaRPr>
          </a:p>
        </p:txBody>
      </p:sp>
      <p:sp>
        <p:nvSpPr>
          <p:cNvPr id="19" name="文本占位符 10"/>
          <p:cNvSpPr>
            <a:spLocks noGrp="1"/>
          </p:cNvSpPr>
          <p:nvPr>
            <p:ph type="body" sz="quarter" idx="17" hasCustomPrompt="1"/>
          </p:nvPr>
        </p:nvSpPr>
        <p:spPr>
          <a:xfrm>
            <a:off x="1628247" y="3230368"/>
            <a:ext cx="3367087" cy="400110"/>
          </a:xfrm>
          <a:prstGeom prst="rect">
            <a:avLst/>
          </a:prstGeom>
        </p:spPr>
        <p:txBody>
          <a:bodyPr wrap="square">
            <a:spAutoFit/>
          </a:bodyPr>
          <a:lstStyle>
            <a:lvl1pPr marL="0" indent="0" algn="l">
              <a:buNone/>
              <a:defRPr sz="2000" baseline="0">
                <a:solidFill>
                  <a:schemeClr val="accent2"/>
                </a:solidFill>
              </a:defRPr>
            </a:lvl1pPr>
          </a:lstStyle>
          <a:p>
            <a:pPr lvl="0"/>
            <a:r>
              <a:rPr lang="en-US" altLang="zh-CN" dirty="0"/>
              <a:t>Part One </a:t>
            </a:r>
            <a:r>
              <a:rPr lang="zh-CN" altLang="en-US" dirty="0"/>
              <a:t>输入标题</a:t>
            </a:r>
          </a:p>
        </p:txBody>
      </p:sp>
      <p:sp>
        <p:nvSpPr>
          <p:cNvPr id="20" name="文本占位符 10"/>
          <p:cNvSpPr>
            <a:spLocks noGrp="1"/>
          </p:cNvSpPr>
          <p:nvPr>
            <p:ph type="body" sz="quarter" idx="18" hasCustomPrompt="1"/>
          </p:nvPr>
        </p:nvSpPr>
        <p:spPr>
          <a:xfrm>
            <a:off x="800384" y="3129459"/>
            <a:ext cx="640820" cy="584775"/>
          </a:xfrm>
          <a:prstGeom prst="rect">
            <a:avLst/>
          </a:prstGeom>
        </p:spPr>
        <p:txBody>
          <a:bodyPr wrap="square">
            <a:spAutoFit/>
          </a:bodyPr>
          <a:lstStyle>
            <a:lvl1pPr marL="0" indent="0" algn="ctr">
              <a:buNone/>
              <a:defRPr sz="3200">
                <a:solidFill>
                  <a:schemeClr val="accent2"/>
                </a:solidFill>
                <a:latin typeface="+mj-lt"/>
              </a:defRPr>
            </a:lvl1pPr>
          </a:lstStyle>
          <a:p>
            <a:pPr lvl="0"/>
            <a:r>
              <a:rPr lang="en-US" altLang="zh-CN" dirty="0"/>
              <a:t>1</a:t>
            </a:r>
            <a:endParaRPr lang="zh-CN" altLang="en-US" dirty="0"/>
          </a:p>
        </p:txBody>
      </p:sp>
      <p:sp>
        <p:nvSpPr>
          <p:cNvPr id="21" name="矩形 8"/>
          <p:cNvSpPr/>
          <p:nvPr userDrawn="1"/>
        </p:nvSpPr>
        <p:spPr>
          <a:xfrm>
            <a:off x="796539" y="4347727"/>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1"/>
              </a:solidFill>
              <a:latin typeface="+mj-lt"/>
            </a:endParaRPr>
          </a:p>
        </p:txBody>
      </p:sp>
      <p:sp>
        <p:nvSpPr>
          <p:cNvPr id="22" name="文本占位符 10"/>
          <p:cNvSpPr>
            <a:spLocks noGrp="1"/>
          </p:cNvSpPr>
          <p:nvPr>
            <p:ph type="body" sz="quarter" idx="19" hasCustomPrompt="1"/>
          </p:nvPr>
        </p:nvSpPr>
        <p:spPr>
          <a:xfrm>
            <a:off x="1628247" y="4431482"/>
            <a:ext cx="3367087" cy="400110"/>
          </a:xfrm>
          <a:prstGeom prst="rect">
            <a:avLst/>
          </a:prstGeom>
        </p:spPr>
        <p:txBody>
          <a:bodyPr wrap="square">
            <a:spAutoFit/>
          </a:bodyPr>
          <a:lstStyle>
            <a:lvl1pPr marL="0" indent="0" algn="l">
              <a:buNone/>
              <a:defRPr sz="2000" baseline="0">
                <a:solidFill>
                  <a:schemeClr val="accent1"/>
                </a:solidFill>
              </a:defRPr>
            </a:lvl1pPr>
          </a:lstStyle>
          <a:p>
            <a:pPr lvl="0"/>
            <a:r>
              <a:rPr lang="en-US" altLang="zh-CN" dirty="0"/>
              <a:t>Part One </a:t>
            </a:r>
            <a:r>
              <a:rPr lang="zh-CN" altLang="en-US" dirty="0"/>
              <a:t>输入标题</a:t>
            </a:r>
          </a:p>
        </p:txBody>
      </p:sp>
      <p:sp>
        <p:nvSpPr>
          <p:cNvPr id="23" name="文本占位符 10"/>
          <p:cNvSpPr>
            <a:spLocks noGrp="1"/>
          </p:cNvSpPr>
          <p:nvPr>
            <p:ph type="body" sz="quarter" idx="20" hasCustomPrompt="1"/>
          </p:nvPr>
        </p:nvSpPr>
        <p:spPr>
          <a:xfrm>
            <a:off x="800384" y="4330573"/>
            <a:ext cx="640820" cy="584775"/>
          </a:xfrm>
          <a:prstGeom prst="rect">
            <a:avLst/>
          </a:prstGeom>
        </p:spPr>
        <p:txBody>
          <a:bodyPr wrap="square">
            <a:spAutoFit/>
          </a:bodyPr>
          <a:lstStyle>
            <a:lvl1pPr marL="0" indent="0" algn="ctr">
              <a:buNone/>
              <a:defRPr sz="3200">
                <a:solidFill>
                  <a:schemeClr val="accent1"/>
                </a:solidFill>
                <a:latin typeface="+mj-lt"/>
              </a:defRPr>
            </a:lvl1pPr>
          </a:lstStyle>
          <a:p>
            <a:pPr lvl="0"/>
            <a:r>
              <a:rPr lang="en-US" altLang="zh-CN" dirty="0"/>
              <a:t>1</a:t>
            </a:r>
            <a:endParaRPr lang="zh-CN" altLang="en-US" dirty="0"/>
          </a:p>
        </p:txBody>
      </p:sp>
      <p:sp>
        <p:nvSpPr>
          <p:cNvPr id="30" name="矩形 8"/>
          <p:cNvSpPr/>
          <p:nvPr userDrawn="1"/>
        </p:nvSpPr>
        <p:spPr>
          <a:xfrm>
            <a:off x="796539" y="5632597"/>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1A7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1A7BAE"/>
              </a:solidFill>
              <a:latin typeface="+mj-lt"/>
            </a:endParaRPr>
          </a:p>
        </p:txBody>
      </p:sp>
      <p:sp>
        <p:nvSpPr>
          <p:cNvPr id="32" name="文本占位符 10"/>
          <p:cNvSpPr>
            <a:spLocks noGrp="1"/>
          </p:cNvSpPr>
          <p:nvPr>
            <p:ph type="body" sz="quarter" idx="21" hasCustomPrompt="1"/>
          </p:nvPr>
        </p:nvSpPr>
        <p:spPr>
          <a:xfrm>
            <a:off x="1628247" y="5716352"/>
            <a:ext cx="3367087" cy="400110"/>
          </a:xfrm>
          <a:prstGeom prst="rect">
            <a:avLst/>
          </a:prstGeom>
        </p:spPr>
        <p:txBody>
          <a:bodyPr wrap="square">
            <a:spAutoFit/>
          </a:bodyPr>
          <a:lstStyle>
            <a:lvl1pPr marL="0" indent="0" algn="l">
              <a:buNone/>
              <a:defRPr sz="2000" baseline="0">
                <a:solidFill>
                  <a:schemeClr val="accent4"/>
                </a:solidFill>
              </a:defRPr>
            </a:lvl1pPr>
          </a:lstStyle>
          <a:p>
            <a:pPr lvl="0"/>
            <a:r>
              <a:rPr lang="en-US" altLang="zh-CN" dirty="0"/>
              <a:t>Part One </a:t>
            </a:r>
            <a:r>
              <a:rPr lang="zh-CN" altLang="en-US" dirty="0"/>
              <a:t>输入标题</a:t>
            </a:r>
          </a:p>
        </p:txBody>
      </p:sp>
      <p:sp>
        <p:nvSpPr>
          <p:cNvPr id="36" name="文本占位符 10"/>
          <p:cNvSpPr>
            <a:spLocks noGrp="1"/>
          </p:cNvSpPr>
          <p:nvPr>
            <p:ph type="body" sz="quarter" idx="22" hasCustomPrompt="1"/>
          </p:nvPr>
        </p:nvSpPr>
        <p:spPr>
          <a:xfrm>
            <a:off x="800384" y="5615443"/>
            <a:ext cx="640820" cy="584775"/>
          </a:xfrm>
          <a:prstGeom prst="rect">
            <a:avLst/>
          </a:prstGeom>
        </p:spPr>
        <p:txBody>
          <a:bodyPr wrap="square">
            <a:spAutoFit/>
          </a:bodyPr>
          <a:lstStyle>
            <a:lvl1pPr marL="0" indent="0" algn="ctr">
              <a:buNone/>
              <a:defRPr sz="3200">
                <a:solidFill>
                  <a:schemeClr val="accent4"/>
                </a:solidFill>
                <a:latin typeface="+mj-lt"/>
              </a:defRPr>
            </a:lvl1pPr>
          </a:lstStyle>
          <a:p>
            <a:pPr lvl="0"/>
            <a:r>
              <a:rPr lang="en-US" altLang="zh-CN" dirty="0"/>
              <a:t>1</a:t>
            </a:r>
            <a:endParaRPr lang="zh-CN" altLang="en-US" dirty="0"/>
          </a:p>
        </p:txBody>
      </p:sp>
    </p:spTree>
    <p:extLst>
      <p:ext uri="{BB962C8B-B14F-4D97-AF65-F5344CB8AC3E}">
        <p14:creationId xmlns:p14="http://schemas.microsoft.com/office/powerpoint/2010/main" val="1019489728"/>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六项目录页">
    <p:spTree>
      <p:nvGrpSpPr>
        <p:cNvPr id="1" name=""/>
        <p:cNvGrpSpPr/>
        <p:nvPr/>
      </p:nvGrpSpPr>
      <p:grpSpPr>
        <a:xfrm>
          <a:off x="0" y="0"/>
          <a:ext cx="0" cy="0"/>
          <a:chOff x="0" y="0"/>
          <a:chExt cx="0" cy="0"/>
        </a:xfrm>
      </p:grpSpPr>
      <p:sp>
        <p:nvSpPr>
          <p:cNvPr id="17" name="矩形 8"/>
          <p:cNvSpPr/>
          <p:nvPr userDrawn="1"/>
        </p:nvSpPr>
        <p:spPr>
          <a:xfrm>
            <a:off x="796539" y="893975"/>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1A7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1A7BAE"/>
              </a:solidFill>
              <a:latin typeface="+mj-lt"/>
            </a:endParaRPr>
          </a:p>
        </p:txBody>
      </p:sp>
      <p:grpSp>
        <p:nvGrpSpPr>
          <p:cNvPr id="24" name="组合 23"/>
          <p:cNvGrpSpPr/>
          <p:nvPr userDrawn="1"/>
        </p:nvGrpSpPr>
        <p:grpSpPr>
          <a:xfrm>
            <a:off x="6516048" y="0"/>
            <a:ext cx="5675952" cy="6858000"/>
            <a:chOff x="566555" y="877035"/>
            <a:chExt cx="2340260" cy="164545"/>
          </a:xfrm>
        </p:grpSpPr>
        <p:sp>
          <p:nvSpPr>
            <p:cNvPr id="25" name="矩形 24"/>
            <p:cNvSpPr/>
            <p:nvPr/>
          </p:nvSpPr>
          <p:spPr>
            <a:xfrm>
              <a:off x="566555" y="877035"/>
              <a:ext cx="585065" cy="16454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151620" y="877035"/>
              <a:ext cx="585065" cy="1645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736685" y="877035"/>
              <a:ext cx="585065" cy="1645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321750" y="877035"/>
              <a:ext cx="585065" cy="1645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9" name="矩形 28"/>
          <p:cNvSpPr/>
          <p:nvPr userDrawn="1"/>
        </p:nvSpPr>
        <p:spPr>
          <a:xfrm>
            <a:off x="6516048" y="2663073"/>
            <a:ext cx="5675952" cy="1235941"/>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solidFill>
              <a:latin typeface="+mj-lt"/>
            </a:endParaRPr>
          </a:p>
        </p:txBody>
      </p:sp>
      <p:sp>
        <p:nvSpPr>
          <p:cNvPr id="31" name="文本占位符 10"/>
          <p:cNvSpPr>
            <a:spLocks noGrp="1"/>
          </p:cNvSpPr>
          <p:nvPr>
            <p:ph type="body" sz="quarter" idx="11" hasCustomPrompt="1"/>
          </p:nvPr>
        </p:nvSpPr>
        <p:spPr>
          <a:xfrm>
            <a:off x="7225542" y="2906549"/>
            <a:ext cx="4256964" cy="748988"/>
          </a:xfrm>
          <a:prstGeom prst="rect">
            <a:avLst/>
          </a:prstGeom>
        </p:spPr>
        <p:txBody>
          <a:bodyPr wrap="square">
            <a:spAutoFit/>
          </a:bodyPr>
          <a:lstStyle>
            <a:lvl1pPr marL="0" indent="0" algn="ctr">
              <a:buNone/>
              <a:defRPr>
                <a:solidFill>
                  <a:schemeClr val="bg1"/>
                </a:solidFill>
                <a:latin typeface="+mj-lt"/>
              </a:defRPr>
            </a:lvl1pPr>
          </a:lstStyle>
          <a:p>
            <a:pPr lvl="0"/>
            <a:r>
              <a:rPr lang="en-US" altLang="zh-CN" dirty="0"/>
              <a:t>CONTENT</a:t>
            </a:r>
            <a:endParaRPr lang="zh-CN" altLang="en-US" dirty="0"/>
          </a:p>
        </p:txBody>
      </p:sp>
      <p:sp>
        <p:nvSpPr>
          <p:cNvPr id="34" name="文本占位符 10"/>
          <p:cNvSpPr>
            <a:spLocks noGrp="1"/>
          </p:cNvSpPr>
          <p:nvPr>
            <p:ph type="body" sz="quarter" idx="13" hasCustomPrompt="1"/>
          </p:nvPr>
        </p:nvSpPr>
        <p:spPr>
          <a:xfrm>
            <a:off x="1628247" y="977730"/>
            <a:ext cx="3367087" cy="400110"/>
          </a:xfrm>
          <a:prstGeom prst="rect">
            <a:avLst/>
          </a:prstGeom>
        </p:spPr>
        <p:txBody>
          <a:bodyPr wrap="square">
            <a:spAutoFit/>
          </a:bodyPr>
          <a:lstStyle>
            <a:lvl1pPr marL="0" indent="0" algn="l">
              <a:buNone/>
              <a:defRPr sz="2000" baseline="0">
                <a:solidFill>
                  <a:schemeClr val="accent4"/>
                </a:solidFill>
              </a:defRPr>
            </a:lvl1pPr>
          </a:lstStyle>
          <a:p>
            <a:pPr lvl="0"/>
            <a:r>
              <a:rPr lang="en-US" altLang="zh-CN" dirty="0"/>
              <a:t>Part One </a:t>
            </a:r>
            <a:r>
              <a:rPr lang="zh-CN" altLang="en-US" dirty="0"/>
              <a:t>输入标题</a:t>
            </a:r>
          </a:p>
        </p:txBody>
      </p:sp>
      <p:sp>
        <p:nvSpPr>
          <p:cNvPr id="35" name="文本占位符 10"/>
          <p:cNvSpPr>
            <a:spLocks noGrp="1"/>
          </p:cNvSpPr>
          <p:nvPr>
            <p:ph type="body" sz="quarter" idx="14" hasCustomPrompt="1"/>
          </p:nvPr>
        </p:nvSpPr>
        <p:spPr>
          <a:xfrm>
            <a:off x="800384" y="876821"/>
            <a:ext cx="640820" cy="584775"/>
          </a:xfrm>
          <a:prstGeom prst="rect">
            <a:avLst/>
          </a:prstGeom>
        </p:spPr>
        <p:txBody>
          <a:bodyPr wrap="square">
            <a:spAutoFit/>
          </a:bodyPr>
          <a:lstStyle>
            <a:lvl1pPr marL="0" indent="0" algn="ctr">
              <a:buNone/>
              <a:defRPr sz="3200">
                <a:solidFill>
                  <a:schemeClr val="accent4"/>
                </a:solidFill>
                <a:latin typeface="+mj-lt"/>
              </a:defRPr>
            </a:lvl1pPr>
          </a:lstStyle>
          <a:p>
            <a:pPr lvl="0"/>
            <a:r>
              <a:rPr lang="en-US" altLang="zh-CN" dirty="0"/>
              <a:t>1</a:t>
            </a:r>
            <a:endParaRPr lang="zh-CN" altLang="en-US" dirty="0"/>
          </a:p>
        </p:txBody>
      </p:sp>
      <p:sp>
        <p:nvSpPr>
          <p:cNvPr id="14" name="矩形 8"/>
          <p:cNvSpPr/>
          <p:nvPr userDrawn="1"/>
        </p:nvSpPr>
        <p:spPr>
          <a:xfrm>
            <a:off x="796539" y="1794587"/>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3"/>
              </a:solidFill>
              <a:latin typeface="+mj-lt"/>
            </a:endParaRPr>
          </a:p>
        </p:txBody>
      </p:sp>
      <p:sp>
        <p:nvSpPr>
          <p:cNvPr id="15" name="文本占位符 10"/>
          <p:cNvSpPr>
            <a:spLocks noGrp="1"/>
          </p:cNvSpPr>
          <p:nvPr>
            <p:ph type="body" sz="quarter" idx="15" hasCustomPrompt="1"/>
          </p:nvPr>
        </p:nvSpPr>
        <p:spPr>
          <a:xfrm>
            <a:off x="1628247" y="1878342"/>
            <a:ext cx="3367087" cy="400110"/>
          </a:xfrm>
          <a:prstGeom prst="rect">
            <a:avLst/>
          </a:prstGeom>
        </p:spPr>
        <p:txBody>
          <a:bodyPr wrap="square">
            <a:spAutoFit/>
          </a:bodyPr>
          <a:lstStyle>
            <a:lvl1pPr marL="0" indent="0" algn="l">
              <a:buNone/>
              <a:defRPr sz="2000" baseline="0">
                <a:solidFill>
                  <a:schemeClr val="accent3"/>
                </a:solidFill>
              </a:defRPr>
            </a:lvl1pPr>
          </a:lstStyle>
          <a:p>
            <a:pPr lvl="0"/>
            <a:r>
              <a:rPr lang="en-US" altLang="zh-CN" dirty="0"/>
              <a:t>Part One </a:t>
            </a:r>
            <a:r>
              <a:rPr lang="zh-CN" altLang="en-US" dirty="0"/>
              <a:t>输入标题</a:t>
            </a:r>
          </a:p>
        </p:txBody>
      </p:sp>
      <p:sp>
        <p:nvSpPr>
          <p:cNvPr id="16" name="文本占位符 10"/>
          <p:cNvSpPr>
            <a:spLocks noGrp="1"/>
          </p:cNvSpPr>
          <p:nvPr>
            <p:ph type="body" sz="quarter" idx="16" hasCustomPrompt="1"/>
          </p:nvPr>
        </p:nvSpPr>
        <p:spPr>
          <a:xfrm>
            <a:off x="800384" y="1777433"/>
            <a:ext cx="640820" cy="584775"/>
          </a:xfrm>
          <a:prstGeom prst="rect">
            <a:avLst/>
          </a:prstGeom>
        </p:spPr>
        <p:txBody>
          <a:bodyPr wrap="square">
            <a:spAutoFit/>
          </a:bodyPr>
          <a:lstStyle>
            <a:lvl1pPr marL="0" indent="0" algn="ctr">
              <a:buNone/>
              <a:defRPr sz="3200">
                <a:solidFill>
                  <a:schemeClr val="accent3"/>
                </a:solidFill>
                <a:latin typeface="+mj-lt"/>
              </a:defRPr>
            </a:lvl1pPr>
          </a:lstStyle>
          <a:p>
            <a:pPr lvl="0"/>
            <a:r>
              <a:rPr lang="en-US" altLang="zh-CN" dirty="0"/>
              <a:t>1</a:t>
            </a:r>
            <a:endParaRPr lang="zh-CN" altLang="en-US" dirty="0"/>
          </a:p>
        </p:txBody>
      </p:sp>
      <p:sp>
        <p:nvSpPr>
          <p:cNvPr id="43" name="矩形 8"/>
          <p:cNvSpPr/>
          <p:nvPr userDrawn="1"/>
        </p:nvSpPr>
        <p:spPr>
          <a:xfrm>
            <a:off x="796539" y="2710415"/>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2"/>
              </a:solidFill>
              <a:latin typeface="+mj-lt"/>
            </a:endParaRPr>
          </a:p>
        </p:txBody>
      </p:sp>
      <p:sp>
        <p:nvSpPr>
          <p:cNvPr id="44" name="文本占位符 10"/>
          <p:cNvSpPr>
            <a:spLocks noGrp="1"/>
          </p:cNvSpPr>
          <p:nvPr>
            <p:ph type="body" sz="quarter" idx="17" hasCustomPrompt="1"/>
          </p:nvPr>
        </p:nvSpPr>
        <p:spPr>
          <a:xfrm>
            <a:off x="1628247" y="2794170"/>
            <a:ext cx="3367087" cy="400110"/>
          </a:xfrm>
          <a:prstGeom prst="rect">
            <a:avLst/>
          </a:prstGeom>
        </p:spPr>
        <p:txBody>
          <a:bodyPr wrap="square">
            <a:spAutoFit/>
          </a:bodyPr>
          <a:lstStyle>
            <a:lvl1pPr marL="0" indent="0" algn="l">
              <a:buNone/>
              <a:defRPr sz="2000" baseline="0">
                <a:solidFill>
                  <a:schemeClr val="accent2"/>
                </a:solidFill>
              </a:defRPr>
            </a:lvl1pPr>
          </a:lstStyle>
          <a:p>
            <a:pPr lvl="0"/>
            <a:r>
              <a:rPr lang="en-US" altLang="zh-CN" dirty="0"/>
              <a:t>Part One </a:t>
            </a:r>
            <a:r>
              <a:rPr lang="zh-CN" altLang="en-US" dirty="0"/>
              <a:t>输入标题</a:t>
            </a:r>
          </a:p>
        </p:txBody>
      </p:sp>
      <p:sp>
        <p:nvSpPr>
          <p:cNvPr id="45" name="文本占位符 10"/>
          <p:cNvSpPr>
            <a:spLocks noGrp="1"/>
          </p:cNvSpPr>
          <p:nvPr>
            <p:ph type="body" sz="quarter" idx="18" hasCustomPrompt="1"/>
          </p:nvPr>
        </p:nvSpPr>
        <p:spPr>
          <a:xfrm>
            <a:off x="800384" y="2693261"/>
            <a:ext cx="640820" cy="584775"/>
          </a:xfrm>
          <a:prstGeom prst="rect">
            <a:avLst/>
          </a:prstGeom>
        </p:spPr>
        <p:txBody>
          <a:bodyPr wrap="square">
            <a:spAutoFit/>
          </a:bodyPr>
          <a:lstStyle>
            <a:lvl1pPr marL="0" indent="0" algn="ctr">
              <a:buNone/>
              <a:defRPr sz="3200">
                <a:solidFill>
                  <a:schemeClr val="accent2"/>
                </a:solidFill>
                <a:latin typeface="+mj-lt"/>
              </a:defRPr>
            </a:lvl1pPr>
          </a:lstStyle>
          <a:p>
            <a:pPr lvl="0"/>
            <a:r>
              <a:rPr lang="en-US" altLang="zh-CN" dirty="0"/>
              <a:t>1</a:t>
            </a:r>
            <a:endParaRPr lang="zh-CN" altLang="en-US" dirty="0"/>
          </a:p>
        </p:txBody>
      </p:sp>
      <p:sp>
        <p:nvSpPr>
          <p:cNvPr id="46" name="矩形 8"/>
          <p:cNvSpPr/>
          <p:nvPr userDrawn="1"/>
        </p:nvSpPr>
        <p:spPr>
          <a:xfrm>
            <a:off x="796539" y="3611027"/>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1"/>
              </a:solidFill>
              <a:latin typeface="+mj-lt"/>
            </a:endParaRPr>
          </a:p>
        </p:txBody>
      </p:sp>
      <p:sp>
        <p:nvSpPr>
          <p:cNvPr id="47" name="文本占位符 10"/>
          <p:cNvSpPr>
            <a:spLocks noGrp="1"/>
          </p:cNvSpPr>
          <p:nvPr>
            <p:ph type="body" sz="quarter" idx="19" hasCustomPrompt="1"/>
          </p:nvPr>
        </p:nvSpPr>
        <p:spPr>
          <a:xfrm>
            <a:off x="1628247" y="3694782"/>
            <a:ext cx="3367087" cy="400110"/>
          </a:xfrm>
          <a:prstGeom prst="rect">
            <a:avLst/>
          </a:prstGeom>
        </p:spPr>
        <p:txBody>
          <a:bodyPr wrap="square">
            <a:spAutoFit/>
          </a:bodyPr>
          <a:lstStyle>
            <a:lvl1pPr marL="0" indent="0" algn="l">
              <a:buNone/>
              <a:defRPr sz="2000" baseline="0">
                <a:solidFill>
                  <a:schemeClr val="accent1"/>
                </a:solidFill>
              </a:defRPr>
            </a:lvl1pPr>
          </a:lstStyle>
          <a:p>
            <a:pPr lvl="0"/>
            <a:r>
              <a:rPr lang="en-US" altLang="zh-CN" dirty="0"/>
              <a:t>Part One </a:t>
            </a:r>
            <a:r>
              <a:rPr lang="zh-CN" altLang="en-US" dirty="0"/>
              <a:t>输入标题</a:t>
            </a:r>
          </a:p>
        </p:txBody>
      </p:sp>
      <p:sp>
        <p:nvSpPr>
          <p:cNvPr id="48" name="文本占位符 10"/>
          <p:cNvSpPr>
            <a:spLocks noGrp="1"/>
          </p:cNvSpPr>
          <p:nvPr>
            <p:ph type="body" sz="quarter" idx="20" hasCustomPrompt="1"/>
          </p:nvPr>
        </p:nvSpPr>
        <p:spPr>
          <a:xfrm>
            <a:off x="800384" y="3593873"/>
            <a:ext cx="640820" cy="584775"/>
          </a:xfrm>
          <a:prstGeom prst="rect">
            <a:avLst/>
          </a:prstGeom>
        </p:spPr>
        <p:txBody>
          <a:bodyPr wrap="square">
            <a:spAutoFit/>
          </a:bodyPr>
          <a:lstStyle>
            <a:lvl1pPr marL="0" indent="0" algn="ctr">
              <a:buNone/>
              <a:defRPr sz="3200">
                <a:solidFill>
                  <a:schemeClr val="accent1"/>
                </a:solidFill>
                <a:latin typeface="+mj-lt"/>
              </a:defRPr>
            </a:lvl1pPr>
          </a:lstStyle>
          <a:p>
            <a:pPr lvl="0"/>
            <a:r>
              <a:rPr lang="en-US" altLang="zh-CN" dirty="0"/>
              <a:t>1</a:t>
            </a:r>
            <a:endParaRPr lang="zh-CN" altLang="en-US" dirty="0"/>
          </a:p>
        </p:txBody>
      </p:sp>
      <p:sp>
        <p:nvSpPr>
          <p:cNvPr id="49" name="矩形 8"/>
          <p:cNvSpPr/>
          <p:nvPr userDrawn="1"/>
        </p:nvSpPr>
        <p:spPr>
          <a:xfrm>
            <a:off x="796539" y="4515269"/>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1A7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1A7BAE"/>
              </a:solidFill>
              <a:latin typeface="+mj-lt"/>
            </a:endParaRPr>
          </a:p>
        </p:txBody>
      </p:sp>
      <p:sp>
        <p:nvSpPr>
          <p:cNvPr id="50" name="文本占位符 10"/>
          <p:cNvSpPr>
            <a:spLocks noGrp="1"/>
          </p:cNvSpPr>
          <p:nvPr>
            <p:ph type="body" sz="quarter" idx="21" hasCustomPrompt="1"/>
          </p:nvPr>
        </p:nvSpPr>
        <p:spPr>
          <a:xfrm>
            <a:off x="1628247" y="4599024"/>
            <a:ext cx="3367087" cy="400110"/>
          </a:xfrm>
          <a:prstGeom prst="rect">
            <a:avLst/>
          </a:prstGeom>
        </p:spPr>
        <p:txBody>
          <a:bodyPr wrap="square">
            <a:spAutoFit/>
          </a:bodyPr>
          <a:lstStyle>
            <a:lvl1pPr marL="0" indent="0" algn="l">
              <a:buNone/>
              <a:defRPr sz="2000" baseline="0">
                <a:solidFill>
                  <a:schemeClr val="accent4"/>
                </a:solidFill>
              </a:defRPr>
            </a:lvl1pPr>
          </a:lstStyle>
          <a:p>
            <a:pPr lvl="0"/>
            <a:r>
              <a:rPr lang="en-US" altLang="zh-CN" dirty="0"/>
              <a:t>Part One </a:t>
            </a:r>
            <a:r>
              <a:rPr lang="zh-CN" altLang="en-US" dirty="0"/>
              <a:t>输入标题</a:t>
            </a:r>
          </a:p>
        </p:txBody>
      </p:sp>
      <p:sp>
        <p:nvSpPr>
          <p:cNvPr id="51" name="文本占位符 10"/>
          <p:cNvSpPr>
            <a:spLocks noGrp="1"/>
          </p:cNvSpPr>
          <p:nvPr>
            <p:ph type="body" sz="quarter" idx="22" hasCustomPrompt="1"/>
          </p:nvPr>
        </p:nvSpPr>
        <p:spPr>
          <a:xfrm>
            <a:off x="800384" y="4498115"/>
            <a:ext cx="640820" cy="584775"/>
          </a:xfrm>
          <a:prstGeom prst="rect">
            <a:avLst/>
          </a:prstGeom>
        </p:spPr>
        <p:txBody>
          <a:bodyPr wrap="square">
            <a:spAutoFit/>
          </a:bodyPr>
          <a:lstStyle>
            <a:lvl1pPr marL="0" indent="0" algn="ctr">
              <a:buNone/>
              <a:defRPr sz="3200">
                <a:solidFill>
                  <a:schemeClr val="accent4"/>
                </a:solidFill>
                <a:latin typeface="+mj-lt"/>
              </a:defRPr>
            </a:lvl1pPr>
          </a:lstStyle>
          <a:p>
            <a:pPr lvl="0"/>
            <a:r>
              <a:rPr lang="en-US" altLang="zh-CN" dirty="0"/>
              <a:t>1</a:t>
            </a:r>
            <a:endParaRPr lang="zh-CN" altLang="en-US" dirty="0"/>
          </a:p>
        </p:txBody>
      </p:sp>
      <p:sp>
        <p:nvSpPr>
          <p:cNvPr id="52" name="矩形 8"/>
          <p:cNvSpPr/>
          <p:nvPr userDrawn="1"/>
        </p:nvSpPr>
        <p:spPr>
          <a:xfrm>
            <a:off x="796539" y="5415881"/>
            <a:ext cx="698984" cy="567621"/>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3"/>
              </a:solidFill>
              <a:latin typeface="+mj-lt"/>
            </a:endParaRPr>
          </a:p>
        </p:txBody>
      </p:sp>
      <p:sp>
        <p:nvSpPr>
          <p:cNvPr id="53" name="文本占位符 10"/>
          <p:cNvSpPr>
            <a:spLocks noGrp="1"/>
          </p:cNvSpPr>
          <p:nvPr>
            <p:ph type="body" sz="quarter" idx="23" hasCustomPrompt="1"/>
          </p:nvPr>
        </p:nvSpPr>
        <p:spPr>
          <a:xfrm>
            <a:off x="1628247" y="5499636"/>
            <a:ext cx="3367087" cy="400110"/>
          </a:xfrm>
          <a:prstGeom prst="rect">
            <a:avLst/>
          </a:prstGeom>
        </p:spPr>
        <p:txBody>
          <a:bodyPr wrap="square">
            <a:spAutoFit/>
          </a:bodyPr>
          <a:lstStyle>
            <a:lvl1pPr marL="0" indent="0" algn="l">
              <a:buNone/>
              <a:defRPr sz="2000" baseline="0">
                <a:solidFill>
                  <a:schemeClr val="accent3"/>
                </a:solidFill>
              </a:defRPr>
            </a:lvl1pPr>
          </a:lstStyle>
          <a:p>
            <a:pPr lvl="0"/>
            <a:r>
              <a:rPr lang="en-US" altLang="zh-CN" dirty="0"/>
              <a:t>Part One </a:t>
            </a:r>
            <a:r>
              <a:rPr lang="zh-CN" altLang="en-US" dirty="0"/>
              <a:t>输入标题</a:t>
            </a:r>
          </a:p>
        </p:txBody>
      </p:sp>
      <p:sp>
        <p:nvSpPr>
          <p:cNvPr id="54" name="文本占位符 10"/>
          <p:cNvSpPr>
            <a:spLocks noGrp="1"/>
          </p:cNvSpPr>
          <p:nvPr>
            <p:ph type="body" sz="quarter" idx="24" hasCustomPrompt="1"/>
          </p:nvPr>
        </p:nvSpPr>
        <p:spPr>
          <a:xfrm>
            <a:off x="800384" y="5398727"/>
            <a:ext cx="640820" cy="584775"/>
          </a:xfrm>
          <a:prstGeom prst="rect">
            <a:avLst/>
          </a:prstGeom>
        </p:spPr>
        <p:txBody>
          <a:bodyPr wrap="square">
            <a:spAutoFit/>
          </a:bodyPr>
          <a:lstStyle>
            <a:lvl1pPr marL="0" indent="0" algn="ctr">
              <a:buNone/>
              <a:defRPr sz="3200">
                <a:solidFill>
                  <a:schemeClr val="accent3"/>
                </a:solidFill>
                <a:latin typeface="+mj-lt"/>
              </a:defRPr>
            </a:lvl1pPr>
          </a:lstStyle>
          <a:p>
            <a:pPr lvl="0"/>
            <a:r>
              <a:rPr lang="en-US" altLang="zh-CN" dirty="0"/>
              <a:t>1</a:t>
            </a:r>
            <a:endParaRPr lang="zh-CN" altLang="en-US" dirty="0"/>
          </a:p>
        </p:txBody>
      </p:sp>
    </p:spTree>
    <p:extLst>
      <p:ext uri="{BB962C8B-B14F-4D97-AF65-F5344CB8AC3E}">
        <p14:creationId xmlns:p14="http://schemas.microsoft.com/office/powerpoint/2010/main" val="864201736"/>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副标题页_1">
    <p:bg>
      <p:bgPr>
        <a:solidFill>
          <a:schemeClr val="accent4"/>
        </a:solidFill>
        <a:effectLst/>
      </p:bgPr>
    </p:bg>
    <p:spTree>
      <p:nvGrpSpPr>
        <p:cNvPr id="1" name=""/>
        <p:cNvGrpSpPr/>
        <p:nvPr/>
      </p:nvGrpSpPr>
      <p:grpSpPr>
        <a:xfrm>
          <a:off x="0" y="0"/>
          <a:ext cx="0" cy="0"/>
          <a:chOff x="0" y="0"/>
          <a:chExt cx="0" cy="0"/>
        </a:xfrm>
      </p:grpSpPr>
      <p:sp>
        <p:nvSpPr>
          <p:cNvPr id="3" name="矩形 2"/>
          <p:cNvSpPr/>
          <p:nvPr userDrawn="1"/>
        </p:nvSpPr>
        <p:spPr>
          <a:xfrm>
            <a:off x="1" y="2742727"/>
            <a:ext cx="12192000" cy="84742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10"/>
          <p:cNvSpPr>
            <a:spLocks noGrp="1"/>
          </p:cNvSpPr>
          <p:nvPr>
            <p:ph type="body" sz="quarter" idx="11" hasCustomPrompt="1"/>
          </p:nvPr>
        </p:nvSpPr>
        <p:spPr>
          <a:xfrm>
            <a:off x="5194570" y="1826018"/>
            <a:ext cx="6569245" cy="1015663"/>
          </a:xfrm>
          <a:prstGeom prst="rect">
            <a:avLst/>
          </a:prstGeom>
        </p:spPr>
        <p:txBody>
          <a:bodyPr wrap="square">
            <a:spAutoFit/>
          </a:bodyPr>
          <a:lstStyle>
            <a:lvl1pPr marL="0" indent="0" algn="r">
              <a:buNone/>
              <a:defRPr sz="6000">
                <a:solidFill>
                  <a:schemeClr val="bg1"/>
                </a:solidFill>
                <a:latin typeface="+mj-lt"/>
              </a:defRPr>
            </a:lvl1pPr>
          </a:lstStyle>
          <a:p>
            <a:pPr lvl="0"/>
            <a:r>
              <a:rPr lang="en-US" altLang="zh-CN" dirty="0"/>
              <a:t>PART ONE</a:t>
            </a:r>
            <a:endParaRPr lang="zh-CN" altLang="en-US" dirty="0"/>
          </a:p>
        </p:txBody>
      </p:sp>
      <p:sp>
        <p:nvSpPr>
          <p:cNvPr id="9" name="文本占位符 10"/>
          <p:cNvSpPr>
            <a:spLocks noGrp="1"/>
          </p:cNvSpPr>
          <p:nvPr>
            <p:ph type="body" sz="quarter" idx="12" hasCustomPrompt="1"/>
          </p:nvPr>
        </p:nvSpPr>
        <p:spPr>
          <a:xfrm>
            <a:off x="1" y="-2219126"/>
            <a:ext cx="3842719" cy="11618565"/>
          </a:xfrm>
          <a:prstGeom prst="rect">
            <a:avLst/>
          </a:prstGeom>
          <a:noFill/>
          <a:effectLst>
            <a:outerShdw blurRad="165100" dist="76200" dir="1200000" algn="tl" rotWithShape="0">
              <a:prstClr val="black">
                <a:alpha val="10000"/>
              </a:prstClr>
            </a:outerShdw>
          </a:effectLst>
        </p:spPr>
        <p:txBody>
          <a:bodyPr wrap="none" rtlCol="0">
            <a:spAutoFit/>
          </a:bodyPr>
          <a:lstStyle>
            <a:lvl1pPr marL="0" indent="0">
              <a:buNone/>
              <a:defRPr lang="zh-CN" altLang="en-US" sz="74900" dirty="0">
                <a:solidFill>
                  <a:schemeClr val="bg1"/>
                </a:solidFill>
                <a:latin typeface="+mj-lt"/>
              </a:defRPr>
            </a:lvl1pPr>
          </a:lstStyle>
          <a:p>
            <a:pPr marL="0" lvl="0" defTabSz="914377"/>
            <a:r>
              <a:rPr lang="en-US" altLang="zh-CN" dirty="0"/>
              <a:t>1</a:t>
            </a:r>
            <a:endParaRPr lang="zh-CN" altLang="en-US" dirty="0"/>
          </a:p>
        </p:txBody>
      </p:sp>
      <p:sp>
        <p:nvSpPr>
          <p:cNvPr id="12" name="文本占位符 10"/>
          <p:cNvSpPr>
            <a:spLocks noGrp="1"/>
          </p:cNvSpPr>
          <p:nvPr>
            <p:ph type="body" sz="quarter" idx="13" hasCustomPrompt="1"/>
          </p:nvPr>
        </p:nvSpPr>
        <p:spPr>
          <a:xfrm>
            <a:off x="5194570" y="2791947"/>
            <a:ext cx="6569245" cy="748988"/>
          </a:xfrm>
          <a:prstGeom prst="rect">
            <a:avLst/>
          </a:prstGeom>
        </p:spPr>
        <p:txBody>
          <a:bodyPr wrap="square">
            <a:spAutoFit/>
          </a:bodyPr>
          <a:lstStyle>
            <a:lvl1pPr marL="0" marR="0" indent="0" algn="r" defTabSz="1219170" rtl="0" eaLnBrk="1" fontAlgn="auto" latinLnBrk="0" hangingPunct="1">
              <a:lnSpc>
                <a:spcPct val="100000"/>
              </a:lnSpc>
              <a:spcBef>
                <a:spcPct val="20000"/>
              </a:spcBef>
              <a:spcAft>
                <a:spcPts val="0"/>
              </a:spcAft>
              <a:buClrTx/>
              <a:buSzTx/>
              <a:buFont typeface="Arial" pitchFamily="34" charset="0"/>
              <a:buNone/>
              <a:tabLst/>
              <a:defRPr>
                <a:solidFill>
                  <a:schemeClr val="bg1"/>
                </a:solidFill>
              </a:defRPr>
            </a:lvl1pPr>
          </a:lstStyle>
          <a:p>
            <a:pPr marL="0" marR="0" lvl="0" indent="0" algn="r" defTabSz="1219170" rtl="0" eaLnBrk="1" fontAlgn="auto" latinLnBrk="0" hangingPunct="1">
              <a:lnSpc>
                <a:spcPct val="100000"/>
              </a:lnSpc>
              <a:spcBef>
                <a:spcPct val="20000"/>
              </a:spcBef>
              <a:spcAft>
                <a:spcPts val="0"/>
              </a:spcAft>
              <a:buClrTx/>
              <a:buSzTx/>
              <a:buFont typeface="Arial" pitchFamily="34" charset="0"/>
              <a:buNone/>
              <a:tabLst/>
              <a:defRPr/>
            </a:pPr>
            <a:r>
              <a:rPr lang="zh-CN" altLang="en-US" dirty="0"/>
              <a:t>请在此处输入标题</a:t>
            </a:r>
          </a:p>
        </p:txBody>
      </p:sp>
      <p:sp>
        <p:nvSpPr>
          <p:cNvPr id="14" name="文本占位符 10"/>
          <p:cNvSpPr>
            <a:spLocks noGrp="1"/>
          </p:cNvSpPr>
          <p:nvPr>
            <p:ph type="body" sz="quarter" idx="15" hasCustomPrompt="1"/>
          </p:nvPr>
        </p:nvSpPr>
        <p:spPr>
          <a:xfrm>
            <a:off x="5194570" y="3636243"/>
            <a:ext cx="6569245" cy="461665"/>
          </a:xfrm>
          <a:prstGeom prst="rect">
            <a:avLst/>
          </a:prstGeom>
        </p:spPr>
        <p:txBody>
          <a:bodyPr wrap="square">
            <a:spAutoFit/>
          </a:bodyPr>
          <a:lstStyle>
            <a:lvl1pPr marL="0" indent="0" algn="r">
              <a:buNone/>
              <a:defRPr sz="1200">
                <a:solidFill>
                  <a:schemeClr val="bg1"/>
                </a:solidFill>
              </a:defRPr>
            </a:lvl1pPr>
          </a:lstStyle>
          <a:p>
            <a:pPr lvl="0"/>
            <a:r>
              <a:rPr lang="zh-CN" altLang="en-US" dirty="0"/>
              <a:t>标题数字等都可以通过点击和重新输入进行更改，顶部“开始”面板中可以对字体、字号、颜色、行距等进行修改。建议正文</a:t>
            </a:r>
            <a:r>
              <a:rPr lang="en-US" altLang="zh-CN" dirty="0"/>
              <a:t>8-14</a:t>
            </a:r>
            <a:r>
              <a:rPr lang="zh-CN" altLang="en-US" dirty="0"/>
              <a:t>号字，</a:t>
            </a:r>
            <a:r>
              <a:rPr lang="en-US" altLang="zh-CN" dirty="0"/>
              <a:t>1.3</a:t>
            </a:r>
            <a:r>
              <a:rPr lang="zh-CN" altLang="en-US" dirty="0"/>
              <a:t>倍字间距。</a:t>
            </a:r>
          </a:p>
        </p:txBody>
      </p:sp>
    </p:spTree>
    <p:extLst>
      <p:ext uri="{BB962C8B-B14F-4D97-AF65-F5344CB8AC3E}">
        <p14:creationId xmlns:p14="http://schemas.microsoft.com/office/powerpoint/2010/main" val="842076297"/>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副标题页_2">
    <p:bg>
      <p:bgPr>
        <a:solidFill>
          <a:schemeClr val="accent3"/>
        </a:solidFill>
        <a:effectLst/>
      </p:bgPr>
    </p:bg>
    <p:spTree>
      <p:nvGrpSpPr>
        <p:cNvPr id="1" name=""/>
        <p:cNvGrpSpPr/>
        <p:nvPr/>
      </p:nvGrpSpPr>
      <p:grpSpPr>
        <a:xfrm>
          <a:off x="0" y="0"/>
          <a:ext cx="0" cy="0"/>
          <a:chOff x="0" y="0"/>
          <a:chExt cx="0" cy="0"/>
        </a:xfrm>
      </p:grpSpPr>
      <p:sp>
        <p:nvSpPr>
          <p:cNvPr id="3" name="矩形 2"/>
          <p:cNvSpPr/>
          <p:nvPr userDrawn="1"/>
        </p:nvSpPr>
        <p:spPr>
          <a:xfrm>
            <a:off x="1" y="2742727"/>
            <a:ext cx="12192000" cy="84742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10"/>
          <p:cNvSpPr>
            <a:spLocks noGrp="1"/>
          </p:cNvSpPr>
          <p:nvPr>
            <p:ph type="body" sz="quarter" idx="11" hasCustomPrompt="1"/>
          </p:nvPr>
        </p:nvSpPr>
        <p:spPr>
          <a:xfrm>
            <a:off x="5194570" y="1826018"/>
            <a:ext cx="6569245" cy="1015663"/>
          </a:xfrm>
          <a:prstGeom prst="rect">
            <a:avLst/>
          </a:prstGeom>
        </p:spPr>
        <p:txBody>
          <a:bodyPr wrap="square">
            <a:spAutoFit/>
          </a:bodyPr>
          <a:lstStyle>
            <a:lvl1pPr marL="0" indent="0" algn="r">
              <a:buNone/>
              <a:defRPr sz="6000">
                <a:solidFill>
                  <a:schemeClr val="bg1"/>
                </a:solidFill>
                <a:latin typeface="+mj-lt"/>
              </a:defRPr>
            </a:lvl1pPr>
          </a:lstStyle>
          <a:p>
            <a:pPr lvl="0"/>
            <a:r>
              <a:rPr lang="en-US" altLang="zh-CN" dirty="0"/>
              <a:t>PART TWO</a:t>
            </a:r>
            <a:endParaRPr lang="zh-CN" altLang="en-US" dirty="0"/>
          </a:p>
        </p:txBody>
      </p:sp>
      <p:sp>
        <p:nvSpPr>
          <p:cNvPr id="9" name="文本占位符 10"/>
          <p:cNvSpPr>
            <a:spLocks noGrp="1"/>
          </p:cNvSpPr>
          <p:nvPr>
            <p:ph type="body" sz="quarter" idx="12" hasCustomPrompt="1"/>
          </p:nvPr>
        </p:nvSpPr>
        <p:spPr>
          <a:xfrm>
            <a:off x="1" y="-2219126"/>
            <a:ext cx="5006499" cy="11618565"/>
          </a:xfrm>
          <a:prstGeom prst="rect">
            <a:avLst/>
          </a:prstGeom>
          <a:noFill/>
          <a:effectLst>
            <a:outerShdw blurRad="165100" dist="76200" dir="1200000" algn="tl" rotWithShape="0">
              <a:prstClr val="black">
                <a:alpha val="10000"/>
              </a:prstClr>
            </a:outerShdw>
          </a:effectLst>
        </p:spPr>
        <p:txBody>
          <a:bodyPr wrap="none" rtlCol="0">
            <a:spAutoFit/>
          </a:bodyPr>
          <a:lstStyle>
            <a:lvl1pPr marL="0" indent="0">
              <a:buNone/>
              <a:defRPr lang="zh-CN" altLang="en-US" sz="74900" dirty="0">
                <a:solidFill>
                  <a:schemeClr val="bg1"/>
                </a:solidFill>
                <a:latin typeface="+mj-lt"/>
              </a:defRPr>
            </a:lvl1pPr>
          </a:lstStyle>
          <a:p>
            <a:pPr marL="0" lvl="0" defTabSz="914377"/>
            <a:r>
              <a:rPr lang="en-US" altLang="zh-CN" dirty="0"/>
              <a:t>2</a:t>
            </a:r>
            <a:endParaRPr lang="zh-CN" altLang="en-US" dirty="0"/>
          </a:p>
        </p:txBody>
      </p:sp>
      <p:sp>
        <p:nvSpPr>
          <p:cNvPr id="12" name="文本占位符 10"/>
          <p:cNvSpPr>
            <a:spLocks noGrp="1"/>
          </p:cNvSpPr>
          <p:nvPr>
            <p:ph type="body" sz="quarter" idx="13" hasCustomPrompt="1"/>
          </p:nvPr>
        </p:nvSpPr>
        <p:spPr>
          <a:xfrm>
            <a:off x="5194570" y="2791947"/>
            <a:ext cx="6569245" cy="748988"/>
          </a:xfrm>
          <a:prstGeom prst="rect">
            <a:avLst/>
          </a:prstGeom>
        </p:spPr>
        <p:txBody>
          <a:bodyPr wrap="square">
            <a:spAutoFit/>
          </a:bodyPr>
          <a:lstStyle>
            <a:lvl1pPr marL="0" marR="0" indent="0" algn="r" defTabSz="1219170" rtl="0" eaLnBrk="1" fontAlgn="auto" latinLnBrk="0" hangingPunct="1">
              <a:lnSpc>
                <a:spcPct val="100000"/>
              </a:lnSpc>
              <a:spcBef>
                <a:spcPct val="20000"/>
              </a:spcBef>
              <a:spcAft>
                <a:spcPts val="0"/>
              </a:spcAft>
              <a:buClrTx/>
              <a:buSzTx/>
              <a:buFont typeface="Arial" pitchFamily="34" charset="0"/>
              <a:buNone/>
              <a:tabLst/>
              <a:defRPr>
                <a:solidFill>
                  <a:schemeClr val="bg1"/>
                </a:solidFill>
              </a:defRPr>
            </a:lvl1pPr>
          </a:lstStyle>
          <a:p>
            <a:pPr marL="0" marR="0" lvl="0" indent="0" algn="r" defTabSz="1219170" rtl="0" eaLnBrk="1" fontAlgn="auto" latinLnBrk="0" hangingPunct="1">
              <a:lnSpc>
                <a:spcPct val="100000"/>
              </a:lnSpc>
              <a:spcBef>
                <a:spcPct val="20000"/>
              </a:spcBef>
              <a:spcAft>
                <a:spcPts val="0"/>
              </a:spcAft>
              <a:buClrTx/>
              <a:buSzTx/>
              <a:buFont typeface="Arial" pitchFamily="34" charset="0"/>
              <a:buNone/>
              <a:tabLst/>
              <a:defRPr/>
            </a:pPr>
            <a:r>
              <a:rPr lang="zh-CN" altLang="en-US" dirty="0"/>
              <a:t>请在此处输入标题</a:t>
            </a:r>
          </a:p>
        </p:txBody>
      </p:sp>
      <p:sp>
        <p:nvSpPr>
          <p:cNvPr id="14" name="文本占位符 10"/>
          <p:cNvSpPr>
            <a:spLocks noGrp="1"/>
          </p:cNvSpPr>
          <p:nvPr>
            <p:ph type="body" sz="quarter" idx="15" hasCustomPrompt="1"/>
          </p:nvPr>
        </p:nvSpPr>
        <p:spPr>
          <a:xfrm>
            <a:off x="5194570" y="3636243"/>
            <a:ext cx="6569245" cy="461665"/>
          </a:xfrm>
          <a:prstGeom prst="rect">
            <a:avLst/>
          </a:prstGeom>
        </p:spPr>
        <p:txBody>
          <a:bodyPr wrap="square">
            <a:spAutoFit/>
          </a:bodyPr>
          <a:lstStyle>
            <a:lvl1pPr marL="0" indent="0" algn="r">
              <a:buNone/>
              <a:defRPr sz="1200">
                <a:solidFill>
                  <a:schemeClr val="bg1"/>
                </a:solidFill>
              </a:defRPr>
            </a:lvl1pPr>
          </a:lstStyle>
          <a:p>
            <a:pPr lvl="0"/>
            <a:r>
              <a:rPr lang="zh-CN" altLang="en-US" dirty="0"/>
              <a:t>标题数字等都可以通过点击和重新输入进行更改，顶部“开始”面板中可以对字体、字号、颜色、行距等进行修改。建议正文</a:t>
            </a:r>
            <a:r>
              <a:rPr lang="en-US" altLang="zh-CN" dirty="0"/>
              <a:t>8-14</a:t>
            </a:r>
            <a:r>
              <a:rPr lang="zh-CN" altLang="en-US" dirty="0"/>
              <a:t>号字，</a:t>
            </a:r>
            <a:r>
              <a:rPr lang="en-US" altLang="zh-CN" dirty="0"/>
              <a:t>1.3</a:t>
            </a:r>
            <a:r>
              <a:rPr lang="zh-CN" altLang="en-US" dirty="0"/>
              <a:t>倍字间距。</a:t>
            </a:r>
          </a:p>
        </p:txBody>
      </p:sp>
    </p:spTree>
    <p:extLst>
      <p:ext uri="{BB962C8B-B14F-4D97-AF65-F5344CB8AC3E}">
        <p14:creationId xmlns:p14="http://schemas.microsoft.com/office/powerpoint/2010/main" val="1994491870"/>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副标题页_3">
    <p:bg>
      <p:bgPr>
        <a:solidFill>
          <a:schemeClr val="accent2"/>
        </a:solidFill>
        <a:effectLst/>
      </p:bgPr>
    </p:bg>
    <p:spTree>
      <p:nvGrpSpPr>
        <p:cNvPr id="1" name=""/>
        <p:cNvGrpSpPr/>
        <p:nvPr/>
      </p:nvGrpSpPr>
      <p:grpSpPr>
        <a:xfrm>
          <a:off x="0" y="0"/>
          <a:ext cx="0" cy="0"/>
          <a:chOff x="0" y="0"/>
          <a:chExt cx="0" cy="0"/>
        </a:xfrm>
      </p:grpSpPr>
      <p:sp>
        <p:nvSpPr>
          <p:cNvPr id="3" name="矩形 2"/>
          <p:cNvSpPr/>
          <p:nvPr userDrawn="1"/>
        </p:nvSpPr>
        <p:spPr>
          <a:xfrm>
            <a:off x="1" y="2742727"/>
            <a:ext cx="12192000" cy="84742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10"/>
          <p:cNvSpPr>
            <a:spLocks noGrp="1"/>
          </p:cNvSpPr>
          <p:nvPr>
            <p:ph type="body" sz="quarter" idx="11" hasCustomPrompt="1"/>
          </p:nvPr>
        </p:nvSpPr>
        <p:spPr>
          <a:xfrm>
            <a:off x="5194570" y="1826018"/>
            <a:ext cx="6569245" cy="1015663"/>
          </a:xfrm>
          <a:prstGeom prst="rect">
            <a:avLst/>
          </a:prstGeom>
        </p:spPr>
        <p:txBody>
          <a:bodyPr wrap="square">
            <a:spAutoFit/>
          </a:bodyPr>
          <a:lstStyle>
            <a:lvl1pPr marL="0" indent="0" algn="r">
              <a:buNone/>
              <a:defRPr sz="6000">
                <a:solidFill>
                  <a:schemeClr val="bg1"/>
                </a:solidFill>
                <a:latin typeface="+mj-lt"/>
              </a:defRPr>
            </a:lvl1pPr>
          </a:lstStyle>
          <a:p>
            <a:pPr lvl="0"/>
            <a:r>
              <a:rPr lang="en-US" altLang="zh-CN" dirty="0"/>
              <a:t>PART THREE</a:t>
            </a:r>
            <a:endParaRPr lang="zh-CN" altLang="en-US" dirty="0"/>
          </a:p>
        </p:txBody>
      </p:sp>
      <p:sp>
        <p:nvSpPr>
          <p:cNvPr id="9" name="文本占位符 10"/>
          <p:cNvSpPr>
            <a:spLocks noGrp="1"/>
          </p:cNvSpPr>
          <p:nvPr>
            <p:ph type="body" sz="quarter" idx="12" hasCustomPrompt="1"/>
          </p:nvPr>
        </p:nvSpPr>
        <p:spPr>
          <a:xfrm>
            <a:off x="1" y="-2219126"/>
            <a:ext cx="5277407" cy="11618565"/>
          </a:xfrm>
          <a:prstGeom prst="rect">
            <a:avLst/>
          </a:prstGeom>
          <a:noFill/>
          <a:effectLst>
            <a:outerShdw blurRad="165100" dist="76200" dir="1200000" algn="tl" rotWithShape="0">
              <a:prstClr val="black">
                <a:alpha val="10000"/>
              </a:prstClr>
            </a:outerShdw>
          </a:effectLst>
        </p:spPr>
        <p:txBody>
          <a:bodyPr wrap="none" rtlCol="0">
            <a:spAutoFit/>
          </a:bodyPr>
          <a:lstStyle>
            <a:lvl1pPr marL="0" indent="0">
              <a:buNone/>
              <a:defRPr lang="zh-CN" altLang="en-US" sz="74900" dirty="0">
                <a:solidFill>
                  <a:schemeClr val="bg1"/>
                </a:solidFill>
                <a:latin typeface="+mj-lt"/>
              </a:defRPr>
            </a:lvl1pPr>
          </a:lstStyle>
          <a:p>
            <a:pPr marL="0" lvl="0" defTabSz="914377"/>
            <a:r>
              <a:rPr lang="en-US" altLang="zh-CN" dirty="0"/>
              <a:t>3</a:t>
            </a:r>
            <a:endParaRPr lang="zh-CN" altLang="en-US" dirty="0"/>
          </a:p>
        </p:txBody>
      </p:sp>
      <p:sp>
        <p:nvSpPr>
          <p:cNvPr id="12" name="文本占位符 10"/>
          <p:cNvSpPr>
            <a:spLocks noGrp="1"/>
          </p:cNvSpPr>
          <p:nvPr>
            <p:ph type="body" sz="quarter" idx="13" hasCustomPrompt="1"/>
          </p:nvPr>
        </p:nvSpPr>
        <p:spPr>
          <a:xfrm>
            <a:off x="5194570" y="2791947"/>
            <a:ext cx="6569245" cy="748988"/>
          </a:xfrm>
          <a:prstGeom prst="rect">
            <a:avLst/>
          </a:prstGeom>
        </p:spPr>
        <p:txBody>
          <a:bodyPr wrap="square">
            <a:spAutoFit/>
          </a:bodyPr>
          <a:lstStyle>
            <a:lvl1pPr marL="0" marR="0" indent="0" algn="r" defTabSz="1219170" rtl="0" eaLnBrk="1" fontAlgn="auto" latinLnBrk="0" hangingPunct="1">
              <a:lnSpc>
                <a:spcPct val="100000"/>
              </a:lnSpc>
              <a:spcBef>
                <a:spcPct val="20000"/>
              </a:spcBef>
              <a:spcAft>
                <a:spcPts val="0"/>
              </a:spcAft>
              <a:buClrTx/>
              <a:buSzTx/>
              <a:buFont typeface="Arial" pitchFamily="34" charset="0"/>
              <a:buNone/>
              <a:tabLst/>
              <a:defRPr>
                <a:solidFill>
                  <a:schemeClr val="bg1"/>
                </a:solidFill>
              </a:defRPr>
            </a:lvl1pPr>
          </a:lstStyle>
          <a:p>
            <a:pPr marL="0" marR="0" lvl="0" indent="0" algn="r" defTabSz="1219170" rtl="0" eaLnBrk="1" fontAlgn="auto" latinLnBrk="0" hangingPunct="1">
              <a:lnSpc>
                <a:spcPct val="100000"/>
              </a:lnSpc>
              <a:spcBef>
                <a:spcPct val="20000"/>
              </a:spcBef>
              <a:spcAft>
                <a:spcPts val="0"/>
              </a:spcAft>
              <a:buClrTx/>
              <a:buSzTx/>
              <a:buFont typeface="Arial" pitchFamily="34" charset="0"/>
              <a:buNone/>
              <a:tabLst/>
              <a:defRPr/>
            </a:pPr>
            <a:r>
              <a:rPr lang="zh-CN" altLang="en-US" dirty="0"/>
              <a:t>请在此处输入标题</a:t>
            </a:r>
          </a:p>
        </p:txBody>
      </p:sp>
      <p:sp>
        <p:nvSpPr>
          <p:cNvPr id="14" name="文本占位符 10"/>
          <p:cNvSpPr>
            <a:spLocks noGrp="1"/>
          </p:cNvSpPr>
          <p:nvPr>
            <p:ph type="body" sz="quarter" idx="15" hasCustomPrompt="1"/>
          </p:nvPr>
        </p:nvSpPr>
        <p:spPr>
          <a:xfrm>
            <a:off x="5194570" y="3636243"/>
            <a:ext cx="6569245" cy="461665"/>
          </a:xfrm>
          <a:prstGeom prst="rect">
            <a:avLst/>
          </a:prstGeom>
        </p:spPr>
        <p:txBody>
          <a:bodyPr wrap="square">
            <a:spAutoFit/>
          </a:bodyPr>
          <a:lstStyle>
            <a:lvl1pPr marL="0" indent="0" algn="r">
              <a:buNone/>
              <a:defRPr sz="1200">
                <a:solidFill>
                  <a:schemeClr val="bg1"/>
                </a:solidFill>
              </a:defRPr>
            </a:lvl1pPr>
          </a:lstStyle>
          <a:p>
            <a:pPr lvl="0"/>
            <a:r>
              <a:rPr lang="zh-CN" altLang="en-US" dirty="0"/>
              <a:t>标题数字等都可以通过点击和重新输入进行更改，顶部“开始”面板中可以对字体、字号、颜色、行距等进行修改。建议正文</a:t>
            </a:r>
            <a:r>
              <a:rPr lang="en-US" altLang="zh-CN" dirty="0"/>
              <a:t>8-14</a:t>
            </a:r>
            <a:r>
              <a:rPr lang="zh-CN" altLang="en-US" dirty="0"/>
              <a:t>号字，</a:t>
            </a:r>
            <a:r>
              <a:rPr lang="en-US" altLang="zh-CN" dirty="0"/>
              <a:t>1.3</a:t>
            </a:r>
            <a:r>
              <a:rPr lang="zh-CN" altLang="en-US" dirty="0"/>
              <a:t>倍字间距。</a:t>
            </a:r>
          </a:p>
        </p:txBody>
      </p:sp>
    </p:spTree>
    <p:extLst>
      <p:ext uri="{BB962C8B-B14F-4D97-AF65-F5344CB8AC3E}">
        <p14:creationId xmlns:p14="http://schemas.microsoft.com/office/powerpoint/2010/main" val="3808180222"/>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副标题页_4">
    <p:bg>
      <p:bgPr>
        <a:solidFill>
          <a:schemeClr val="accent1"/>
        </a:solidFill>
        <a:effectLst/>
      </p:bgPr>
    </p:bg>
    <p:spTree>
      <p:nvGrpSpPr>
        <p:cNvPr id="1" name=""/>
        <p:cNvGrpSpPr/>
        <p:nvPr/>
      </p:nvGrpSpPr>
      <p:grpSpPr>
        <a:xfrm>
          <a:off x="0" y="0"/>
          <a:ext cx="0" cy="0"/>
          <a:chOff x="0" y="0"/>
          <a:chExt cx="0" cy="0"/>
        </a:xfrm>
      </p:grpSpPr>
      <p:sp>
        <p:nvSpPr>
          <p:cNvPr id="3" name="矩形 2"/>
          <p:cNvSpPr/>
          <p:nvPr userDrawn="1"/>
        </p:nvSpPr>
        <p:spPr>
          <a:xfrm>
            <a:off x="1" y="2742727"/>
            <a:ext cx="12192000" cy="84742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10"/>
          <p:cNvSpPr>
            <a:spLocks noGrp="1"/>
          </p:cNvSpPr>
          <p:nvPr>
            <p:ph type="body" sz="quarter" idx="11" hasCustomPrompt="1"/>
          </p:nvPr>
        </p:nvSpPr>
        <p:spPr>
          <a:xfrm>
            <a:off x="5194570" y="1826018"/>
            <a:ext cx="6569245" cy="1015663"/>
          </a:xfrm>
          <a:prstGeom prst="rect">
            <a:avLst/>
          </a:prstGeom>
        </p:spPr>
        <p:txBody>
          <a:bodyPr wrap="square">
            <a:spAutoFit/>
          </a:bodyPr>
          <a:lstStyle>
            <a:lvl1pPr marL="0" indent="0" algn="r">
              <a:buNone/>
              <a:defRPr sz="6000">
                <a:solidFill>
                  <a:schemeClr val="bg1"/>
                </a:solidFill>
                <a:latin typeface="+mj-lt"/>
              </a:defRPr>
            </a:lvl1pPr>
          </a:lstStyle>
          <a:p>
            <a:pPr lvl="0"/>
            <a:r>
              <a:rPr lang="en-US" altLang="zh-CN" dirty="0"/>
              <a:t>PART FOUR</a:t>
            </a:r>
            <a:endParaRPr lang="zh-CN" altLang="en-US" dirty="0"/>
          </a:p>
        </p:txBody>
      </p:sp>
      <p:sp>
        <p:nvSpPr>
          <p:cNvPr id="9" name="文本占位符 10"/>
          <p:cNvSpPr>
            <a:spLocks noGrp="1"/>
          </p:cNvSpPr>
          <p:nvPr>
            <p:ph type="body" sz="quarter" idx="12" hasCustomPrompt="1"/>
          </p:nvPr>
        </p:nvSpPr>
        <p:spPr>
          <a:xfrm>
            <a:off x="1" y="-2219126"/>
            <a:ext cx="4982454" cy="11618565"/>
          </a:xfrm>
          <a:prstGeom prst="rect">
            <a:avLst/>
          </a:prstGeom>
          <a:noFill/>
          <a:effectLst>
            <a:outerShdw blurRad="165100" dist="76200" dir="1200000" algn="tl" rotWithShape="0">
              <a:prstClr val="black">
                <a:alpha val="10000"/>
              </a:prstClr>
            </a:outerShdw>
          </a:effectLst>
        </p:spPr>
        <p:txBody>
          <a:bodyPr wrap="none" rtlCol="0">
            <a:spAutoFit/>
          </a:bodyPr>
          <a:lstStyle>
            <a:lvl1pPr marL="0" indent="0">
              <a:buNone/>
              <a:defRPr lang="zh-CN" altLang="en-US" sz="74900" dirty="0">
                <a:solidFill>
                  <a:schemeClr val="bg1"/>
                </a:solidFill>
                <a:latin typeface="+mj-lt"/>
              </a:defRPr>
            </a:lvl1pPr>
          </a:lstStyle>
          <a:p>
            <a:pPr marL="0" lvl="0" defTabSz="914377"/>
            <a:r>
              <a:rPr lang="en-US" altLang="zh-CN" dirty="0"/>
              <a:t>4</a:t>
            </a:r>
            <a:endParaRPr lang="zh-CN" altLang="en-US" dirty="0"/>
          </a:p>
        </p:txBody>
      </p:sp>
      <p:sp>
        <p:nvSpPr>
          <p:cNvPr id="12" name="文本占位符 10"/>
          <p:cNvSpPr>
            <a:spLocks noGrp="1"/>
          </p:cNvSpPr>
          <p:nvPr>
            <p:ph type="body" sz="quarter" idx="13" hasCustomPrompt="1"/>
          </p:nvPr>
        </p:nvSpPr>
        <p:spPr>
          <a:xfrm>
            <a:off x="5194570" y="2791947"/>
            <a:ext cx="6569245" cy="748988"/>
          </a:xfrm>
          <a:prstGeom prst="rect">
            <a:avLst/>
          </a:prstGeom>
        </p:spPr>
        <p:txBody>
          <a:bodyPr wrap="square">
            <a:spAutoFit/>
          </a:bodyPr>
          <a:lstStyle>
            <a:lvl1pPr marL="0" marR="0" indent="0" algn="r" defTabSz="1219170" rtl="0" eaLnBrk="1" fontAlgn="auto" latinLnBrk="0" hangingPunct="1">
              <a:lnSpc>
                <a:spcPct val="100000"/>
              </a:lnSpc>
              <a:spcBef>
                <a:spcPct val="20000"/>
              </a:spcBef>
              <a:spcAft>
                <a:spcPts val="0"/>
              </a:spcAft>
              <a:buClrTx/>
              <a:buSzTx/>
              <a:buFont typeface="Arial" pitchFamily="34" charset="0"/>
              <a:buNone/>
              <a:tabLst/>
              <a:defRPr>
                <a:solidFill>
                  <a:schemeClr val="bg1"/>
                </a:solidFill>
              </a:defRPr>
            </a:lvl1pPr>
          </a:lstStyle>
          <a:p>
            <a:pPr marL="0" marR="0" lvl="0" indent="0" algn="r" defTabSz="1219170" rtl="0" eaLnBrk="1" fontAlgn="auto" latinLnBrk="0" hangingPunct="1">
              <a:lnSpc>
                <a:spcPct val="100000"/>
              </a:lnSpc>
              <a:spcBef>
                <a:spcPct val="20000"/>
              </a:spcBef>
              <a:spcAft>
                <a:spcPts val="0"/>
              </a:spcAft>
              <a:buClrTx/>
              <a:buSzTx/>
              <a:buFont typeface="Arial" pitchFamily="34" charset="0"/>
              <a:buNone/>
              <a:tabLst/>
              <a:defRPr/>
            </a:pPr>
            <a:r>
              <a:rPr lang="zh-CN" altLang="en-US" dirty="0"/>
              <a:t>请在此处输入标题</a:t>
            </a:r>
          </a:p>
        </p:txBody>
      </p:sp>
      <p:sp>
        <p:nvSpPr>
          <p:cNvPr id="14" name="文本占位符 10"/>
          <p:cNvSpPr>
            <a:spLocks noGrp="1"/>
          </p:cNvSpPr>
          <p:nvPr>
            <p:ph type="body" sz="quarter" idx="15" hasCustomPrompt="1"/>
          </p:nvPr>
        </p:nvSpPr>
        <p:spPr>
          <a:xfrm>
            <a:off x="5194570" y="3636243"/>
            <a:ext cx="6569245" cy="461665"/>
          </a:xfrm>
          <a:prstGeom prst="rect">
            <a:avLst/>
          </a:prstGeom>
        </p:spPr>
        <p:txBody>
          <a:bodyPr wrap="square">
            <a:spAutoFit/>
          </a:bodyPr>
          <a:lstStyle>
            <a:lvl1pPr marL="0" indent="0" algn="r">
              <a:buNone/>
              <a:defRPr sz="1200">
                <a:solidFill>
                  <a:schemeClr val="bg1"/>
                </a:solidFill>
              </a:defRPr>
            </a:lvl1pPr>
          </a:lstStyle>
          <a:p>
            <a:pPr lvl="0"/>
            <a:r>
              <a:rPr lang="zh-CN" altLang="en-US" dirty="0"/>
              <a:t>标题数字等都可以通过点击和重新输入进行更改，顶部“开始”面板中可以对字体、字号、颜色、行距等进行修改。建议正文</a:t>
            </a:r>
            <a:r>
              <a:rPr lang="en-US" altLang="zh-CN" dirty="0"/>
              <a:t>8-14</a:t>
            </a:r>
            <a:r>
              <a:rPr lang="zh-CN" altLang="en-US" dirty="0"/>
              <a:t>号字，</a:t>
            </a:r>
            <a:r>
              <a:rPr lang="en-US" altLang="zh-CN" dirty="0"/>
              <a:t>1.3</a:t>
            </a:r>
            <a:r>
              <a:rPr lang="zh-CN" altLang="en-US" dirty="0"/>
              <a:t>倍字间距。</a:t>
            </a:r>
          </a:p>
        </p:txBody>
      </p:sp>
    </p:spTree>
    <p:extLst>
      <p:ext uri="{BB962C8B-B14F-4D97-AF65-F5344CB8AC3E}">
        <p14:creationId xmlns:p14="http://schemas.microsoft.com/office/powerpoint/2010/main" val="3089024121"/>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547448"/>
      </p:ext>
    </p:extLst>
  </p:cSld>
  <p:clrMap bg1="lt1" tx1="dk1" bg2="lt2" tx2="dk2" accent1="accent1" accent2="accent2" accent3="accent3" accent4="accent4" accent5="accent5" accent6="accent6" hlink="hlink" folHlink="folHlink"/>
  <p:sldLayoutIdLst>
    <p:sldLayoutId id="2147483687" r:id="rId1"/>
    <p:sldLayoutId id="2147483694" r:id="rId2"/>
    <p:sldLayoutId id="2147483692" r:id="rId3"/>
    <p:sldLayoutId id="2147483695" r:id="rId4"/>
    <p:sldLayoutId id="2147483696" r:id="rId5"/>
    <p:sldLayoutId id="2147483697" r:id="rId6"/>
    <p:sldLayoutId id="2147483698" r:id="rId7"/>
    <p:sldLayoutId id="2147483699" r:id="rId8"/>
    <p:sldLayoutId id="2147483700" r:id="rId9"/>
    <p:sldLayoutId id="2147483688" r:id="rId10"/>
    <p:sldLayoutId id="2147483689" r:id="rId11"/>
    <p:sldLayoutId id="2147483690" r:id="rId12"/>
    <p:sldLayoutId id="2147483691" r:id="rId13"/>
    <p:sldLayoutId id="2147483693" r:id="rId14"/>
    <p:sldLayoutId id="2147483701" r:id="rId15"/>
  </p:sldLayoutIdLst>
  <p:transition spd="slow">
    <p:push dir="u"/>
  </p:transition>
  <p:hf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780034"/>
      </p:ext>
    </p:extLst>
  </p:cSld>
  <p:clrMap bg1="lt1" tx1="dk1" bg2="lt2" tx2="dk2" accent1="accent1" accent2="accent2" accent3="accent3" accent4="accent4" accent5="accent5" accent6="accent6" hlink="hlink" folHlink="folHlink"/>
  <p:sldLayoutIdLst>
    <p:sldLayoutId id="2147483680" r:id="rId1"/>
    <p:sldLayoutId id="2147483664" r:id="rId2"/>
    <p:sldLayoutId id="214748368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hemeOverride" Target="../theme/themeOverride4.xml"/></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5.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app.powerbi.com/reports/64614449-68b3-416f-9487-2c034d701173/ReportSection?pbi_source=PowerPoint" TargetMode="External"/><Relationship Id="rId1" Type="http://schemas.openxmlformats.org/officeDocument/2006/relationships/slideLayout" Target="../slideLayouts/slideLayout13.xml"/><Relationship Id="rId5" Type="http://schemas.openxmlformats.org/officeDocument/2006/relationships/image" Target="../media/image39.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app.powerbi.com/reports/64614449-68b3-416f-9487-2c034d701173/ReportSection?pbi_source=PowerPoint" TargetMode="Externa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2.png"/><Relationship Id="rId7" Type="http://schemas.openxmlformats.org/officeDocument/2006/relationships/image" Target="../media/image44.png"/><Relationship Id="rId12" Type="http://schemas.openxmlformats.org/officeDocument/2006/relationships/image" Target="../media/image48.jpe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microsoft.com/office/2007/relationships/hdphoto" Target="../media/hdphoto2.wdp"/><Relationship Id="rId11" Type="http://schemas.openxmlformats.org/officeDocument/2006/relationships/image" Target="../media/image47.JPG"/><Relationship Id="rId5" Type="http://schemas.openxmlformats.org/officeDocument/2006/relationships/image" Target="../media/image43.png"/><Relationship Id="rId10" Type="http://schemas.openxmlformats.org/officeDocument/2006/relationships/image" Target="../media/image46.jpeg"/><Relationship Id="rId4" Type="http://schemas.microsoft.com/office/2007/relationships/hdphoto" Target="../media/hdphoto1.wdp"/><Relationship Id="rId9"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hemeOverride" Target="../theme/themeOverride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TW" altLang="en-US" dirty="0">
                <a:solidFill>
                  <a:schemeClr val="accent1"/>
                </a:solidFill>
              </a:rPr>
              <a:t>黑客</a:t>
            </a:r>
            <a:r>
              <a:rPr lang="zh-TW" altLang="en-US" dirty="0">
                <a:solidFill>
                  <a:srgbClr val="FFC000"/>
                </a:solidFill>
              </a:rPr>
              <a:t>入寶</a:t>
            </a:r>
            <a:r>
              <a:rPr lang="zh-TW" altLang="en-US" dirty="0">
                <a:solidFill>
                  <a:srgbClr val="92D050"/>
                </a:solidFill>
              </a:rPr>
              <a:t>山尋</a:t>
            </a:r>
            <a:r>
              <a:rPr lang="zh-TW" altLang="en-US" dirty="0">
                <a:solidFill>
                  <a:schemeClr val="accent4"/>
                </a:solidFill>
              </a:rPr>
              <a:t>寶松</a:t>
            </a:r>
            <a:endParaRPr lang="zh-CN" altLang="en-US" dirty="0">
              <a:solidFill>
                <a:schemeClr val="accent4"/>
              </a:solidFill>
            </a:endParaRPr>
          </a:p>
        </p:txBody>
      </p:sp>
      <p:sp>
        <p:nvSpPr>
          <p:cNvPr id="4" name="文本占位符 3"/>
          <p:cNvSpPr>
            <a:spLocks noGrp="1"/>
          </p:cNvSpPr>
          <p:nvPr>
            <p:ph type="body" sz="quarter" idx="12"/>
          </p:nvPr>
        </p:nvSpPr>
        <p:spPr>
          <a:xfrm>
            <a:off x="3468529" y="4566939"/>
            <a:ext cx="5254474" cy="500265"/>
          </a:xfrm>
        </p:spPr>
        <p:txBody>
          <a:bodyPr/>
          <a:lstStyle/>
          <a:p>
            <a:pPr lvl="0"/>
            <a:r>
              <a:rPr lang="zh-TW" altLang="en-US" sz="2000" b="1" dirty="0">
                <a:solidFill>
                  <a:schemeClr val="tx1"/>
                </a:solidFill>
                <a:latin typeface="Microsoft YaHei UI" panose="020B0503020204020204" pitchFamily="34" charset="-122"/>
                <a:ea typeface="Microsoft YaHei UI" panose="020B0503020204020204" pitchFamily="34" charset="-122"/>
              </a:rPr>
              <a:t>挖掘資料寶藏  自來水供需質</a:t>
            </a:r>
          </a:p>
        </p:txBody>
      </p:sp>
      <p:grpSp>
        <p:nvGrpSpPr>
          <p:cNvPr id="6" name="群組 5"/>
          <p:cNvGrpSpPr/>
          <p:nvPr/>
        </p:nvGrpSpPr>
        <p:grpSpPr>
          <a:xfrm>
            <a:off x="4606001" y="6090015"/>
            <a:ext cx="3471899" cy="784830"/>
            <a:chOff x="4359816" y="6153875"/>
            <a:chExt cx="3471899" cy="784830"/>
          </a:xfrm>
        </p:grpSpPr>
        <p:sp>
          <p:nvSpPr>
            <p:cNvPr id="7" name="文字方塊 6"/>
            <p:cNvSpPr txBox="1"/>
            <p:nvPr/>
          </p:nvSpPr>
          <p:spPr>
            <a:xfrm>
              <a:off x="4359816" y="6153875"/>
              <a:ext cx="3471899" cy="784830"/>
            </a:xfrm>
            <a:prstGeom prst="rect">
              <a:avLst/>
            </a:prstGeom>
            <a:noFill/>
          </p:spPr>
          <p:txBody>
            <a:bodyPr wrap="square" rtlCol="0">
              <a:spAutoFit/>
            </a:bodyPr>
            <a:lstStyle/>
            <a:p>
              <a:r>
                <a:rPr lang="zh-TW" altLang="en-US" b="1" dirty="0">
                  <a:latin typeface="Microsoft YaHei UI" panose="020B0503020204020204" pitchFamily="34" charset="-122"/>
                  <a:ea typeface="Microsoft YaHei UI" panose="020B0503020204020204" pitchFamily="34" charset="-122"/>
                </a:rPr>
                <a:t>指導單位：     經濟部 </a:t>
              </a:r>
              <a:endParaRPr lang="en-US" altLang="zh-TW" b="1" dirty="0">
                <a:latin typeface="Microsoft YaHei UI" panose="020B0503020204020204" pitchFamily="34" charset="-122"/>
                <a:ea typeface="Microsoft YaHei UI" panose="020B0503020204020204" pitchFamily="34" charset="-122"/>
              </a:endParaRPr>
            </a:p>
            <a:p>
              <a:r>
                <a:rPr lang="zh-TW" altLang="en-US" b="1" dirty="0">
                  <a:latin typeface="Microsoft YaHei UI" panose="020B0503020204020204" pitchFamily="34" charset="-122"/>
                  <a:ea typeface="Microsoft YaHei UI" panose="020B0503020204020204" pitchFamily="34" charset="-122"/>
                </a:rPr>
                <a:t>主辦單位：     台灣自來水公司</a:t>
              </a:r>
              <a:endParaRPr lang="en-US" altLang="zh-TW" b="1" dirty="0">
                <a:latin typeface="Microsoft YaHei UI" panose="020B0503020204020204" pitchFamily="34" charset="-122"/>
                <a:ea typeface="Microsoft YaHei UI" panose="020B0503020204020204" pitchFamily="34" charset="-122"/>
              </a:endParaRPr>
            </a:p>
            <a:p>
              <a:endParaRPr lang="zh-TW" altLang="en-US" sz="900" b="1" dirty="0">
                <a:latin typeface="標楷體" panose="03000509000000000000" pitchFamily="65" charset="-120"/>
                <a:ea typeface="標楷體" panose="03000509000000000000" pitchFamily="65" charset="-120"/>
              </a:endParaRPr>
            </a:p>
          </p:txBody>
        </p:sp>
        <p:pic>
          <p:nvPicPr>
            <p:cNvPr id="8" name="內容版面配置區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11046" y="6482430"/>
              <a:ext cx="258599" cy="258599"/>
            </a:xfrm>
            <a:prstGeom prst="rect">
              <a:avLst/>
            </a:prstGeom>
          </p:spPr>
        </p:pic>
        <p:pic>
          <p:nvPicPr>
            <p:cNvPr id="9" name="圖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75627" y="6203622"/>
              <a:ext cx="329436" cy="229061"/>
            </a:xfrm>
            <a:prstGeom prst="rect">
              <a:avLst/>
            </a:prstGeom>
          </p:spPr>
        </p:pic>
      </p:grpSp>
      <p:sp>
        <p:nvSpPr>
          <p:cNvPr id="10" name="矩形 9"/>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4"/>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a:t>
            </a:r>
            <a:r>
              <a:rPr lang="en-US" altLang="zh-TW"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 </a:t>
            </a:r>
            <a:r>
              <a:rPr lang="en-US" altLang="zh-TW" sz="1400" b="1" dirty="0">
                <a:ln w="9525">
                  <a:solidFill>
                    <a:schemeClr val="bg1"/>
                  </a:solidFill>
                  <a:prstDash val="solid"/>
                </a:ln>
                <a:solidFill>
                  <a:schemeClr val="accent3"/>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Water</a:t>
            </a:r>
            <a:r>
              <a:rPr lang="en-US" altLang="zh-TW"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 </a:t>
            </a: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Corpo</a:t>
            </a:r>
            <a:r>
              <a:rPr lang="en-US" altLang="zh-TW" sz="1400" b="1" dirty="0">
                <a:ln w="9525">
                  <a:solidFill>
                    <a:schemeClr val="bg1"/>
                  </a:solidFill>
                  <a:prstDash val="solid"/>
                </a:ln>
                <a:solidFill>
                  <a:srgbClr val="C00000"/>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ration</a:t>
            </a:r>
            <a:endParaRPr lang="zh-TW" altLang="en-US" sz="1400" b="1" dirty="0">
              <a:ln w="9525">
                <a:solidFill>
                  <a:schemeClr val="bg1"/>
                </a:solidFill>
                <a:prstDash val="solid"/>
              </a:ln>
              <a:solidFill>
                <a:srgbClr val="C00000"/>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11" name="文本占位符 3"/>
          <p:cNvSpPr txBox="1">
            <a:spLocks/>
          </p:cNvSpPr>
          <p:nvPr/>
        </p:nvSpPr>
        <p:spPr>
          <a:xfrm>
            <a:off x="3468529" y="4969471"/>
            <a:ext cx="5254474" cy="553998"/>
          </a:xfrm>
          <a:prstGeom prst="rect">
            <a:avLst/>
          </a:prstGeom>
        </p:spPr>
        <p:txBody>
          <a:bodyPr wrap="square">
            <a:spAutoFit/>
          </a:bodyPr>
          <a:lstStyle>
            <a:lvl1pPr marL="0" indent="0" algn="ctr" defTabSz="914377" rtl="0" eaLnBrk="1" latinLnBrk="0" hangingPunct="1">
              <a:lnSpc>
                <a:spcPct val="150000"/>
              </a:lnSpc>
              <a:spcBef>
                <a:spcPct val="20000"/>
              </a:spcBef>
              <a:buFont typeface="Arial" pitchFamily="34" charset="0"/>
              <a:buNone/>
              <a:defRPr lang="zh-CN" altLang="en-US" sz="1000" kern="1200" dirty="0">
                <a:solidFill>
                  <a:schemeClr val="tx1">
                    <a:lumMod val="50000"/>
                    <a:lumOff val="50000"/>
                  </a:schemeClr>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zh-TW" altLang="en-US" sz="2000" b="1" dirty="0" smtClean="0">
                <a:solidFill>
                  <a:schemeClr val="tx1"/>
                </a:solidFill>
                <a:latin typeface="Microsoft YaHei UI" panose="020B0503020204020204" pitchFamily="34" charset="-122"/>
                <a:ea typeface="Microsoft YaHei UI" panose="020B0503020204020204" pitchFamily="34" charset="-122"/>
              </a:rPr>
              <a:t>報告人：資訊處</a:t>
            </a:r>
            <a:r>
              <a:rPr lang="zh-TW" altLang="en-US" sz="2000" b="1" dirty="0">
                <a:solidFill>
                  <a:schemeClr val="tx1"/>
                </a:solidFill>
                <a:latin typeface="Microsoft YaHei UI" panose="020B0503020204020204" pitchFamily="34" charset="-122"/>
                <a:ea typeface="Microsoft YaHei UI" panose="020B0503020204020204" pitchFamily="34" charset="-122"/>
              </a:rPr>
              <a:t> </a:t>
            </a:r>
            <a:r>
              <a:rPr lang="zh-TW" altLang="en-US" sz="2000" b="1" dirty="0" smtClean="0">
                <a:solidFill>
                  <a:schemeClr val="tx1"/>
                </a:solidFill>
                <a:latin typeface="Microsoft YaHei UI" panose="020B0503020204020204" pitchFamily="34" charset="-122"/>
                <a:ea typeface="Microsoft YaHei UI" panose="020B0503020204020204" pitchFamily="34" charset="-122"/>
              </a:rPr>
              <a:t> 曾</a:t>
            </a:r>
            <a:r>
              <a:rPr lang="zh-TW" altLang="en-US" sz="2000" b="1" dirty="0">
                <a:solidFill>
                  <a:schemeClr val="tx1"/>
                </a:solidFill>
                <a:latin typeface="Microsoft YaHei UI" panose="020B0503020204020204" pitchFamily="34" charset="-122"/>
                <a:ea typeface="Microsoft YaHei UI" panose="020B0503020204020204" pitchFamily="34" charset="-122"/>
              </a:rPr>
              <a:t>沛</a:t>
            </a:r>
            <a:r>
              <a:rPr lang="zh-TW" altLang="en-US" sz="2000" b="1" dirty="0" smtClean="0">
                <a:solidFill>
                  <a:schemeClr val="tx1"/>
                </a:solidFill>
                <a:latin typeface="Microsoft YaHei UI" panose="020B0503020204020204" pitchFamily="34" charset="-122"/>
                <a:ea typeface="Microsoft YaHei UI" panose="020B0503020204020204" pitchFamily="34" charset="-122"/>
              </a:rPr>
              <a:t>聰組</a:t>
            </a:r>
            <a:r>
              <a:rPr lang="zh-TW" altLang="en-US" sz="2000" b="1" dirty="0">
                <a:solidFill>
                  <a:schemeClr val="tx1"/>
                </a:solidFill>
                <a:latin typeface="Microsoft YaHei UI" panose="020B0503020204020204" pitchFamily="34" charset="-122"/>
                <a:ea typeface="Microsoft YaHei UI" panose="020B0503020204020204" pitchFamily="34" charset="-122"/>
              </a:rPr>
              <a:t>長</a:t>
            </a:r>
            <a:endParaRPr lang="zh-TW" sz="2000" b="1" dirty="0">
              <a:solidFill>
                <a:schemeClr val="tx1"/>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479055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8" name="文本占位符 9"/>
          <p:cNvSpPr>
            <a:spLocks noGrp="1"/>
          </p:cNvSpPr>
          <p:nvPr>
            <p:ph type="body" sz="quarter" idx="11"/>
          </p:nvPr>
        </p:nvSpPr>
        <p:spPr/>
        <p:txBody>
          <a:bodyPr/>
          <a:lstStyle/>
          <a:p>
            <a:r>
              <a:rPr lang="en-US" altLang="zh-CN" kern="0" dirty="0"/>
              <a:t>PART TWO</a:t>
            </a:r>
            <a:endParaRPr lang="zh-CN" altLang="en-US" kern="0" dirty="0"/>
          </a:p>
        </p:txBody>
      </p:sp>
      <p:sp>
        <p:nvSpPr>
          <p:cNvPr id="11" name="文本占位符 10"/>
          <p:cNvSpPr>
            <a:spLocks noGrp="1"/>
          </p:cNvSpPr>
          <p:nvPr>
            <p:ph type="body" sz="quarter" idx="12"/>
          </p:nvPr>
        </p:nvSpPr>
        <p:spPr/>
        <p:txBody>
          <a:bodyPr/>
          <a:lstStyle/>
          <a:p>
            <a:r>
              <a:rPr lang="en-US" altLang="zh-CN" dirty="0"/>
              <a:t>2</a:t>
            </a:r>
            <a:endParaRPr lang="zh-CN" altLang="en-US" dirty="0"/>
          </a:p>
        </p:txBody>
      </p:sp>
      <p:sp>
        <p:nvSpPr>
          <p:cNvPr id="19" name="文本占位符 11"/>
          <p:cNvSpPr>
            <a:spLocks noGrp="1"/>
          </p:cNvSpPr>
          <p:nvPr>
            <p:ph type="body" sz="quarter" idx="13"/>
          </p:nvPr>
        </p:nvSpPr>
        <p:spPr/>
        <p:txBody>
          <a:bodyPr/>
          <a:lstStyle/>
          <a:p>
            <a:r>
              <a:rPr lang="zh-TW" altLang="en-US" dirty="0"/>
              <a:t>工作準備</a:t>
            </a:r>
            <a:endParaRPr lang="zh-CN" altLang="en-US" dirty="0"/>
          </a:p>
        </p:txBody>
      </p:sp>
      <p:sp>
        <p:nvSpPr>
          <p:cNvPr id="3" name="文字版面配置區 2"/>
          <p:cNvSpPr>
            <a:spLocks noGrp="1"/>
          </p:cNvSpPr>
          <p:nvPr>
            <p:ph type="body" sz="quarter" idx="15"/>
          </p:nvPr>
        </p:nvSpPr>
        <p:spPr>
          <a:xfrm>
            <a:off x="5194570" y="3636243"/>
            <a:ext cx="6569245" cy="634020"/>
          </a:xfrm>
        </p:spPr>
        <p:txBody>
          <a:bodyPr/>
          <a:lstStyle/>
          <a:p>
            <a:r>
              <a:rPr lang="zh-TW" altLang="en-US" sz="1600" b="1" dirty="0">
                <a:latin typeface="Microsoft YaHei UI" panose="020B0503020204020204" pitchFamily="34" charset="-122"/>
                <a:ea typeface="Microsoft YaHei UI" panose="020B0503020204020204" pitchFamily="34" charset="-122"/>
              </a:rPr>
              <a:t>挖掘資料寶藏  自來水供需質</a:t>
            </a:r>
          </a:p>
          <a:p>
            <a:endParaRPr lang="zh-TW" altLang="en-US" sz="1600" dirty="0"/>
          </a:p>
        </p:txBody>
      </p:sp>
      <p:sp>
        <p:nvSpPr>
          <p:cNvPr id="9" name="矩形 8"/>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3"/>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3"/>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64891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自來水供需質</a:t>
            </a:r>
          </a:p>
        </p:txBody>
      </p:sp>
      <p:sp>
        <p:nvSpPr>
          <p:cNvPr id="3" name="文字版面配置區 2"/>
          <p:cNvSpPr>
            <a:spLocks noGrp="1"/>
          </p:cNvSpPr>
          <p:nvPr>
            <p:ph type="body" sz="quarter" idx="15"/>
          </p:nvPr>
        </p:nvSpPr>
        <p:spPr>
          <a:xfrm>
            <a:off x="695402" y="57750"/>
            <a:ext cx="7928834" cy="584775"/>
          </a:xfrm>
        </p:spPr>
        <p:txBody>
          <a:bodyPr/>
          <a:lstStyle/>
          <a:p>
            <a:r>
              <a:rPr lang="zh-TW" altLang="en-US" dirty="0"/>
              <a:t>工作準備</a:t>
            </a:r>
            <a:r>
              <a:rPr lang="en-US" altLang="zh-TW" dirty="0"/>
              <a:t>-</a:t>
            </a:r>
            <a:r>
              <a:rPr lang="zh-TW" altLang="en-US" dirty="0"/>
              <a:t>工作小隊組織架構</a:t>
            </a:r>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11</a:t>
            </a:fld>
            <a:endParaRPr lang="zh-TW" altLang="en-US"/>
          </a:p>
        </p:txBody>
      </p:sp>
      <p:sp>
        <p:nvSpPr>
          <p:cNvPr id="5" name="矩形 4"/>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3"/>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3"/>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7" name="矩形 6"/>
          <p:cNvSpPr/>
          <p:nvPr/>
        </p:nvSpPr>
        <p:spPr>
          <a:xfrm>
            <a:off x="7836881" y="2843619"/>
            <a:ext cx="3395451" cy="3831818"/>
          </a:xfrm>
          <a:prstGeom prst="rect">
            <a:avLst/>
          </a:prstGeom>
        </p:spPr>
        <p:txBody>
          <a:bodyPr wrap="square">
            <a:spAutoFit/>
          </a:bodyPr>
          <a:lstStyle/>
          <a:p>
            <a:pPr>
              <a:lnSpc>
                <a:spcPct val="150000"/>
              </a:lnSpc>
            </a:pPr>
            <a:r>
              <a:rPr lang="zh-TW" altLang="en-US" dirty="0" smtClean="0"/>
              <a:t>為推動公司同仁積極參與並悉知資料應用，本次活動為內部自行舉辦，人力需求如下：</a:t>
            </a:r>
            <a:endParaRPr lang="en-US" altLang="zh-TW" dirty="0" smtClean="0"/>
          </a:p>
          <a:p>
            <a:pPr>
              <a:lnSpc>
                <a:spcPct val="150000"/>
              </a:lnSpc>
            </a:pPr>
            <a:r>
              <a:rPr lang="zh-TW" altLang="en-US" dirty="0" smtClean="0"/>
              <a:t>工作</a:t>
            </a:r>
            <a:r>
              <a:rPr lang="zh-TW" altLang="en-US" dirty="0"/>
              <a:t>小隊：共</a:t>
            </a:r>
            <a:r>
              <a:rPr lang="en-US" altLang="zh-TW" dirty="0"/>
              <a:t>22</a:t>
            </a:r>
            <a:r>
              <a:rPr lang="zh-TW" altLang="en-US" dirty="0"/>
              <a:t>人</a:t>
            </a:r>
          </a:p>
          <a:p>
            <a:pPr>
              <a:lnSpc>
                <a:spcPct val="150000"/>
              </a:lnSpc>
            </a:pPr>
            <a:r>
              <a:rPr lang="zh-TW" altLang="en-US" dirty="0"/>
              <a:t>現場人力需求：</a:t>
            </a:r>
            <a:r>
              <a:rPr lang="en-US" altLang="zh-TW" dirty="0">
                <a:solidFill>
                  <a:srgbClr val="7030A0"/>
                </a:solidFill>
              </a:rPr>
              <a:t>12</a:t>
            </a:r>
            <a:r>
              <a:rPr lang="zh-TW" altLang="en-US" dirty="0">
                <a:solidFill>
                  <a:srgbClr val="7030A0"/>
                </a:solidFill>
              </a:rPr>
              <a:t>人</a:t>
            </a:r>
            <a:r>
              <a:rPr lang="en-US" altLang="zh-TW" dirty="0"/>
              <a:t>(</a:t>
            </a:r>
            <a:r>
              <a:rPr lang="zh-TW" altLang="en-US" dirty="0"/>
              <a:t>包含：主持人、櫃檯人員、計分及服務人員、駕駛</a:t>
            </a:r>
            <a:r>
              <a:rPr lang="en-US" altLang="zh-TW" dirty="0"/>
              <a:t>…)</a:t>
            </a:r>
          </a:p>
          <a:p>
            <a:pPr>
              <a:lnSpc>
                <a:spcPct val="150000"/>
              </a:lnSpc>
            </a:pPr>
            <a:r>
              <a:rPr lang="zh-TW" altLang="en-US" dirty="0"/>
              <a:t>評審：</a:t>
            </a:r>
            <a:r>
              <a:rPr lang="en-US" altLang="zh-TW" dirty="0"/>
              <a:t>3</a:t>
            </a:r>
            <a:r>
              <a:rPr lang="zh-TW" altLang="en-US" dirty="0"/>
              <a:t>人</a:t>
            </a:r>
            <a:endParaRPr lang="en-US" altLang="zh-TW" dirty="0"/>
          </a:p>
          <a:p>
            <a:pPr>
              <a:lnSpc>
                <a:spcPct val="150000"/>
              </a:lnSpc>
            </a:pPr>
            <a:r>
              <a:rPr lang="zh-TW" altLang="en-US" dirty="0"/>
              <a:t>頒獎嘉賓：</a:t>
            </a:r>
            <a:r>
              <a:rPr lang="en-US" altLang="zh-TW" dirty="0"/>
              <a:t>2</a:t>
            </a:r>
            <a:r>
              <a:rPr lang="zh-TW" altLang="en-US" dirty="0"/>
              <a:t>人</a:t>
            </a:r>
          </a:p>
        </p:txBody>
      </p:sp>
      <p:grpSp>
        <p:nvGrpSpPr>
          <p:cNvPr id="29" name="群組 28"/>
          <p:cNvGrpSpPr/>
          <p:nvPr/>
        </p:nvGrpSpPr>
        <p:grpSpPr>
          <a:xfrm>
            <a:off x="1134688" y="1242416"/>
            <a:ext cx="7034300" cy="4891605"/>
            <a:chOff x="1170213" y="995955"/>
            <a:chExt cx="7034300" cy="4891605"/>
          </a:xfrm>
        </p:grpSpPr>
        <p:sp>
          <p:nvSpPr>
            <p:cNvPr id="8" name="矩形 7"/>
            <p:cNvSpPr/>
            <p:nvPr/>
          </p:nvSpPr>
          <p:spPr>
            <a:xfrm>
              <a:off x="3501578" y="995955"/>
              <a:ext cx="1649821" cy="672639"/>
            </a:xfrm>
            <a:prstGeom prst="rect">
              <a:avLst/>
            </a:prstGeom>
            <a:gradFill rotWithShape="1">
              <a:gsLst>
                <a:gs pos="0">
                  <a:srgbClr val="FFC000">
                    <a:lumMod val="110000"/>
                    <a:satMod val="105000"/>
                    <a:tint val="67000"/>
                  </a:srgbClr>
                </a:gs>
                <a:gs pos="50000">
                  <a:srgbClr val="FFC000">
                    <a:lumMod val="105000"/>
                    <a:satMod val="103000"/>
                    <a:tint val="73000"/>
                  </a:srgbClr>
                </a:gs>
                <a:gs pos="100000">
                  <a:srgbClr val="FFC000">
                    <a:lumMod val="105000"/>
                    <a:satMod val="109000"/>
                    <a:tint val="81000"/>
                  </a:srgbClr>
                </a:gs>
              </a:gsLst>
              <a:lin ang="5400000" scaled="0"/>
            </a:gradFill>
            <a:ln w="6350" cap="flat" cmpd="sng" algn="ctr">
              <a:solidFill>
                <a:srgbClr val="FFC000"/>
              </a:solidFill>
              <a:prstDash val="solid"/>
              <a:miter lim="800000"/>
            </a:ln>
            <a:effectLst/>
          </p:spPr>
          <p:txBody>
            <a:bodyPr rtlCol="0" anchor="ctr"/>
            <a:lstStyle/>
            <a:p>
              <a:pPr lvl="0" algn="ctr">
                <a:defRPr/>
              </a:pPr>
              <a:r>
                <a:rPr lang="zh-TW" altLang="en-US" b="1" dirty="0"/>
                <a:t>召集人</a:t>
              </a:r>
              <a:endParaRPr lang="en-US" altLang="zh-TW" b="1" dirty="0"/>
            </a:p>
            <a:p>
              <a:pPr lvl="0" algn="ctr">
                <a:defRPr/>
              </a:pPr>
              <a:r>
                <a:rPr lang="zh-TW" altLang="en-US" b="1" dirty="0" smtClean="0"/>
                <a:t>副總</a:t>
              </a:r>
              <a:r>
                <a:rPr lang="zh-TW" altLang="en-US" b="1" dirty="0"/>
                <a:t>經理</a:t>
              </a:r>
              <a:endParaRPr lang="en-US" altLang="zh-TW" b="1" dirty="0"/>
            </a:p>
          </p:txBody>
        </p:sp>
        <p:sp>
          <p:nvSpPr>
            <p:cNvPr id="9" name="矩形 8"/>
            <p:cNvSpPr/>
            <p:nvPr/>
          </p:nvSpPr>
          <p:spPr>
            <a:xfrm>
              <a:off x="1353335" y="2892241"/>
              <a:ext cx="1649821" cy="800914"/>
            </a:xfrm>
            <a:prstGeom prst="rect">
              <a:avLst/>
            </a:prstGeom>
            <a:gradFill rotWithShape="1">
              <a:gsLst>
                <a:gs pos="0">
                  <a:srgbClr val="FFC000">
                    <a:lumMod val="110000"/>
                    <a:satMod val="105000"/>
                    <a:tint val="67000"/>
                  </a:srgbClr>
                </a:gs>
                <a:gs pos="50000">
                  <a:srgbClr val="FFC000">
                    <a:lumMod val="105000"/>
                    <a:satMod val="103000"/>
                    <a:tint val="73000"/>
                  </a:srgbClr>
                </a:gs>
                <a:gs pos="100000">
                  <a:srgbClr val="FFC000">
                    <a:lumMod val="105000"/>
                    <a:satMod val="109000"/>
                    <a:tint val="81000"/>
                  </a:srgbClr>
                </a:gs>
              </a:gsLst>
              <a:lin ang="5400000" scaled="0"/>
            </a:gradFill>
            <a:ln w="6350" cap="flat" cmpd="sng" algn="ctr">
              <a:solidFill>
                <a:srgbClr val="FFC000"/>
              </a:solidFill>
              <a:prstDash val="solid"/>
              <a:miter lim="800000"/>
            </a:ln>
            <a:effectLst/>
          </p:spPr>
          <p:txBody>
            <a:bodyPr rtlCol="0" anchor="ctr"/>
            <a:lstStyle/>
            <a:p>
              <a:pPr marR="0" lvl="0" indent="0" algn="ctr" fontAlgn="auto">
                <a:spcBef>
                  <a:spcPts val="0"/>
                </a:spcBef>
                <a:spcAft>
                  <a:spcPts val="0"/>
                </a:spcAft>
                <a:buClrTx/>
                <a:buSzTx/>
                <a:buFontTx/>
                <a:buNone/>
                <a:tabLst/>
                <a:defRPr/>
              </a:pPr>
              <a:r>
                <a:rPr lang="zh-TW" altLang="en-US" b="1" dirty="0">
                  <a:solidFill>
                    <a:srgbClr val="0070C0"/>
                  </a:solidFill>
                </a:rPr>
                <a:t>資訊處</a:t>
              </a:r>
              <a:endParaRPr lang="en-US" altLang="zh-TW" b="1" dirty="0">
                <a:solidFill>
                  <a:srgbClr val="0070C0"/>
                </a:solidFill>
              </a:endParaRPr>
            </a:p>
          </p:txBody>
        </p:sp>
        <p:sp>
          <p:nvSpPr>
            <p:cNvPr id="10" name="矩形 9"/>
            <p:cNvSpPr/>
            <p:nvPr/>
          </p:nvSpPr>
          <p:spPr>
            <a:xfrm>
              <a:off x="1918916" y="1885826"/>
              <a:ext cx="1623014" cy="626104"/>
            </a:xfrm>
            <a:prstGeom prst="rect">
              <a:avLst/>
            </a:prstGeom>
            <a:gradFill rotWithShape="1">
              <a:gsLst>
                <a:gs pos="0">
                  <a:srgbClr val="FFC000">
                    <a:lumMod val="110000"/>
                    <a:satMod val="105000"/>
                    <a:tint val="67000"/>
                  </a:srgbClr>
                </a:gs>
                <a:gs pos="50000">
                  <a:srgbClr val="FFC000">
                    <a:lumMod val="105000"/>
                    <a:satMod val="103000"/>
                    <a:tint val="73000"/>
                  </a:srgbClr>
                </a:gs>
                <a:gs pos="100000">
                  <a:srgbClr val="FFC000">
                    <a:lumMod val="105000"/>
                    <a:satMod val="109000"/>
                    <a:tint val="81000"/>
                  </a:srgbClr>
                </a:gs>
              </a:gsLst>
              <a:lin ang="5400000" scaled="0"/>
            </a:gradFill>
            <a:ln w="6350" cap="flat" cmpd="sng" algn="ctr">
              <a:solidFill>
                <a:srgbClr val="FFC000"/>
              </a:solidFill>
              <a:prstDash val="solid"/>
              <a:miter lim="800000"/>
            </a:ln>
            <a:effectLst/>
          </p:spPr>
          <p:txBody>
            <a:bodyPr rtlCol="0" anchor="ctr"/>
            <a:lstStyle/>
            <a:p>
              <a:pPr algn="ctr">
                <a:defRPr/>
              </a:pPr>
              <a:r>
                <a:rPr lang="zh-TW" altLang="en-US" b="1" dirty="0"/>
                <a:t>副召集人</a:t>
              </a:r>
              <a:endParaRPr lang="en-US" altLang="zh-TW" b="1" dirty="0"/>
            </a:p>
            <a:p>
              <a:pPr algn="ctr">
                <a:defRPr/>
              </a:pPr>
              <a:r>
                <a:rPr lang="zh-TW" altLang="en-US" b="1" dirty="0" smtClean="0"/>
                <a:t>資訊處長</a:t>
              </a:r>
              <a:endParaRPr lang="en-US" altLang="zh-TW" b="1" dirty="0"/>
            </a:p>
          </p:txBody>
        </p:sp>
        <p:sp>
          <p:nvSpPr>
            <p:cNvPr id="11" name="矩形 10"/>
            <p:cNvSpPr/>
            <p:nvPr/>
          </p:nvSpPr>
          <p:spPr>
            <a:xfrm>
              <a:off x="3514517" y="2887305"/>
              <a:ext cx="1649821" cy="800914"/>
            </a:xfrm>
            <a:prstGeom prst="rect">
              <a:avLst/>
            </a:prstGeom>
            <a:gradFill rotWithShape="1">
              <a:gsLst>
                <a:gs pos="0">
                  <a:srgbClr val="FFC000">
                    <a:lumMod val="110000"/>
                    <a:satMod val="105000"/>
                    <a:tint val="67000"/>
                  </a:srgbClr>
                </a:gs>
                <a:gs pos="50000">
                  <a:srgbClr val="FFC000">
                    <a:lumMod val="105000"/>
                    <a:satMod val="103000"/>
                    <a:tint val="73000"/>
                  </a:srgbClr>
                </a:gs>
                <a:gs pos="100000">
                  <a:srgbClr val="FFC000">
                    <a:lumMod val="105000"/>
                    <a:satMod val="109000"/>
                    <a:tint val="81000"/>
                  </a:srgbClr>
                </a:gs>
              </a:gsLst>
              <a:lin ang="5400000" scaled="0"/>
            </a:gradFill>
            <a:ln w="6350" cap="flat" cmpd="sng" algn="ctr">
              <a:solidFill>
                <a:srgbClr val="FFC000"/>
              </a:solidFill>
              <a:prstDash val="solid"/>
              <a:miter lim="800000"/>
            </a:ln>
            <a:effectLst/>
          </p:spPr>
          <p:txBody>
            <a:bodyPr rtlCol="0" anchor="ctr"/>
            <a:lstStyle/>
            <a:p>
              <a:pPr algn="ctr">
                <a:defRPr/>
              </a:pPr>
              <a:r>
                <a:rPr lang="zh-TW" altLang="en-US" b="1" dirty="0">
                  <a:solidFill>
                    <a:srgbClr val="C00000"/>
                  </a:solidFill>
                </a:rPr>
                <a:t>業務單位</a:t>
              </a:r>
              <a:endParaRPr lang="en-US" altLang="zh-TW" b="1" dirty="0">
                <a:solidFill>
                  <a:srgbClr val="C00000"/>
                </a:solidFill>
              </a:endParaRPr>
            </a:p>
          </p:txBody>
        </p:sp>
        <p:sp>
          <p:nvSpPr>
            <p:cNvPr id="12" name="矩形 11"/>
            <p:cNvSpPr/>
            <p:nvPr/>
          </p:nvSpPr>
          <p:spPr>
            <a:xfrm>
              <a:off x="5675699" y="2887305"/>
              <a:ext cx="1649821" cy="800914"/>
            </a:xfrm>
            <a:prstGeom prst="rect">
              <a:avLst/>
            </a:prstGeom>
            <a:gradFill rotWithShape="1">
              <a:gsLst>
                <a:gs pos="0">
                  <a:srgbClr val="FFC000">
                    <a:lumMod val="110000"/>
                    <a:satMod val="105000"/>
                    <a:tint val="67000"/>
                  </a:srgbClr>
                </a:gs>
                <a:gs pos="50000">
                  <a:srgbClr val="FFC000">
                    <a:lumMod val="105000"/>
                    <a:satMod val="103000"/>
                    <a:tint val="73000"/>
                  </a:srgbClr>
                </a:gs>
                <a:gs pos="100000">
                  <a:srgbClr val="FFC000">
                    <a:lumMod val="105000"/>
                    <a:satMod val="109000"/>
                    <a:tint val="81000"/>
                  </a:srgbClr>
                </a:gs>
              </a:gsLst>
              <a:lin ang="5400000" scaled="0"/>
            </a:gradFill>
            <a:ln w="6350" cap="flat" cmpd="sng" algn="ctr">
              <a:solidFill>
                <a:srgbClr val="FFC000"/>
              </a:solidFill>
              <a:prstDash val="solid"/>
              <a:miter lim="800000"/>
            </a:ln>
            <a:effectLst/>
          </p:spPr>
          <p:txBody>
            <a:bodyPr rtlCol="0" anchor="ctr"/>
            <a:lstStyle/>
            <a:p>
              <a:pPr marL="0" marR="0" lvl="0" indent="0" algn="ctr" defTabSz="914400" eaLnBrk="1" fontAlgn="auto" latinLnBrk="0" hangingPunct="1">
                <a:spcBef>
                  <a:spcPts val="0"/>
                </a:spcBef>
                <a:spcAft>
                  <a:spcPts val="0"/>
                </a:spcAft>
                <a:buClrTx/>
                <a:buSzTx/>
                <a:buFontTx/>
                <a:buNone/>
                <a:tabLst/>
                <a:defRPr/>
              </a:pPr>
              <a:r>
                <a:rPr lang="zh-TW" altLang="en-US" b="1" dirty="0">
                  <a:solidFill>
                    <a:srgbClr val="7030A0"/>
                  </a:solidFill>
                </a:rPr>
                <a:t>行政單位</a:t>
              </a:r>
              <a:endParaRPr lang="en-US" altLang="zh-TW" b="1" dirty="0">
                <a:solidFill>
                  <a:srgbClr val="7030A0"/>
                </a:solidFill>
              </a:endParaRPr>
            </a:p>
          </p:txBody>
        </p:sp>
        <p:sp>
          <p:nvSpPr>
            <p:cNvPr id="13" name="圓角矩形 12"/>
            <p:cNvSpPr/>
            <p:nvPr/>
          </p:nvSpPr>
          <p:spPr>
            <a:xfrm>
              <a:off x="1170213" y="3782112"/>
              <a:ext cx="2016066" cy="2105448"/>
            </a:xfrm>
            <a:prstGeom prst="roundRect">
              <a:avLst/>
            </a:prstGeom>
            <a:solidFill>
              <a:sysClr val="window" lastClr="FFFFFF"/>
            </a:solidFill>
            <a:ln w="28575" cap="flat" cmpd="sng" algn="ctr">
              <a:solidFill>
                <a:srgbClr val="70AD47"/>
              </a:solidFill>
              <a:prstDash val="dash"/>
              <a:miter lim="800000"/>
            </a:ln>
            <a:effectLst/>
          </p:spPr>
          <p:txBody>
            <a:bodyPr rtlCol="0" anchor="ctr"/>
            <a:lstStyle/>
            <a:p>
              <a:pPr marR="0" lvl="0" defTabSz="914400" fontAlgn="auto">
                <a:spcBef>
                  <a:spcPts val="0"/>
                </a:spcBef>
                <a:spcAft>
                  <a:spcPts val="0"/>
                </a:spcAft>
                <a:buClrTx/>
                <a:buSzTx/>
                <a:tabLst/>
                <a:defRPr/>
              </a:pPr>
              <a:r>
                <a:rPr lang="zh-TW" altLang="en-US" b="1" dirty="0"/>
                <a:t>資管組：</a:t>
              </a:r>
              <a:endParaRPr lang="en-US" altLang="zh-TW" b="1" dirty="0"/>
            </a:p>
            <a:p>
              <a:pPr defTabSz="914400"/>
              <a:r>
                <a:rPr lang="en-US" altLang="zh-TW" b="1" dirty="0"/>
                <a:t>   </a:t>
              </a:r>
              <a:r>
                <a:rPr lang="zh-TW" altLang="en-US" b="1" dirty="0"/>
                <a:t>資料審查</a:t>
              </a:r>
              <a:endParaRPr lang="en-US" altLang="zh-TW" b="1" dirty="0"/>
            </a:p>
            <a:p>
              <a:pPr indent="0" defTabSz="914400">
                <a:buFontTx/>
                <a:buNone/>
              </a:pPr>
              <a:r>
                <a:rPr lang="zh-TW" altLang="en-US" b="1" dirty="0"/>
                <a:t>系統組：</a:t>
              </a:r>
              <a:endParaRPr lang="en-US" altLang="zh-TW" b="1" dirty="0"/>
            </a:p>
            <a:p>
              <a:pPr indent="0" defTabSz="914400">
                <a:buFontTx/>
                <a:buNone/>
              </a:pPr>
              <a:r>
                <a:rPr lang="zh-TW" altLang="en-US" b="1" dirty="0"/>
                <a:t>   技術支援</a:t>
              </a:r>
              <a:endParaRPr lang="en-US" altLang="zh-TW" b="1" dirty="0"/>
            </a:p>
            <a:p>
              <a:pPr indent="0" defTabSz="914400">
                <a:buFontTx/>
                <a:buNone/>
              </a:pPr>
              <a:r>
                <a:rPr lang="zh-TW" altLang="en-US" b="1" dirty="0"/>
                <a:t>作業組：</a:t>
              </a:r>
              <a:endParaRPr lang="en-US" altLang="zh-TW" b="1" dirty="0"/>
            </a:p>
            <a:p>
              <a:pPr indent="0" defTabSz="914400">
                <a:buFontTx/>
                <a:buNone/>
              </a:pPr>
              <a:r>
                <a:rPr lang="zh-TW" altLang="en-US" b="1" dirty="0"/>
                <a:t>   單一窗口</a:t>
              </a:r>
              <a:endParaRPr lang="en-US" altLang="zh-TW" b="1" dirty="0"/>
            </a:p>
            <a:p>
              <a:pPr indent="0" defTabSz="914400">
                <a:buFontTx/>
                <a:buNone/>
              </a:pPr>
              <a:r>
                <a:rPr lang="zh-TW" altLang="en-US" b="1" dirty="0"/>
                <a:t>     </a:t>
              </a:r>
              <a:endParaRPr lang="en-US" altLang="zh-TW" b="1" dirty="0"/>
            </a:p>
          </p:txBody>
        </p:sp>
        <p:sp>
          <p:nvSpPr>
            <p:cNvPr id="14" name="圓角矩形 13"/>
            <p:cNvSpPr/>
            <p:nvPr/>
          </p:nvSpPr>
          <p:spPr>
            <a:xfrm>
              <a:off x="3331394" y="3772614"/>
              <a:ext cx="2016066" cy="2105448"/>
            </a:xfrm>
            <a:prstGeom prst="roundRect">
              <a:avLst/>
            </a:prstGeom>
            <a:solidFill>
              <a:sysClr val="window" lastClr="FFFFFF"/>
            </a:solidFill>
            <a:ln w="28575" cap="flat" cmpd="sng" algn="ctr">
              <a:solidFill>
                <a:srgbClr val="70AD47"/>
              </a:solidFill>
              <a:prstDash val="dash"/>
              <a:miter lim="800000"/>
            </a:ln>
            <a:effectLst/>
          </p:spPr>
          <p:txBody>
            <a:bodyPr rtlCol="0" anchor="ctr"/>
            <a:lstStyle/>
            <a:p>
              <a:pPr marR="0" lvl="0" defTabSz="914400" fontAlgn="auto">
                <a:spcBef>
                  <a:spcPts val="0"/>
                </a:spcBef>
                <a:spcAft>
                  <a:spcPts val="0"/>
                </a:spcAft>
                <a:buClrTx/>
                <a:buSzTx/>
                <a:tabLst/>
                <a:defRPr/>
              </a:pPr>
              <a:r>
                <a:rPr lang="zh-TW" altLang="en-US" b="1" dirty="0"/>
                <a:t>資料提供</a:t>
              </a:r>
              <a:endParaRPr lang="en-US" altLang="zh-TW" b="1" dirty="0"/>
            </a:p>
            <a:p>
              <a:pPr marR="0" lvl="0" defTabSz="914400" fontAlgn="auto">
                <a:spcBef>
                  <a:spcPts val="0"/>
                </a:spcBef>
                <a:spcAft>
                  <a:spcPts val="0"/>
                </a:spcAft>
                <a:buClrTx/>
                <a:buSzTx/>
                <a:tabLst/>
                <a:defRPr/>
              </a:pPr>
              <a:r>
                <a:rPr lang="zh-TW" altLang="en-US" b="1" dirty="0"/>
                <a:t>確認欄位</a:t>
              </a:r>
              <a:endParaRPr lang="en-US" altLang="zh-TW" b="1" dirty="0"/>
            </a:p>
            <a:p>
              <a:pPr marR="0" lvl="0" defTabSz="914400" fontAlgn="auto">
                <a:spcBef>
                  <a:spcPts val="0"/>
                </a:spcBef>
                <a:spcAft>
                  <a:spcPts val="0"/>
                </a:spcAft>
                <a:buClrTx/>
                <a:buSzTx/>
                <a:tabLst/>
                <a:defRPr/>
              </a:pPr>
              <a:r>
                <a:rPr lang="zh-TW" altLang="en-US" b="1" dirty="0"/>
                <a:t>活動主辦</a:t>
              </a:r>
            </a:p>
          </p:txBody>
        </p:sp>
        <p:sp>
          <p:nvSpPr>
            <p:cNvPr id="15" name="圓角矩形 14"/>
            <p:cNvSpPr/>
            <p:nvPr/>
          </p:nvSpPr>
          <p:spPr>
            <a:xfrm>
              <a:off x="5492575" y="3779946"/>
              <a:ext cx="2016066" cy="2105448"/>
            </a:xfrm>
            <a:prstGeom prst="roundRect">
              <a:avLst/>
            </a:prstGeom>
            <a:solidFill>
              <a:sysClr val="window" lastClr="FFFFFF"/>
            </a:solidFill>
            <a:ln w="28575" cap="flat" cmpd="sng" algn="ctr">
              <a:solidFill>
                <a:srgbClr val="70AD47"/>
              </a:solidFill>
              <a:prstDash val="dash"/>
              <a:miter lim="800000"/>
            </a:ln>
            <a:effectLst/>
          </p:spPr>
          <p:txBody>
            <a:bodyPr rtlCol="0" anchor="ctr"/>
            <a:lstStyle/>
            <a:p>
              <a:pPr defTabSz="914400"/>
              <a:r>
                <a:rPr lang="zh-TW" altLang="en-US" b="1" dirty="0"/>
                <a:t>協辦活動事宜、對外聯絡窗口以及媒體發布</a:t>
              </a:r>
            </a:p>
          </p:txBody>
        </p:sp>
        <p:cxnSp>
          <p:nvCxnSpPr>
            <p:cNvPr id="16" name="直線接點 15"/>
            <p:cNvCxnSpPr>
              <a:stCxn id="8" idx="2"/>
              <a:endCxn id="11" idx="0"/>
            </p:cNvCxnSpPr>
            <p:nvPr/>
          </p:nvCxnSpPr>
          <p:spPr>
            <a:xfrm>
              <a:off x="4326489" y="1668594"/>
              <a:ext cx="12939" cy="121871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線接點 16"/>
            <p:cNvCxnSpPr/>
            <p:nvPr/>
          </p:nvCxnSpPr>
          <p:spPr>
            <a:xfrm flipH="1">
              <a:off x="3538784" y="2198877"/>
              <a:ext cx="800643"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肘形接點 17"/>
            <p:cNvCxnSpPr>
              <a:stCxn id="9" idx="0"/>
              <a:endCxn id="12" idx="0"/>
            </p:cNvCxnSpPr>
            <p:nvPr/>
          </p:nvCxnSpPr>
          <p:spPr>
            <a:xfrm rot="5400000" flipH="1" flipV="1">
              <a:off x="4336960" y="728591"/>
              <a:ext cx="4936" cy="4322364"/>
            </a:xfrm>
            <a:prstGeom prst="bentConnector3">
              <a:avLst>
                <a:gd name="adj1" fmla="val 4731280"/>
              </a:avLst>
            </a:prstGeom>
          </p:spPr>
          <p:style>
            <a:lnRef idx="1">
              <a:schemeClr val="accent1"/>
            </a:lnRef>
            <a:fillRef idx="0">
              <a:schemeClr val="accent1"/>
            </a:fillRef>
            <a:effectRef idx="0">
              <a:schemeClr val="accent1"/>
            </a:effectRef>
            <a:fontRef idx="minor">
              <a:schemeClr val="tx1"/>
            </a:fontRef>
          </p:style>
        </p:cxnSp>
        <p:pic>
          <p:nvPicPr>
            <p:cNvPr id="19" name="Picture 2" descr="「LINE」的圖片搜尋結果"/>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420243" y="1578565"/>
              <a:ext cx="565341" cy="565341"/>
            </a:xfrm>
            <a:prstGeom prst="rect">
              <a:avLst/>
            </a:prstGeom>
            <a:noFill/>
            <a:extLst>
              <a:ext uri="{909E8E84-426E-40DD-AFC4-6F175D3DCCD1}">
                <a14:hiddenFill xmlns:a14="http://schemas.microsoft.com/office/drawing/2010/main">
                  <a:solidFill>
                    <a:srgbClr val="FFFFFF"/>
                  </a:solidFill>
                </a14:hiddenFill>
              </a:ext>
            </a:extLst>
          </p:spPr>
        </p:pic>
        <p:sp>
          <p:nvSpPr>
            <p:cNvPr id="20" name="文字方塊 19"/>
            <p:cNvSpPr txBox="1"/>
            <p:nvPr/>
          </p:nvSpPr>
          <p:spPr>
            <a:xfrm>
              <a:off x="5950645" y="1399880"/>
              <a:ext cx="2253868" cy="923330"/>
            </a:xfrm>
            <a:prstGeom prst="rect">
              <a:avLst/>
            </a:prstGeom>
            <a:noFill/>
          </p:spPr>
          <p:txBody>
            <a:bodyPr wrap="square" rtlCol="0">
              <a:spAutoFit/>
            </a:bodyPr>
            <a:lstStyle/>
            <a:p>
              <a:pPr algn="ctr">
                <a:defRPr/>
              </a:pPr>
              <a:r>
                <a:rPr lang="zh-TW" altLang="en-US" b="1" dirty="0"/>
                <a:t>透過即時通訊軟體建立工作小隊群組以強化溝通效率</a:t>
              </a:r>
            </a:p>
          </p:txBody>
        </p:sp>
      </p:grpSp>
    </p:spTree>
    <p:extLst>
      <p:ext uri="{BB962C8B-B14F-4D97-AF65-F5344CB8AC3E}">
        <p14:creationId xmlns:p14="http://schemas.microsoft.com/office/powerpoint/2010/main" val="2907498321"/>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自來水供需質</a:t>
            </a:r>
          </a:p>
        </p:txBody>
      </p:sp>
      <p:sp>
        <p:nvSpPr>
          <p:cNvPr id="3" name="文字版面配置區 2"/>
          <p:cNvSpPr>
            <a:spLocks noGrp="1"/>
          </p:cNvSpPr>
          <p:nvPr>
            <p:ph type="body" sz="quarter" idx="15"/>
          </p:nvPr>
        </p:nvSpPr>
        <p:spPr>
          <a:xfrm>
            <a:off x="695402" y="57750"/>
            <a:ext cx="7928834" cy="584775"/>
          </a:xfrm>
        </p:spPr>
        <p:txBody>
          <a:bodyPr/>
          <a:lstStyle/>
          <a:p>
            <a:r>
              <a:rPr lang="zh-TW" altLang="en-US" dirty="0"/>
              <a:t>工作準備</a:t>
            </a:r>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12</a:t>
            </a:fld>
            <a:endParaRPr lang="zh-TW" altLang="en-US"/>
          </a:p>
        </p:txBody>
      </p:sp>
      <p:sp>
        <p:nvSpPr>
          <p:cNvPr id="5" name="矩形 4"/>
          <p:cNvSpPr/>
          <p:nvPr/>
        </p:nvSpPr>
        <p:spPr>
          <a:xfrm>
            <a:off x="9627297" y="6103778"/>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3"/>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3"/>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6" name="椭圆 68"/>
          <p:cNvSpPr/>
          <p:nvPr/>
        </p:nvSpPr>
        <p:spPr>
          <a:xfrm>
            <a:off x="5706203" y="3295389"/>
            <a:ext cx="1869023" cy="1848859"/>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7" name="矩形 65"/>
          <p:cNvSpPr/>
          <p:nvPr/>
        </p:nvSpPr>
        <p:spPr>
          <a:xfrm>
            <a:off x="4127781" y="2996952"/>
            <a:ext cx="1875155" cy="1856747"/>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8" name="椭圆 75"/>
          <p:cNvSpPr/>
          <p:nvPr/>
        </p:nvSpPr>
        <p:spPr>
          <a:xfrm>
            <a:off x="4444627" y="1364771"/>
            <a:ext cx="1900883" cy="1911877"/>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9" name="椭圆 76"/>
          <p:cNvSpPr/>
          <p:nvPr/>
        </p:nvSpPr>
        <p:spPr>
          <a:xfrm>
            <a:off x="6025856" y="1718339"/>
            <a:ext cx="1846341" cy="1877963"/>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10" name="矩形 9"/>
          <p:cNvSpPr/>
          <p:nvPr/>
        </p:nvSpPr>
        <p:spPr>
          <a:xfrm>
            <a:off x="4559830" y="2107305"/>
            <a:ext cx="1344149" cy="707886"/>
          </a:xfrm>
          <a:prstGeom prst="rect">
            <a:avLst/>
          </a:prstGeom>
        </p:spPr>
        <p:txBody>
          <a:bodyPr wrap="square">
            <a:spAutoFit/>
          </a:bodyPr>
          <a:lstStyle/>
          <a:p>
            <a:pPr algn="ctr" defTabSz="1219170"/>
            <a:r>
              <a:rPr lang="zh-TW" altLang="en-US" sz="2000" b="1" kern="0" dirty="0"/>
              <a:t>活動</a:t>
            </a:r>
            <a:endParaRPr lang="en-US" altLang="zh-TW" sz="2000" b="1" kern="0" dirty="0"/>
          </a:p>
          <a:p>
            <a:pPr algn="ctr" defTabSz="1219170"/>
            <a:r>
              <a:rPr lang="zh-TW" altLang="en-US" sz="2000" b="1" kern="0" dirty="0"/>
              <a:t>宣傳</a:t>
            </a:r>
            <a:endParaRPr lang="zh-CN" altLang="en-US" sz="2000" b="1" kern="0" dirty="0"/>
          </a:p>
        </p:txBody>
      </p:sp>
      <p:sp>
        <p:nvSpPr>
          <p:cNvPr id="11" name="矩形 10"/>
          <p:cNvSpPr/>
          <p:nvPr/>
        </p:nvSpPr>
        <p:spPr>
          <a:xfrm>
            <a:off x="4559830" y="3691481"/>
            <a:ext cx="1344149" cy="707886"/>
          </a:xfrm>
          <a:prstGeom prst="rect">
            <a:avLst/>
          </a:prstGeom>
        </p:spPr>
        <p:txBody>
          <a:bodyPr wrap="square">
            <a:spAutoFit/>
          </a:bodyPr>
          <a:lstStyle/>
          <a:p>
            <a:pPr algn="ctr" defTabSz="1219170"/>
            <a:r>
              <a:rPr lang="zh-TW" altLang="en-US" sz="2000" b="1" kern="0" dirty="0"/>
              <a:t>活動</a:t>
            </a:r>
            <a:endParaRPr lang="en-US" altLang="zh-TW" sz="2000" b="1" kern="0" dirty="0"/>
          </a:p>
          <a:p>
            <a:pPr algn="ctr" defTabSz="1219170"/>
            <a:r>
              <a:rPr lang="zh-TW" altLang="en-US" sz="2000" b="1" kern="0" dirty="0"/>
              <a:t>企劃</a:t>
            </a:r>
            <a:endParaRPr lang="zh-CN" altLang="en-US" sz="2000" b="1" kern="0" dirty="0"/>
          </a:p>
        </p:txBody>
      </p:sp>
      <p:sp>
        <p:nvSpPr>
          <p:cNvPr id="12" name="矩形 11"/>
          <p:cNvSpPr/>
          <p:nvPr/>
        </p:nvSpPr>
        <p:spPr>
          <a:xfrm>
            <a:off x="6144006" y="2107305"/>
            <a:ext cx="1344149" cy="707886"/>
          </a:xfrm>
          <a:prstGeom prst="rect">
            <a:avLst/>
          </a:prstGeom>
        </p:spPr>
        <p:txBody>
          <a:bodyPr wrap="square">
            <a:spAutoFit/>
          </a:bodyPr>
          <a:lstStyle/>
          <a:p>
            <a:pPr algn="ctr" defTabSz="1219170"/>
            <a:r>
              <a:rPr lang="zh-TW" altLang="en-US" sz="2000" b="1" kern="0" dirty="0"/>
              <a:t>組隊</a:t>
            </a:r>
            <a:endParaRPr lang="en-US" altLang="zh-TW" sz="2000" b="1" kern="0" dirty="0"/>
          </a:p>
          <a:p>
            <a:pPr algn="ctr" defTabSz="1219170"/>
            <a:r>
              <a:rPr lang="zh-TW" altLang="en-US" sz="2000" b="1" kern="0" dirty="0"/>
              <a:t>媒合</a:t>
            </a:r>
            <a:endParaRPr lang="zh-CN" altLang="en-US" sz="2000" b="1" kern="0" dirty="0"/>
          </a:p>
        </p:txBody>
      </p:sp>
      <p:sp>
        <p:nvSpPr>
          <p:cNvPr id="13" name="矩形 12"/>
          <p:cNvSpPr/>
          <p:nvPr/>
        </p:nvSpPr>
        <p:spPr>
          <a:xfrm>
            <a:off x="6144006" y="3691481"/>
            <a:ext cx="1344149" cy="707886"/>
          </a:xfrm>
          <a:prstGeom prst="rect">
            <a:avLst/>
          </a:prstGeom>
        </p:spPr>
        <p:txBody>
          <a:bodyPr wrap="square">
            <a:spAutoFit/>
          </a:bodyPr>
          <a:lstStyle/>
          <a:p>
            <a:pPr algn="ctr" defTabSz="1219170"/>
            <a:r>
              <a:rPr lang="zh-TW" altLang="en-US" sz="2000" b="1" kern="0" dirty="0"/>
              <a:t>競賽</a:t>
            </a:r>
            <a:endParaRPr lang="en-US" altLang="zh-TW" sz="2000" b="1" kern="0" dirty="0"/>
          </a:p>
          <a:p>
            <a:pPr algn="ctr" defTabSz="1219170"/>
            <a:r>
              <a:rPr lang="zh-TW" altLang="en-US" sz="2000" b="1" kern="0" dirty="0"/>
              <a:t>流程</a:t>
            </a:r>
            <a:endParaRPr lang="zh-CN" altLang="en-US" sz="2000" b="1" kern="0" dirty="0"/>
          </a:p>
        </p:txBody>
      </p:sp>
      <p:sp>
        <p:nvSpPr>
          <p:cNvPr id="14" name="矩形 13"/>
          <p:cNvSpPr/>
          <p:nvPr/>
        </p:nvSpPr>
        <p:spPr>
          <a:xfrm>
            <a:off x="963197" y="1615754"/>
            <a:ext cx="2584032" cy="379656"/>
          </a:xfrm>
          <a:prstGeom prst="rect">
            <a:avLst/>
          </a:prstGeom>
        </p:spPr>
        <p:txBody>
          <a:bodyPr wrap="square">
            <a:spAutoFit/>
          </a:bodyPr>
          <a:lstStyle/>
          <a:p>
            <a:pPr defTabSz="1219170"/>
            <a:r>
              <a:rPr lang="en-US" altLang="zh-CN" sz="1867" b="1" kern="0" dirty="0">
                <a:solidFill>
                  <a:schemeClr val="accent3">
                    <a:lumMod val="40000"/>
                    <a:lumOff val="60000"/>
                  </a:schemeClr>
                </a:solidFill>
              </a:rPr>
              <a:t>01.</a:t>
            </a:r>
            <a:r>
              <a:rPr lang="zh-TW" altLang="en-US" sz="1867" b="1" kern="0" dirty="0">
                <a:solidFill>
                  <a:schemeClr val="accent3">
                    <a:lumMod val="40000"/>
                    <a:lumOff val="60000"/>
                  </a:schemeClr>
                </a:solidFill>
              </a:rPr>
              <a:t>活動宣傳</a:t>
            </a:r>
            <a:endParaRPr lang="en-US" altLang="zh-CN" sz="1867" b="1" kern="0" dirty="0">
              <a:solidFill>
                <a:schemeClr val="accent3">
                  <a:lumMod val="40000"/>
                  <a:lumOff val="60000"/>
                </a:schemeClr>
              </a:solidFill>
              <a:latin typeface="+mj-ea"/>
              <a:ea typeface="+mj-ea"/>
            </a:endParaRPr>
          </a:p>
        </p:txBody>
      </p:sp>
      <p:sp>
        <p:nvSpPr>
          <p:cNvPr id="15" name="TextBox 27"/>
          <p:cNvSpPr txBox="1"/>
          <p:nvPr/>
        </p:nvSpPr>
        <p:spPr>
          <a:xfrm>
            <a:off x="1251271" y="2064618"/>
            <a:ext cx="3467730" cy="1840504"/>
          </a:xfrm>
          <a:prstGeom prst="rect">
            <a:avLst/>
          </a:prstGeom>
          <a:noFill/>
        </p:spPr>
        <p:txBody>
          <a:bodyPr wrap="square" rtlCol="0">
            <a:spAutoFit/>
          </a:bodyPr>
          <a:lstStyle/>
          <a:p>
            <a:pPr marL="285750" indent="-285750" defTabSz="1219170">
              <a:lnSpc>
                <a:spcPct val="130000"/>
              </a:lnSpc>
              <a:spcBef>
                <a:spcPts val="800"/>
              </a:spcBef>
              <a:buFont typeface="Arial" panose="020B0604020202020204" pitchFamily="34" charset="0"/>
              <a:buChar char="•"/>
            </a:pPr>
            <a:r>
              <a:rPr lang="zh-TW" altLang="en-US" kern="0" dirty="0"/>
              <a:t>海報設計</a:t>
            </a:r>
            <a:endParaRPr lang="en-US" altLang="zh-TW" kern="0" dirty="0"/>
          </a:p>
          <a:p>
            <a:pPr marL="285750" indent="-285750" defTabSz="1219170">
              <a:lnSpc>
                <a:spcPct val="130000"/>
              </a:lnSpc>
              <a:spcBef>
                <a:spcPts val="800"/>
              </a:spcBef>
              <a:buFont typeface="Arial" panose="020B0604020202020204" pitchFamily="34" charset="0"/>
              <a:buChar char="•"/>
            </a:pPr>
            <a:r>
              <a:rPr lang="zh-TW" altLang="en-US" kern="0" dirty="0"/>
              <a:t>平面媒體宣傳</a:t>
            </a:r>
            <a:endParaRPr lang="en-US" altLang="zh-TW" kern="0" dirty="0"/>
          </a:p>
          <a:p>
            <a:pPr marL="285750" indent="-285750" defTabSz="1219170">
              <a:lnSpc>
                <a:spcPct val="130000"/>
              </a:lnSpc>
              <a:spcBef>
                <a:spcPts val="800"/>
              </a:spcBef>
              <a:buFont typeface="Arial" panose="020B0604020202020204" pitchFamily="34" charset="0"/>
              <a:buChar char="•"/>
            </a:pPr>
            <a:r>
              <a:rPr lang="zh-TW" altLang="en-US" kern="0" dirty="0"/>
              <a:t>網路媒體宣傳</a:t>
            </a:r>
            <a:r>
              <a:rPr lang="en-US" altLang="zh-TW" kern="0" dirty="0"/>
              <a:t>(FB</a:t>
            </a:r>
            <a:r>
              <a:rPr lang="zh-TW" altLang="en-US" kern="0" dirty="0"/>
              <a:t>、官網</a:t>
            </a:r>
            <a:r>
              <a:rPr lang="en-US" altLang="zh-TW" kern="0" dirty="0"/>
              <a:t>)</a:t>
            </a:r>
          </a:p>
          <a:p>
            <a:pPr marL="285750" indent="-285750" defTabSz="1219170">
              <a:lnSpc>
                <a:spcPct val="130000"/>
              </a:lnSpc>
              <a:spcBef>
                <a:spcPts val="800"/>
              </a:spcBef>
              <a:buFont typeface="Arial" panose="020B0604020202020204" pitchFamily="34" charset="0"/>
              <a:buChar char="•"/>
            </a:pPr>
            <a:r>
              <a:rPr lang="zh-TW" altLang="en-US" kern="0" dirty="0"/>
              <a:t>報名網站</a:t>
            </a:r>
            <a:r>
              <a:rPr lang="en-US" altLang="zh-TW" kern="0" dirty="0"/>
              <a:t>(ACCUPASS)</a:t>
            </a:r>
            <a:endParaRPr lang="zh-CN" altLang="en-US" kern="0" dirty="0"/>
          </a:p>
        </p:txBody>
      </p:sp>
      <p:sp>
        <p:nvSpPr>
          <p:cNvPr id="16" name="矩形 15"/>
          <p:cNvSpPr/>
          <p:nvPr/>
        </p:nvSpPr>
        <p:spPr>
          <a:xfrm>
            <a:off x="963197" y="3895078"/>
            <a:ext cx="2584032" cy="379656"/>
          </a:xfrm>
          <a:prstGeom prst="rect">
            <a:avLst/>
          </a:prstGeom>
        </p:spPr>
        <p:txBody>
          <a:bodyPr wrap="square">
            <a:spAutoFit/>
          </a:bodyPr>
          <a:lstStyle/>
          <a:p>
            <a:pPr defTabSz="1219170"/>
            <a:r>
              <a:rPr lang="en-US" altLang="zh-CN" sz="1867" b="1" kern="0" dirty="0">
                <a:solidFill>
                  <a:schemeClr val="accent3"/>
                </a:solidFill>
              </a:rPr>
              <a:t>03.</a:t>
            </a:r>
            <a:r>
              <a:rPr lang="zh-TW" altLang="en-US" sz="1867" b="1" kern="0" dirty="0">
                <a:solidFill>
                  <a:schemeClr val="accent3"/>
                </a:solidFill>
              </a:rPr>
              <a:t>活動企劃</a:t>
            </a:r>
            <a:endParaRPr lang="zh-CN" altLang="en-US" sz="1867" b="1" kern="0" dirty="0">
              <a:solidFill>
                <a:schemeClr val="accent3"/>
              </a:solidFill>
            </a:endParaRPr>
          </a:p>
        </p:txBody>
      </p:sp>
      <p:sp>
        <p:nvSpPr>
          <p:cNvPr id="17" name="TextBox 29"/>
          <p:cNvSpPr txBox="1"/>
          <p:nvPr/>
        </p:nvSpPr>
        <p:spPr>
          <a:xfrm>
            <a:off x="1257519" y="4324802"/>
            <a:ext cx="3102661" cy="2267672"/>
          </a:xfrm>
          <a:prstGeom prst="rect">
            <a:avLst/>
          </a:prstGeom>
          <a:noFill/>
        </p:spPr>
        <p:txBody>
          <a:bodyPr wrap="square" rtlCol="0">
            <a:spAutoFit/>
          </a:bodyPr>
          <a:lstStyle/>
          <a:p>
            <a:pPr marL="285750" indent="-285750" defTabSz="1219170">
              <a:lnSpc>
                <a:spcPct val="130000"/>
              </a:lnSpc>
              <a:spcBef>
                <a:spcPts val="800"/>
              </a:spcBef>
              <a:buFont typeface="Arial" panose="020B0604020202020204" pitchFamily="34" charset="0"/>
              <a:buChar char="•"/>
            </a:pPr>
            <a:r>
              <a:rPr lang="zh-TW" altLang="en-US" kern="0" dirty="0"/>
              <a:t>場地、時程規劃</a:t>
            </a:r>
            <a:endParaRPr lang="en-US" altLang="zh-TW" kern="0" dirty="0"/>
          </a:p>
          <a:p>
            <a:pPr marL="285750" indent="-285750" defTabSz="1219170">
              <a:lnSpc>
                <a:spcPct val="130000"/>
              </a:lnSpc>
              <a:spcBef>
                <a:spcPts val="800"/>
              </a:spcBef>
              <a:buFont typeface="Arial" panose="020B0604020202020204" pitchFamily="34" charset="0"/>
              <a:buChar char="•"/>
            </a:pPr>
            <a:r>
              <a:rPr lang="zh-TW" altLang="en-US" kern="0" dirty="0"/>
              <a:t>溝通協調</a:t>
            </a:r>
            <a:r>
              <a:rPr lang="en-US" altLang="zh-TW" kern="0" dirty="0"/>
              <a:t>(</a:t>
            </a:r>
            <a:r>
              <a:rPr lang="zh-TW" altLang="en-US" kern="0" dirty="0"/>
              <a:t>人力、工作分配</a:t>
            </a:r>
            <a:r>
              <a:rPr lang="en-US" altLang="zh-TW" kern="0" dirty="0"/>
              <a:t>)</a:t>
            </a:r>
          </a:p>
          <a:p>
            <a:pPr marL="285750" indent="-285750" defTabSz="1219170">
              <a:lnSpc>
                <a:spcPct val="130000"/>
              </a:lnSpc>
              <a:spcBef>
                <a:spcPts val="800"/>
              </a:spcBef>
              <a:buFont typeface="Arial" panose="020B0604020202020204" pitchFamily="34" charset="0"/>
              <a:buChar char="•"/>
            </a:pPr>
            <a:r>
              <a:rPr lang="zh-TW" altLang="en-US" kern="0" dirty="0"/>
              <a:t>主視覺設計</a:t>
            </a:r>
            <a:endParaRPr lang="en-US" altLang="zh-TW" kern="0" dirty="0"/>
          </a:p>
          <a:p>
            <a:pPr marL="285750" indent="-285750" defTabSz="1219170">
              <a:lnSpc>
                <a:spcPct val="130000"/>
              </a:lnSpc>
              <a:spcBef>
                <a:spcPts val="800"/>
              </a:spcBef>
              <a:buFont typeface="Arial" panose="020B0604020202020204" pitchFamily="34" charset="0"/>
              <a:buChar char="•"/>
            </a:pPr>
            <a:r>
              <a:rPr lang="zh-TW" altLang="en-US" kern="0" dirty="0"/>
              <a:t>餐點</a:t>
            </a:r>
            <a:endParaRPr lang="en-US" altLang="zh-TW" kern="0" dirty="0"/>
          </a:p>
          <a:p>
            <a:pPr marL="285750" indent="-285750" defTabSz="1219170">
              <a:lnSpc>
                <a:spcPct val="130000"/>
              </a:lnSpc>
              <a:spcBef>
                <a:spcPts val="800"/>
              </a:spcBef>
              <a:buFont typeface="Arial" panose="020B0604020202020204" pitchFamily="34" charset="0"/>
              <a:buChar char="•"/>
            </a:pPr>
            <a:r>
              <a:rPr lang="zh-TW" altLang="en-US" kern="0" dirty="0"/>
              <a:t>設備及技術支援</a:t>
            </a:r>
            <a:endParaRPr lang="zh-CN" altLang="en-US" kern="0" dirty="0"/>
          </a:p>
        </p:txBody>
      </p:sp>
      <p:sp>
        <p:nvSpPr>
          <p:cNvPr id="18" name="矩形 17"/>
          <p:cNvSpPr/>
          <p:nvPr/>
        </p:nvSpPr>
        <p:spPr>
          <a:xfrm>
            <a:off x="6592623" y="1528511"/>
            <a:ext cx="2584032" cy="379656"/>
          </a:xfrm>
          <a:prstGeom prst="rect">
            <a:avLst/>
          </a:prstGeom>
        </p:spPr>
        <p:txBody>
          <a:bodyPr wrap="square">
            <a:spAutoFit/>
          </a:bodyPr>
          <a:lstStyle/>
          <a:p>
            <a:pPr algn="r" defTabSz="1219170"/>
            <a:r>
              <a:rPr lang="en-US" altLang="zh-CN" sz="1867" b="1" kern="0" dirty="0">
                <a:solidFill>
                  <a:schemeClr val="accent3"/>
                </a:solidFill>
              </a:rPr>
              <a:t>02.</a:t>
            </a:r>
            <a:r>
              <a:rPr lang="zh-TW" altLang="en-US" sz="1867" b="1" kern="0" dirty="0">
                <a:solidFill>
                  <a:schemeClr val="accent3"/>
                </a:solidFill>
              </a:rPr>
              <a:t>組隊媒合</a:t>
            </a:r>
            <a:endParaRPr lang="zh-CN" altLang="en-US" sz="1867" b="1" kern="0" dirty="0">
              <a:solidFill>
                <a:schemeClr val="accent3"/>
              </a:solidFill>
            </a:endParaRPr>
          </a:p>
        </p:txBody>
      </p:sp>
      <p:sp>
        <p:nvSpPr>
          <p:cNvPr id="19" name="TextBox 31"/>
          <p:cNvSpPr txBox="1"/>
          <p:nvPr/>
        </p:nvSpPr>
        <p:spPr>
          <a:xfrm>
            <a:off x="8029738" y="1950829"/>
            <a:ext cx="3674643" cy="1377813"/>
          </a:xfrm>
          <a:prstGeom prst="rect">
            <a:avLst/>
          </a:prstGeom>
          <a:noFill/>
        </p:spPr>
        <p:txBody>
          <a:bodyPr wrap="square" rtlCol="0">
            <a:spAutoFit/>
          </a:bodyPr>
          <a:lstStyle/>
          <a:p>
            <a:pPr marL="285750" indent="-285750" defTabSz="1219170">
              <a:lnSpc>
                <a:spcPct val="130000"/>
              </a:lnSpc>
              <a:spcBef>
                <a:spcPts val="800"/>
              </a:spcBef>
              <a:buFont typeface="Arial" panose="020B0604020202020204" pitchFamily="34" charset="0"/>
              <a:buChar char="•"/>
            </a:pPr>
            <a:r>
              <a:rPr lang="zh-TW" altLang="en-US" kern="0" dirty="0"/>
              <a:t>參賽者名單、組隊表</a:t>
            </a:r>
            <a:endParaRPr lang="en-US" altLang="zh-TW" kern="0" dirty="0"/>
          </a:p>
          <a:p>
            <a:pPr marL="285750" indent="-285750" defTabSz="1219170">
              <a:lnSpc>
                <a:spcPct val="130000"/>
              </a:lnSpc>
              <a:spcBef>
                <a:spcPts val="800"/>
              </a:spcBef>
              <a:buFont typeface="Arial" panose="020B0604020202020204" pitchFamily="34" charset="0"/>
              <a:buChar char="•"/>
            </a:pPr>
            <a:r>
              <a:rPr lang="zh-TW" altLang="en-US" kern="0" dirty="0"/>
              <a:t>資料集說明</a:t>
            </a:r>
            <a:endParaRPr lang="en-US" altLang="zh-TW" kern="0" dirty="0"/>
          </a:p>
          <a:p>
            <a:pPr marL="285750" indent="-285750" defTabSz="1219170">
              <a:lnSpc>
                <a:spcPct val="130000"/>
              </a:lnSpc>
              <a:spcBef>
                <a:spcPts val="800"/>
              </a:spcBef>
              <a:buFont typeface="Arial" panose="020B0604020202020204" pitchFamily="34" charset="0"/>
              <a:buChar char="•"/>
            </a:pPr>
            <a:r>
              <a:rPr lang="zh-TW" altLang="en-US" kern="0" dirty="0"/>
              <a:t>競賽規則說明、問題與討論</a:t>
            </a:r>
            <a:endParaRPr lang="zh-CN" altLang="en-US" kern="0" dirty="0"/>
          </a:p>
        </p:txBody>
      </p:sp>
      <p:sp>
        <p:nvSpPr>
          <p:cNvPr id="20" name="矩形 19"/>
          <p:cNvSpPr/>
          <p:nvPr/>
        </p:nvSpPr>
        <p:spPr>
          <a:xfrm>
            <a:off x="6569703" y="3800429"/>
            <a:ext cx="2584032" cy="379656"/>
          </a:xfrm>
          <a:prstGeom prst="rect">
            <a:avLst/>
          </a:prstGeom>
        </p:spPr>
        <p:txBody>
          <a:bodyPr wrap="square">
            <a:spAutoFit/>
          </a:bodyPr>
          <a:lstStyle/>
          <a:p>
            <a:pPr algn="r" defTabSz="1219170"/>
            <a:r>
              <a:rPr lang="en-US" altLang="zh-CN" sz="1867" b="1" kern="0" dirty="0">
                <a:solidFill>
                  <a:schemeClr val="accent3">
                    <a:lumMod val="40000"/>
                    <a:lumOff val="60000"/>
                  </a:schemeClr>
                </a:solidFill>
              </a:rPr>
              <a:t>04.</a:t>
            </a:r>
            <a:r>
              <a:rPr lang="zh-TW" altLang="en-US" sz="1867" b="1" kern="0" dirty="0">
                <a:solidFill>
                  <a:schemeClr val="accent3">
                    <a:lumMod val="40000"/>
                    <a:lumOff val="60000"/>
                  </a:schemeClr>
                </a:solidFill>
              </a:rPr>
              <a:t>競賽流程</a:t>
            </a:r>
            <a:endParaRPr lang="zh-CN" altLang="en-US" sz="1867" b="1" kern="0" dirty="0">
              <a:solidFill>
                <a:schemeClr val="accent3">
                  <a:lumMod val="40000"/>
                  <a:lumOff val="60000"/>
                </a:schemeClr>
              </a:solidFill>
            </a:endParaRPr>
          </a:p>
        </p:txBody>
      </p:sp>
      <p:sp>
        <p:nvSpPr>
          <p:cNvPr id="21" name="TextBox 40"/>
          <p:cNvSpPr txBox="1"/>
          <p:nvPr/>
        </p:nvSpPr>
        <p:spPr>
          <a:xfrm>
            <a:off x="8029739" y="4230153"/>
            <a:ext cx="4548261" cy="1840504"/>
          </a:xfrm>
          <a:prstGeom prst="rect">
            <a:avLst/>
          </a:prstGeom>
          <a:noFill/>
        </p:spPr>
        <p:txBody>
          <a:bodyPr wrap="square" rtlCol="0">
            <a:spAutoFit/>
          </a:bodyPr>
          <a:lstStyle/>
          <a:p>
            <a:pPr marL="285750" indent="-285750" defTabSz="1219170">
              <a:lnSpc>
                <a:spcPct val="130000"/>
              </a:lnSpc>
              <a:spcBef>
                <a:spcPts val="800"/>
              </a:spcBef>
              <a:buFont typeface="Arial" panose="020B0604020202020204" pitchFamily="34" charset="0"/>
              <a:buChar char="•"/>
            </a:pPr>
            <a:r>
              <a:rPr lang="zh-TW" altLang="en-US" kern="0" dirty="0"/>
              <a:t>參賽同意書、切結書、著作權同意書</a:t>
            </a:r>
            <a:endParaRPr lang="en-US" altLang="zh-TW" kern="0" dirty="0"/>
          </a:p>
          <a:p>
            <a:pPr marL="285750" indent="-285750" defTabSz="1219170">
              <a:lnSpc>
                <a:spcPct val="130000"/>
              </a:lnSpc>
              <a:spcBef>
                <a:spcPts val="800"/>
              </a:spcBef>
              <a:buFont typeface="Arial" panose="020B0604020202020204" pitchFamily="34" charset="0"/>
              <a:buChar char="•"/>
            </a:pPr>
            <a:r>
              <a:rPr lang="zh-TW" altLang="en-US" kern="0" dirty="0"/>
              <a:t>評審、頒獎來賓邀請</a:t>
            </a:r>
            <a:endParaRPr lang="en-US" altLang="zh-TW" kern="0" dirty="0"/>
          </a:p>
          <a:p>
            <a:pPr marL="285750" indent="-285750" defTabSz="1219170">
              <a:lnSpc>
                <a:spcPct val="130000"/>
              </a:lnSpc>
              <a:spcBef>
                <a:spcPts val="800"/>
              </a:spcBef>
              <a:buFont typeface="Arial" panose="020B0604020202020204" pitchFamily="34" charset="0"/>
              <a:buChar char="•"/>
            </a:pPr>
            <a:r>
              <a:rPr lang="zh-TW" altLang="en-US" kern="0" dirty="0"/>
              <a:t>評分方式、競賽規則、計分結算</a:t>
            </a:r>
            <a:endParaRPr lang="en-US" altLang="zh-TW" kern="0" dirty="0"/>
          </a:p>
          <a:p>
            <a:pPr marL="285750" indent="-285750" defTabSz="1219170">
              <a:lnSpc>
                <a:spcPct val="130000"/>
              </a:lnSpc>
              <a:spcBef>
                <a:spcPts val="800"/>
              </a:spcBef>
              <a:buFont typeface="Arial" panose="020B0604020202020204" pitchFamily="34" charset="0"/>
              <a:buChar char="•"/>
            </a:pPr>
            <a:r>
              <a:rPr lang="zh-TW" altLang="en-US" kern="0" dirty="0"/>
              <a:t>獎勵方式、獎金、獎狀</a:t>
            </a:r>
            <a:endParaRPr lang="zh-CN" altLang="en-US" kern="0" dirty="0"/>
          </a:p>
        </p:txBody>
      </p:sp>
    </p:spTree>
    <p:extLst>
      <p:ext uri="{BB962C8B-B14F-4D97-AF65-F5344CB8AC3E}">
        <p14:creationId xmlns:p14="http://schemas.microsoft.com/office/powerpoint/2010/main" val="2135300644"/>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4"/>
          </p:nvPr>
        </p:nvSpPr>
        <p:spPr/>
        <p:txBody>
          <a:bodyPr/>
          <a:lstStyle/>
          <a:p>
            <a:fld id="{7ECA2864-8704-4F29-BF88-EB45D0B17A67}" type="slidenum">
              <a:rPr lang="zh-TW" altLang="en-US" smtClean="0"/>
              <a:t>13</a:t>
            </a:fld>
            <a:endParaRPr lang="zh-TW" altLang="en-US"/>
          </a:p>
        </p:txBody>
      </p:sp>
      <p:sp>
        <p:nvSpPr>
          <p:cNvPr id="5" name="矩形 4"/>
          <p:cNvSpPr/>
          <p:nvPr/>
        </p:nvSpPr>
        <p:spPr>
          <a:xfrm>
            <a:off x="8624236" y="2504642"/>
            <a:ext cx="3125927" cy="2400657"/>
          </a:xfrm>
          <a:prstGeom prst="rect">
            <a:avLst/>
          </a:prstGeom>
        </p:spPr>
        <p:txBody>
          <a:bodyPr wrap="square">
            <a:spAutoFit/>
          </a:bodyPr>
          <a:lstStyle/>
          <a:p>
            <a:pPr>
              <a:lnSpc>
                <a:spcPct val="150000"/>
              </a:lnSpc>
            </a:pPr>
            <a:r>
              <a:rPr lang="en-US" altLang="zh-TW" sz="2000" dirty="0" err="1"/>
              <a:t>Accupass</a:t>
            </a:r>
            <a:r>
              <a:rPr lang="en-US" altLang="zh-TW" sz="2000" dirty="0"/>
              <a:t>(</a:t>
            </a:r>
            <a:r>
              <a:rPr lang="zh-TW" altLang="en-US" sz="2000" dirty="0"/>
              <a:t>報名網站</a:t>
            </a:r>
            <a:r>
              <a:rPr lang="en-US" altLang="zh-TW" sz="2000" dirty="0"/>
              <a:t>)</a:t>
            </a:r>
          </a:p>
          <a:p>
            <a:pPr>
              <a:lnSpc>
                <a:spcPct val="150000"/>
              </a:lnSpc>
            </a:pPr>
            <a:r>
              <a:rPr lang="zh-TW" altLang="en-US" sz="2000" dirty="0" smtClean="0"/>
              <a:t>   擊</a:t>
            </a:r>
            <a:r>
              <a:rPr lang="zh-TW" altLang="en-US" sz="2000" dirty="0"/>
              <a:t>觀看人數：</a:t>
            </a:r>
            <a:r>
              <a:rPr lang="en-US" altLang="zh-TW" sz="2000" dirty="0"/>
              <a:t>1018</a:t>
            </a:r>
            <a:r>
              <a:rPr lang="zh-TW" altLang="en-US" sz="2000" dirty="0"/>
              <a:t>人</a:t>
            </a:r>
            <a:endParaRPr lang="en-US" altLang="zh-TW" sz="2000" dirty="0"/>
          </a:p>
          <a:p>
            <a:pPr>
              <a:lnSpc>
                <a:spcPct val="150000"/>
              </a:lnSpc>
            </a:pPr>
            <a:r>
              <a:rPr lang="zh-TW" altLang="en-US" sz="2000" dirty="0"/>
              <a:t>取票人數：</a:t>
            </a:r>
            <a:r>
              <a:rPr lang="en-US" altLang="zh-TW" sz="2000" dirty="0"/>
              <a:t>38</a:t>
            </a:r>
            <a:r>
              <a:rPr lang="zh-TW" altLang="en-US" sz="2000" dirty="0"/>
              <a:t>人</a:t>
            </a:r>
          </a:p>
          <a:p>
            <a:pPr>
              <a:lnSpc>
                <a:spcPct val="150000"/>
              </a:lnSpc>
            </a:pPr>
            <a:r>
              <a:rPr lang="zh-TW" altLang="en-US" sz="2000" dirty="0"/>
              <a:t>參賽人數：</a:t>
            </a:r>
            <a:r>
              <a:rPr lang="en-US" altLang="zh-TW" sz="2000" dirty="0">
                <a:solidFill>
                  <a:srgbClr val="7030A0"/>
                </a:solidFill>
              </a:rPr>
              <a:t>30</a:t>
            </a:r>
            <a:r>
              <a:rPr lang="zh-TW" altLang="en-US" sz="2000" dirty="0">
                <a:solidFill>
                  <a:srgbClr val="7030A0"/>
                </a:solidFill>
              </a:rPr>
              <a:t>人</a:t>
            </a:r>
          </a:p>
          <a:p>
            <a:pPr>
              <a:lnSpc>
                <a:spcPct val="150000"/>
              </a:lnSpc>
            </a:pPr>
            <a:r>
              <a:rPr lang="zh-TW" altLang="en-US" sz="2000" dirty="0"/>
              <a:t>競賽隊伍：</a:t>
            </a:r>
            <a:r>
              <a:rPr lang="en-US" altLang="zh-TW" sz="2000" dirty="0"/>
              <a:t>10</a:t>
            </a:r>
            <a:r>
              <a:rPr lang="zh-TW" altLang="en-US" sz="2000" dirty="0"/>
              <a:t>隊</a:t>
            </a:r>
          </a:p>
        </p:txBody>
      </p:sp>
      <p:sp>
        <p:nvSpPr>
          <p:cNvPr id="6" name="文字版面配置區 1"/>
          <p:cNvSpPr txBox="1">
            <a:spLocks/>
          </p:cNvSpPr>
          <p:nvPr/>
        </p:nvSpPr>
        <p:spPr>
          <a:xfrm>
            <a:off x="695401" y="551397"/>
            <a:ext cx="6453645" cy="261610"/>
          </a:xfrm>
          <a:prstGeom prst="rect">
            <a:avLst/>
          </a:prstGeom>
        </p:spPr>
        <p:txBody>
          <a:bodyPr wrap="square">
            <a:spAutoFit/>
          </a:bodyPr>
          <a:lstStyle>
            <a:lvl1pPr marL="0" indent="0" algn="l" defTabSz="1219170" rtl="0" eaLnBrk="1" latinLnBrk="0" hangingPunct="1">
              <a:spcBef>
                <a:spcPct val="20000"/>
              </a:spcBef>
              <a:buFont typeface="Arial" pitchFamily="34" charset="0"/>
              <a:buNone/>
              <a:defRPr sz="1100" kern="1200" baseline="0">
                <a:solidFill>
                  <a:schemeClr val="bg1">
                    <a:lumMod val="50000"/>
                  </a:schemeClr>
                </a:solidFill>
                <a:latin typeface="+mj-ea"/>
                <a:ea typeface="+mj-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zh-TW" altLang="en-US" dirty="0"/>
              <a:t>挖掘資料寶藏  自來水供需質</a:t>
            </a:r>
          </a:p>
        </p:txBody>
      </p:sp>
      <p:sp>
        <p:nvSpPr>
          <p:cNvPr id="7" name="文字版面配置區 2"/>
          <p:cNvSpPr txBox="1">
            <a:spLocks/>
          </p:cNvSpPr>
          <p:nvPr/>
        </p:nvSpPr>
        <p:spPr>
          <a:xfrm>
            <a:off x="695402" y="57750"/>
            <a:ext cx="7928834" cy="584775"/>
          </a:xfrm>
          <a:prstGeom prst="rect">
            <a:avLst/>
          </a:prstGeom>
        </p:spPr>
        <p:txBody>
          <a:bodyPr wrap="square">
            <a:spAutoFit/>
          </a:bodyPr>
          <a:lstStyle>
            <a:lvl1pPr marL="0" indent="0" algn="l" defTabSz="1219170" rtl="0" eaLnBrk="1" latinLnBrk="0" hangingPunct="1">
              <a:spcBef>
                <a:spcPct val="20000"/>
              </a:spcBef>
              <a:buFont typeface="Arial" pitchFamily="34" charset="0"/>
              <a:buNone/>
              <a:defRPr sz="3200" kern="1200" baseline="0">
                <a:solidFill>
                  <a:schemeClr val="tx1"/>
                </a:solidFill>
                <a:latin typeface="+mj-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zh-TW" altLang="en-US" dirty="0"/>
              <a:t>工作準備</a:t>
            </a:r>
            <a:r>
              <a:rPr lang="en-US" altLang="zh-TW" dirty="0"/>
              <a:t>-</a:t>
            </a:r>
            <a:r>
              <a:rPr lang="zh-TW" altLang="en-US" dirty="0"/>
              <a:t>活動宣傳</a:t>
            </a:r>
          </a:p>
        </p:txBody>
      </p:sp>
      <p:sp>
        <p:nvSpPr>
          <p:cNvPr id="8" name="矩形 7"/>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3"/>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3"/>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grpSp>
        <p:nvGrpSpPr>
          <p:cNvPr id="26" name="群組 25"/>
          <p:cNvGrpSpPr/>
          <p:nvPr/>
        </p:nvGrpSpPr>
        <p:grpSpPr>
          <a:xfrm>
            <a:off x="0" y="813007"/>
            <a:ext cx="8356922" cy="5819287"/>
            <a:chOff x="656074" y="1155835"/>
            <a:chExt cx="6020029" cy="5484487"/>
          </a:xfrm>
        </p:grpSpPr>
        <p:grpSp>
          <p:nvGrpSpPr>
            <p:cNvPr id="18" name="群組 17"/>
            <p:cNvGrpSpPr/>
            <p:nvPr/>
          </p:nvGrpSpPr>
          <p:grpSpPr>
            <a:xfrm>
              <a:off x="1029699" y="1155835"/>
              <a:ext cx="5646404" cy="5484487"/>
              <a:chOff x="695402" y="1300776"/>
              <a:chExt cx="4981922" cy="4839060"/>
            </a:xfrm>
          </p:grpSpPr>
          <p:pic>
            <p:nvPicPr>
              <p:cNvPr id="9" name="圖片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48048" y="4648555"/>
                <a:ext cx="2029276" cy="14912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圖片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40729" y="1300776"/>
                <a:ext cx="1836595" cy="18329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圖片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48048" y="3222771"/>
                <a:ext cx="2029276" cy="13182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圖片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5402" y="1300777"/>
                <a:ext cx="3042461" cy="18329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圖片 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0553" y="3219751"/>
                <a:ext cx="2844765" cy="29200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21" name="矩形 20"/>
            <p:cNvSpPr/>
            <p:nvPr/>
          </p:nvSpPr>
          <p:spPr>
            <a:xfrm>
              <a:off x="656074" y="3564193"/>
              <a:ext cx="340136" cy="1578078"/>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vert="eaVert" rtlCol="0" anchor="ctr"/>
            <a:lstStyle/>
            <a:p>
              <a:pPr algn="ctr"/>
              <a:r>
                <a:rPr lang="zh-TW" altLang="en-US" dirty="0">
                  <a:solidFill>
                    <a:schemeClr val="bg2"/>
                  </a:solidFill>
                </a:rPr>
                <a:t>台水粉絲團</a:t>
              </a:r>
            </a:p>
          </p:txBody>
        </p:sp>
        <p:sp>
          <p:nvSpPr>
            <p:cNvPr id="22" name="矩形 21"/>
            <p:cNvSpPr/>
            <p:nvPr/>
          </p:nvSpPr>
          <p:spPr>
            <a:xfrm>
              <a:off x="656074" y="1399561"/>
              <a:ext cx="340136" cy="1578078"/>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vert="eaVert" rtlCol="0" anchor="ctr"/>
            <a:lstStyle/>
            <a:p>
              <a:pPr algn="ctr"/>
              <a:r>
                <a:rPr lang="zh-TW" altLang="en-US" dirty="0">
                  <a:solidFill>
                    <a:schemeClr val="bg2"/>
                  </a:solidFill>
                </a:rPr>
                <a:t>經濟部公告</a:t>
              </a:r>
            </a:p>
          </p:txBody>
        </p:sp>
        <p:sp>
          <p:nvSpPr>
            <p:cNvPr id="23" name="矩形 22"/>
            <p:cNvSpPr/>
            <p:nvPr/>
          </p:nvSpPr>
          <p:spPr>
            <a:xfrm>
              <a:off x="4722089" y="2883604"/>
              <a:ext cx="1826469" cy="348500"/>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vert="horz" rtlCol="0" anchor="ctr"/>
            <a:lstStyle/>
            <a:p>
              <a:pPr algn="ctr"/>
              <a:r>
                <a:rPr lang="en-US" altLang="zh-TW" dirty="0" err="1">
                  <a:solidFill>
                    <a:schemeClr val="bg2"/>
                  </a:solidFill>
                </a:rPr>
                <a:t>Accupass</a:t>
              </a:r>
              <a:endParaRPr lang="zh-TW" altLang="en-US" dirty="0">
                <a:solidFill>
                  <a:schemeClr val="bg2"/>
                </a:solidFill>
              </a:endParaRPr>
            </a:p>
          </p:txBody>
        </p:sp>
        <p:sp>
          <p:nvSpPr>
            <p:cNvPr id="24" name="矩形 23"/>
            <p:cNvSpPr/>
            <p:nvPr/>
          </p:nvSpPr>
          <p:spPr>
            <a:xfrm>
              <a:off x="4612899" y="4479804"/>
              <a:ext cx="1826469" cy="348500"/>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vert="horz" rtlCol="0" anchor="ctr"/>
            <a:lstStyle/>
            <a:p>
              <a:pPr algn="ctr"/>
              <a:r>
                <a:rPr lang="zh-TW" altLang="en-US" dirty="0">
                  <a:solidFill>
                    <a:schemeClr val="bg2"/>
                  </a:solidFill>
                </a:rPr>
                <a:t>台水官網</a:t>
              </a:r>
            </a:p>
          </p:txBody>
        </p:sp>
        <p:sp>
          <p:nvSpPr>
            <p:cNvPr id="25" name="矩形 24"/>
            <p:cNvSpPr/>
            <p:nvPr/>
          </p:nvSpPr>
          <p:spPr>
            <a:xfrm>
              <a:off x="4594545" y="6291822"/>
              <a:ext cx="1826469" cy="348500"/>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vert="horz" rtlCol="0" anchor="ctr"/>
            <a:lstStyle/>
            <a:p>
              <a:pPr algn="ctr"/>
              <a:r>
                <a:rPr lang="zh-TW" altLang="en-US" dirty="0">
                  <a:solidFill>
                    <a:schemeClr val="bg2"/>
                  </a:solidFill>
                </a:rPr>
                <a:t>資料開放社團</a:t>
              </a:r>
            </a:p>
          </p:txBody>
        </p:sp>
      </p:grpSp>
    </p:spTree>
    <p:extLst>
      <p:ext uri="{BB962C8B-B14F-4D97-AF65-F5344CB8AC3E}">
        <p14:creationId xmlns:p14="http://schemas.microsoft.com/office/powerpoint/2010/main" val="3570915599"/>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3" name="文本占位符 9"/>
          <p:cNvSpPr>
            <a:spLocks noGrp="1"/>
          </p:cNvSpPr>
          <p:nvPr>
            <p:ph type="body" sz="quarter" idx="11"/>
          </p:nvPr>
        </p:nvSpPr>
        <p:spPr/>
        <p:txBody>
          <a:bodyPr/>
          <a:lstStyle/>
          <a:p>
            <a:r>
              <a:rPr lang="en-US" altLang="zh-CN" kern="0" dirty="0"/>
              <a:t>PART THREE</a:t>
            </a:r>
            <a:endParaRPr lang="zh-CN" altLang="en-US" kern="0" dirty="0"/>
          </a:p>
        </p:txBody>
      </p:sp>
      <p:sp>
        <p:nvSpPr>
          <p:cNvPr id="19" name="文本占位符 18"/>
          <p:cNvSpPr>
            <a:spLocks noGrp="1"/>
          </p:cNvSpPr>
          <p:nvPr>
            <p:ph type="body" sz="quarter" idx="12"/>
          </p:nvPr>
        </p:nvSpPr>
        <p:spPr/>
        <p:txBody>
          <a:bodyPr/>
          <a:lstStyle/>
          <a:p>
            <a:r>
              <a:rPr lang="en-US" altLang="zh-CN" dirty="0"/>
              <a:t>3</a:t>
            </a:r>
            <a:endParaRPr lang="zh-CN" altLang="en-US" dirty="0"/>
          </a:p>
        </p:txBody>
      </p:sp>
      <p:sp>
        <p:nvSpPr>
          <p:cNvPr id="24" name="文本占位符 11"/>
          <p:cNvSpPr>
            <a:spLocks noGrp="1"/>
          </p:cNvSpPr>
          <p:nvPr>
            <p:ph type="body" sz="quarter" idx="13"/>
          </p:nvPr>
        </p:nvSpPr>
        <p:spPr>
          <a:xfrm>
            <a:off x="5194570" y="2791947"/>
            <a:ext cx="6569245" cy="769441"/>
          </a:xfrm>
        </p:spPr>
        <p:txBody>
          <a:bodyPr/>
          <a:lstStyle/>
          <a:p>
            <a:r>
              <a:rPr lang="zh-TW" altLang="en-US" sz="4400" dirty="0"/>
              <a:t>競賽作品介紹</a:t>
            </a:r>
          </a:p>
        </p:txBody>
      </p:sp>
      <p:sp>
        <p:nvSpPr>
          <p:cNvPr id="26" name="文本占位符 12"/>
          <p:cNvSpPr>
            <a:spLocks noGrp="1"/>
          </p:cNvSpPr>
          <p:nvPr>
            <p:ph type="body" sz="quarter" idx="15"/>
          </p:nvPr>
        </p:nvSpPr>
        <p:spPr>
          <a:xfrm>
            <a:off x="5194570" y="3636243"/>
            <a:ext cx="6569245" cy="338554"/>
          </a:xfrm>
        </p:spPr>
        <p:txBody>
          <a:bodyPr/>
          <a:lstStyle/>
          <a:p>
            <a:r>
              <a:rPr lang="zh-TW" altLang="en-US" sz="1600" dirty="0"/>
              <a:t>挖掘資料寶藏  自來水供需質</a:t>
            </a:r>
          </a:p>
        </p:txBody>
      </p:sp>
      <p:sp>
        <p:nvSpPr>
          <p:cNvPr id="7" name="矩形 6"/>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991095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19"/>
          <p:cNvSpPr/>
          <p:nvPr/>
        </p:nvSpPr>
        <p:spPr>
          <a:xfrm>
            <a:off x="6290834" y="1254042"/>
            <a:ext cx="3660407" cy="3660407"/>
          </a:xfrm>
          <a:prstGeom prst="ellipse">
            <a:avLst/>
          </a:prstGeom>
          <a:gradFill flip="none" rotWithShape="1">
            <a:gsLst>
              <a:gs pos="34000">
                <a:schemeClr val="accent3">
                  <a:lumMod val="40000"/>
                  <a:lumOff val="60000"/>
                </a:schemeClr>
              </a:gs>
              <a:gs pos="35000">
                <a:schemeClr val="accent2">
                  <a:lumMod val="45000"/>
                  <a:lumOff val="55000"/>
                </a:schemeClr>
              </a:gs>
              <a:gs pos="63000">
                <a:schemeClr val="accent2">
                  <a:lumMod val="45000"/>
                  <a:lumOff val="55000"/>
                </a:schemeClr>
              </a:gs>
              <a:gs pos="97000">
                <a:schemeClr val="accent2">
                  <a:lumMod val="30000"/>
                  <a:lumOff val="70000"/>
                </a:schemeClr>
              </a:gs>
            </a:gsLst>
            <a:lin ang="9900000" scaled="0"/>
            <a:tileRect/>
          </a:gra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2400" kern="0">
              <a:solidFill>
                <a:sysClr val="windowText" lastClr="000000"/>
              </a:solidFill>
            </a:endParaRPr>
          </a:p>
        </p:txBody>
      </p:sp>
      <p:pic>
        <p:nvPicPr>
          <p:cNvPr id="67" name="圖片 6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16641" y="5508542"/>
            <a:ext cx="1104449" cy="1049227"/>
          </a:xfrm>
          <a:prstGeom prst="ellipse">
            <a:avLst/>
          </a:prstGeom>
          <a:ln>
            <a:solidFill>
              <a:schemeClr val="accent2">
                <a:lumMod val="75000"/>
              </a:schemeClr>
            </a:solidFill>
          </a:ln>
          <a:effectLst>
            <a:softEdge rad="112500"/>
          </a:effectLst>
        </p:spPr>
      </p:pic>
      <p:cxnSp>
        <p:nvCxnSpPr>
          <p:cNvPr id="66" name="直線接點 65"/>
          <p:cNvCxnSpPr/>
          <p:nvPr/>
        </p:nvCxnSpPr>
        <p:spPr>
          <a:xfrm>
            <a:off x="6269360" y="1949858"/>
            <a:ext cx="248846" cy="186038"/>
          </a:xfrm>
          <a:prstGeom prst="line">
            <a:avLst/>
          </a:prstGeom>
        </p:spPr>
        <p:style>
          <a:lnRef idx="1">
            <a:schemeClr val="accent1"/>
          </a:lnRef>
          <a:fillRef idx="0">
            <a:schemeClr val="accent1"/>
          </a:fillRef>
          <a:effectRef idx="0">
            <a:schemeClr val="accent1"/>
          </a:effectRef>
          <a:fontRef idx="minor">
            <a:schemeClr val="tx1"/>
          </a:fontRef>
        </p:style>
      </p:cxnSp>
      <p:sp>
        <p:nvSpPr>
          <p:cNvPr id="17" name="椭圆 31"/>
          <p:cNvSpPr/>
          <p:nvPr/>
        </p:nvSpPr>
        <p:spPr>
          <a:xfrm>
            <a:off x="4597458" y="2673676"/>
            <a:ext cx="1320147" cy="1320147"/>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667" kern="0" dirty="0">
              <a:solidFill>
                <a:schemeClr val="bg1"/>
              </a:solidFill>
            </a:endParaRPr>
          </a:p>
        </p:txBody>
      </p:sp>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自來水供需質</a:t>
            </a:r>
          </a:p>
        </p:txBody>
      </p:sp>
      <p:sp>
        <p:nvSpPr>
          <p:cNvPr id="3" name="文字版面配置區 2"/>
          <p:cNvSpPr>
            <a:spLocks noGrp="1"/>
          </p:cNvSpPr>
          <p:nvPr>
            <p:ph type="body" sz="quarter" idx="15"/>
          </p:nvPr>
        </p:nvSpPr>
        <p:spPr>
          <a:xfrm>
            <a:off x="695402" y="57750"/>
            <a:ext cx="7928834" cy="584775"/>
          </a:xfrm>
        </p:spPr>
        <p:txBody>
          <a:bodyPr/>
          <a:lstStyle/>
          <a:p>
            <a:r>
              <a:rPr lang="zh-TW" altLang="en-US" dirty="0"/>
              <a:t>競賽作品介紹</a:t>
            </a:r>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15</a:t>
            </a:fld>
            <a:endParaRPr lang="zh-TW" altLang="en-US"/>
          </a:p>
        </p:txBody>
      </p:sp>
      <p:sp>
        <p:nvSpPr>
          <p:cNvPr id="5" name="矩形 4"/>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8" name="矩形 7"/>
          <p:cNvSpPr/>
          <p:nvPr/>
        </p:nvSpPr>
        <p:spPr>
          <a:xfrm>
            <a:off x="6727914" y="2183604"/>
            <a:ext cx="2879495" cy="2169825"/>
          </a:xfrm>
          <a:prstGeom prst="rect">
            <a:avLst/>
          </a:prstGeom>
        </p:spPr>
        <p:txBody>
          <a:bodyPr wrap="square">
            <a:spAutoFit/>
          </a:bodyPr>
          <a:lstStyle/>
          <a:p>
            <a:pPr algn="ctr" defTabSz="1219170">
              <a:lnSpc>
                <a:spcPct val="150000"/>
              </a:lnSpc>
            </a:pPr>
            <a:r>
              <a:rPr lang="zh-TW" altLang="en-US" kern="0" dirty="0">
                <a:latin typeface="+mn-ea"/>
              </a:rPr>
              <a:t>除本公司提供三項資料集外，參賽者均自行串接外部資料，能藉此增加資料維度交互驗證，亦能產生更大的</a:t>
            </a:r>
            <a:r>
              <a:rPr lang="zh-TW" altLang="en-US" kern="0" dirty="0" smtClean="0">
                <a:latin typeface="+mn-ea"/>
              </a:rPr>
              <a:t>資料加</a:t>
            </a:r>
            <a:r>
              <a:rPr lang="zh-TW" altLang="en-US" kern="0" dirty="0">
                <a:latin typeface="+mn-ea"/>
              </a:rPr>
              <a:t>值應用。</a:t>
            </a:r>
            <a:endParaRPr lang="zh-CN" altLang="en-US" kern="0" dirty="0">
              <a:latin typeface="+mn-ea"/>
            </a:endParaRPr>
          </a:p>
        </p:txBody>
      </p:sp>
      <p:sp>
        <p:nvSpPr>
          <p:cNvPr id="9" name="矩形 8"/>
          <p:cNvSpPr/>
          <p:nvPr/>
        </p:nvSpPr>
        <p:spPr>
          <a:xfrm>
            <a:off x="6932249" y="1746967"/>
            <a:ext cx="2377575" cy="420564"/>
          </a:xfrm>
          <a:prstGeom prst="rect">
            <a:avLst/>
          </a:prstGeom>
        </p:spPr>
        <p:txBody>
          <a:bodyPr wrap="none">
            <a:spAutoFit/>
          </a:bodyPr>
          <a:lstStyle/>
          <a:p>
            <a:pPr algn="ctr" defTabSz="1219170"/>
            <a:r>
              <a:rPr lang="zh-TW" altLang="en-US" sz="2133" b="1" kern="0" dirty="0">
                <a:solidFill>
                  <a:schemeClr val="tx1">
                    <a:lumMod val="75000"/>
                    <a:lumOff val="25000"/>
                  </a:schemeClr>
                </a:solidFill>
              </a:rPr>
              <a:t>自來水供、需</a:t>
            </a:r>
            <a:r>
              <a:rPr lang="zh-TW" altLang="en-US" sz="2133" b="1" kern="0" dirty="0" smtClean="0">
                <a:solidFill>
                  <a:schemeClr val="tx1">
                    <a:lumMod val="75000"/>
                    <a:lumOff val="25000"/>
                  </a:schemeClr>
                </a:solidFill>
              </a:rPr>
              <a:t>、質</a:t>
            </a:r>
            <a:endParaRPr lang="zh-CN" altLang="en-US" sz="2133" b="1" kern="0" dirty="0">
              <a:solidFill>
                <a:schemeClr val="tx1">
                  <a:lumMod val="75000"/>
                  <a:lumOff val="25000"/>
                </a:schemeClr>
              </a:solidFill>
            </a:endParaRPr>
          </a:p>
        </p:txBody>
      </p:sp>
      <p:sp>
        <p:nvSpPr>
          <p:cNvPr id="11" name="椭圆 10"/>
          <p:cNvSpPr/>
          <p:nvPr/>
        </p:nvSpPr>
        <p:spPr>
          <a:xfrm>
            <a:off x="10365458" y="1961311"/>
            <a:ext cx="1037939" cy="1037939"/>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13" name="椭圆 13"/>
          <p:cNvSpPr/>
          <p:nvPr/>
        </p:nvSpPr>
        <p:spPr>
          <a:xfrm>
            <a:off x="10208066" y="3972230"/>
            <a:ext cx="1206706" cy="12067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19" name="椭圆 36"/>
          <p:cNvSpPr/>
          <p:nvPr/>
        </p:nvSpPr>
        <p:spPr>
          <a:xfrm>
            <a:off x="5679563" y="4696174"/>
            <a:ext cx="1200151" cy="1200151"/>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22" name="矩形 21"/>
          <p:cNvSpPr/>
          <p:nvPr/>
        </p:nvSpPr>
        <p:spPr>
          <a:xfrm>
            <a:off x="515380" y="1354161"/>
            <a:ext cx="4369696" cy="40972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r>
              <a:rPr lang="zh-TW" altLang="en-US" sz="1867" b="1" kern="0" dirty="0">
                <a:solidFill>
                  <a:schemeClr val="tx1"/>
                </a:solidFill>
              </a:rPr>
              <a:t>水情監控、資源</a:t>
            </a:r>
            <a:r>
              <a:rPr lang="zh-TW" altLang="en-US" sz="1867" b="1" kern="0" dirty="0" smtClean="0">
                <a:solidFill>
                  <a:schemeClr val="tx1"/>
                </a:solidFill>
              </a:rPr>
              <a:t>分配</a:t>
            </a:r>
            <a:r>
              <a:rPr lang="en-US" altLang="zh-TW" sz="1867" b="1" kern="0" dirty="0" smtClean="0">
                <a:solidFill>
                  <a:schemeClr val="tx1"/>
                </a:solidFill>
              </a:rPr>
              <a:t>(</a:t>
            </a:r>
            <a:r>
              <a:rPr lang="zh-TW" altLang="en-US" sz="1867" b="1" kern="0" dirty="0" smtClean="0">
                <a:solidFill>
                  <a:schemeClr val="tx1"/>
                </a:solidFill>
              </a:rPr>
              <a:t>以供需質為主</a:t>
            </a:r>
            <a:r>
              <a:rPr lang="en-US" altLang="zh-TW" sz="1867" b="1" kern="0" dirty="0" smtClean="0">
                <a:solidFill>
                  <a:schemeClr val="tx1"/>
                </a:solidFill>
              </a:rPr>
              <a:t>)</a:t>
            </a:r>
            <a:endParaRPr lang="zh-CN" altLang="en-US" sz="1867" b="1" kern="0" dirty="0">
              <a:solidFill>
                <a:schemeClr val="tx1"/>
              </a:solidFill>
            </a:endParaRPr>
          </a:p>
        </p:txBody>
      </p:sp>
      <p:sp>
        <p:nvSpPr>
          <p:cNvPr id="23" name="矩形 22"/>
          <p:cNvSpPr/>
          <p:nvPr/>
        </p:nvSpPr>
        <p:spPr>
          <a:xfrm>
            <a:off x="550925" y="1690478"/>
            <a:ext cx="4374691" cy="2585323"/>
          </a:xfrm>
          <a:prstGeom prst="rect">
            <a:avLst/>
          </a:prstGeom>
        </p:spPr>
        <p:txBody>
          <a:bodyPr wrap="square">
            <a:spAutoFit/>
          </a:bodyPr>
          <a:lstStyle/>
          <a:p>
            <a:pPr defTabSz="1219170">
              <a:lnSpc>
                <a:spcPct val="150000"/>
              </a:lnSpc>
            </a:pPr>
            <a:r>
              <a:rPr lang="en-US" altLang="zh-TW" kern="0" dirty="0" smtClean="0">
                <a:latin typeface="+mn-ea"/>
              </a:rPr>
              <a:t>1.</a:t>
            </a:r>
            <a:r>
              <a:rPr lang="zh-CN" altLang="en-US" kern="0" dirty="0" smtClean="0">
                <a:latin typeface="+mn-ea"/>
              </a:rPr>
              <a:t>供需水</a:t>
            </a:r>
            <a:endParaRPr lang="en-US" altLang="zh-TW" kern="0" dirty="0" smtClean="0">
              <a:latin typeface="+mn-ea"/>
            </a:endParaRPr>
          </a:p>
          <a:p>
            <a:pPr defTabSz="1219170">
              <a:lnSpc>
                <a:spcPct val="150000"/>
              </a:lnSpc>
            </a:pPr>
            <a:r>
              <a:rPr lang="en-US" altLang="zh-TW" kern="0" dirty="0" smtClean="0">
                <a:latin typeface="+mn-ea"/>
              </a:rPr>
              <a:t>2.</a:t>
            </a:r>
            <a:r>
              <a:rPr lang="zh-TW" altLang="en-US" kern="0" dirty="0" smtClean="0">
                <a:latin typeface="+mn-ea"/>
              </a:rPr>
              <a:t>全能</a:t>
            </a:r>
            <a:r>
              <a:rPr lang="zh-TW" altLang="en-US" kern="0" dirty="0">
                <a:latin typeface="+mn-ea"/>
              </a:rPr>
              <a:t>水逆監控</a:t>
            </a:r>
            <a:r>
              <a:rPr lang="zh-TW" altLang="en-US" kern="0" dirty="0" smtClean="0">
                <a:latin typeface="+mn-ea"/>
              </a:rPr>
              <a:t>王</a:t>
            </a:r>
            <a:endParaRPr lang="en-US" altLang="zh-TW" kern="0" dirty="0" smtClean="0">
              <a:latin typeface="+mn-ea"/>
            </a:endParaRPr>
          </a:p>
          <a:p>
            <a:pPr defTabSz="1219170">
              <a:lnSpc>
                <a:spcPct val="150000"/>
              </a:lnSpc>
            </a:pPr>
            <a:r>
              <a:rPr lang="en-US" altLang="zh-TW" kern="0" dirty="0" smtClean="0">
                <a:latin typeface="+mn-ea"/>
              </a:rPr>
              <a:t>3.</a:t>
            </a:r>
            <a:r>
              <a:rPr lang="zh-TW" altLang="en-US" kern="0" dirty="0" smtClean="0">
                <a:latin typeface="+mn-ea"/>
              </a:rPr>
              <a:t>水</a:t>
            </a:r>
            <a:r>
              <a:rPr lang="zh-TW" altLang="en-US" kern="0" dirty="0">
                <a:latin typeface="+mn-ea"/>
              </a:rPr>
              <a:t>資源健檢</a:t>
            </a:r>
            <a:r>
              <a:rPr lang="en-US" altLang="zh-TW" kern="0" dirty="0">
                <a:latin typeface="+mn-ea"/>
              </a:rPr>
              <a:t>1</a:t>
            </a:r>
            <a:r>
              <a:rPr lang="zh-TW" altLang="en-US" kern="0" dirty="0">
                <a:latin typeface="+mn-ea"/>
              </a:rPr>
              <a:t>、</a:t>
            </a:r>
            <a:r>
              <a:rPr lang="en-US" altLang="zh-TW" kern="0" dirty="0">
                <a:latin typeface="+mn-ea"/>
              </a:rPr>
              <a:t>2</a:t>
            </a:r>
            <a:r>
              <a:rPr lang="zh-TW" altLang="en-US" kern="0" dirty="0">
                <a:latin typeface="+mn-ea"/>
              </a:rPr>
              <a:t>、</a:t>
            </a:r>
            <a:r>
              <a:rPr lang="en-US" altLang="zh-TW" kern="0" dirty="0" smtClean="0">
                <a:latin typeface="+mn-ea"/>
              </a:rPr>
              <a:t>3</a:t>
            </a:r>
          </a:p>
          <a:p>
            <a:pPr defTabSz="1219170">
              <a:lnSpc>
                <a:spcPct val="150000"/>
              </a:lnSpc>
            </a:pPr>
            <a:r>
              <a:rPr lang="en-US" altLang="zh-TW" kern="0" dirty="0" smtClean="0">
                <a:latin typeface="+mn-ea"/>
              </a:rPr>
              <a:t>4.</a:t>
            </a:r>
            <a:r>
              <a:rPr lang="zh-TW" altLang="en-US" kern="0" dirty="0" smtClean="0">
                <a:latin typeface="+mn-ea"/>
              </a:rPr>
              <a:t>實踐</a:t>
            </a:r>
            <a:r>
              <a:rPr lang="zh-TW" altLang="en-US" kern="0" dirty="0">
                <a:latin typeface="+mn-ea"/>
              </a:rPr>
              <a:t>節水輔助</a:t>
            </a:r>
            <a:r>
              <a:rPr lang="zh-TW" altLang="en-US" kern="0" dirty="0" smtClean="0">
                <a:latin typeface="+mn-ea"/>
              </a:rPr>
              <a:t>平台</a:t>
            </a:r>
            <a:endParaRPr lang="en-US" altLang="zh-TW" kern="0" dirty="0" smtClean="0">
              <a:latin typeface="+mn-ea"/>
            </a:endParaRPr>
          </a:p>
          <a:p>
            <a:pPr defTabSz="1219170">
              <a:lnSpc>
                <a:spcPct val="150000"/>
              </a:lnSpc>
            </a:pPr>
            <a:r>
              <a:rPr lang="en-US" altLang="zh-TW" kern="0" dirty="0" smtClean="0">
                <a:latin typeface="+mn-ea"/>
              </a:rPr>
              <a:t>5.</a:t>
            </a:r>
            <a:r>
              <a:rPr lang="zh-TW" altLang="en-US" kern="0" dirty="0" smtClean="0">
                <a:latin typeface="+mn-ea"/>
              </a:rPr>
              <a:t>停水</a:t>
            </a:r>
            <a:r>
              <a:rPr lang="zh-TW" altLang="en-US" kern="0" dirty="0">
                <a:latin typeface="+mn-ea"/>
              </a:rPr>
              <a:t>評估</a:t>
            </a:r>
            <a:r>
              <a:rPr lang="zh-TW" altLang="en-US" kern="0" dirty="0" smtClean="0">
                <a:latin typeface="+mn-ea"/>
              </a:rPr>
              <a:t>系統</a:t>
            </a:r>
            <a:endParaRPr lang="en-US" altLang="zh-TW" kern="0" dirty="0" smtClean="0">
              <a:latin typeface="+mn-ea"/>
            </a:endParaRPr>
          </a:p>
          <a:p>
            <a:pPr defTabSz="1219170">
              <a:lnSpc>
                <a:spcPct val="150000"/>
              </a:lnSpc>
            </a:pPr>
            <a:r>
              <a:rPr lang="en-US" altLang="zh-TW" kern="0" dirty="0" smtClean="0">
                <a:latin typeface="+mn-ea"/>
              </a:rPr>
              <a:t>6.</a:t>
            </a:r>
            <a:r>
              <a:rPr lang="zh-TW" altLang="en-US" kern="0" dirty="0" smtClean="0">
                <a:latin typeface="+mn-ea"/>
              </a:rPr>
              <a:t>貼身</a:t>
            </a:r>
            <a:r>
              <a:rPr lang="zh-TW" altLang="en-US" kern="0" dirty="0">
                <a:latin typeface="+mn-ea"/>
              </a:rPr>
              <a:t>水情</a:t>
            </a:r>
            <a:r>
              <a:rPr lang="zh-TW" altLang="en-US" kern="0" dirty="0" smtClean="0">
                <a:latin typeface="+mn-ea"/>
              </a:rPr>
              <a:t>報導</a:t>
            </a:r>
            <a:endParaRPr lang="zh-TW" altLang="en-US" kern="0" dirty="0">
              <a:latin typeface="+mn-ea"/>
            </a:endParaRPr>
          </a:p>
        </p:txBody>
      </p:sp>
      <p:sp>
        <p:nvSpPr>
          <p:cNvPr id="24" name="矩形 23"/>
          <p:cNvSpPr/>
          <p:nvPr/>
        </p:nvSpPr>
        <p:spPr>
          <a:xfrm>
            <a:off x="515382" y="4225880"/>
            <a:ext cx="4369694" cy="4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r>
              <a:rPr lang="zh-TW" altLang="en-US" sz="1867" b="1" kern="0" dirty="0">
                <a:solidFill>
                  <a:srgbClr val="0070C0"/>
                </a:solidFill>
              </a:rPr>
              <a:t>資料串接，推廣</a:t>
            </a:r>
            <a:r>
              <a:rPr lang="zh-TW" altLang="en-US" sz="1867" b="1" kern="0" dirty="0" smtClean="0">
                <a:solidFill>
                  <a:srgbClr val="0070C0"/>
                </a:solidFill>
              </a:rPr>
              <a:t>應用</a:t>
            </a:r>
            <a:r>
              <a:rPr lang="en-US" altLang="zh-TW" sz="1867" b="1" kern="0" dirty="0">
                <a:solidFill>
                  <a:srgbClr val="0070C0"/>
                </a:solidFill>
              </a:rPr>
              <a:t>(</a:t>
            </a:r>
            <a:r>
              <a:rPr lang="zh-TW" altLang="en-US" sz="1867" b="1" kern="0" dirty="0">
                <a:solidFill>
                  <a:srgbClr val="0070C0"/>
                </a:solidFill>
              </a:rPr>
              <a:t>以</a:t>
            </a:r>
            <a:r>
              <a:rPr lang="zh-TW" altLang="en-US" sz="1867" b="1" kern="0" dirty="0" smtClean="0">
                <a:solidFill>
                  <a:srgbClr val="0070C0"/>
                </a:solidFill>
              </a:rPr>
              <a:t>供需質為輔</a:t>
            </a:r>
            <a:r>
              <a:rPr lang="en-US" altLang="zh-TW" sz="1867" b="1" kern="0" dirty="0" smtClean="0">
                <a:solidFill>
                  <a:srgbClr val="0070C0"/>
                </a:solidFill>
              </a:rPr>
              <a:t>)</a:t>
            </a:r>
            <a:endParaRPr lang="zh-CN" altLang="en-US" sz="1867" b="1" kern="0" dirty="0">
              <a:solidFill>
                <a:srgbClr val="0070C0"/>
              </a:solidFill>
            </a:endParaRPr>
          </a:p>
        </p:txBody>
      </p:sp>
      <p:sp>
        <p:nvSpPr>
          <p:cNvPr id="25" name="矩形 24"/>
          <p:cNvSpPr/>
          <p:nvPr/>
        </p:nvSpPr>
        <p:spPr>
          <a:xfrm>
            <a:off x="510386" y="4672184"/>
            <a:ext cx="3161186" cy="1754326"/>
          </a:xfrm>
          <a:prstGeom prst="rect">
            <a:avLst/>
          </a:prstGeom>
        </p:spPr>
        <p:txBody>
          <a:bodyPr wrap="square">
            <a:spAutoFit/>
          </a:bodyPr>
          <a:lstStyle/>
          <a:p>
            <a:pPr defTabSz="1219170">
              <a:lnSpc>
                <a:spcPct val="150000"/>
              </a:lnSpc>
            </a:pPr>
            <a:r>
              <a:rPr lang="en-US" altLang="zh-TW" kern="0" dirty="0" smtClean="0">
                <a:latin typeface="+mn-ea"/>
              </a:rPr>
              <a:t>7.</a:t>
            </a:r>
            <a:r>
              <a:rPr lang="zh-TW" altLang="en-US" kern="0" dirty="0" smtClean="0">
                <a:latin typeface="+mn-ea"/>
              </a:rPr>
              <a:t>地層</a:t>
            </a:r>
            <a:r>
              <a:rPr lang="zh-TW" altLang="en-US" kern="0" dirty="0">
                <a:latin typeface="+mn-ea"/>
              </a:rPr>
              <a:t>下陷區潛在地下水</a:t>
            </a:r>
            <a:r>
              <a:rPr lang="zh-TW" altLang="en-US" kern="0" dirty="0" smtClean="0">
                <a:latin typeface="+mn-ea"/>
              </a:rPr>
              <a:t>抽取     </a:t>
            </a:r>
            <a:endParaRPr lang="en-US" altLang="zh-TW" kern="0" dirty="0" smtClean="0">
              <a:latin typeface="+mn-ea"/>
            </a:endParaRPr>
          </a:p>
          <a:p>
            <a:pPr defTabSz="1219170">
              <a:lnSpc>
                <a:spcPct val="150000"/>
              </a:lnSpc>
            </a:pPr>
            <a:r>
              <a:rPr lang="zh-TW" altLang="en-US" kern="0" dirty="0">
                <a:latin typeface="+mn-ea"/>
              </a:rPr>
              <a:t> </a:t>
            </a:r>
            <a:r>
              <a:rPr lang="zh-TW" altLang="en-US" kern="0" dirty="0" smtClean="0">
                <a:latin typeface="+mn-ea"/>
              </a:rPr>
              <a:t>  工業</a:t>
            </a:r>
            <a:r>
              <a:rPr lang="zh-TW" altLang="en-US" kern="0" dirty="0">
                <a:latin typeface="+mn-ea"/>
              </a:rPr>
              <a:t>戶搜尋</a:t>
            </a:r>
            <a:r>
              <a:rPr lang="zh-TW" altLang="en-US" kern="0" dirty="0" smtClean="0">
                <a:latin typeface="+mn-ea"/>
              </a:rPr>
              <a:t>分析</a:t>
            </a:r>
            <a:endParaRPr lang="en-US" altLang="zh-TW" kern="0" dirty="0" smtClean="0">
              <a:latin typeface="+mn-ea"/>
            </a:endParaRPr>
          </a:p>
          <a:p>
            <a:pPr defTabSz="1219170">
              <a:lnSpc>
                <a:spcPct val="150000"/>
              </a:lnSpc>
            </a:pPr>
            <a:r>
              <a:rPr lang="en-US" altLang="zh-TW" kern="0" dirty="0" smtClean="0">
                <a:latin typeface="+mn-ea"/>
              </a:rPr>
              <a:t>8.</a:t>
            </a:r>
            <a:r>
              <a:rPr lang="zh-TW" altLang="en-US" kern="0" dirty="0" smtClean="0">
                <a:latin typeface="+mn-ea"/>
              </a:rPr>
              <a:t>展</a:t>
            </a:r>
            <a:r>
              <a:rPr lang="zh-TW" altLang="en-US" kern="0" dirty="0">
                <a:latin typeface="+mn-ea"/>
              </a:rPr>
              <a:t>店評估</a:t>
            </a:r>
            <a:r>
              <a:rPr lang="zh-TW" altLang="en-US" kern="0" dirty="0" smtClean="0">
                <a:latin typeface="+mn-ea"/>
              </a:rPr>
              <a:t>系統</a:t>
            </a:r>
            <a:endParaRPr lang="en-US" altLang="zh-TW" kern="0" dirty="0" smtClean="0">
              <a:latin typeface="+mn-ea"/>
            </a:endParaRPr>
          </a:p>
          <a:p>
            <a:pPr defTabSz="1219170">
              <a:lnSpc>
                <a:spcPct val="150000"/>
              </a:lnSpc>
            </a:pPr>
            <a:r>
              <a:rPr lang="en-US" altLang="zh-TW" kern="0" dirty="0" smtClean="0">
                <a:latin typeface="+mn-ea"/>
              </a:rPr>
              <a:t>9.</a:t>
            </a:r>
            <a:r>
              <a:rPr lang="zh-TW" altLang="en-US" kern="0" dirty="0" smtClean="0">
                <a:latin typeface="+mn-ea"/>
              </a:rPr>
              <a:t>水電</a:t>
            </a:r>
            <a:r>
              <a:rPr lang="zh-TW" altLang="en-US" kern="0" dirty="0">
                <a:latin typeface="+mn-ea"/>
              </a:rPr>
              <a:t>資料大解</a:t>
            </a:r>
            <a:r>
              <a:rPr lang="zh-TW" altLang="en-US" kern="0" dirty="0" smtClean="0">
                <a:latin typeface="+mn-ea"/>
              </a:rPr>
              <a:t>密</a:t>
            </a:r>
            <a:endParaRPr lang="zh-TW" altLang="en-US" sz="1467" kern="0" dirty="0">
              <a:solidFill>
                <a:schemeClr val="tx1">
                  <a:lumMod val="65000"/>
                  <a:lumOff val="35000"/>
                </a:schemeClr>
              </a:solidFill>
              <a:latin typeface="+mn-ea"/>
            </a:endParaRPr>
          </a:p>
        </p:txBody>
      </p:sp>
      <p:sp>
        <p:nvSpPr>
          <p:cNvPr id="6" name="矩形 5"/>
          <p:cNvSpPr/>
          <p:nvPr/>
        </p:nvSpPr>
        <p:spPr>
          <a:xfrm>
            <a:off x="10075263" y="418910"/>
            <a:ext cx="1590500" cy="307777"/>
          </a:xfrm>
          <a:prstGeom prst="rect">
            <a:avLst/>
          </a:prstGeom>
        </p:spPr>
        <p:txBody>
          <a:bodyPr wrap="none">
            <a:spAutoFit/>
          </a:bodyPr>
          <a:lstStyle/>
          <a:p>
            <a:r>
              <a:rPr lang="en-US"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9.</a:t>
            </a:r>
            <a:r>
              <a:rPr lang="zh-TW"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水電</a:t>
            </a:r>
            <a:r>
              <a:rPr lang="zh-TW" altLang="zh-TW" sz="1400" dirty="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資料大解密</a:t>
            </a:r>
            <a:endParaRPr lang="zh-TW" altLang="en-US" sz="1400" dirty="0">
              <a:latin typeface="Microsoft YaHei UI" panose="020B0503020204020204" pitchFamily="34" charset="-122"/>
              <a:ea typeface="Microsoft YaHei UI" panose="020B0503020204020204" pitchFamily="34" charset="-122"/>
            </a:endParaRPr>
          </a:p>
        </p:txBody>
      </p:sp>
      <p:sp>
        <p:nvSpPr>
          <p:cNvPr id="49" name="矩形 48"/>
          <p:cNvSpPr/>
          <p:nvPr/>
        </p:nvSpPr>
        <p:spPr>
          <a:xfrm>
            <a:off x="5163043" y="5833874"/>
            <a:ext cx="1410964" cy="307777"/>
          </a:xfrm>
          <a:prstGeom prst="rect">
            <a:avLst/>
          </a:prstGeom>
        </p:spPr>
        <p:txBody>
          <a:bodyPr wrap="none">
            <a:spAutoFit/>
          </a:bodyPr>
          <a:lstStyle/>
          <a:p>
            <a:r>
              <a:rPr lang="en-US"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5.</a:t>
            </a:r>
            <a:r>
              <a:rPr lang="zh-TW"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停水</a:t>
            </a:r>
            <a:r>
              <a:rPr lang="zh-TW" altLang="zh-TW" sz="1400" dirty="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評估系統</a:t>
            </a:r>
            <a:endParaRPr lang="zh-TW" altLang="en-US" sz="1400" dirty="0">
              <a:latin typeface="Microsoft YaHei UI" panose="020B0503020204020204" pitchFamily="34" charset="-122"/>
              <a:ea typeface="Microsoft YaHei UI" panose="020B0503020204020204" pitchFamily="34" charset="-122"/>
            </a:endParaRPr>
          </a:p>
        </p:txBody>
      </p:sp>
      <p:sp>
        <p:nvSpPr>
          <p:cNvPr id="50" name="矩形 49"/>
          <p:cNvSpPr/>
          <p:nvPr/>
        </p:nvSpPr>
        <p:spPr>
          <a:xfrm>
            <a:off x="10709290" y="1662286"/>
            <a:ext cx="1410964" cy="307777"/>
          </a:xfrm>
          <a:prstGeom prst="rect">
            <a:avLst/>
          </a:prstGeom>
        </p:spPr>
        <p:txBody>
          <a:bodyPr wrap="none">
            <a:spAutoFit/>
          </a:bodyPr>
          <a:lstStyle/>
          <a:p>
            <a:r>
              <a:rPr lang="en-US"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8.</a:t>
            </a:r>
            <a:r>
              <a:rPr lang="zh-TW"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展</a:t>
            </a:r>
            <a:r>
              <a:rPr lang="zh-TW" altLang="zh-TW" sz="1400" dirty="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店評估系統</a:t>
            </a:r>
            <a:endParaRPr lang="zh-TW" altLang="en-US" sz="1400" dirty="0">
              <a:latin typeface="Microsoft YaHei UI" panose="020B0503020204020204" pitchFamily="34" charset="-122"/>
              <a:ea typeface="Microsoft YaHei UI" panose="020B0503020204020204" pitchFamily="34" charset="-122"/>
            </a:endParaRPr>
          </a:p>
        </p:txBody>
      </p:sp>
      <p:grpSp>
        <p:nvGrpSpPr>
          <p:cNvPr id="36" name="群組 35"/>
          <p:cNvGrpSpPr/>
          <p:nvPr/>
        </p:nvGrpSpPr>
        <p:grpSpPr>
          <a:xfrm>
            <a:off x="5096138" y="1087805"/>
            <a:ext cx="1590500" cy="1180538"/>
            <a:chOff x="5162807" y="1103426"/>
            <a:chExt cx="1590500" cy="1180538"/>
          </a:xfrm>
        </p:grpSpPr>
        <p:sp>
          <p:nvSpPr>
            <p:cNvPr id="21" name="椭圆 42"/>
            <p:cNvSpPr/>
            <p:nvPr/>
          </p:nvSpPr>
          <p:spPr>
            <a:xfrm>
              <a:off x="5481897" y="1339065"/>
              <a:ext cx="929892" cy="92989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pic>
          <p:nvPicPr>
            <p:cNvPr id="29" name="圖片 2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51191" y="1339065"/>
              <a:ext cx="1259865" cy="944899"/>
            </a:xfrm>
            <a:prstGeom prst="rect">
              <a:avLst/>
            </a:prstGeom>
          </p:spPr>
        </p:pic>
        <p:sp>
          <p:nvSpPr>
            <p:cNvPr id="52" name="矩形 51"/>
            <p:cNvSpPr/>
            <p:nvPr/>
          </p:nvSpPr>
          <p:spPr>
            <a:xfrm>
              <a:off x="5162807" y="1103426"/>
              <a:ext cx="1590500" cy="307777"/>
            </a:xfrm>
            <a:prstGeom prst="rect">
              <a:avLst/>
            </a:prstGeom>
          </p:spPr>
          <p:txBody>
            <a:bodyPr wrap="none">
              <a:spAutoFit/>
            </a:bodyPr>
            <a:lstStyle/>
            <a:p>
              <a:r>
                <a:rPr lang="en-US"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2.</a:t>
              </a:r>
              <a:r>
                <a:rPr lang="zh-TW"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全能</a:t>
              </a:r>
              <a:r>
                <a:rPr lang="zh-TW" altLang="zh-TW" sz="1400" dirty="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水逆監控王</a:t>
              </a:r>
              <a:endParaRPr lang="zh-TW" altLang="en-US" sz="1400" dirty="0">
                <a:latin typeface="Microsoft YaHei UI" panose="020B0503020204020204" pitchFamily="34" charset="-122"/>
                <a:ea typeface="Microsoft YaHei UI" panose="020B0503020204020204" pitchFamily="34" charset="-122"/>
              </a:endParaRPr>
            </a:p>
          </p:txBody>
        </p:sp>
      </p:grpSp>
      <p:sp>
        <p:nvSpPr>
          <p:cNvPr id="53" name="矩形 52"/>
          <p:cNvSpPr/>
          <p:nvPr/>
        </p:nvSpPr>
        <p:spPr>
          <a:xfrm>
            <a:off x="9954903" y="3503522"/>
            <a:ext cx="2129109" cy="523220"/>
          </a:xfrm>
          <a:prstGeom prst="rect">
            <a:avLst/>
          </a:prstGeom>
        </p:spPr>
        <p:txBody>
          <a:bodyPr wrap="none">
            <a:spAutoFit/>
          </a:bodyPr>
          <a:lstStyle/>
          <a:p>
            <a:pPr algn="ctr"/>
            <a:r>
              <a:rPr lang="en-US"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7.</a:t>
            </a:r>
            <a:r>
              <a:rPr lang="zh-TW"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地層</a:t>
            </a:r>
            <a:r>
              <a:rPr lang="zh-TW" altLang="zh-TW" sz="1400" dirty="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下陷區潛在地下水</a:t>
            </a:r>
            <a:endParaRPr lang="en-US" altLang="zh-TW" sz="1400" dirty="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endParaRPr>
          </a:p>
          <a:p>
            <a:pPr algn="ctr"/>
            <a:r>
              <a:rPr lang="zh-TW" altLang="zh-TW" sz="1400" dirty="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抽取工業戶搜尋分析</a:t>
            </a:r>
            <a:endParaRPr lang="zh-TW" altLang="en-US" sz="1400" dirty="0">
              <a:latin typeface="Microsoft YaHei UI" panose="020B0503020204020204" pitchFamily="34" charset="-122"/>
              <a:ea typeface="Microsoft YaHei UI" panose="020B0503020204020204" pitchFamily="34" charset="-122"/>
            </a:endParaRPr>
          </a:p>
        </p:txBody>
      </p:sp>
      <p:sp>
        <p:nvSpPr>
          <p:cNvPr id="55" name="矩形 54"/>
          <p:cNvSpPr/>
          <p:nvPr/>
        </p:nvSpPr>
        <p:spPr>
          <a:xfrm>
            <a:off x="4905388" y="4449741"/>
            <a:ext cx="1770036" cy="307777"/>
          </a:xfrm>
          <a:prstGeom prst="rect">
            <a:avLst/>
          </a:prstGeom>
        </p:spPr>
        <p:txBody>
          <a:bodyPr wrap="none">
            <a:spAutoFit/>
          </a:bodyPr>
          <a:lstStyle/>
          <a:p>
            <a:r>
              <a:rPr lang="en-US"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4.</a:t>
            </a:r>
            <a:r>
              <a:rPr lang="zh-TW"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實踐</a:t>
            </a:r>
            <a:r>
              <a:rPr lang="zh-TW" altLang="zh-TW" sz="1400" dirty="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節水輔助平台</a:t>
            </a:r>
            <a:endParaRPr lang="zh-TW" altLang="en-US" sz="1400" dirty="0">
              <a:latin typeface="Microsoft YaHei UI" panose="020B0503020204020204" pitchFamily="34" charset="-122"/>
              <a:ea typeface="Microsoft YaHei UI" panose="020B0503020204020204" pitchFamily="34" charset="-122"/>
            </a:endParaRPr>
          </a:p>
        </p:txBody>
      </p:sp>
      <p:sp>
        <p:nvSpPr>
          <p:cNvPr id="56" name="矩形 55"/>
          <p:cNvSpPr/>
          <p:nvPr/>
        </p:nvSpPr>
        <p:spPr>
          <a:xfrm>
            <a:off x="4333857" y="2385131"/>
            <a:ext cx="1907895" cy="307777"/>
          </a:xfrm>
          <a:prstGeom prst="rect">
            <a:avLst/>
          </a:prstGeom>
        </p:spPr>
        <p:txBody>
          <a:bodyPr wrap="none">
            <a:spAutoFit/>
          </a:bodyPr>
          <a:lstStyle/>
          <a:p>
            <a:r>
              <a:rPr lang="en-US"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3.</a:t>
            </a:r>
            <a:r>
              <a:rPr lang="zh-TW"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水</a:t>
            </a:r>
            <a:r>
              <a:rPr lang="zh-TW" altLang="zh-TW" sz="1400" dirty="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資源健檢1、2、3</a:t>
            </a:r>
            <a:endParaRPr lang="zh-TW" altLang="en-US" sz="1400" dirty="0">
              <a:latin typeface="Microsoft YaHei UI" panose="020B0503020204020204" pitchFamily="34" charset="-122"/>
              <a:ea typeface="Microsoft YaHei UI" panose="020B0503020204020204" pitchFamily="34" charset="-122"/>
            </a:endParaRPr>
          </a:p>
        </p:txBody>
      </p:sp>
      <p:sp>
        <p:nvSpPr>
          <p:cNvPr id="57" name="矩形 56"/>
          <p:cNvSpPr/>
          <p:nvPr/>
        </p:nvSpPr>
        <p:spPr>
          <a:xfrm>
            <a:off x="7663383" y="6441840"/>
            <a:ext cx="1410964" cy="307777"/>
          </a:xfrm>
          <a:prstGeom prst="rect">
            <a:avLst/>
          </a:prstGeom>
        </p:spPr>
        <p:txBody>
          <a:bodyPr wrap="none">
            <a:spAutoFit/>
          </a:bodyPr>
          <a:lstStyle/>
          <a:p>
            <a:r>
              <a:rPr lang="en-US"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6.</a:t>
            </a:r>
            <a:r>
              <a:rPr lang="zh-TW" altLang="zh-TW" sz="1400" dirty="0" smtClean="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貼身</a:t>
            </a:r>
            <a:r>
              <a:rPr lang="zh-TW" altLang="zh-TW" sz="1400" dirty="0">
                <a:solidFill>
                  <a:srgbClr val="1D2129"/>
                </a:solidFill>
                <a:latin typeface="Microsoft YaHei UI" panose="020B0503020204020204" pitchFamily="34" charset="-122"/>
                <a:ea typeface="Microsoft YaHei UI" panose="020B0503020204020204" pitchFamily="34" charset="-122"/>
                <a:cs typeface="Times New Roman" panose="02020603050405020304" pitchFamily="18" charset="0"/>
              </a:rPr>
              <a:t>水情報導</a:t>
            </a:r>
            <a:endParaRPr lang="zh-TW" altLang="en-US" sz="1400" dirty="0">
              <a:latin typeface="Microsoft YaHei UI" panose="020B0503020204020204" pitchFamily="34" charset="-122"/>
              <a:ea typeface="Microsoft YaHei UI" panose="020B0503020204020204" pitchFamily="34" charset="-122"/>
            </a:endParaRPr>
          </a:p>
        </p:txBody>
      </p:sp>
      <p:pic>
        <p:nvPicPr>
          <p:cNvPr id="27" name="圖片 2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99225" y="4863867"/>
            <a:ext cx="940271" cy="1232906"/>
          </a:xfrm>
          <a:prstGeom prst="rect">
            <a:avLst/>
          </a:prstGeom>
        </p:spPr>
      </p:pic>
      <p:grpSp>
        <p:nvGrpSpPr>
          <p:cNvPr id="34" name="群組 33"/>
          <p:cNvGrpSpPr/>
          <p:nvPr/>
        </p:nvGrpSpPr>
        <p:grpSpPr>
          <a:xfrm>
            <a:off x="5868525" y="128333"/>
            <a:ext cx="1826037" cy="1091031"/>
            <a:chOff x="5179606" y="248610"/>
            <a:chExt cx="1826037" cy="1091031"/>
          </a:xfrm>
        </p:grpSpPr>
        <p:sp>
          <p:nvSpPr>
            <p:cNvPr id="15" name="椭圆 24"/>
            <p:cNvSpPr/>
            <p:nvPr/>
          </p:nvSpPr>
          <p:spPr>
            <a:xfrm>
              <a:off x="5914612" y="248610"/>
              <a:ext cx="1091031" cy="1091031"/>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667" kern="0" dirty="0">
                <a:solidFill>
                  <a:schemeClr val="bg1"/>
                </a:solidFill>
              </a:endParaRPr>
            </a:p>
          </p:txBody>
        </p:sp>
        <p:sp>
          <p:nvSpPr>
            <p:cNvPr id="54" name="矩形 53"/>
            <p:cNvSpPr/>
            <p:nvPr/>
          </p:nvSpPr>
          <p:spPr>
            <a:xfrm>
              <a:off x="5179606" y="460462"/>
              <a:ext cx="885179" cy="307777"/>
            </a:xfrm>
            <a:prstGeom prst="rect">
              <a:avLst/>
            </a:prstGeom>
          </p:spPr>
          <p:txBody>
            <a:bodyPr wrap="none">
              <a:spAutoFit/>
            </a:bodyPr>
            <a:lstStyle/>
            <a:p>
              <a:r>
                <a:rPr lang="en-US" altLang="zh-TW" sz="1400" dirty="0" smtClean="0">
                  <a:latin typeface="Microsoft YaHei UI" panose="020B0503020204020204" pitchFamily="34" charset="-122"/>
                  <a:ea typeface="Microsoft YaHei UI" panose="020B0503020204020204" pitchFamily="34" charset="-122"/>
                  <a:cs typeface="Times New Roman" panose="02020603050405020304" pitchFamily="18" charset="0"/>
                </a:rPr>
                <a:t>1.</a:t>
              </a:r>
              <a:r>
                <a:rPr lang="zh-TW" altLang="zh-TW" sz="1400" dirty="0" smtClean="0">
                  <a:latin typeface="Microsoft YaHei UI" panose="020B0503020204020204" pitchFamily="34" charset="-122"/>
                  <a:ea typeface="Microsoft YaHei UI" panose="020B0503020204020204" pitchFamily="34" charset="-122"/>
                  <a:cs typeface="Times New Roman" panose="02020603050405020304" pitchFamily="18" charset="0"/>
                </a:rPr>
                <a:t>供需</a:t>
              </a:r>
              <a:r>
                <a:rPr lang="zh-TW" altLang="zh-TW" sz="1400" dirty="0">
                  <a:latin typeface="Microsoft YaHei UI" panose="020B0503020204020204" pitchFamily="34" charset="-122"/>
                  <a:ea typeface="Microsoft YaHei UI" panose="020B0503020204020204" pitchFamily="34" charset="-122"/>
                  <a:cs typeface="Times New Roman" panose="02020603050405020304" pitchFamily="18" charset="0"/>
                </a:rPr>
                <a:t>水</a:t>
              </a:r>
              <a:endParaRPr lang="zh-TW" altLang="en-US" sz="1400" dirty="0">
                <a:latin typeface="Microsoft YaHei UI" panose="020B0503020204020204" pitchFamily="34" charset="-122"/>
                <a:ea typeface="Microsoft YaHei UI" panose="020B0503020204020204" pitchFamily="34" charset="-122"/>
              </a:endParaRPr>
            </a:p>
          </p:txBody>
        </p:sp>
        <p:pic>
          <p:nvPicPr>
            <p:cNvPr id="35" name="圖片 3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34865" y="323834"/>
              <a:ext cx="1051955" cy="641435"/>
            </a:xfrm>
            <a:prstGeom prst="rect">
              <a:avLst/>
            </a:prstGeom>
          </p:spPr>
        </p:pic>
      </p:grpSp>
      <p:pic>
        <p:nvPicPr>
          <p:cNvPr id="31" name="圖片 3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268555" y="4186046"/>
            <a:ext cx="1168946" cy="853838"/>
          </a:xfrm>
          <a:prstGeom prst="rect">
            <a:avLst/>
          </a:prstGeom>
        </p:spPr>
      </p:pic>
      <p:cxnSp>
        <p:nvCxnSpPr>
          <p:cNvPr id="38" name="直線接點 37"/>
          <p:cNvCxnSpPr>
            <a:stCxn id="15" idx="5"/>
          </p:cNvCxnSpPr>
          <p:nvPr/>
        </p:nvCxnSpPr>
        <p:spPr>
          <a:xfrm>
            <a:off x="7534784" y="1059586"/>
            <a:ext cx="56851" cy="29457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線接點 41"/>
          <p:cNvCxnSpPr>
            <a:stCxn id="11" idx="2"/>
          </p:cNvCxnSpPr>
          <p:nvPr/>
        </p:nvCxnSpPr>
        <p:spPr>
          <a:xfrm flipH="1">
            <a:off x="9895861" y="2480281"/>
            <a:ext cx="469597" cy="283256"/>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線接點 46"/>
          <p:cNvCxnSpPr>
            <a:stCxn id="13" idx="2"/>
          </p:cNvCxnSpPr>
          <p:nvPr/>
        </p:nvCxnSpPr>
        <p:spPr>
          <a:xfrm flipH="1" flipV="1">
            <a:off x="9636494" y="4155378"/>
            <a:ext cx="571572" cy="420205"/>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線接點 59"/>
          <p:cNvCxnSpPr>
            <a:stCxn id="7" idx="4"/>
          </p:cNvCxnSpPr>
          <p:nvPr/>
        </p:nvCxnSpPr>
        <p:spPr>
          <a:xfrm>
            <a:off x="8121038" y="4914449"/>
            <a:ext cx="247828" cy="5800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線接點 61"/>
          <p:cNvCxnSpPr>
            <a:stCxn id="19" idx="7"/>
            <a:endCxn id="7" idx="3"/>
          </p:cNvCxnSpPr>
          <p:nvPr/>
        </p:nvCxnSpPr>
        <p:spPr>
          <a:xfrm flipV="1">
            <a:off x="6703956" y="4378395"/>
            <a:ext cx="122932" cy="493537"/>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線接點 63"/>
          <p:cNvCxnSpPr>
            <a:stCxn id="17" idx="6"/>
          </p:cNvCxnSpPr>
          <p:nvPr/>
        </p:nvCxnSpPr>
        <p:spPr>
          <a:xfrm>
            <a:off x="5917605" y="3333750"/>
            <a:ext cx="373229" cy="6686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pic>
        <p:nvPicPr>
          <p:cNvPr id="68" name="圖片 67"/>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9232539" y="406149"/>
            <a:ext cx="1143000" cy="1143000"/>
          </a:xfrm>
          <a:prstGeom prst="rect">
            <a:avLst/>
          </a:prstGeom>
        </p:spPr>
      </p:pic>
      <p:cxnSp>
        <p:nvCxnSpPr>
          <p:cNvPr id="45" name="直線接點 44"/>
          <p:cNvCxnSpPr/>
          <p:nvPr/>
        </p:nvCxnSpPr>
        <p:spPr>
          <a:xfrm flipH="1">
            <a:off x="8830990" y="1095100"/>
            <a:ext cx="776419" cy="293189"/>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2774314"/>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自來水供需質</a:t>
            </a:r>
          </a:p>
        </p:txBody>
      </p:sp>
      <p:sp>
        <p:nvSpPr>
          <p:cNvPr id="3" name="文字版面配置區 2"/>
          <p:cNvSpPr>
            <a:spLocks noGrp="1"/>
          </p:cNvSpPr>
          <p:nvPr>
            <p:ph type="body" sz="quarter" idx="15"/>
          </p:nvPr>
        </p:nvSpPr>
        <p:spPr>
          <a:xfrm>
            <a:off x="695402" y="57750"/>
            <a:ext cx="7928834" cy="584775"/>
          </a:xfrm>
        </p:spPr>
        <p:txBody>
          <a:bodyPr/>
          <a:lstStyle/>
          <a:p>
            <a:r>
              <a:rPr lang="zh-TW" altLang="en-US" dirty="0"/>
              <a:t>競賽作品介紹</a:t>
            </a:r>
            <a:r>
              <a:rPr lang="en-US" altLang="zh-TW" dirty="0"/>
              <a:t>-</a:t>
            </a:r>
            <a:r>
              <a:rPr lang="zh-TW" altLang="en-US" dirty="0"/>
              <a:t>優勝組</a:t>
            </a:r>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16</a:t>
            </a:fld>
            <a:endParaRPr lang="zh-TW" altLang="en-US"/>
          </a:p>
        </p:txBody>
      </p:sp>
      <p:sp>
        <p:nvSpPr>
          <p:cNvPr id="5" name="矩形 4"/>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pic>
        <p:nvPicPr>
          <p:cNvPr id="6" name="圖片 5" descr="C:\Users\TWCUser\AppData\Local\Microsoft\Windows\Temporary Internet Files\Content.IE5\4LQD5CLU\17191948_10208651813953100_7388908916565084268_o.jpg"/>
          <p:cNvPicPr/>
          <p:nvPr/>
        </p:nvPicPr>
        <p:blipFill>
          <a:blip r:embed="rId2">
            <a:extLst>
              <a:ext uri="{28A0092B-C50C-407E-A947-70E740481C1C}">
                <a14:useLocalDpi xmlns:a14="http://schemas.microsoft.com/office/drawing/2010/main"/>
              </a:ext>
            </a:extLst>
          </a:blip>
          <a:srcRect/>
          <a:stretch>
            <a:fillRect/>
          </a:stretch>
        </p:blipFill>
        <p:spPr bwMode="auto">
          <a:xfrm>
            <a:off x="4857137" y="1470761"/>
            <a:ext cx="7180534" cy="4467051"/>
          </a:xfrm>
          <a:prstGeom prst="rect">
            <a:avLst/>
          </a:prstGeom>
          <a:noFill/>
          <a:ln>
            <a:noFill/>
          </a:ln>
        </p:spPr>
      </p:pic>
      <p:sp>
        <p:nvSpPr>
          <p:cNvPr id="7" name="矩形 6"/>
          <p:cNvSpPr/>
          <p:nvPr/>
        </p:nvSpPr>
        <p:spPr>
          <a:xfrm>
            <a:off x="245753" y="1470761"/>
            <a:ext cx="4916555" cy="4247317"/>
          </a:xfrm>
          <a:prstGeom prst="rect">
            <a:avLst/>
          </a:prstGeom>
        </p:spPr>
        <p:txBody>
          <a:bodyPr wrap="square">
            <a:spAutoFit/>
          </a:bodyPr>
          <a:lstStyle/>
          <a:p>
            <a:pPr defTabSz="1219170">
              <a:lnSpc>
                <a:spcPct val="150000"/>
              </a:lnSpc>
            </a:pPr>
            <a:r>
              <a:rPr lang="zh-TW" altLang="en-US" sz="2000" kern="0" dirty="0">
                <a:solidFill>
                  <a:srgbClr val="7030A0"/>
                </a:solidFill>
                <a:latin typeface="+mn-ea"/>
              </a:rPr>
              <a:t>隊名：六神合體雷霆的停水守護者</a:t>
            </a:r>
            <a:br>
              <a:rPr lang="zh-TW" altLang="en-US" sz="2000" kern="0" dirty="0">
                <a:solidFill>
                  <a:srgbClr val="7030A0"/>
                </a:solidFill>
                <a:latin typeface="+mn-ea"/>
              </a:rPr>
            </a:br>
            <a:r>
              <a:rPr lang="zh-TW" altLang="en-US" sz="2000" kern="0" dirty="0">
                <a:solidFill>
                  <a:srgbClr val="0070C0"/>
                </a:solidFill>
                <a:latin typeface="+mn-ea"/>
              </a:rPr>
              <a:t>作品題目：停水評估系統</a:t>
            </a:r>
            <a:r>
              <a:rPr lang="zh-TW" altLang="en-US" sz="2000" kern="0" dirty="0">
                <a:latin typeface="+mn-ea"/>
              </a:rPr>
              <a:t/>
            </a:r>
            <a:br>
              <a:rPr lang="zh-TW" altLang="en-US" sz="2000" kern="0" dirty="0">
                <a:latin typeface="+mn-ea"/>
              </a:rPr>
            </a:br>
            <a:r>
              <a:rPr lang="zh-TW" altLang="en-US" sz="2000" kern="0" dirty="0">
                <a:latin typeface="+mn-ea"/>
              </a:rPr>
              <a:t>使用資料集：</a:t>
            </a:r>
          </a:p>
          <a:p>
            <a:pPr defTabSz="1219170">
              <a:lnSpc>
                <a:spcPct val="150000"/>
              </a:lnSpc>
            </a:pPr>
            <a:r>
              <a:rPr lang="zh-TW" altLang="en-US" sz="2000" kern="0" dirty="0">
                <a:latin typeface="+mn-ea"/>
              </a:rPr>
              <a:t>台水公司－一級發布區區域用水資料</a:t>
            </a:r>
          </a:p>
          <a:p>
            <a:pPr defTabSz="1219170">
              <a:lnSpc>
                <a:spcPct val="150000"/>
              </a:lnSpc>
            </a:pPr>
            <a:r>
              <a:rPr lang="zh-TW" altLang="en-US" sz="2000" kern="0" dirty="0">
                <a:latin typeface="+mn-ea"/>
              </a:rPr>
              <a:t>台水公司－停水資訊與停水範圍</a:t>
            </a:r>
          </a:p>
          <a:p>
            <a:pPr defTabSz="1219170">
              <a:lnSpc>
                <a:spcPct val="150000"/>
              </a:lnSpc>
            </a:pPr>
            <a:r>
              <a:rPr lang="zh-TW" altLang="en-US" sz="2000" kern="0" dirty="0">
                <a:latin typeface="+mn-ea"/>
              </a:rPr>
              <a:t>經濟部－經濟地理資訊系統環</a:t>
            </a:r>
            <a:r>
              <a:rPr lang="zh-TW" altLang="en-US" sz="2000" kern="0" dirty="0" smtClean="0">
                <a:latin typeface="+mn-ea"/>
              </a:rPr>
              <a:t>域 </a:t>
            </a:r>
            <a:endParaRPr lang="en-US" altLang="zh-TW" sz="2000" kern="0" dirty="0" smtClean="0">
              <a:latin typeface="+mn-ea"/>
            </a:endParaRPr>
          </a:p>
          <a:p>
            <a:pPr defTabSz="1219170">
              <a:lnSpc>
                <a:spcPct val="150000"/>
              </a:lnSpc>
            </a:pPr>
            <a:r>
              <a:rPr lang="en-US" altLang="zh-TW" sz="2000" kern="0" dirty="0">
                <a:latin typeface="+mn-ea"/>
              </a:rPr>
              <a:t> </a:t>
            </a:r>
            <a:r>
              <a:rPr lang="en-US" altLang="zh-TW" sz="2000" kern="0" dirty="0" smtClean="0">
                <a:latin typeface="+mn-ea"/>
              </a:rPr>
              <a:t>            API</a:t>
            </a:r>
            <a:r>
              <a:rPr lang="en-US" altLang="zh-TW" sz="2000" kern="0" dirty="0">
                <a:latin typeface="+mn-ea"/>
              </a:rPr>
              <a:t>(</a:t>
            </a:r>
            <a:r>
              <a:rPr lang="zh-TW" altLang="en-US" sz="2000" kern="0" dirty="0">
                <a:latin typeface="+mn-ea"/>
              </a:rPr>
              <a:t>查詢工廠、商家、公司</a:t>
            </a:r>
            <a:r>
              <a:rPr lang="en-US" altLang="zh-TW" sz="2000" kern="0" dirty="0">
                <a:latin typeface="+mn-ea"/>
              </a:rPr>
              <a:t>)</a:t>
            </a:r>
          </a:p>
          <a:p>
            <a:pPr defTabSz="1219170">
              <a:lnSpc>
                <a:spcPct val="150000"/>
              </a:lnSpc>
            </a:pPr>
            <a:r>
              <a:rPr lang="zh-TW" altLang="en-US" sz="2000" kern="0" dirty="0">
                <a:latin typeface="+mn-ea"/>
              </a:rPr>
              <a:t>內政部－社會經濟資料庫一級發布</a:t>
            </a:r>
            <a:r>
              <a:rPr lang="zh-TW" altLang="en-US" sz="2000" kern="0" dirty="0" smtClean="0">
                <a:latin typeface="+mn-ea"/>
              </a:rPr>
              <a:t>區</a:t>
            </a:r>
            <a:endParaRPr lang="en-US" altLang="zh-TW" sz="2000" kern="0" dirty="0" smtClean="0">
              <a:latin typeface="+mn-ea"/>
            </a:endParaRPr>
          </a:p>
          <a:p>
            <a:pPr defTabSz="1219170">
              <a:lnSpc>
                <a:spcPct val="150000"/>
              </a:lnSpc>
            </a:pPr>
            <a:r>
              <a:rPr lang="en-US" altLang="zh-TW" sz="2000" kern="0" dirty="0">
                <a:latin typeface="+mn-ea"/>
              </a:rPr>
              <a:t> </a:t>
            </a:r>
            <a:r>
              <a:rPr lang="en-US" altLang="zh-TW" sz="2000" kern="0" dirty="0" smtClean="0">
                <a:latin typeface="+mn-ea"/>
              </a:rPr>
              <a:t>            </a:t>
            </a:r>
            <a:r>
              <a:rPr lang="zh-TW" altLang="en-US" sz="2000" kern="0" dirty="0" smtClean="0">
                <a:latin typeface="+mn-ea"/>
              </a:rPr>
              <a:t>戶籍</a:t>
            </a:r>
            <a:r>
              <a:rPr lang="zh-TW" altLang="en-US" sz="2000" kern="0" dirty="0">
                <a:latin typeface="+mn-ea"/>
              </a:rPr>
              <a:t>人口資料</a:t>
            </a:r>
            <a:endParaRPr lang="en-US" altLang="zh-TW" sz="2000" kern="0" dirty="0">
              <a:latin typeface="+mn-ea"/>
            </a:endParaRPr>
          </a:p>
        </p:txBody>
      </p:sp>
    </p:spTree>
    <p:extLst>
      <p:ext uri="{BB962C8B-B14F-4D97-AF65-F5344CB8AC3E}">
        <p14:creationId xmlns:p14="http://schemas.microsoft.com/office/powerpoint/2010/main" val="1343534764"/>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a:t>
            </a:r>
            <a:r>
              <a:rPr lang="zh-TW" altLang="en-US" dirty="0" smtClean="0"/>
              <a:t>質</a:t>
            </a:r>
            <a:endParaRPr lang="zh-TW" altLang="en-US" dirty="0"/>
          </a:p>
        </p:txBody>
      </p:sp>
      <p:sp>
        <p:nvSpPr>
          <p:cNvPr id="3" name="文字版面配置區 2"/>
          <p:cNvSpPr>
            <a:spLocks noGrp="1"/>
          </p:cNvSpPr>
          <p:nvPr>
            <p:ph type="body" sz="quarter" idx="15"/>
          </p:nvPr>
        </p:nvSpPr>
        <p:spPr>
          <a:xfrm>
            <a:off x="695402" y="57750"/>
            <a:ext cx="7928834" cy="584775"/>
          </a:xfrm>
        </p:spPr>
        <p:txBody>
          <a:bodyPr/>
          <a:lstStyle/>
          <a:p>
            <a:r>
              <a:rPr lang="zh-TW" altLang="en-US" dirty="0"/>
              <a:t>競賽作品介紹</a:t>
            </a:r>
            <a:r>
              <a:rPr lang="en-US" altLang="zh-TW" dirty="0"/>
              <a:t>-</a:t>
            </a:r>
            <a:r>
              <a:rPr lang="zh-TW" altLang="en-US" dirty="0"/>
              <a:t>優勝</a:t>
            </a:r>
            <a:r>
              <a:rPr lang="zh-TW" altLang="en-US" dirty="0" smtClean="0"/>
              <a:t>組</a:t>
            </a:r>
            <a:endParaRPr lang="zh-TW" altLang="en-US" dirty="0"/>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17</a:t>
            </a:fld>
            <a:endParaRPr lang="zh-TW" altLang="en-US"/>
          </a:p>
        </p:txBody>
      </p:sp>
      <p:grpSp>
        <p:nvGrpSpPr>
          <p:cNvPr id="5" name="组合 17"/>
          <p:cNvGrpSpPr/>
          <p:nvPr/>
        </p:nvGrpSpPr>
        <p:grpSpPr>
          <a:xfrm rot="2700000">
            <a:off x="3936559" y="1177372"/>
            <a:ext cx="4223077" cy="4263435"/>
            <a:chOff x="1932258" y="760101"/>
            <a:chExt cx="3767316" cy="3803319"/>
          </a:xfrm>
        </p:grpSpPr>
        <p:sp>
          <p:nvSpPr>
            <p:cNvPr id="6" name="椭圆 168"/>
            <p:cNvSpPr/>
            <p:nvPr/>
          </p:nvSpPr>
          <p:spPr>
            <a:xfrm>
              <a:off x="2710237" y="760101"/>
              <a:ext cx="2207694" cy="2207694"/>
            </a:xfrm>
            <a:custGeom>
              <a:avLst/>
              <a:gdLst/>
              <a:ahLst/>
              <a:cxnLst/>
              <a:rect l="l" t="t" r="r" b="b"/>
              <a:pathLst>
                <a:path w="2207694" h="2207694">
                  <a:moveTo>
                    <a:pt x="1240201" y="2198410"/>
                  </a:moveTo>
                  <a:cubicBezTo>
                    <a:pt x="1195601" y="2204855"/>
                    <a:pt x="1150057" y="2207694"/>
                    <a:pt x="1103851" y="2207694"/>
                  </a:cubicBezTo>
                  <a:close/>
                  <a:moveTo>
                    <a:pt x="1396176" y="2167304"/>
                  </a:moveTo>
                  <a:cubicBezTo>
                    <a:pt x="1355911" y="2179613"/>
                    <a:pt x="1314389" y="2188486"/>
                    <a:pt x="1271865" y="2193577"/>
                  </a:cubicBez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dirty="0">
                <a:solidFill>
                  <a:sysClr val="windowText" lastClr="000000"/>
                </a:solidFill>
              </a:endParaRPr>
            </a:p>
          </p:txBody>
        </p:sp>
        <p:sp>
          <p:nvSpPr>
            <p:cNvPr id="7" name="椭圆 161"/>
            <p:cNvSpPr/>
            <p:nvPr/>
          </p:nvSpPr>
          <p:spPr>
            <a:xfrm>
              <a:off x="1932258" y="1557914"/>
              <a:ext cx="2207690" cy="2207691"/>
            </a:xfrm>
            <a:custGeom>
              <a:avLst/>
              <a:gdLst/>
              <a:ahLst/>
              <a:cxnLst/>
              <a:rect l="l" t="t" r="r" b="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close/>
                  <a:moveTo>
                    <a:pt x="2174170" y="838223"/>
                  </a:moveTo>
                  <a:cubicBezTo>
                    <a:pt x="2184491" y="874470"/>
                    <a:pt x="2191713" y="911752"/>
                    <a:pt x="2195714" y="949832"/>
                  </a:cubicBez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dirty="0">
                <a:solidFill>
                  <a:sysClr val="windowText" lastClr="000000"/>
                </a:solidFill>
              </a:endParaRPr>
            </a:p>
          </p:txBody>
        </p:sp>
        <p:sp>
          <p:nvSpPr>
            <p:cNvPr id="8" name="椭圆 162"/>
            <p:cNvSpPr/>
            <p:nvPr/>
          </p:nvSpPr>
          <p:spPr>
            <a:xfrm>
              <a:off x="3491880" y="1557913"/>
              <a:ext cx="2207694" cy="2207694"/>
            </a:xfrm>
            <a:custGeom>
              <a:avLst/>
              <a:gdLst/>
              <a:ahLst/>
              <a:cxnLst/>
              <a:rect l="l" t="t" r="r" b="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dirty="0">
                <a:solidFill>
                  <a:sysClr val="windowText" lastClr="000000"/>
                </a:solidFill>
              </a:endParaRPr>
            </a:p>
          </p:txBody>
        </p:sp>
        <p:sp>
          <p:nvSpPr>
            <p:cNvPr id="9" name="椭圆 163"/>
            <p:cNvSpPr/>
            <p:nvPr/>
          </p:nvSpPr>
          <p:spPr>
            <a:xfrm>
              <a:off x="2710237" y="2355728"/>
              <a:ext cx="2207690" cy="2207692"/>
            </a:xfrm>
            <a:custGeom>
              <a:avLst/>
              <a:gdLst/>
              <a:ahLst/>
              <a:cxnLst/>
              <a:rect l="l" t="t" r="r" b="b"/>
              <a:pathLst>
                <a:path w="2207690" h="2207692">
                  <a:moveTo>
                    <a:pt x="2195631" y="1258405"/>
                  </a:moveTo>
                  <a:cubicBezTo>
                    <a:pt x="2191595" y="1296645"/>
                    <a:pt x="2184315" y="1334081"/>
                    <a:pt x="2173913" y="1370472"/>
                  </a:cubicBezTo>
                  <a:close/>
                  <a:moveTo>
                    <a:pt x="2207690" y="1103924"/>
                  </a:moveTo>
                  <a:cubicBezTo>
                    <a:pt x="2207691" y="1147015"/>
                    <a:pt x="2205219" y="1189529"/>
                    <a:pt x="2199774" y="1231259"/>
                  </a:cubicBez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grpSp>
      <p:sp>
        <p:nvSpPr>
          <p:cNvPr id="10" name="椭圆 23"/>
          <p:cNvSpPr/>
          <p:nvPr/>
        </p:nvSpPr>
        <p:spPr>
          <a:xfrm>
            <a:off x="4668594" y="2181879"/>
            <a:ext cx="2824597" cy="2064229"/>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2400" kern="0">
              <a:solidFill>
                <a:sysClr val="windowText" lastClr="000000"/>
              </a:solidFill>
            </a:endParaRPr>
          </a:p>
        </p:txBody>
      </p:sp>
      <p:sp>
        <p:nvSpPr>
          <p:cNvPr id="11" name="矩形 10"/>
          <p:cNvSpPr/>
          <p:nvPr/>
        </p:nvSpPr>
        <p:spPr>
          <a:xfrm>
            <a:off x="4898690" y="2243294"/>
            <a:ext cx="2518164" cy="461665"/>
          </a:xfrm>
          <a:prstGeom prst="rect">
            <a:avLst/>
          </a:prstGeom>
        </p:spPr>
        <p:txBody>
          <a:bodyPr wrap="square">
            <a:spAutoFit/>
          </a:bodyPr>
          <a:lstStyle/>
          <a:p>
            <a:pPr algn="ctr" defTabSz="1219170"/>
            <a:r>
              <a:rPr lang="zh-TW" altLang="en-US" sz="2400" b="1" kern="0" dirty="0" smtClean="0">
                <a:solidFill>
                  <a:schemeClr val="tx1">
                    <a:lumMod val="85000"/>
                    <a:lumOff val="15000"/>
                  </a:schemeClr>
                </a:solidFill>
              </a:rPr>
              <a:t>整合分析</a:t>
            </a:r>
            <a:endParaRPr lang="zh-CN" altLang="en-US" sz="2400" b="1" kern="0" dirty="0">
              <a:solidFill>
                <a:schemeClr val="tx1">
                  <a:lumMod val="85000"/>
                  <a:lumOff val="15000"/>
                </a:schemeClr>
              </a:solidFill>
            </a:endParaRPr>
          </a:p>
        </p:txBody>
      </p:sp>
      <p:sp>
        <p:nvSpPr>
          <p:cNvPr id="12" name="TextBox 25"/>
          <p:cNvSpPr txBox="1"/>
          <p:nvPr/>
        </p:nvSpPr>
        <p:spPr>
          <a:xfrm>
            <a:off x="4791111" y="2612626"/>
            <a:ext cx="2699816" cy="1532727"/>
          </a:xfrm>
          <a:prstGeom prst="rect">
            <a:avLst/>
          </a:prstGeom>
          <a:noFill/>
        </p:spPr>
        <p:txBody>
          <a:bodyPr wrap="square" rtlCol="0">
            <a:spAutoFit/>
          </a:bodyPr>
          <a:lstStyle/>
          <a:p>
            <a:pPr algn="ctr" defTabSz="1219170">
              <a:lnSpc>
                <a:spcPct val="130000"/>
              </a:lnSpc>
              <a:spcBef>
                <a:spcPts val="800"/>
              </a:spcBef>
            </a:pPr>
            <a:r>
              <a:rPr lang="zh-TW" altLang="en-US" sz="2400" kern="0" dirty="0">
                <a:latin typeface="+mn-ea"/>
              </a:rPr>
              <a:t>輔助台水公司於進行停水或限水相關決策時評估參考</a:t>
            </a:r>
            <a:r>
              <a:rPr lang="zh-CN" altLang="en-US" sz="2400" kern="0" dirty="0" smtClean="0">
                <a:solidFill>
                  <a:schemeClr val="tx1">
                    <a:lumMod val="50000"/>
                    <a:lumOff val="50000"/>
                  </a:schemeClr>
                </a:solidFill>
              </a:rPr>
              <a:t>。</a:t>
            </a:r>
            <a:endParaRPr lang="zh-CN" altLang="en-US" sz="2400" kern="0" dirty="0">
              <a:solidFill>
                <a:schemeClr val="tx1">
                  <a:lumMod val="50000"/>
                  <a:lumOff val="50000"/>
                </a:schemeClr>
              </a:solidFill>
            </a:endParaRPr>
          </a:p>
        </p:txBody>
      </p:sp>
      <p:sp>
        <p:nvSpPr>
          <p:cNvPr id="13" name="矩形 12"/>
          <p:cNvSpPr/>
          <p:nvPr/>
        </p:nvSpPr>
        <p:spPr>
          <a:xfrm>
            <a:off x="613458" y="1206477"/>
            <a:ext cx="3535871" cy="461665"/>
          </a:xfrm>
          <a:prstGeom prst="rect">
            <a:avLst/>
          </a:prstGeom>
        </p:spPr>
        <p:txBody>
          <a:bodyPr wrap="square">
            <a:spAutoFit/>
          </a:bodyPr>
          <a:lstStyle/>
          <a:p>
            <a:pPr defTabSz="1219170"/>
            <a:r>
              <a:rPr lang="en-US" altLang="zh-CN" sz="2400" b="1" kern="0" dirty="0">
                <a:solidFill>
                  <a:schemeClr val="accent2"/>
                </a:solidFill>
              </a:rPr>
              <a:t>01</a:t>
            </a:r>
            <a:r>
              <a:rPr lang="en-US" altLang="zh-CN" sz="2400" b="1" kern="0" dirty="0" smtClean="0">
                <a:solidFill>
                  <a:schemeClr val="accent2"/>
                </a:solidFill>
              </a:rPr>
              <a:t>.</a:t>
            </a:r>
            <a:r>
              <a:rPr lang="zh-TW" altLang="en-US" sz="2400" b="1" kern="0" dirty="0" smtClean="0">
                <a:solidFill>
                  <a:schemeClr val="accent2"/>
                </a:solidFill>
              </a:rPr>
              <a:t>地圖資訊</a:t>
            </a:r>
            <a:endParaRPr lang="en-US" altLang="zh-CN" sz="2400" b="1" kern="0" dirty="0">
              <a:solidFill>
                <a:schemeClr val="accent2"/>
              </a:solidFill>
              <a:latin typeface="+mj-ea"/>
              <a:ea typeface="+mj-ea"/>
            </a:endParaRPr>
          </a:p>
        </p:txBody>
      </p:sp>
      <p:sp>
        <p:nvSpPr>
          <p:cNvPr id="14" name="TextBox 27"/>
          <p:cNvSpPr txBox="1"/>
          <p:nvPr/>
        </p:nvSpPr>
        <p:spPr>
          <a:xfrm>
            <a:off x="613459" y="1636201"/>
            <a:ext cx="3535870" cy="1532727"/>
          </a:xfrm>
          <a:prstGeom prst="rect">
            <a:avLst/>
          </a:prstGeom>
          <a:noFill/>
        </p:spPr>
        <p:txBody>
          <a:bodyPr wrap="square" rtlCol="0">
            <a:spAutoFit/>
          </a:bodyPr>
          <a:lstStyle/>
          <a:p>
            <a:pPr defTabSz="1219170">
              <a:lnSpc>
                <a:spcPct val="130000"/>
              </a:lnSpc>
              <a:spcBef>
                <a:spcPts val="800"/>
              </a:spcBef>
            </a:pPr>
            <a:r>
              <a:rPr lang="zh-TW" altLang="en-US" sz="2400" kern="0" dirty="0">
                <a:latin typeface="+mn-ea"/>
              </a:rPr>
              <a:t>可提供台水公司自行上傳停水範圍檔案進行空間分析</a:t>
            </a:r>
            <a:r>
              <a:rPr lang="zh-CN" altLang="en-US" sz="2400" kern="0" dirty="0" smtClean="0">
                <a:solidFill>
                  <a:schemeClr val="tx1">
                    <a:lumMod val="50000"/>
                    <a:lumOff val="50000"/>
                  </a:schemeClr>
                </a:solidFill>
              </a:rPr>
              <a:t>。</a:t>
            </a:r>
            <a:endParaRPr lang="zh-CN" altLang="en-US" sz="2400" kern="0" dirty="0">
              <a:solidFill>
                <a:schemeClr val="tx1">
                  <a:lumMod val="50000"/>
                  <a:lumOff val="50000"/>
                </a:schemeClr>
              </a:solidFill>
            </a:endParaRPr>
          </a:p>
        </p:txBody>
      </p:sp>
      <p:sp>
        <p:nvSpPr>
          <p:cNvPr id="15" name="矩形 14"/>
          <p:cNvSpPr/>
          <p:nvPr/>
        </p:nvSpPr>
        <p:spPr>
          <a:xfrm>
            <a:off x="644430" y="4246108"/>
            <a:ext cx="3535871" cy="461665"/>
          </a:xfrm>
          <a:prstGeom prst="rect">
            <a:avLst/>
          </a:prstGeom>
        </p:spPr>
        <p:txBody>
          <a:bodyPr wrap="square">
            <a:spAutoFit/>
          </a:bodyPr>
          <a:lstStyle/>
          <a:p>
            <a:pPr defTabSz="1219170"/>
            <a:r>
              <a:rPr lang="en-US" altLang="zh-CN" sz="2400" b="1" kern="0" dirty="0">
                <a:solidFill>
                  <a:schemeClr val="accent6"/>
                </a:solidFill>
              </a:rPr>
              <a:t>03</a:t>
            </a:r>
            <a:r>
              <a:rPr lang="en-US" altLang="zh-CN" sz="2400" b="1" kern="0" dirty="0" smtClean="0">
                <a:solidFill>
                  <a:schemeClr val="accent6"/>
                </a:solidFill>
              </a:rPr>
              <a:t>.</a:t>
            </a:r>
            <a:r>
              <a:rPr lang="zh-TW" altLang="en-US" sz="2400" b="1" kern="0" dirty="0" smtClean="0">
                <a:solidFill>
                  <a:schemeClr val="accent6"/>
                </a:solidFill>
              </a:rPr>
              <a:t>戶數、人口數</a:t>
            </a:r>
            <a:endParaRPr lang="zh-CN" altLang="en-US" sz="2400" b="1" kern="0" dirty="0">
              <a:solidFill>
                <a:schemeClr val="accent6"/>
              </a:solidFill>
            </a:endParaRPr>
          </a:p>
        </p:txBody>
      </p:sp>
      <p:sp>
        <p:nvSpPr>
          <p:cNvPr id="16" name="TextBox 29"/>
          <p:cNvSpPr txBox="1"/>
          <p:nvPr/>
        </p:nvSpPr>
        <p:spPr>
          <a:xfrm>
            <a:off x="620343" y="4679178"/>
            <a:ext cx="3535870" cy="1532727"/>
          </a:xfrm>
          <a:prstGeom prst="rect">
            <a:avLst/>
          </a:prstGeom>
          <a:noFill/>
        </p:spPr>
        <p:txBody>
          <a:bodyPr wrap="square" rtlCol="0">
            <a:spAutoFit/>
          </a:bodyPr>
          <a:lstStyle/>
          <a:p>
            <a:pPr defTabSz="1219170">
              <a:lnSpc>
                <a:spcPct val="130000"/>
              </a:lnSpc>
              <a:spcBef>
                <a:spcPts val="800"/>
              </a:spcBef>
            </a:pPr>
            <a:r>
              <a:rPr lang="zh-TW" altLang="en-US" sz="2400" kern="0" dirty="0">
                <a:latin typeface="+mn-ea"/>
              </a:rPr>
              <a:t>從民生角度切入，分析影響</a:t>
            </a:r>
            <a:r>
              <a:rPr lang="zh-TW" altLang="en-US" sz="2400" kern="0" dirty="0">
                <a:solidFill>
                  <a:srgbClr val="7030A0"/>
                </a:solidFill>
                <a:latin typeface="+mn-ea"/>
              </a:rPr>
              <a:t>戶數、人口數、常住人口</a:t>
            </a:r>
            <a:r>
              <a:rPr lang="zh-CN" altLang="en-US" sz="2400" kern="0" dirty="0" smtClean="0">
                <a:solidFill>
                  <a:schemeClr val="tx1">
                    <a:lumMod val="50000"/>
                    <a:lumOff val="50000"/>
                  </a:schemeClr>
                </a:solidFill>
              </a:rPr>
              <a:t>。</a:t>
            </a:r>
            <a:endParaRPr lang="zh-CN" altLang="en-US" sz="2400" kern="0" dirty="0">
              <a:solidFill>
                <a:schemeClr val="tx1">
                  <a:lumMod val="50000"/>
                  <a:lumOff val="50000"/>
                </a:schemeClr>
              </a:solidFill>
            </a:endParaRPr>
          </a:p>
        </p:txBody>
      </p:sp>
      <p:sp>
        <p:nvSpPr>
          <p:cNvPr id="17" name="矩形 16"/>
          <p:cNvSpPr/>
          <p:nvPr/>
        </p:nvSpPr>
        <p:spPr>
          <a:xfrm>
            <a:off x="7981484" y="1156243"/>
            <a:ext cx="3535871" cy="461665"/>
          </a:xfrm>
          <a:prstGeom prst="rect">
            <a:avLst/>
          </a:prstGeom>
        </p:spPr>
        <p:txBody>
          <a:bodyPr wrap="square">
            <a:spAutoFit/>
          </a:bodyPr>
          <a:lstStyle/>
          <a:p>
            <a:pPr defTabSz="1219170"/>
            <a:r>
              <a:rPr lang="en-US" altLang="zh-CN" sz="2400" b="1" kern="0" dirty="0">
                <a:solidFill>
                  <a:schemeClr val="accent6"/>
                </a:solidFill>
              </a:rPr>
              <a:t>02</a:t>
            </a:r>
            <a:r>
              <a:rPr lang="en-US" altLang="zh-CN" sz="2400" b="1" kern="0" dirty="0" smtClean="0">
                <a:solidFill>
                  <a:schemeClr val="accent6"/>
                </a:solidFill>
              </a:rPr>
              <a:t>.</a:t>
            </a:r>
            <a:r>
              <a:rPr lang="zh-TW" altLang="en-US" sz="2400" b="1" kern="0" dirty="0" smtClean="0">
                <a:solidFill>
                  <a:schemeClr val="accent6"/>
                </a:solidFill>
              </a:rPr>
              <a:t>歷史統計資料</a:t>
            </a:r>
            <a:endParaRPr lang="zh-CN" altLang="en-US" sz="2400" b="1" kern="0" dirty="0">
              <a:solidFill>
                <a:schemeClr val="accent6"/>
              </a:solidFill>
            </a:endParaRPr>
          </a:p>
        </p:txBody>
      </p:sp>
      <p:sp>
        <p:nvSpPr>
          <p:cNvPr id="18" name="TextBox 31"/>
          <p:cNvSpPr txBox="1"/>
          <p:nvPr/>
        </p:nvSpPr>
        <p:spPr>
          <a:xfrm>
            <a:off x="8027222" y="1475353"/>
            <a:ext cx="4133912" cy="2308324"/>
          </a:xfrm>
          <a:prstGeom prst="rect">
            <a:avLst/>
          </a:prstGeom>
          <a:noFill/>
        </p:spPr>
        <p:txBody>
          <a:bodyPr wrap="square" rtlCol="0">
            <a:spAutoFit/>
          </a:bodyPr>
          <a:lstStyle/>
          <a:p>
            <a:pPr defTabSz="1219170">
              <a:lnSpc>
                <a:spcPct val="150000"/>
              </a:lnSpc>
            </a:pPr>
            <a:r>
              <a:rPr lang="zh-TW" altLang="en-US" sz="2400" kern="0" dirty="0">
                <a:latin typeface="+mn-ea"/>
              </a:rPr>
              <a:t>利用台水開放資料統計停水範圍內過去一年用水情形</a:t>
            </a:r>
          </a:p>
          <a:p>
            <a:pPr defTabSz="1219170">
              <a:lnSpc>
                <a:spcPct val="150000"/>
              </a:lnSpc>
            </a:pPr>
            <a:r>
              <a:rPr lang="en-US" altLang="zh-TW" sz="2400" kern="0" dirty="0">
                <a:latin typeface="+mn-ea"/>
              </a:rPr>
              <a:t>(</a:t>
            </a:r>
            <a:r>
              <a:rPr lang="zh-TW" altLang="en-US" sz="2400" kern="0" dirty="0">
                <a:latin typeface="+mn-ea"/>
              </a:rPr>
              <a:t>生活用水度數、商業用水度數和工廠用水度數</a:t>
            </a:r>
            <a:r>
              <a:rPr lang="en-US" altLang="zh-TW" sz="2400" kern="0" dirty="0" smtClean="0">
                <a:latin typeface="+mn-ea"/>
              </a:rPr>
              <a:t>)</a:t>
            </a:r>
            <a:r>
              <a:rPr lang="zh-CN" altLang="en-US" sz="2400" kern="0" dirty="0" smtClean="0">
                <a:solidFill>
                  <a:schemeClr val="tx1">
                    <a:lumMod val="50000"/>
                    <a:lumOff val="50000"/>
                  </a:schemeClr>
                </a:solidFill>
              </a:rPr>
              <a:t>。</a:t>
            </a:r>
            <a:endParaRPr lang="zh-CN" altLang="en-US" sz="2400" kern="0" dirty="0">
              <a:solidFill>
                <a:schemeClr val="tx1">
                  <a:lumMod val="50000"/>
                  <a:lumOff val="50000"/>
                </a:schemeClr>
              </a:solidFill>
            </a:endParaRPr>
          </a:p>
        </p:txBody>
      </p:sp>
      <p:sp>
        <p:nvSpPr>
          <p:cNvPr id="19" name="矩形 18"/>
          <p:cNvSpPr/>
          <p:nvPr/>
        </p:nvSpPr>
        <p:spPr>
          <a:xfrm>
            <a:off x="7981484" y="4106265"/>
            <a:ext cx="3535871" cy="461665"/>
          </a:xfrm>
          <a:prstGeom prst="rect">
            <a:avLst/>
          </a:prstGeom>
        </p:spPr>
        <p:txBody>
          <a:bodyPr wrap="square">
            <a:spAutoFit/>
          </a:bodyPr>
          <a:lstStyle/>
          <a:p>
            <a:pPr defTabSz="1219170"/>
            <a:r>
              <a:rPr lang="en-US" altLang="zh-CN" sz="2400" b="1" kern="0" dirty="0">
                <a:solidFill>
                  <a:schemeClr val="accent2"/>
                </a:solidFill>
              </a:rPr>
              <a:t>04</a:t>
            </a:r>
            <a:r>
              <a:rPr lang="en-US" altLang="zh-CN" sz="2400" b="1" kern="0" dirty="0" smtClean="0">
                <a:solidFill>
                  <a:schemeClr val="accent2"/>
                </a:solidFill>
              </a:rPr>
              <a:t>.</a:t>
            </a:r>
            <a:r>
              <a:rPr lang="zh-TW" altLang="en-US" sz="2400" b="1" kern="0" dirty="0" smtClean="0">
                <a:solidFill>
                  <a:schemeClr val="accent2"/>
                </a:solidFill>
              </a:rPr>
              <a:t>產業</a:t>
            </a:r>
            <a:r>
              <a:rPr lang="en-US" altLang="zh-TW" sz="2400" b="1" kern="0" dirty="0" smtClean="0">
                <a:solidFill>
                  <a:schemeClr val="accent2"/>
                </a:solidFill>
              </a:rPr>
              <a:t>/</a:t>
            </a:r>
            <a:r>
              <a:rPr lang="zh-TW" altLang="en-US" sz="2400" b="1" kern="0" dirty="0" smtClean="0">
                <a:solidFill>
                  <a:schemeClr val="accent2"/>
                </a:solidFill>
              </a:rPr>
              <a:t>公司行號</a:t>
            </a:r>
            <a:endParaRPr lang="zh-CN" altLang="en-US" sz="2400" b="1" kern="0" dirty="0">
              <a:solidFill>
                <a:schemeClr val="accent2"/>
              </a:solidFill>
            </a:endParaRPr>
          </a:p>
        </p:txBody>
      </p:sp>
      <p:sp>
        <p:nvSpPr>
          <p:cNvPr id="20" name="TextBox 40"/>
          <p:cNvSpPr txBox="1"/>
          <p:nvPr/>
        </p:nvSpPr>
        <p:spPr>
          <a:xfrm>
            <a:off x="8012456" y="4507831"/>
            <a:ext cx="3757461" cy="1532727"/>
          </a:xfrm>
          <a:prstGeom prst="rect">
            <a:avLst/>
          </a:prstGeom>
          <a:noFill/>
        </p:spPr>
        <p:txBody>
          <a:bodyPr wrap="square" rtlCol="0">
            <a:spAutoFit/>
          </a:bodyPr>
          <a:lstStyle/>
          <a:p>
            <a:pPr defTabSz="1219170">
              <a:lnSpc>
                <a:spcPct val="130000"/>
              </a:lnSpc>
              <a:spcBef>
                <a:spcPts val="800"/>
              </a:spcBef>
            </a:pPr>
            <a:r>
              <a:rPr lang="zh-TW" altLang="en-US" sz="2400" kern="0" dirty="0">
                <a:latin typeface="+mn-ea"/>
              </a:rPr>
              <a:t>從經濟角度切入，分析影響</a:t>
            </a:r>
            <a:r>
              <a:rPr lang="zh-TW" altLang="en-US" sz="2400" kern="0" dirty="0">
                <a:solidFill>
                  <a:srgbClr val="7030A0"/>
                </a:solidFill>
                <a:latin typeface="+mn-ea"/>
              </a:rPr>
              <a:t>工廠數、公司數、商家</a:t>
            </a:r>
            <a:r>
              <a:rPr lang="zh-TW" altLang="en-US" sz="2400" kern="0" dirty="0" smtClean="0">
                <a:solidFill>
                  <a:srgbClr val="7030A0"/>
                </a:solidFill>
                <a:latin typeface="+mn-ea"/>
              </a:rPr>
              <a:t>數</a:t>
            </a:r>
            <a:r>
              <a:rPr lang="zh-CN" altLang="en-US" sz="2400" kern="0" dirty="0" smtClean="0">
                <a:solidFill>
                  <a:schemeClr val="tx1">
                    <a:lumMod val="50000"/>
                    <a:lumOff val="50000"/>
                  </a:schemeClr>
                </a:solidFill>
              </a:rPr>
              <a:t>。</a:t>
            </a:r>
            <a:endParaRPr lang="zh-CN" altLang="en-US" sz="2400" kern="0" dirty="0">
              <a:solidFill>
                <a:schemeClr val="tx1">
                  <a:lumMod val="50000"/>
                  <a:lumOff val="50000"/>
                </a:schemeClr>
              </a:solidFill>
            </a:endParaRPr>
          </a:p>
        </p:txBody>
      </p:sp>
      <p:sp>
        <p:nvSpPr>
          <p:cNvPr id="23" name="矩形 22"/>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4263806515"/>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a:t>
            </a:r>
            <a:r>
              <a:rPr lang="zh-TW" altLang="en-US" dirty="0" smtClean="0"/>
              <a:t>質</a:t>
            </a:r>
            <a:endParaRPr lang="zh-TW" altLang="en-US" dirty="0"/>
          </a:p>
        </p:txBody>
      </p:sp>
      <p:sp>
        <p:nvSpPr>
          <p:cNvPr id="3" name="文字版面配置區 2"/>
          <p:cNvSpPr>
            <a:spLocks noGrp="1"/>
          </p:cNvSpPr>
          <p:nvPr>
            <p:ph type="body" sz="quarter" idx="15"/>
          </p:nvPr>
        </p:nvSpPr>
        <p:spPr>
          <a:xfrm>
            <a:off x="695402" y="57750"/>
            <a:ext cx="7928834" cy="584775"/>
          </a:xfrm>
        </p:spPr>
        <p:txBody>
          <a:bodyPr/>
          <a:lstStyle/>
          <a:p>
            <a:r>
              <a:rPr lang="zh-TW" altLang="en-US" dirty="0"/>
              <a:t>競賽作品介紹</a:t>
            </a:r>
            <a:r>
              <a:rPr lang="en-US" altLang="zh-TW" dirty="0"/>
              <a:t>-</a:t>
            </a:r>
            <a:r>
              <a:rPr lang="zh-TW" altLang="en-US" dirty="0"/>
              <a:t>優勝</a:t>
            </a:r>
            <a:r>
              <a:rPr lang="zh-TW" altLang="en-US" dirty="0" smtClean="0"/>
              <a:t>組</a:t>
            </a:r>
            <a:endParaRPr lang="zh-TW" altLang="en-US" dirty="0"/>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18</a:t>
            </a:fld>
            <a:endParaRPr lang="zh-TW" altLang="en-US"/>
          </a:p>
        </p:txBody>
      </p:sp>
      <p:pic>
        <p:nvPicPr>
          <p:cNvPr id="6" name="圖片 5"/>
          <p:cNvPicPr>
            <a:picLocks noChangeAspect="1"/>
          </p:cNvPicPr>
          <p:nvPr/>
        </p:nvPicPr>
        <p:blipFill>
          <a:blip r:embed="rId2"/>
          <a:stretch>
            <a:fillRect/>
          </a:stretch>
        </p:blipFill>
        <p:spPr>
          <a:xfrm>
            <a:off x="76914" y="936974"/>
            <a:ext cx="11428732" cy="5767478"/>
          </a:xfrm>
          <a:prstGeom prst="rect">
            <a:avLst/>
          </a:prstGeom>
        </p:spPr>
      </p:pic>
      <p:sp>
        <p:nvSpPr>
          <p:cNvPr id="7" name="矩形 6"/>
          <p:cNvSpPr/>
          <p:nvPr/>
        </p:nvSpPr>
        <p:spPr>
          <a:xfrm>
            <a:off x="8113080" y="3964963"/>
            <a:ext cx="3735743" cy="2346283"/>
          </a:xfrm>
          <a:prstGeom prst="rect">
            <a:avLst/>
          </a:prstGeom>
        </p:spPr>
        <p:txBody>
          <a:bodyPr wrap="square">
            <a:spAutoFit/>
          </a:bodyPr>
          <a:lstStyle/>
          <a:p>
            <a:pPr defTabSz="1219170">
              <a:lnSpc>
                <a:spcPct val="150000"/>
              </a:lnSpc>
            </a:pPr>
            <a:r>
              <a:rPr lang="zh-TW" altLang="en-US" sz="2000" b="1" kern="0" dirty="0" smtClean="0">
                <a:solidFill>
                  <a:srgbClr val="7030A0"/>
                </a:solidFill>
                <a:latin typeface="+mn-ea"/>
              </a:rPr>
              <a:t>以原停水查詢系統為基礎，增加工業生產、區域產業類型、人口等資料維度，可藉此以不同</a:t>
            </a:r>
            <a:r>
              <a:rPr lang="zh-TW" altLang="en-US" sz="2000" b="1" kern="0" dirty="0">
                <a:solidFill>
                  <a:srgbClr val="7030A0"/>
                </a:solidFill>
                <a:latin typeface="+mn-ea"/>
              </a:rPr>
              <a:t>的角度</a:t>
            </a:r>
            <a:r>
              <a:rPr lang="zh-TW" altLang="en-US" sz="2000" b="1" kern="0" dirty="0" smtClean="0">
                <a:solidFill>
                  <a:srgbClr val="7030A0"/>
                </a:solidFill>
                <a:latin typeface="+mn-ea"/>
              </a:rPr>
              <a:t>切入</a:t>
            </a:r>
            <a:r>
              <a:rPr lang="en-US" altLang="zh-TW" sz="2000" b="1" kern="0" dirty="0" smtClean="0">
                <a:solidFill>
                  <a:srgbClr val="7030A0"/>
                </a:solidFill>
                <a:latin typeface="+mn-ea"/>
              </a:rPr>
              <a:t>(</a:t>
            </a:r>
            <a:r>
              <a:rPr lang="zh-TW" altLang="en-US" sz="2000" b="1" kern="0" dirty="0" smtClean="0">
                <a:solidFill>
                  <a:srgbClr val="7030A0"/>
                </a:solidFill>
                <a:latin typeface="+mn-ea"/>
              </a:rPr>
              <a:t>民生、經濟</a:t>
            </a:r>
            <a:r>
              <a:rPr lang="en-US" altLang="zh-TW" sz="2000" b="1" kern="0" dirty="0" smtClean="0">
                <a:solidFill>
                  <a:srgbClr val="7030A0"/>
                </a:solidFill>
                <a:latin typeface="+mn-ea"/>
              </a:rPr>
              <a:t>)</a:t>
            </a:r>
            <a:r>
              <a:rPr lang="zh-TW" altLang="en-US" sz="2000" b="1" kern="0" dirty="0" smtClean="0">
                <a:solidFill>
                  <a:srgbClr val="7030A0"/>
                </a:solidFill>
                <a:latin typeface="+mn-ea"/>
              </a:rPr>
              <a:t>，提供更審慎的評估標準。</a:t>
            </a:r>
            <a:endParaRPr lang="en-US" altLang="zh-TW" sz="2000" b="1" kern="0" dirty="0">
              <a:solidFill>
                <a:srgbClr val="7030A0"/>
              </a:solidFill>
              <a:latin typeface="+mn-ea"/>
            </a:endParaRPr>
          </a:p>
        </p:txBody>
      </p:sp>
      <p:sp>
        <p:nvSpPr>
          <p:cNvPr id="8" name="矩形 7"/>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265591740"/>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自來水供需質</a:t>
            </a:r>
          </a:p>
        </p:txBody>
      </p:sp>
      <p:sp>
        <p:nvSpPr>
          <p:cNvPr id="3" name="文字版面配置區 2"/>
          <p:cNvSpPr>
            <a:spLocks noGrp="1"/>
          </p:cNvSpPr>
          <p:nvPr>
            <p:ph type="body" sz="quarter" idx="15"/>
          </p:nvPr>
        </p:nvSpPr>
        <p:spPr>
          <a:xfrm>
            <a:off x="695402" y="57750"/>
            <a:ext cx="7928834" cy="584775"/>
          </a:xfrm>
        </p:spPr>
        <p:txBody>
          <a:bodyPr/>
          <a:lstStyle/>
          <a:p>
            <a:r>
              <a:rPr lang="zh-TW" altLang="en-US" dirty="0"/>
              <a:t>競賽作品介紹</a:t>
            </a:r>
            <a:r>
              <a:rPr lang="en-US" altLang="zh-TW" dirty="0"/>
              <a:t>-</a:t>
            </a:r>
            <a:r>
              <a:rPr lang="zh-TW" altLang="en-US" dirty="0"/>
              <a:t>佳作組</a:t>
            </a:r>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19</a:t>
            </a:fld>
            <a:endParaRPr lang="zh-TW" altLang="en-US"/>
          </a:p>
        </p:txBody>
      </p:sp>
      <p:sp>
        <p:nvSpPr>
          <p:cNvPr id="5" name="矩形 4"/>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pic>
        <p:nvPicPr>
          <p:cNvPr id="7" name="圖片 6" descr="C:\Users\TWCUser\AppData\Local\Microsoft\Windows\Temporary Internet Files\Content.IE5\4LQD5CLU\17191275_1410203635667713_4722865784180936288_n.jpg"/>
          <p:cNvPicPr/>
          <p:nvPr/>
        </p:nvPicPr>
        <p:blipFill>
          <a:blip r:embed="rId2" cstate="screen">
            <a:extLst>
              <a:ext uri="{28A0092B-C50C-407E-A947-70E740481C1C}">
                <a14:useLocalDpi xmlns:a14="http://schemas.microsoft.com/office/drawing/2010/main"/>
              </a:ext>
            </a:extLst>
          </a:blip>
          <a:srcRect/>
          <a:stretch>
            <a:fillRect/>
          </a:stretch>
        </p:blipFill>
        <p:spPr bwMode="auto">
          <a:xfrm>
            <a:off x="6400800" y="1506655"/>
            <a:ext cx="5590572" cy="4363311"/>
          </a:xfrm>
          <a:prstGeom prst="rect">
            <a:avLst/>
          </a:prstGeom>
          <a:noFill/>
          <a:ln>
            <a:noFill/>
          </a:ln>
        </p:spPr>
      </p:pic>
      <p:sp>
        <p:nvSpPr>
          <p:cNvPr id="8" name="矩形 7"/>
          <p:cNvSpPr/>
          <p:nvPr/>
        </p:nvSpPr>
        <p:spPr>
          <a:xfrm>
            <a:off x="151392" y="1299447"/>
            <a:ext cx="6471934" cy="5078313"/>
          </a:xfrm>
          <a:prstGeom prst="rect">
            <a:avLst/>
          </a:prstGeom>
        </p:spPr>
        <p:txBody>
          <a:bodyPr wrap="square">
            <a:spAutoFit/>
          </a:bodyPr>
          <a:lstStyle/>
          <a:p>
            <a:pPr defTabSz="1219170">
              <a:lnSpc>
                <a:spcPct val="150000"/>
              </a:lnSpc>
            </a:pPr>
            <a:r>
              <a:rPr lang="zh-TW" altLang="en-US" sz="2400" kern="0" dirty="0">
                <a:solidFill>
                  <a:srgbClr val="7030A0"/>
                </a:solidFill>
                <a:latin typeface="+mn-ea"/>
              </a:rPr>
              <a:t>隊名：賣金獵人</a:t>
            </a:r>
            <a:r>
              <a:rPr lang="zh-TW" altLang="en-US" sz="2400" kern="0" dirty="0">
                <a:latin typeface="+mn-ea"/>
              </a:rPr>
              <a:t/>
            </a:r>
            <a:br>
              <a:rPr lang="zh-TW" altLang="en-US" sz="2400" kern="0" dirty="0">
                <a:latin typeface="+mn-ea"/>
              </a:rPr>
            </a:br>
            <a:r>
              <a:rPr lang="zh-TW" altLang="en-US" sz="2400" kern="0" dirty="0">
                <a:solidFill>
                  <a:srgbClr val="0070C0"/>
                </a:solidFill>
                <a:latin typeface="+mn-ea"/>
              </a:rPr>
              <a:t>作品題目：地層下陷區潛在地下水抽取工業戶搜尋分析</a:t>
            </a:r>
            <a:r>
              <a:rPr lang="zh-TW" altLang="en-US" sz="2400" kern="0" dirty="0">
                <a:latin typeface="+mn-ea"/>
              </a:rPr>
              <a:t/>
            </a:r>
            <a:br>
              <a:rPr lang="zh-TW" altLang="en-US" sz="2400" kern="0" dirty="0">
                <a:latin typeface="+mn-ea"/>
              </a:rPr>
            </a:br>
            <a:r>
              <a:rPr lang="zh-TW" altLang="en-US" sz="2400" kern="0" dirty="0">
                <a:latin typeface="+mn-ea"/>
              </a:rPr>
              <a:t>使用資料集：</a:t>
            </a:r>
          </a:p>
          <a:p>
            <a:pPr defTabSz="1219170">
              <a:lnSpc>
                <a:spcPct val="150000"/>
              </a:lnSpc>
            </a:pPr>
            <a:r>
              <a:rPr lang="en-US" altLang="zh-TW" sz="2400" kern="0" dirty="0">
                <a:latin typeface="+mn-ea"/>
              </a:rPr>
              <a:t>1</a:t>
            </a:r>
            <a:r>
              <a:rPr lang="en-US" altLang="zh-TW" sz="2400" kern="0" dirty="0" smtClean="0">
                <a:latin typeface="+mn-ea"/>
              </a:rPr>
              <a:t>.</a:t>
            </a:r>
            <a:r>
              <a:rPr lang="zh-TW" altLang="en-US" sz="2400" kern="0" dirty="0">
                <a:latin typeface="+mn-ea"/>
              </a:rPr>
              <a:t>台水公司－區域用戶用水量</a:t>
            </a:r>
          </a:p>
          <a:p>
            <a:pPr defTabSz="1219170">
              <a:lnSpc>
                <a:spcPct val="150000"/>
              </a:lnSpc>
            </a:pPr>
            <a:r>
              <a:rPr lang="en-US" altLang="zh-TW" sz="2400" kern="0" dirty="0">
                <a:latin typeface="+mn-ea"/>
              </a:rPr>
              <a:t>2.</a:t>
            </a:r>
            <a:r>
              <a:rPr lang="zh-TW" altLang="en-US" sz="2400" kern="0" dirty="0">
                <a:latin typeface="+mn-ea"/>
              </a:rPr>
              <a:t>水利</a:t>
            </a:r>
            <a:r>
              <a:rPr lang="zh-TW" altLang="en-US" sz="2400" kern="0" dirty="0" smtClean="0">
                <a:latin typeface="+mn-ea"/>
              </a:rPr>
              <a:t>署 </a:t>
            </a:r>
            <a:r>
              <a:rPr lang="en-US" altLang="zh-TW" sz="2400" kern="0" dirty="0" smtClean="0">
                <a:latin typeface="+mn-ea"/>
              </a:rPr>
              <a:t>- </a:t>
            </a:r>
            <a:r>
              <a:rPr lang="zh-TW" altLang="en-US" sz="2400" kern="0" dirty="0" smtClean="0">
                <a:latin typeface="+mn-ea"/>
              </a:rPr>
              <a:t>地層</a:t>
            </a:r>
            <a:r>
              <a:rPr lang="zh-TW" altLang="en-US" sz="2400" kern="0" dirty="0">
                <a:latin typeface="+mn-ea"/>
              </a:rPr>
              <a:t>下陷磁層分層監測井監測資訊</a:t>
            </a:r>
          </a:p>
          <a:p>
            <a:pPr defTabSz="1219170">
              <a:lnSpc>
                <a:spcPct val="150000"/>
              </a:lnSpc>
            </a:pPr>
            <a:r>
              <a:rPr lang="en-US" altLang="zh-TW" sz="2400" kern="0" dirty="0">
                <a:latin typeface="+mn-ea"/>
              </a:rPr>
              <a:t>3.</a:t>
            </a:r>
            <a:r>
              <a:rPr lang="zh-TW" altLang="en-US" sz="2400" kern="0" dirty="0">
                <a:latin typeface="+mn-ea"/>
              </a:rPr>
              <a:t>水利</a:t>
            </a:r>
            <a:r>
              <a:rPr lang="zh-TW" altLang="en-US" sz="2400" kern="0" dirty="0" smtClean="0">
                <a:latin typeface="+mn-ea"/>
              </a:rPr>
              <a:t>署 </a:t>
            </a:r>
            <a:r>
              <a:rPr lang="en-US" altLang="zh-TW" sz="2400" kern="0" dirty="0" smtClean="0">
                <a:latin typeface="+mn-ea"/>
              </a:rPr>
              <a:t>- </a:t>
            </a:r>
            <a:r>
              <a:rPr lang="zh-TW" altLang="en-US" sz="2400" kern="0" dirty="0" smtClean="0">
                <a:latin typeface="+mn-ea"/>
              </a:rPr>
              <a:t>地層</a:t>
            </a:r>
            <a:r>
              <a:rPr lang="zh-TW" altLang="en-US" sz="2400" kern="0" dirty="0">
                <a:latin typeface="+mn-ea"/>
              </a:rPr>
              <a:t>下陷磁層分層監測井基本資訊</a:t>
            </a:r>
          </a:p>
          <a:p>
            <a:pPr defTabSz="1219170">
              <a:lnSpc>
                <a:spcPct val="150000"/>
              </a:lnSpc>
            </a:pPr>
            <a:r>
              <a:rPr lang="en-US" altLang="zh-TW" sz="2400" kern="0" dirty="0">
                <a:latin typeface="+mn-ea"/>
              </a:rPr>
              <a:t>4.</a:t>
            </a:r>
            <a:r>
              <a:rPr lang="zh-TW" altLang="en-US" sz="2400" kern="0" dirty="0">
                <a:latin typeface="+mn-ea"/>
              </a:rPr>
              <a:t>台灣</a:t>
            </a:r>
            <a:r>
              <a:rPr lang="zh-TW" altLang="en-US" sz="2400" kern="0" dirty="0" smtClean="0">
                <a:latin typeface="+mn-ea"/>
              </a:rPr>
              <a:t>電力公司 </a:t>
            </a:r>
            <a:r>
              <a:rPr lang="en-US" altLang="zh-TW" sz="2400" kern="0" dirty="0" smtClean="0">
                <a:latin typeface="+mn-ea"/>
              </a:rPr>
              <a:t>- </a:t>
            </a:r>
            <a:r>
              <a:rPr lang="zh-TW" altLang="en-US" sz="2400" kern="0" dirty="0" smtClean="0">
                <a:latin typeface="+mn-ea"/>
              </a:rPr>
              <a:t>表</a:t>
            </a:r>
            <a:r>
              <a:rPr lang="zh-TW" altLang="en-US" sz="2400" kern="0" dirty="0">
                <a:latin typeface="+mn-ea"/>
              </a:rPr>
              <a:t>燈用電不及底度用戶數</a:t>
            </a:r>
          </a:p>
          <a:p>
            <a:pPr defTabSz="1219170">
              <a:lnSpc>
                <a:spcPct val="150000"/>
              </a:lnSpc>
            </a:pPr>
            <a:r>
              <a:rPr lang="en-US" altLang="zh-TW" sz="2400" kern="0" dirty="0">
                <a:latin typeface="+mn-ea"/>
              </a:rPr>
              <a:t>5</a:t>
            </a:r>
            <a:r>
              <a:rPr lang="en-US" altLang="zh-TW" sz="2400" kern="0" dirty="0" smtClean="0">
                <a:latin typeface="+mn-ea"/>
              </a:rPr>
              <a:t>.</a:t>
            </a:r>
            <a:r>
              <a:rPr lang="zh-TW" altLang="en-US" sz="2400" kern="0" dirty="0">
                <a:latin typeface="+mn-ea"/>
              </a:rPr>
              <a:t>內政部－雲林一級發布</a:t>
            </a:r>
            <a:r>
              <a:rPr lang="zh-TW" altLang="en-US" sz="2400" kern="0" dirty="0" smtClean="0">
                <a:latin typeface="+mn-ea"/>
              </a:rPr>
              <a:t>區</a:t>
            </a:r>
            <a:endParaRPr lang="en-US" altLang="zh-TW" sz="2400" kern="0" dirty="0">
              <a:latin typeface="+mn-ea"/>
            </a:endParaRPr>
          </a:p>
        </p:txBody>
      </p:sp>
    </p:spTree>
    <p:extLst>
      <p:ext uri="{BB962C8B-B14F-4D97-AF65-F5344CB8AC3E}">
        <p14:creationId xmlns:p14="http://schemas.microsoft.com/office/powerpoint/2010/main" val="3014131298"/>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1"/>
          </p:nvPr>
        </p:nvSpPr>
        <p:spPr>
          <a:xfrm>
            <a:off x="7225542" y="2906549"/>
            <a:ext cx="4256964" cy="748988"/>
          </a:xfrm>
        </p:spPr>
        <p:txBody>
          <a:bodyPr/>
          <a:lstStyle/>
          <a:p>
            <a:r>
              <a:rPr lang="zh-TW" altLang="en-US" dirty="0"/>
              <a:t>簡 報 大 </a:t>
            </a:r>
            <a:r>
              <a:rPr lang="zh-TW" altLang="en-US" dirty="0" smtClean="0"/>
              <a:t>綱</a:t>
            </a:r>
            <a:endParaRPr lang="zh-TW" altLang="en-US" dirty="0"/>
          </a:p>
        </p:txBody>
      </p:sp>
      <p:sp>
        <p:nvSpPr>
          <p:cNvPr id="3" name="文字版面配置區 2"/>
          <p:cNvSpPr>
            <a:spLocks noGrp="1"/>
          </p:cNvSpPr>
          <p:nvPr>
            <p:ph type="body" sz="quarter" idx="13"/>
          </p:nvPr>
        </p:nvSpPr>
        <p:spPr>
          <a:xfrm>
            <a:off x="1628247" y="928587"/>
            <a:ext cx="3367087" cy="523220"/>
          </a:xfrm>
        </p:spPr>
        <p:txBody>
          <a:bodyPr/>
          <a:lstStyle/>
          <a:p>
            <a:r>
              <a:rPr lang="zh-TW" altLang="en-US" sz="2800" dirty="0"/>
              <a:t>活動</a:t>
            </a:r>
            <a:r>
              <a:rPr lang="zh-TW" altLang="en-US" sz="2800" dirty="0" smtClean="0"/>
              <a:t>簡介</a:t>
            </a:r>
            <a:endParaRPr lang="zh-TW" altLang="en-US" sz="2800" dirty="0"/>
          </a:p>
        </p:txBody>
      </p:sp>
      <p:sp>
        <p:nvSpPr>
          <p:cNvPr id="4" name="文字版面配置區 3"/>
          <p:cNvSpPr>
            <a:spLocks noGrp="1"/>
          </p:cNvSpPr>
          <p:nvPr>
            <p:ph type="body" sz="quarter" idx="14"/>
          </p:nvPr>
        </p:nvSpPr>
        <p:spPr>
          <a:xfrm>
            <a:off x="800384" y="827678"/>
            <a:ext cx="640820" cy="523220"/>
          </a:xfrm>
        </p:spPr>
        <p:txBody>
          <a:bodyPr/>
          <a:lstStyle/>
          <a:p>
            <a:r>
              <a:rPr lang="en-US" altLang="zh-TW" sz="2800" dirty="0" smtClean="0"/>
              <a:t>1</a:t>
            </a:r>
            <a:endParaRPr lang="zh-TW" altLang="en-US" sz="2800" dirty="0"/>
          </a:p>
        </p:txBody>
      </p:sp>
      <p:sp>
        <p:nvSpPr>
          <p:cNvPr id="5" name="文字版面配置區 4"/>
          <p:cNvSpPr>
            <a:spLocks noGrp="1"/>
          </p:cNvSpPr>
          <p:nvPr>
            <p:ph type="body" sz="quarter" idx="15"/>
          </p:nvPr>
        </p:nvSpPr>
        <p:spPr>
          <a:xfrm>
            <a:off x="1628247" y="2029254"/>
            <a:ext cx="3367087" cy="523220"/>
          </a:xfrm>
        </p:spPr>
        <p:txBody>
          <a:bodyPr/>
          <a:lstStyle/>
          <a:p>
            <a:r>
              <a:rPr lang="zh-TW" altLang="en-US" sz="2800" dirty="0"/>
              <a:t>工作</a:t>
            </a:r>
            <a:r>
              <a:rPr lang="zh-TW" altLang="en-US" sz="2800" dirty="0" smtClean="0"/>
              <a:t>準備</a:t>
            </a:r>
            <a:endParaRPr lang="zh-TW" altLang="en-US" sz="2800" dirty="0"/>
          </a:p>
        </p:txBody>
      </p:sp>
      <p:sp>
        <p:nvSpPr>
          <p:cNvPr id="6" name="文字版面配置區 5"/>
          <p:cNvSpPr>
            <a:spLocks noGrp="1"/>
          </p:cNvSpPr>
          <p:nvPr>
            <p:ph type="body" sz="quarter" idx="16"/>
          </p:nvPr>
        </p:nvSpPr>
        <p:spPr>
          <a:xfrm>
            <a:off x="800384" y="1928345"/>
            <a:ext cx="640820" cy="523220"/>
          </a:xfrm>
        </p:spPr>
        <p:txBody>
          <a:bodyPr/>
          <a:lstStyle/>
          <a:p>
            <a:r>
              <a:rPr lang="en-US" altLang="zh-TW" sz="2800" dirty="0" smtClean="0"/>
              <a:t>2</a:t>
            </a:r>
            <a:endParaRPr lang="zh-TW" altLang="en-US" sz="2800" dirty="0"/>
          </a:p>
        </p:txBody>
      </p:sp>
      <p:sp>
        <p:nvSpPr>
          <p:cNvPr id="7" name="文字版面配置區 6"/>
          <p:cNvSpPr>
            <a:spLocks noGrp="1"/>
          </p:cNvSpPr>
          <p:nvPr>
            <p:ph type="body" sz="quarter" idx="17"/>
          </p:nvPr>
        </p:nvSpPr>
        <p:spPr>
          <a:xfrm>
            <a:off x="1628247" y="3230368"/>
            <a:ext cx="3367087" cy="523220"/>
          </a:xfrm>
        </p:spPr>
        <p:txBody>
          <a:bodyPr/>
          <a:lstStyle/>
          <a:p>
            <a:r>
              <a:rPr lang="zh-TW" altLang="en-US" sz="2800" dirty="0"/>
              <a:t>競賽作品</a:t>
            </a:r>
            <a:r>
              <a:rPr lang="zh-TW" altLang="en-US" sz="2800" dirty="0" smtClean="0"/>
              <a:t>介紹</a:t>
            </a:r>
            <a:endParaRPr lang="zh-TW" altLang="en-US" sz="2800" dirty="0"/>
          </a:p>
        </p:txBody>
      </p:sp>
      <p:sp>
        <p:nvSpPr>
          <p:cNvPr id="8" name="文字版面配置區 7"/>
          <p:cNvSpPr>
            <a:spLocks noGrp="1"/>
          </p:cNvSpPr>
          <p:nvPr>
            <p:ph type="body" sz="quarter" idx="18"/>
          </p:nvPr>
        </p:nvSpPr>
        <p:spPr>
          <a:xfrm>
            <a:off x="800384" y="3129459"/>
            <a:ext cx="640820" cy="523220"/>
          </a:xfrm>
        </p:spPr>
        <p:txBody>
          <a:bodyPr/>
          <a:lstStyle/>
          <a:p>
            <a:r>
              <a:rPr lang="en-US" altLang="zh-TW" sz="2800" dirty="0" smtClean="0"/>
              <a:t>3</a:t>
            </a:r>
            <a:endParaRPr lang="zh-TW" altLang="en-US" sz="2800" dirty="0"/>
          </a:p>
        </p:txBody>
      </p:sp>
      <p:sp>
        <p:nvSpPr>
          <p:cNvPr id="9" name="文字版面配置區 8"/>
          <p:cNvSpPr>
            <a:spLocks noGrp="1"/>
          </p:cNvSpPr>
          <p:nvPr>
            <p:ph type="body" sz="quarter" idx="19"/>
          </p:nvPr>
        </p:nvSpPr>
        <p:spPr>
          <a:xfrm>
            <a:off x="1628247" y="4431482"/>
            <a:ext cx="3367087" cy="523220"/>
          </a:xfrm>
        </p:spPr>
        <p:txBody>
          <a:bodyPr/>
          <a:lstStyle/>
          <a:p>
            <a:r>
              <a:rPr lang="zh-TW" altLang="en-US" sz="2800" dirty="0"/>
              <a:t>活動成果及</a:t>
            </a:r>
            <a:r>
              <a:rPr lang="zh-TW" altLang="en-US" sz="2800" dirty="0" smtClean="0"/>
              <a:t>剪影</a:t>
            </a:r>
            <a:endParaRPr lang="zh-TW" altLang="en-US" sz="2800" dirty="0"/>
          </a:p>
        </p:txBody>
      </p:sp>
      <p:sp>
        <p:nvSpPr>
          <p:cNvPr id="10" name="文字版面配置區 9"/>
          <p:cNvSpPr>
            <a:spLocks noGrp="1"/>
          </p:cNvSpPr>
          <p:nvPr>
            <p:ph type="body" sz="quarter" idx="20"/>
          </p:nvPr>
        </p:nvSpPr>
        <p:spPr>
          <a:xfrm>
            <a:off x="800384" y="4330573"/>
            <a:ext cx="640820" cy="523220"/>
          </a:xfrm>
        </p:spPr>
        <p:txBody>
          <a:bodyPr/>
          <a:lstStyle/>
          <a:p>
            <a:r>
              <a:rPr lang="en-US" altLang="zh-TW" sz="2800" dirty="0" smtClean="0"/>
              <a:t>4</a:t>
            </a:r>
            <a:endParaRPr lang="zh-TW" altLang="en-US" sz="2800" dirty="0"/>
          </a:p>
        </p:txBody>
      </p:sp>
      <p:sp>
        <p:nvSpPr>
          <p:cNvPr id="11" name="文字版面配置區 10"/>
          <p:cNvSpPr>
            <a:spLocks noGrp="1"/>
          </p:cNvSpPr>
          <p:nvPr>
            <p:ph type="body" sz="quarter" idx="21"/>
          </p:nvPr>
        </p:nvSpPr>
        <p:spPr>
          <a:xfrm>
            <a:off x="1628247" y="5716352"/>
            <a:ext cx="3367087" cy="523220"/>
          </a:xfrm>
        </p:spPr>
        <p:txBody>
          <a:bodyPr/>
          <a:lstStyle/>
          <a:p>
            <a:r>
              <a:rPr lang="zh-TW" altLang="en-US" sz="2800" dirty="0" smtClean="0"/>
              <a:t>資料應用推廣</a:t>
            </a:r>
            <a:endParaRPr lang="zh-TW" altLang="en-US" sz="2800" dirty="0"/>
          </a:p>
        </p:txBody>
      </p:sp>
      <p:sp>
        <p:nvSpPr>
          <p:cNvPr id="12" name="文字版面配置區 11"/>
          <p:cNvSpPr>
            <a:spLocks noGrp="1"/>
          </p:cNvSpPr>
          <p:nvPr>
            <p:ph type="body" sz="quarter" idx="22"/>
          </p:nvPr>
        </p:nvSpPr>
        <p:spPr>
          <a:xfrm>
            <a:off x="800384" y="5615443"/>
            <a:ext cx="640820" cy="523220"/>
          </a:xfrm>
        </p:spPr>
        <p:txBody>
          <a:bodyPr/>
          <a:lstStyle/>
          <a:p>
            <a:r>
              <a:rPr lang="en-US" altLang="zh-TW" sz="2800" dirty="0" smtClean="0"/>
              <a:t>5</a:t>
            </a:r>
            <a:endParaRPr lang="zh-TW" altLang="en-US" sz="2800" dirty="0"/>
          </a:p>
        </p:txBody>
      </p:sp>
      <p:sp>
        <p:nvSpPr>
          <p:cNvPr id="13" name="矩形 12"/>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4"/>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a:t>
            </a:r>
            <a:r>
              <a:rPr lang="en-US" altLang="zh-TW"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 </a:t>
            </a:r>
            <a:r>
              <a:rPr lang="en-US" altLang="zh-TW" sz="1400" b="1" dirty="0">
                <a:ln w="9525">
                  <a:solidFill>
                    <a:schemeClr val="bg1"/>
                  </a:solidFill>
                  <a:prstDash val="solid"/>
                </a:ln>
                <a:solidFill>
                  <a:schemeClr val="accent3"/>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Water</a:t>
            </a:r>
            <a:r>
              <a:rPr lang="en-US" altLang="zh-TW"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 </a:t>
            </a: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Corpo</a:t>
            </a:r>
            <a:r>
              <a:rPr lang="en-US" altLang="zh-TW" sz="1400" b="1" dirty="0">
                <a:ln w="9525">
                  <a:solidFill>
                    <a:schemeClr val="bg1"/>
                  </a:solidFill>
                  <a:prstDash val="solid"/>
                </a:ln>
                <a:solidFill>
                  <a:srgbClr val="C00000"/>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ration</a:t>
            </a:r>
            <a:endParaRPr lang="zh-TW" altLang="en-US" sz="1400" b="1" dirty="0">
              <a:ln w="9525">
                <a:solidFill>
                  <a:schemeClr val="bg1"/>
                </a:solidFill>
                <a:prstDash val="solid"/>
              </a:ln>
              <a:solidFill>
                <a:srgbClr val="C00000"/>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637815758"/>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4"/>
          </p:nvPr>
        </p:nvSpPr>
        <p:spPr/>
        <p:txBody>
          <a:bodyPr/>
          <a:lstStyle/>
          <a:p>
            <a:fld id="{7ECA2864-8704-4F29-BF88-EB45D0B17A67}" type="slidenum">
              <a:rPr lang="zh-TW" altLang="en-US" smtClean="0"/>
              <a:t>20</a:t>
            </a:fld>
            <a:endParaRPr lang="zh-TW" altLang="en-US"/>
          </a:p>
        </p:txBody>
      </p:sp>
      <p:sp>
        <p:nvSpPr>
          <p:cNvPr id="6" name="TextBox 40"/>
          <p:cNvSpPr txBox="1"/>
          <p:nvPr/>
        </p:nvSpPr>
        <p:spPr>
          <a:xfrm>
            <a:off x="5496393" y="4242010"/>
            <a:ext cx="2312612" cy="904863"/>
          </a:xfrm>
          <a:prstGeom prst="rect">
            <a:avLst/>
          </a:prstGeom>
          <a:noFill/>
        </p:spPr>
        <p:txBody>
          <a:bodyPr wrap="square" rtlCol="0">
            <a:spAutoFit/>
          </a:bodyPr>
          <a:lstStyle/>
          <a:p>
            <a:pPr algn="ctr" defTabSz="1219170">
              <a:lnSpc>
                <a:spcPct val="130000"/>
              </a:lnSpc>
              <a:spcBef>
                <a:spcPts val="800"/>
              </a:spcBef>
            </a:pPr>
            <a:r>
              <a:rPr lang="zh-TW" altLang="en-US" sz="1400" kern="0" dirty="0"/>
              <a:t>土庫鎮營業售水量較均一，但營業用電變動大，自行取水可能性高。</a:t>
            </a:r>
          </a:p>
        </p:txBody>
      </p:sp>
      <p:sp>
        <p:nvSpPr>
          <p:cNvPr id="8" name="TextBox 45"/>
          <p:cNvSpPr txBox="1"/>
          <p:nvPr/>
        </p:nvSpPr>
        <p:spPr>
          <a:xfrm>
            <a:off x="9063998" y="4243533"/>
            <a:ext cx="2312612" cy="904863"/>
          </a:xfrm>
          <a:prstGeom prst="rect">
            <a:avLst/>
          </a:prstGeom>
          <a:noFill/>
        </p:spPr>
        <p:txBody>
          <a:bodyPr wrap="square" rtlCol="0">
            <a:spAutoFit/>
          </a:bodyPr>
          <a:lstStyle/>
          <a:p>
            <a:pPr algn="ctr" defTabSz="1219170">
              <a:lnSpc>
                <a:spcPct val="130000"/>
              </a:lnSpc>
              <a:spcBef>
                <a:spcPts val="800"/>
              </a:spcBef>
            </a:pPr>
            <a:r>
              <a:rPr lang="zh-TW" altLang="en-US" sz="1400" kern="0" dirty="0"/>
              <a:t>虎尾鎮售水量與營業用電趨勢較一致，自行抽取地下水可能性較低。</a:t>
            </a:r>
          </a:p>
        </p:txBody>
      </p:sp>
      <p:sp>
        <p:nvSpPr>
          <p:cNvPr id="9" name="矩形 8"/>
          <p:cNvSpPr/>
          <p:nvPr/>
        </p:nvSpPr>
        <p:spPr>
          <a:xfrm>
            <a:off x="209800" y="1058705"/>
            <a:ext cx="4477037" cy="4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lnSpc>
                <a:spcPct val="150000"/>
              </a:lnSpc>
            </a:pPr>
            <a:r>
              <a:rPr lang="zh-TW" altLang="en-US" sz="2000" kern="0" dirty="0">
                <a:latin typeface="+mn-ea"/>
              </a:rPr>
              <a:t>作品內容簡述：</a:t>
            </a:r>
          </a:p>
        </p:txBody>
      </p:sp>
      <p:sp>
        <p:nvSpPr>
          <p:cNvPr id="10" name="矩形 9"/>
          <p:cNvSpPr/>
          <p:nvPr/>
        </p:nvSpPr>
        <p:spPr>
          <a:xfrm>
            <a:off x="135155" y="1536203"/>
            <a:ext cx="4574204" cy="3323987"/>
          </a:xfrm>
          <a:prstGeom prst="rect">
            <a:avLst/>
          </a:prstGeom>
        </p:spPr>
        <p:txBody>
          <a:bodyPr wrap="square">
            <a:spAutoFit/>
          </a:bodyPr>
          <a:lstStyle/>
          <a:p>
            <a:pPr defTabSz="1219170">
              <a:lnSpc>
                <a:spcPct val="150000"/>
              </a:lnSpc>
            </a:pPr>
            <a:r>
              <a:rPr lang="zh-TW" altLang="en-US" sz="2000" kern="0" dirty="0">
                <a:latin typeface="+mn-ea"/>
              </a:rPr>
              <a:t>藉由開放資料平台加值應用活動之辦理，結合當前政策議題，因此設定地層下陷區之工業用水自行取水廠家</a:t>
            </a:r>
            <a:r>
              <a:rPr lang="en-US" altLang="zh-TW" sz="2000" kern="0" dirty="0">
                <a:latin typeface="+mn-ea"/>
              </a:rPr>
              <a:t>(</a:t>
            </a:r>
            <a:r>
              <a:rPr lang="zh-TW" altLang="en-US" sz="2000" kern="0" dirty="0">
                <a:latin typeface="+mn-ea"/>
              </a:rPr>
              <a:t>潛在抽取地下水工業戶</a:t>
            </a:r>
            <a:r>
              <a:rPr lang="en-US" altLang="zh-TW" sz="2000" kern="0" dirty="0">
                <a:latin typeface="+mn-ea"/>
              </a:rPr>
              <a:t>)</a:t>
            </a:r>
            <a:r>
              <a:rPr lang="zh-TW" altLang="en-US" sz="2000" kern="0" dirty="0">
                <a:latin typeface="+mn-ea"/>
              </a:rPr>
              <a:t>，進行搜尋分析。相關資料應用完全取自政府資料開放平台，平台供應來源至少包括經濟部水利署、台水公司及台電公司相關資訊。</a:t>
            </a:r>
          </a:p>
        </p:txBody>
      </p:sp>
      <p:cxnSp>
        <p:nvCxnSpPr>
          <p:cNvPr id="13" name="直接连接符 3"/>
          <p:cNvCxnSpPr/>
          <p:nvPr/>
        </p:nvCxnSpPr>
        <p:spPr>
          <a:xfrm>
            <a:off x="4709359" y="2102701"/>
            <a:ext cx="0" cy="40804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4" name="圖片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62113" y="5037743"/>
            <a:ext cx="2827176" cy="1717541"/>
          </a:xfrm>
          <a:prstGeom prst="rect">
            <a:avLst/>
          </a:prstGeom>
        </p:spPr>
      </p:pic>
      <p:sp>
        <p:nvSpPr>
          <p:cNvPr id="15" name="文字版面配置區 1"/>
          <p:cNvSpPr txBox="1">
            <a:spLocks/>
          </p:cNvSpPr>
          <p:nvPr/>
        </p:nvSpPr>
        <p:spPr>
          <a:xfrm>
            <a:off x="695401" y="551397"/>
            <a:ext cx="6453645" cy="261610"/>
          </a:xfrm>
          <a:prstGeom prst="rect">
            <a:avLst/>
          </a:prstGeom>
        </p:spPr>
        <p:txBody>
          <a:bodyPr wrap="square">
            <a:spAutoFit/>
          </a:bodyPr>
          <a:lstStyle>
            <a:lvl1pPr marL="0" indent="0" algn="l" defTabSz="1219170" rtl="0" eaLnBrk="1" latinLnBrk="0" hangingPunct="1">
              <a:spcBef>
                <a:spcPct val="20000"/>
              </a:spcBef>
              <a:buFont typeface="Arial" pitchFamily="34" charset="0"/>
              <a:buNone/>
              <a:defRPr sz="1100" kern="1200" baseline="0">
                <a:solidFill>
                  <a:schemeClr val="bg1">
                    <a:lumMod val="50000"/>
                  </a:schemeClr>
                </a:solidFill>
                <a:latin typeface="+mj-ea"/>
                <a:ea typeface="+mj-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zh-TW" altLang="en-US" smtClean="0"/>
              <a:t>挖掘資料寶藏  自來水供需質</a:t>
            </a:r>
            <a:endParaRPr lang="zh-TW" altLang="en-US" dirty="0"/>
          </a:p>
        </p:txBody>
      </p:sp>
      <p:sp>
        <p:nvSpPr>
          <p:cNvPr id="16" name="文字版面配置區 2"/>
          <p:cNvSpPr txBox="1">
            <a:spLocks/>
          </p:cNvSpPr>
          <p:nvPr/>
        </p:nvSpPr>
        <p:spPr>
          <a:xfrm>
            <a:off x="695402" y="57750"/>
            <a:ext cx="7928834" cy="584775"/>
          </a:xfrm>
          <a:prstGeom prst="rect">
            <a:avLst/>
          </a:prstGeom>
        </p:spPr>
        <p:txBody>
          <a:bodyPr wrap="square">
            <a:spAutoFit/>
          </a:bodyPr>
          <a:lstStyle>
            <a:lvl1pPr marL="0" indent="0" algn="l" defTabSz="1219170" rtl="0" eaLnBrk="1" latinLnBrk="0" hangingPunct="1">
              <a:spcBef>
                <a:spcPct val="20000"/>
              </a:spcBef>
              <a:buFont typeface="Arial" pitchFamily="34" charset="0"/>
              <a:buNone/>
              <a:defRPr sz="3200" kern="1200" baseline="0">
                <a:solidFill>
                  <a:schemeClr val="tx1"/>
                </a:solidFill>
                <a:latin typeface="+mj-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zh-TW" altLang="en-US" smtClean="0"/>
              <a:t>競賽作品介紹</a:t>
            </a:r>
            <a:r>
              <a:rPr lang="en-US" altLang="zh-TW" smtClean="0"/>
              <a:t>-</a:t>
            </a:r>
            <a:r>
              <a:rPr lang="zh-TW" altLang="en-US" smtClean="0"/>
              <a:t>佳作組</a:t>
            </a:r>
            <a:endParaRPr lang="zh-TW" altLang="en-US" dirty="0"/>
          </a:p>
        </p:txBody>
      </p:sp>
      <p:sp>
        <p:nvSpPr>
          <p:cNvPr id="17" name="矩形 16"/>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19" name="矩形 18"/>
          <p:cNvSpPr/>
          <p:nvPr/>
        </p:nvSpPr>
        <p:spPr>
          <a:xfrm>
            <a:off x="7059353" y="1340223"/>
            <a:ext cx="216024" cy="216024"/>
          </a:xfrm>
          <a:prstGeom prst="rect">
            <a:avLst/>
          </a:prstGeom>
          <a:solidFill>
            <a:srgbClr val="8585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矩形 19"/>
          <p:cNvSpPr/>
          <p:nvPr/>
        </p:nvSpPr>
        <p:spPr>
          <a:xfrm>
            <a:off x="7455937" y="1263569"/>
            <a:ext cx="2284346" cy="369332"/>
          </a:xfrm>
          <a:prstGeom prst="rect">
            <a:avLst/>
          </a:prstGeom>
        </p:spPr>
        <p:txBody>
          <a:bodyPr wrap="square">
            <a:spAutoFit/>
          </a:bodyPr>
          <a:lstStyle/>
          <a:p>
            <a:r>
              <a:rPr lang="zh-TW" altLang="en-US" dirty="0">
                <a:solidFill>
                  <a:srgbClr val="C00000"/>
                </a:solidFill>
                <a:latin typeface="華康中圓體" panose="020F0509000000000000" pitchFamily="49" charset="-120"/>
                <a:ea typeface="華康中圓體" panose="020F0509000000000000" pitchFamily="49" charset="-120"/>
              </a:rPr>
              <a:t>售水量</a:t>
            </a:r>
            <a:r>
              <a:rPr lang="en-US" altLang="zh-TW" dirty="0">
                <a:solidFill>
                  <a:srgbClr val="C00000"/>
                </a:solidFill>
                <a:latin typeface="華康中圓體" panose="020F0509000000000000" pitchFamily="49" charset="-120"/>
                <a:ea typeface="華康中圓體" panose="020F0509000000000000" pitchFamily="49" charset="-120"/>
              </a:rPr>
              <a:t>(</a:t>
            </a:r>
            <a:r>
              <a:rPr lang="zh-TW" altLang="en-US" dirty="0">
                <a:solidFill>
                  <a:srgbClr val="C00000"/>
                </a:solidFill>
                <a:latin typeface="華康中圓體" panose="020F0509000000000000" pitchFamily="49" charset="-120"/>
                <a:ea typeface="華康中圓體" panose="020F0509000000000000" pitchFamily="49" charset="-120"/>
              </a:rPr>
              <a:t>一級發佈區</a:t>
            </a:r>
            <a:r>
              <a:rPr lang="en-US" altLang="zh-TW" dirty="0">
                <a:solidFill>
                  <a:srgbClr val="C00000"/>
                </a:solidFill>
                <a:latin typeface="華康中圓體" panose="020F0509000000000000" pitchFamily="49" charset="-120"/>
                <a:ea typeface="華康中圓體" panose="020F0509000000000000" pitchFamily="49" charset="-120"/>
              </a:rPr>
              <a:t>)</a:t>
            </a:r>
            <a:endParaRPr lang="zh-TW" altLang="en-US" dirty="0">
              <a:solidFill>
                <a:srgbClr val="C00000"/>
              </a:solidFill>
              <a:latin typeface="華康中圓體" panose="020F0509000000000000" pitchFamily="49" charset="-120"/>
              <a:ea typeface="華康中圓體" panose="020F0509000000000000" pitchFamily="49" charset="-120"/>
            </a:endParaRPr>
          </a:p>
        </p:txBody>
      </p:sp>
      <p:grpSp>
        <p:nvGrpSpPr>
          <p:cNvPr id="23" name="群組 22"/>
          <p:cNvGrpSpPr/>
          <p:nvPr/>
        </p:nvGrpSpPr>
        <p:grpSpPr>
          <a:xfrm>
            <a:off x="6884854" y="1799356"/>
            <a:ext cx="597209" cy="144016"/>
            <a:chOff x="6567079" y="1982470"/>
            <a:chExt cx="597209" cy="144016"/>
          </a:xfrm>
        </p:grpSpPr>
        <p:cxnSp>
          <p:nvCxnSpPr>
            <p:cNvPr id="24" name="直線接點 23"/>
            <p:cNvCxnSpPr/>
            <p:nvPr/>
          </p:nvCxnSpPr>
          <p:spPr>
            <a:xfrm flipV="1">
              <a:off x="6567079" y="2054478"/>
              <a:ext cx="597209" cy="637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sp>
          <p:nvSpPr>
            <p:cNvPr id="25" name="橢圓 24"/>
            <p:cNvSpPr/>
            <p:nvPr/>
          </p:nvSpPr>
          <p:spPr>
            <a:xfrm>
              <a:off x="6741578" y="1982470"/>
              <a:ext cx="185231" cy="144016"/>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26" name="矩形 25"/>
          <p:cNvSpPr/>
          <p:nvPr/>
        </p:nvSpPr>
        <p:spPr>
          <a:xfrm>
            <a:off x="7482063" y="1652418"/>
            <a:ext cx="2284346" cy="369332"/>
          </a:xfrm>
          <a:prstGeom prst="rect">
            <a:avLst/>
          </a:prstGeom>
        </p:spPr>
        <p:txBody>
          <a:bodyPr wrap="square">
            <a:spAutoFit/>
          </a:bodyPr>
          <a:lstStyle/>
          <a:p>
            <a:r>
              <a:rPr lang="zh-TW" altLang="en-US" dirty="0" smtClean="0">
                <a:solidFill>
                  <a:srgbClr val="C00000"/>
                </a:solidFill>
                <a:latin typeface="華康中圓體" panose="020F0509000000000000" pitchFamily="49" charset="-120"/>
                <a:ea typeface="華康中圓體" panose="020F0509000000000000" pitchFamily="49" charset="-120"/>
              </a:rPr>
              <a:t>營業用電量</a:t>
            </a:r>
            <a:r>
              <a:rPr lang="en-US" altLang="zh-TW" dirty="0" smtClean="0">
                <a:solidFill>
                  <a:srgbClr val="C00000"/>
                </a:solidFill>
                <a:latin typeface="華康中圓體" panose="020F0509000000000000" pitchFamily="49" charset="-120"/>
                <a:ea typeface="華康中圓體" panose="020F0509000000000000" pitchFamily="49" charset="-120"/>
              </a:rPr>
              <a:t>(</a:t>
            </a:r>
            <a:r>
              <a:rPr lang="zh-TW" altLang="en-US" dirty="0" smtClean="0">
                <a:solidFill>
                  <a:srgbClr val="C00000"/>
                </a:solidFill>
                <a:latin typeface="華康中圓體" panose="020F0509000000000000" pitchFamily="49" charset="-120"/>
                <a:ea typeface="華康中圓體" panose="020F0509000000000000" pitchFamily="49" charset="-120"/>
              </a:rPr>
              <a:t>鄉鎮</a:t>
            </a:r>
            <a:r>
              <a:rPr lang="en-US" altLang="zh-TW" dirty="0" smtClean="0">
                <a:solidFill>
                  <a:srgbClr val="C00000"/>
                </a:solidFill>
                <a:latin typeface="華康中圓體" panose="020F0509000000000000" pitchFamily="49" charset="-120"/>
                <a:ea typeface="華康中圓體" panose="020F0509000000000000" pitchFamily="49" charset="-120"/>
              </a:rPr>
              <a:t>)</a:t>
            </a:r>
            <a:endParaRPr lang="zh-TW" altLang="en-US" dirty="0">
              <a:solidFill>
                <a:srgbClr val="C00000"/>
              </a:solidFill>
              <a:latin typeface="華康中圓體" panose="020F0509000000000000" pitchFamily="49" charset="-120"/>
              <a:ea typeface="華康中圓體" panose="020F0509000000000000" pitchFamily="49" charset="-120"/>
            </a:endParaRPr>
          </a:p>
        </p:txBody>
      </p:sp>
      <p:pic>
        <p:nvPicPr>
          <p:cNvPr id="1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87485" y="2126216"/>
            <a:ext cx="3314610" cy="2016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484237" y="2034080"/>
            <a:ext cx="3238171" cy="213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文字方塊 32"/>
          <p:cNvSpPr txBox="1"/>
          <p:nvPr/>
        </p:nvSpPr>
        <p:spPr>
          <a:xfrm>
            <a:off x="3005213" y="6478285"/>
            <a:ext cx="1368152" cy="276999"/>
          </a:xfrm>
          <a:prstGeom prst="rect">
            <a:avLst/>
          </a:prstGeom>
          <a:noFill/>
        </p:spPr>
        <p:txBody>
          <a:bodyPr wrap="square" rtlCol="0">
            <a:spAutoFit/>
          </a:bodyPr>
          <a:lstStyle/>
          <a:p>
            <a:pPr algn="ctr"/>
            <a:r>
              <a:rPr lang="zh-TW" altLang="en-US" sz="1200" dirty="0" smtClean="0">
                <a:latin typeface="華康中圓體" panose="020F0509000000000000" pitchFamily="49" charset="-120"/>
                <a:ea typeface="華康中圓體" panose="020F0509000000000000" pitchFamily="49" charset="-120"/>
              </a:rPr>
              <a:t>月份</a:t>
            </a:r>
            <a:endParaRPr lang="zh-TW" altLang="en-US" sz="1200" dirty="0">
              <a:latin typeface="華康中圓體" panose="020F0509000000000000" pitchFamily="49" charset="-120"/>
              <a:ea typeface="華康中圓體" panose="020F0509000000000000" pitchFamily="49" charset="-120"/>
            </a:endParaRPr>
          </a:p>
        </p:txBody>
      </p:sp>
    </p:spTree>
    <p:extLst>
      <p:ext uri="{BB962C8B-B14F-4D97-AF65-F5344CB8AC3E}">
        <p14:creationId xmlns:p14="http://schemas.microsoft.com/office/powerpoint/2010/main" val="3311270237"/>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自來水供需質</a:t>
            </a:r>
          </a:p>
        </p:txBody>
      </p:sp>
      <p:sp>
        <p:nvSpPr>
          <p:cNvPr id="3" name="文字版面配置區 2"/>
          <p:cNvSpPr>
            <a:spLocks noGrp="1"/>
          </p:cNvSpPr>
          <p:nvPr>
            <p:ph type="body" sz="quarter" idx="15"/>
          </p:nvPr>
        </p:nvSpPr>
        <p:spPr>
          <a:xfrm>
            <a:off x="695402" y="57750"/>
            <a:ext cx="7928834" cy="1175706"/>
          </a:xfrm>
        </p:spPr>
        <p:txBody>
          <a:bodyPr/>
          <a:lstStyle/>
          <a:p>
            <a:r>
              <a:rPr lang="zh-TW" altLang="en-US" dirty="0"/>
              <a:t>競賽作品介紹</a:t>
            </a:r>
            <a:r>
              <a:rPr lang="en-US" altLang="zh-TW" dirty="0"/>
              <a:t>-</a:t>
            </a:r>
            <a:r>
              <a:rPr lang="zh-TW" altLang="zh-TW" dirty="0"/>
              <a:t>最佳人氣獎</a:t>
            </a:r>
          </a:p>
          <a:p>
            <a:endParaRPr lang="zh-TW" altLang="en-US" dirty="0"/>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21</a:t>
            </a:fld>
            <a:endParaRPr lang="zh-TW" altLang="en-US"/>
          </a:p>
        </p:txBody>
      </p:sp>
      <p:sp>
        <p:nvSpPr>
          <p:cNvPr id="5" name="矩形 4"/>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pic>
        <p:nvPicPr>
          <p:cNvPr id="6" name="圖片 5" descr="C:\Users\TWCUser\AppData\Local\Microsoft\Windows\Temporary Internet Files\Content.IE5\BAAPB3ZP\17218669_10208886535507753_8554656071104446440_o.jpg"/>
          <p:cNvPicPr/>
          <p:nvPr/>
        </p:nvPicPr>
        <p:blipFill>
          <a:blip r:embed="rId2" cstate="screen">
            <a:extLst>
              <a:ext uri="{28A0092B-C50C-407E-A947-70E740481C1C}">
                <a14:useLocalDpi xmlns:a14="http://schemas.microsoft.com/office/drawing/2010/main"/>
              </a:ext>
            </a:extLst>
          </a:blip>
          <a:srcRect/>
          <a:stretch>
            <a:fillRect/>
          </a:stretch>
        </p:blipFill>
        <p:spPr bwMode="auto">
          <a:xfrm>
            <a:off x="6099787" y="2522143"/>
            <a:ext cx="5048897" cy="3762910"/>
          </a:xfrm>
          <a:prstGeom prst="rect">
            <a:avLst/>
          </a:prstGeom>
          <a:noFill/>
          <a:ln>
            <a:noFill/>
          </a:ln>
        </p:spPr>
      </p:pic>
      <p:pic>
        <p:nvPicPr>
          <p:cNvPr id="7" name="圖片 6" descr="C:\Users\TWCUser\AppData\Local\Microsoft\Windows\Temporary Internet Files\Content.IE5\VZSUYCSF\17191738_10208886513107193_5741884968816202104_o.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0912" y="985217"/>
            <a:ext cx="4841868" cy="2178447"/>
          </a:xfrm>
          <a:prstGeom prst="rect">
            <a:avLst/>
          </a:prstGeom>
          <a:noFill/>
          <a:ln>
            <a:noFill/>
          </a:ln>
        </p:spPr>
      </p:pic>
      <p:sp>
        <p:nvSpPr>
          <p:cNvPr id="8" name="矩形 7"/>
          <p:cNvSpPr/>
          <p:nvPr/>
        </p:nvSpPr>
        <p:spPr>
          <a:xfrm>
            <a:off x="470912" y="3163664"/>
            <a:ext cx="4565273" cy="3785652"/>
          </a:xfrm>
          <a:prstGeom prst="rect">
            <a:avLst/>
          </a:prstGeom>
        </p:spPr>
        <p:txBody>
          <a:bodyPr wrap="square">
            <a:spAutoFit/>
          </a:bodyPr>
          <a:lstStyle/>
          <a:p>
            <a:pPr defTabSz="1219170">
              <a:lnSpc>
                <a:spcPct val="150000"/>
              </a:lnSpc>
            </a:pPr>
            <a:r>
              <a:rPr lang="zh-TW" altLang="zh-TW" sz="2000" kern="0" dirty="0">
                <a:solidFill>
                  <a:srgbClr val="7030A0"/>
                </a:solidFill>
                <a:latin typeface="+mn-ea"/>
              </a:rPr>
              <a:t>隊名：水的嫑嫑的</a:t>
            </a:r>
            <a:r>
              <a:rPr lang="zh-TW" altLang="zh-TW" sz="2000" kern="0" dirty="0">
                <a:latin typeface="+mn-ea"/>
              </a:rPr>
              <a:t/>
            </a:r>
            <a:br>
              <a:rPr lang="zh-TW" altLang="zh-TW" sz="2000" kern="0" dirty="0">
                <a:latin typeface="+mn-ea"/>
              </a:rPr>
            </a:br>
            <a:r>
              <a:rPr lang="zh-TW" altLang="zh-TW" sz="2000" kern="0" dirty="0">
                <a:solidFill>
                  <a:srgbClr val="0070C0"/>
                </a:solidFill>
                <a:latin typeface="+mn-ea"/>
              </a:rPr>
              <a:t>作品題目：實踐節水輔助平台</a:t>
            </a:r>
            <a:br>
              <a:rPr lang="zh-TW" altLang="zh-TW" sz="2000" kern="0" dirty="0">
                <a:solidFill>
                  <a:srgbClr val="0070C0"/>
                </a:solidFill>
                <a:latin typeface="+mn-ea"/>
              </a:rPr>
            </a:br>
            <a:r>
              <a:rPr lang="zh-TW" altLang="zh-TW" sz="2000" kern="0" dirty="0">
                <a:latin typeface="+mn-ea"/>
              </a:rPr>
              <a:t>使用資料集：</a:t>
            </a:r>
          </a:p>
          <a:p>
            <a:pPr lvl="0" defTabSz="1219170">
              <a:lnSpc>
                <a:spcPct val="150000"/>
              </a:lnSpc>
            </a:pPr>
            <a:r>
              <a:rPr lang="zh-TW" altLang="en-US" sz="2000" kern="0" dirty="0">
                <a:latin typeface="+mn-ea"/>
              </a:rPr>
              <a:t>台水公司</a:t>
            </a:r>
            <a:r>
              <a:rPr lang="zh-TW" altLang="en-US" sz="2000" kern="0" dirty="0" smtClean="0">
                <a:latin typeface="+mn-ea"/>
              </a:rPr>
              <a:t>－</a:t>
            </a:r>
            <a:r>
              <a:rPr lang="zh-TW" altLang="zh-TW" sz="2000" kern="0" dirty="0" smtClean="0">
                <a:latin typeface="+mn-ea"/>
              </a:rPr>
              <a:t>區域</a:t>
            </a:r>
            <a:r>
              <a:rPr lang="zh-TW" altLang="zh-TW" sz="2000" kern="0" dirty="0">
                <a:latin typeface="+mn-ea"/>
              </a:rPr>
              <a:t>用戶用水量</a:t>
            </a:r>
          </a:p>
          <a:p>
            <a:pPr defTabSz="1219170">
              <a:lnSpc>
                <a:spcPct val="150000"/>
              </a:lnSpc>
            </a:pPr>
            <a:r>
              <a:rPr lang="zh-TW" altLang="en-US" sz="2000" kern="0" dirty="0">
                <a:latin typeface="+mn-ea"/>
              </a:rPr>
              <a:t>台水公司－</a:t>
            </a:r>
            <a:r>
              <a:rPr lang="zh-TW" altLang="zh-TW" sz="2000" kern="0" dirty="0">
                <a:latin typeface="+mn-ea"/>
              </a:rPr>
              <a:t>給水廠出水能力</a:t>
            </a:r>
            <a:endParaRPr lang="zh-TW" altLang="en-US" sz="2000" kern="0" dirty="0">
              <a:latin typeface="+mn-ea"/>
            </a:endParaRPr>
          </a:p>
          <a:p>
            <a:pPr lvl="0" defTabSz="1219170">
              <a:lnSpc>
                <a:spcPct val="150000"/>
              </a:lnSpc>
            </a:pPr>
            <a:r>
              <a:rPr lang="zh-TW" altLang="zh-TW" sz="2000" kern="0" dirty="0" smtClean="0">
                <a:latin typeface="+mn-ea"/>
              </a:rPr>
              <a:t>內政部 </a:t>
            </a:r>
            <a:r>
              <a:rPr lang="zh-TW" altLang="zh-TW" sz="2000" kern="0" dirty="0">
                <a:latin typeface="+mn-ea"/>
              </a:rPr>
              <a:t>- 戶數及人口結構</a:t>
            </a:r>
          </a:p>
          <a:p>
            <a:pPr lvl="0" defTabSz="1219170">
              <a:lnSpc>
                <a:spcPct val="150000"/>
              </a:lnSpc>
            </a:pPr>
            <a:r>
              <a:rPr lang="zh-TW" altLang="zh-TW" sz="2000" kern="0" dirty="0">
                <a:latin typeface="+mn-ea"/>
              </a:rPr>
              <a:t>內政部 - 內政部戶政司村里代碼對照表</a:t>
            </a:r>
          </a:p>
          <a:p>
            <a:pPr lvl="0" defTabSz="1219170">
              <a:lnSpc>
                <a:spcPct val="150000"/>
              </a:lnSpc>
            </a:pPr>
            <a:r>
              <a:rPr lang="zh-TW" altLang="zh-TW" sz="2000" kern="0" dirty="0">
                <a:latin typeface="+mn-ea"/>
              </a:rPr>
              <a:t>經濟部統計處 - 工廠名</a:t>
            </a:r>
            <a:r>
              <a:rPr lang="zh-TW" altLang="zh-TW" sz="2000" kern="0" dirty="0" smtClean="0">
                <a:latin typeface="+mn-ea"/>
              </a:rPr>
              <a:t>錄</a:t>
            </a:r>
            <a:endParaRPr lang="zh-TW" altLang="zh-TW" sz="2000" kern="0" dirty="0">
              <a:latin typeface="+mn-ea"/>
            </a:endParaRPr>
          </a:p>
        </p:txBody>
      </p:sp>
      <p:sp>
        <p:nvSpPr>
          <p:cNvPr id="9" name="矩形 8"/>
          <p:cNvSpPr/>
          <p:nvPr/>
        </p:nvSpPr>
        <p:spPr>
          <a:xfrm>
            <a:off x="5969593" y="998161"/>
            <a:ext cx="6025637" cy="1338828"/>
          </a:xfrm>
          <a:prstGeom prst="rect">
            <a:avLst/>
          </a:prstGeom>
        </p:spPr>
        <p:txBody>
          <a:bodyPr wrap="square">
            <a:spAutoFit/>
          </a:bodyPr>
          <a:lstStyle/>
          <a:p>
            <a:pPr defTabSz="1219170">
              <a:lnSpc>
                <a:spcPct val="150000"/>
              </a:lnSpc>
            </a:pPr>
            <a:r>
              <a:rPr lang="zh-TW" altLang="zh-TW" kern="0" dirty="0">
                <a:latin typeface="+mn-ea"/>
              </a:rPr>
              <a:t>作品內容簡述：</a:t>
            </a:r>
          </a:p>
          <a:p>
            <a:pPr defTabSz="1219170">
              <a:lnSpc>
                <a:spcPct val="150000"/>
              </a:lnSpc>
            </a:pPr>
            <a:r>
              <a:rPr lang="zh-TW" altLang="zh-TW" kern="0" dirty="0">
                <a:latin typeface="+mn-ea"/>
              </a:rPr>
              <a:t>節水人人有責，透過資料統計分析，以視覺化方式提供輔助節水策略，提高節水成效，朝環境永續發展目標邁進</a:t>
            </a:r>
            <a:endParaRPr lang="zh-TW" altLang="en-US" kern="0" dirty="0">
              <a:latin typeface="+mn-ea"/>
            </a:endParaRPr>
          </a:p>
        </p:txBody>
      </p:sp>
    </p:spTree>
    <p:extLst>
      <p:ext uri="{BB962C8B-B14F-4D97-AF65-F5344CB8AC3E}">
        <p14:creationId xmlns:p14="http://schemas.microsoft.com/office/powerpoint/2010/main" val="215839487"/>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854701" y="1425359"/>
            <a:ext cx="3513972" cy="1938992"/>
          </a:xfrm>
          <a:prstGeom prst="rect">
            <a:avLst/>
          </a:prstGeom>
        </p:spPr>
        <p:txBody>
          <a:bodyPr wrap="square">
            <a:spAutoFit/>
          </a:bodyPr>
          <a:lstStyle/>
          <a:p>
            <a:pPr defTabSz="1219170">
              <a:lnSpc>
                <a:spcPct val="150000"/>
              </a:lnSpc>
            </a:pPr>
            <a:r>
              <a:rPr lang="zh-TW" altLang="en-US" sz="2000" kern="0" dirty="0" smtClean="0">
                <a:latin typeface="+mn-ea"/>
              </a:rPr>
              <a:t>多方資料參考，並以圖型化界面顯示，作為更全面的評估考量，找出各縣市中擁有高潛能節水地區。</a:t>
            </a:r>
            <a:endParaRPr lang="zh-TW" altLang="en-US" sz="2000" kern="0" dirty="0">
              <a:latin typeface="+mn-ea"/>
            </a:endParaRPr>
          </a:p>
        </p:txBody>
      </p:sp>
      <p:sp>
        <p:nvSpPr>
          <p:cNvPr id="17" name="矩形 16"/>
          <p:cNvSpPr/>
          <p:nvPr/>
        </p:nvSpPr>
        <p:spPr>
          <a:xfrm>
            <a:off x="308998" y="4334431"/>
            <a:ext cx="3513972" cy="1477328"/>
          </a:xfrm>
          <a:prstGeom prst="rect">
            <a:avLst/>
          </a:prstGeom>
        </p:spPr>
        <p:txBody>
          <a:bodyPr wrap="square">
            <a:spAutoFit/>
          </a:bodyPr>
          <a:lstStyle/>
          <a:p>
            <a:pPr defTabSz="1219170">
              <a:lnSpc>
                <a:spcPct val="150000"/>
              </a:lnSpc>
            </a:pPr>
            <a:r>
              <a:rPr lang="zh-TW" altLang="en-US" sz="2000" kern="0" dirty="0" smtClean="0">
                <a:latin typeface="+mn-ea"/>
              </a:rPr>
              <a:t>依照不同的產業類別進行評估，找出用</a:t>
            </a:r>
            <a:r>
              <a:rPr lang="zh-TW" altLang="en-US" sz="2000" kern="0" dirty="0">
                <a:latin typeface="+mn-ea"/>
              </a:rPr>
              <a:t>水</a:t>
            </a:r>
            <a:r>
              <a:rPr lang="zh-TW" altLang="en-US" sz="2000" kern="0" dirty="0" smtClean="0">
                <a:latin typeface="+mn-ea"/>
              </a:rPr>
              <a:t>量較大，且可能有較大節水空間的產業先行推廣。</a:t>
            </a:r>
            <a:endParaRPr lang="zh-TW" altLang="en-US" sz="2000" kern="0" dirty="0">
              <a:latin typeface="+mn-ea"/>
            </a:endParaRPr>
          </a:p>
        </p:txBody>
      </p:sp>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自來水供需質</a:t>
            </a:r>
          </a:p>
        </p:txBody>
      </p:sp>
      <p:sp>
        <p:nvSpPr>
          <p:cNvPr id="3" name="文字版面配置區 2"/>
          <p:cNvSpPr>
            <a:spLocks noGrp="1"/>
          </p:cNvSpPr>
          <p:nvPr>
            <p:ph type="body" sz="quarter" idx="15"/>
          </p:nvPr>
        </p:nvSpPr>
        <p:spPr>
          <a:xfrm>
            <a:off x="695402" y="57750"/>
            <a:ext cx="7928834" cy="1175706"/>
          </a:xfrm>
        </p:spPr>
        <p:txBody>
          <a:bodyPr/>
          <a:lstStyle/>
          <a:p>
            <a:r>
              <a:rPr lang="zh-TW" altLang="en-US" dirty="0"/>
              <a:t>競賽作品介紹</a:t>
            </a:r>
            <a:r>
              <a:rPr lang="en-US" altLang="zh-TW" dirty="0"/>
              <a:t>-</a:t>
            </a:r>
            <a:r>
              <a:rPr lang="zh-TW" altLang="zh-TW" dirty="0"/>
              <a:t>最佳人氣獎</a:t>
            </a:r>
          </a:p>
          <a:p>
            <a:endParaRPr lang="zh-TW" altLang="en-US" dirty="0"/>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22</a:t>
            </a:fld>
            <a:endParaRPr lang="zh-TW" altLang="en-US"/>
          </a:p>
        </p:txBody>
      </p:sp>
      <p:pic>
        <p:nvPicPr>
          <p:cNvPr id="12" name="圖片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9147" y="962449"/>
            <a:ext cx="6139970" cy="2780928"/>
          </a:xfrm>
          <a:prstGeom prst="rect">
            <a:avLst/>
          </a:prstGeom>
        </p:spPr>
      </p:pic>
      <p:pic>
        <p:nvPicPr>
          <p:cNvPr id="13" name="圖片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75739" y="3781709"/>
            <a:ext cx="6775558" cy="3076291"/>
          </a:xfrm>
          <a:prstGeom prst="rect">
            <a:avLst/>
          </a:prstGeom>
        </p:spPr>
      </p:pic>
      <p:sp>
        <p:nvSpPr>
          <p:cNvPr id="5" name="矩形 4"/>
          <p:cNvSpPr/>
          <p:nvPr/>
        </p:nvSpPr>
        <p:spPr>
          <a:xfrm>
            <a:off x="9730373" y="6367660"/>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14" name="矩形 13"/>
          <p:cNvSpPr/>
          <p:nvPr/>
        </p:nvSpPr>
        <p:spPr>
          <a:xfrm>
            <a:off x="7929346" y="977299"/>
            <a:ext cx="3439327" cy="4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lnSpc>
                <a:spcPct val="150000"/>
              </a:lnSpc>
            </a:pPr>
            <a:r>
              <a:rPr lang="zh-TW" altLang="en-US" sz="2000" kern="0" dirty="0" smtClean="0">
                <a:latin typeface="+mn-ea"/>
              </a:rPr>
              <a:t>高潛能節水地區：</a:t>
            </a:r>
            <a:endParaRPr lang="zh-TW" altLang="en-US" sz="2000" kern="0" dirty="0">
              <a:latin typeface="+mn-ea"/>
            </a:endParaRPr>
          </a:p>
        </p:txBody>
      </p:sp>
      <p:sp>
        <p:nvSpPr>
          <p:cNvPr id="16" name="矩形 15"/>
          <p:cNvSpPr/>
          <p:nvPr/>
        </p:nvSpPr>
        <p:spPr>
          <a:xfrm>
            <a:off x="383643" y="3856933"/>
            <a:ext cx="3439327" cy="4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lnSpc>
                <a:spcPct val="150000"/>
              </a:lnSpc>
            </a:pPr>
            <a:r>
              <a:rPr lang="zh-TW" altLang="en-US" sz="2000" kern="0" dirty="0" smtClean="0">
                <a:latin typeface="+mn-ea"/>
              </a:rPr>
              <a:t>優先推工業</a:t>
            </a:r>
            <a:r>
              <a:rPr lang="zh-TW" altLang="en-US" sz="2000" kern="0" dirty="0">
                <a:latin typeface="+mn-ea"/>
              </a:rPr>
              <a:t>區</a:t>
            </a:r>
            <a:r>
              <a:rPr lang="zh-TW" altLang="en-US" sz="2000" kern="0" dirty="0" smtClean="0">
                <a:latin typeface="+mn-ea"/>
              </a:rPr>
              <a:t>：</a:t>
            </a:r>
            <a:endParaRPr lang="zh-TW" altLang="en-US" sz="2000" kern="0" dirty="0">
              <a:latin typeface="+mn-ea"/>
            </a:endParaRPr>
          </a:p>
        </p:txBody>
      </p:sp>
    </p:spTree>
    <p:extLst>
      <p:ext uri="{BB962C8B-B14F-4D97-AF65-F5344CB8AC3E}">
        <p14:creationId xmlns:p14="http://schemas.microsoft.com/office/powerpoint/2010/main" val="258175698"/>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自來水供需質</a:t>
            </a:r>
          </a:p>
        </p:txBody>
      </p:sp>
      <p:sp>
        <p:nvSpPr>
          <p:cNvPr id="3" name="文字版面配置區 2"/>
          <p:cNvSpPr>
            <a:spLocks noGrp="1"/>
          </p:cNvSpPr>
          <p:nvPr>
            <p:ph type="body" sz="quarter" idx="15"/>
          </p:nvPr>
        </p:nvSpPr>
        <p:spPr>
          <a:xfrm>
            <a:off x="695402" y="57750"/>
            <a:ext cx="7928834" cy="1175706"/>
          </a:xfrm>
        </p:spPr>
        <p:txBody>
          <a:bodyPr/>
          <a:lstStyle/>
          <a:p>
            <a:r>
              <a:rPr lang="zh-TW" altLang="en-US" dirty="0"/>
              <a:t>競賽作品介紹</a:t>
            </a:r>
            <a:r>
              <a:rPr lang="en-US" altLang="zh-TW" dirty="0"/>
              <a:t>-</a:t>
            </a:r>
            <a:r>
              <a:rPr lang="zh-TW" altLang="zh-TW" dirty="0"/>
              <a:t>最佳人氣獎</a:t>
            </a:r>
          </a:p>
          <a:p>
            <a:endParaRPr lang="zh-TW" altLang="en-US" dirty="0"/>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23</a:t>
            </a:fld>
            <a:endParaRPr lang="zh-TW" altLang="en-US"/>
          </a:p>
        </p:txBody>
      </p:sp>
      <p:sp>
        <p:nvSpPr>
          <p:cNvPr id="5" name="矩形 4"/>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pic>
        <p:nvPicPr>
          <p:cNvPr id="11" name="圖片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516" y="1608415"/>
            <a:ext cx="10195438" cy="4590012"/>
          </a:xfrm>
          <a:prstGeom prst="rect">
            <a:avLst/>
          </a:prstGeom>
        </p:spPr>
      </p:pic>
      <p:sp>
        <p:nvSpPr>
          <p:cNvPr id="12" name="矩形 11"/>
          <p:cNvSpPr/>
          <p:nvPr/>
        </p:nvSpPr>
        <p:spPr>
          <a:xfrm>
            <a:off x="695401" y="1048040"/>
            <a:ext cx="3892893" cy="4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lnSpc>
                <a:spcPct val="150000"/>
              </a:lnSpc>
            </a:pPr>
            <a:r>
              <a:rPr lang="zh-TW" altLang="en-US" sz="2000" kern="0" dirty="0">
                <a:latin typeface="+mn-ea"/>
              </a:rPr>
              <a:t>節水決策</a:t>
            </a:r>
            <a:r>
              <a:rPr lang="zh-TW" altLang="en-US" sz="2000" kern="0" dirty="0" smtClean="0">
                <a:latin typeface="+mn-ea"/>
              </a:rPr>
              <a:t>支援：</a:t>
            </a:r>
            <a:endParaRPr lang="zh-TW" altLang="en-US" sz="2000" kern="0" dirty="0">
              <a:latin typeface="+mn-ea"/>
            </a:endParaRPr>
          </a:p>
        </p:txBody>
      </p:sp>
    </p:spTree>
    <p:extLst>
      <p:ext uri="{BB962C8B-B14F-4D97-AF65-F5344CB8AC3E}">
        <p14:creationId xmlns:p14="http://schemas.microsoft.com/office/powerpoint/2010/main" val="4218123722"/>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1" name="文本占位符 9"/>
          <p:cNvSpPr>
            <a:spLocks noGrp="1"/>
          </p:cNvSpPr>
          <p:nvPr>
            <p:ph type="body" sz="quarter" idx="11"/>
          </p:nvPr>
        </p:nvSpPr>
        <p:spPr/>
        <p:txBody>
          <a:bodyPr/>
          <a:lstStyle/>
          <a:p>
            <a:r>
              <a:rPr lang="en-US" altLang="zh-CN" kern="0" dirty="0"/>
              <a:t>PART FOUR</a:t>
            </a:r>
            <a:endParaRPr lang="zh-CN" altLang="en-US" kern="0" dirty="0"/>
          </a:p>
        </p:txBody>
      </p:sp>
      <p:sp>
        <p:nvSpPr>
          <p:cNvPr id="7" name="文本占位符 6"/>
          <p:cNvSpPr>
            <a:spLocks noGrp="1"/>
          </p:cNvSpPr>
          <p:nvPr>
            <p:ph type="body" sz="quarter" idx="12"/>
          </p:nvPr>
        </p:nvSpPr>
        <p:spPr/>
        <p:txBody>
          <a:bodyPr/>
          <a:lstStyle/>
          <a:p>
            <a:r>
              <a:rPr lang="en-US" altLang="zh-CN" dirty="0"/>
              <a:t>4</a:t>
            </a:r>
            <a:endParaRPr lang="zh-CN" altLang="en-US" dirty="0"/>
          </a:p>
        </p:txBody>
      </p:sp>
      <p:sp>
        <p:nvSpPr>
          <p:cNvPr id="12" name="文本占位符 11"/>
          <p:cNvSpPr>
            <a:spLocks noGrp="1"/>
          </p:cNvSpPr>
          <p:nvPr>
            <p:ph type="body" sz="quarter" idx="13"/>
          </p:nvPr>
        </p:nvSpPr>
        <p:spPr/>
        <p:txBody>
          <a:bodyPr/>
          <a:lstStyle/>
          <a:p>
            <a:r>
              <a:rPr lang="zh-TW" altLang="en-US" dirty="0"/>
              <a:t>活動花絮與結語</a:t>
            </a:r>
          </a:p>
        </p:txBody>
      </p:sp>
      <p:sp>
        <p:nvSpPr>
          <p:cNvPr id="13" name="文本占位符 12"/>
          <p:cNvSpPr>
            <a:spLocks noGrp="1"/>
          </p:cNvSpPr>
          <p:nvPr>
            <p:ph type="body" sz="quarter" idx="15"/>
          </p:nvPr>
        </p:nvSpPr>
        <p:spPr>
          <a:xfrm>
            <a:off x="5194570" y="3636243"/>
            <a:ext cx="6569245" cy="338554"/>
          </a:xfrm>
        </p:spPr>
        <p:txBody>
          <a:bodyPr/>
          <a:lstStyle/>
          <a:p>
            <a:r>
              <a:rPr lang="zh-TW" altLang="en-US" sz="1600" dirty="0"/>
              <a:t>挖掘資料寶藏  自來水供需質</a:t>
            </a:r>
          </a:p>
        </p:txBody>
      </p:sp>
      <p:sp>
        <p:nvSpPr>
          <p:cNvPr id="8" name="矩形 7"/>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534729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4"/>
          </p:nvPr>
        </p:nvSpPr>
        <p:spPr/>
        <p:txBody>
          <a:bodyPr/>
          <a:lstStyle/>
          <a:p>
            <a:fld id="{7ECA2864-8704-4F29-BF88-EB45D0B17A67}" type="slidenum">
              <a:rPr lang="zh-TW" altLang="en-US" smtClean="0"/>
              <a:t>25</a:t>
            </a:fld>
            <a:endParaRPr lang="zh-TW" altLang="en-US"/>
          </a:p>
        </p:txBody>
      </p:sp>
      <p:sp>
        <p:nvSpPr>
          <p:cNvPr id="5" name="文字版面配置區 1"/>
          <p:cNvSpPr txBox="1">
            <a:spLocks/>
          </p:cNvSpPr>
          <p:nvPr/>
        </p:nvSpPr>
        <p:spPr>
          <a:xfrm>
            <a:off x="695401" y="551397"/>
            <a:ext cx="6453645" cy="261610"/>
          </a:xfrm>
          <a:prstGeom prst="rect">
            <a:avLst/>
          </a:prstGeom>
        </p:spPr>
        <p:txBody>
          <a:bodyPr wrap="square">
            <a:spAutoFit/>
          </a:bodyPr>
          <a:lstStyle>
            <a:lvl1pPr marL="0" indent="0" algn="l" defTabSz="1219170" rtl="0" eaLnBrk="1" latinLnBrk="0" hangingPunct="1">
              <a:spcBef>
                <a:spcPct val="20000"/>
              </a:spcBef>
              <a:buFont typeface="Arial" pitchFamily="34" charset="0"/>
              <a:buNone/>
              <a:defRPr sz="1100" kern="1200" baseline="0">
                <a:solidFill>
                  <a:schemeClr val="bg1">
                    <a:lumMod val="50000"/>
                  </a:schemeClr>
                </a:solidFill>
                <a:latin typeface="+mj-ea"/>
                <a:ea typeface="+mj-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zh-TW" altLang="en-US"/>
              <a:t>挖掘資料寶藏  自來水供需質</a:t>
            </a:r>
            <a:endParaRPr lang="zh-TW" altLang="en-US" dirty="0"/>
          </a:p>
        </p:txBody>
      </p:sp>
      <p:sp>
        <p:nvSpPr>
          <p:cNvPr id="6" name="文字版面配置區 2"/>
          <p:cNvSpPr txBox="1">
            <a:spLocks/>
          </p:cNvSpPr>
          <p:nvPr/>
        </p:nvSpPr>
        <p:spPr>
          <a:xfrm>
            <a:off x="695402" y="57750"/>
            <a:ext cx="7928834" cy="584775"/>
          </a:xfrm>
          <a:prstGeom prst="rect">
            <a:avLst/>
          </a:prstGeom>
        </p:spPr>
        <p:txBody>
          <a:bodyPr wrap="square">
            <a:spAutoFit/>
          </a:bodyPr>
          <a:lstStyle>
            <a:lvl1pPr marL="0" indent="0" algn="l" defTabSz="1219170" rtl="0" eaLnBrk="1" latinLnBrk="0" hangingPunct="1">
              <a:spcBef>
                <a:spcPct val="20000"/>
              </a:spcBef>
              <a:buFont typeface="Arial" pitchFamily="34" charset="0"/>
              <a:buNone/>
              <a:defRPr sz="3200" kern="1200" baseline="0">
                <a:solidFill>
                  <a:schemeClr val="tx1"/>
                </a:solidFill>
                <a:latin typeface="+mj-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zh-TW" altLang="en-US" dirty="0"/>
              <a:t>活動花絮</a:t>
            </a:r>
            <a:r>
              <a:rPr lang="en-US" altLang="zh-TW" dirty="0"/>
              <a:t>-</a:t>
            </a:r>
            <a:r>
              <a:rPr lang="zh-TW" altLang="en-US" dirty="0"/>
              <a:t>說明會</a:t>
            </a:r>
          </a:p>
        </p:txBody>
      </p:sp>
      <p:sp>
        <p:nvSpPr>
          <p:cNvPr id="7" name="矩形 6"/>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pic>
        <p:nvPicPr>
          <p:cNvPr id="11" name="圖片 10"/>
          <p:cNvPicPr>
            <a:picLocks noChangeAspect="1"/>
          </p:cNvPicPr>
          <p:nvPr/>
        </p:nvPicPr>
        <p:blipFill>
          <a:blip r:embed="rId2"/>
          <a:stretch>
            <a:fillRect/>
          </a:stretch>
        </p:blipFill>
        <p:spPr>
          <a:xfrm>
            <a:off x="131063" y="813007"/>
            <a:ext cx="11941331" cy="6000892"/>
          </a:xfrm>
          <a:prstGeom prst="rect">
            <a:avLst/>
          </a:prstGeom>
        </p:spPr>
      </p:pic>
    </p:spTree>
    <p:extLst>
      <p:ext uri="{BB962C8B-B14F-4D97-AF65-F5344CB8AC3E}">
        <p14:creationId xmlns:p14="http://schemas.microsoft.com/office/powerpoint/2010/main" val="1917551689"/>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0" y="551397"/>
            <a:ext cx="12192000" cy="6306603"/>
          </a:xfrm>
          <a:prstGeom prst="rect">
            <a:avLst/>
          </a:prstGeom>
        </p:spPr>
      </p:pic>
      <p:sp>
        <p:nvSpPr>
          <p:cNvPr id="4" name="投影片編號版面配置區 3"/>
          <p:cNvSpPr>
            <a:spLocks noGrp="1"/>
          </p:cNvSpPr>
          <p:nvPr>
            <p:ph type="sldNum" sz="quarter" idx="4"/>
          </p:nvPr>
        </p:nvSpPr>
        <p:spPr/>
        <p:txBody>
          <a:bodyPr/>
          <a:lstStyle/>
          <a:p>
            <a:fld id="{7ECA2864-8704-4F29-BF88-EB45D0B17A67}" type="slidenum">
              <a:rPr lang="zh-TW" altLang="en-US" smtClean="0"/>
              <a:t>26</a:t>
            </a:fld>
            <a:endParaRPr lang="zh-TW" altLang="en-US"/>
          </a:p>
        </p:txBody>
      </p:sp>
      <p:sp>
        <p:nvSpPr>
          <p:cNvPr id="5" name="文字版面配置區 1"/>
          <p:cNvSpPr txBox="1">
            <a:spLocks/>
          </p:cNvSpPr>
          <p:nvPr/>
        </p:nvSpPr>
        <p:spPr>
          <a:xfrm>
            <a:off x="695401" y="551397"/>
            <a:ext cx="6453645" cy="261610"/>
          </a:xfrm>
          <a:prstGeom prst="rect">
            <a:avLst/>
          </a:prstGeom>
        </p:spPr>
        <p:txBody>
          <a:bodyPr wrap="square">
            <a:spAutoFit/>
          </a:bodyPr>
          <a:lstStyle>
            <a:lvl1pPr marL="0" indent="0" algn="l" defTabSz="1219170" rtl="0" eaLnBrk="1" latinLnBrk="0" hangingPunct="1">
              <a:spcBef>
                <a:spcPct val="20000"/>
              </a:spcBef>
              <a:buFont typeface="Arial" pitchFamily="34" charset="0"/>
              <a:buNone/>
              <a:defRPr sz="1100" kern="1200" baseline="0">
                <a:solidFill>
                  <a:schemeClr val="bg1">
                    <a:lumMod val="50000"/>
                  </a:schemeClr>
                </a:solidFill>
                <a:latin typeface="+mj-ea"/>
                <a:ea typeface="+mj-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zh-TW" altLang="en-US"/>
              <a:t>挖掘資料寶藏  自來水供需質</a:t>
            </a:r>
            <a:endParaRPr lang="zh-TW" altLang="en-US" dirty="0"/>
          </a:p>
        </p:txBody>
      </p:sp>
      <p:sp>
        <p:nvSpPr>
          <p:cNvPr id="6" name="文字版面配置區 2"/>
          <p:cNvSpPr txBox="1">
            <a:spLocks/>
          </p:cNvSpPr>
          <p:nvPr/>
        </p:nvSpPr>
        <p:spPr>
          <a:xfrm>
            <a:off x="695402" y="57750"/>
            <a:ext cx="7928834" cy="584775"/>
          </a:xfrm>
          <a:prstGeom prst="rect">
            <a:avLst/>
          </a:prstGeom>
        </p:spPr>
        <p:txBody>
          <a:bodyPr wrap="square">
            <a:spAutoFit/>
          </a:bodyPr>
          <a:lstStyle>
            <a:lvl1pPr marL="0" indent="0" algn="l" defTabSz="1219170" rtl="0" eaLnBrk="1" latinLnBrk="0" hangingPunct="1">
              <a:spcBef>
                <a:spcPct val="20000"/>
              </a:spcBef>
              <a:buFont typeface="Arial" pitchFamily="34" charset="0"/>
              <a:buNone/>
              <a:defRPr sz="3200" kern="1200" baseline="0">
                <a:solidFill>
                  <a:schemeClr val="tx1"/>
                </a:solidFill>
                <a:latin typeface="+mj-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zh-TW" altLang="en-US" dirty="0"/>
              <a:t>活動花絮</a:t>
            </a:r>
            <a:r>
              <a:rPr lang="en-US" altLang="zh-TW" dirty="0"/>
              <a:t>-</a:t>
            </a:r>
            <a:r>
              <a:rPr lang="zh-TW" altLang="en-US" dirty="0"/>
              <a:t>競賽日</a:t>
            </a:r>
          </a:p>
        </p:txBody>
      </p:sp>
      <p:sp>
        <p:nvSpPr>
          <p:cNvPr id="7" name="矩形 6"/>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4142723398"/>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a:hlinkClick r:id="rId2"/>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7950" y="4298743"/>
            <a:ext cx="2583750" cy="2340000"/>
          </a:xfrm>
          <a:prstGeom prst="rect">
            <a:avLst/>
          </a:prstGeom>
          <a:noFill/>
        </p:spPr>
      </p:pic>
      <p:pic>
        <p:nvPicPr>
          <p:cNvPr id="33" name="Picture">
            <a:hlinkClick r:id="rId2"/>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3881" y="1137133"/>
            <a:ext cx="8015638" cy="2991127"/>
          </a:xfrm>
          <a:prstGeom prst="rect">
            <a:avLst/>
          </a:prstGeom>
          <a:noFill/>
        </p:spPr>
      </p:pic>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自來水供需質</a:t>
            </a:r>
          </a:p>
        </p:txBody>
      </p:sp>
      <p:sp>
        <p:nvSpPr>
          <p:cNvPr id="3" name="文字版面配置區 2"/>
          <p:cNvSpPr>
            <a:spLocks noGrp="1"/>
          </p:cNvSpPr>
          <p:nvPr>
            <p:ph type="body" sz="quarter" idx="15"/>
          </p:nvPr>
        </p:nvSpPr>
        <p:spPr>
          <a:xfrm>
            <a:off x="695402" y="57750"/>
            <a:ext cx="7928834" cy="584775"/>
          </a:xfrm>
        </p:spPr>
        <p:txBody>
          <a:bodyPr/>
          <a:lstStyle/>
          <a:p>
            <a:r>
              <a:rPr lang="zh-TW" altLang="en-US" dirty="0"/>
              <a:t>結語</a:t>
            </a:r>
            <a:r>
              <a:rPr lang="en-US" altLang="zh-TW" dirty="0"/>
              <a:t>-</a:t>
            </a:r>
            <a:r>
              <a:rPr lang="zh-TW" altLang="en-US" dirty="0"/>
              <a:t>台水</a:t>
            </a:r>
            <a:r>
              <a:rPr lang="en-US" altLang="zh-TW" dirty="0"/>
              <a:t>FB</a:t>
            </a:r>
            <a:r>
              <a:rPr lang="zh-TW" altLang="en-US" dirty="0"/>
              <a:t>粉絲專頁報告</a:t>
            </a:r>
            <a:endParaRPr lang="en-US" altLang="zh-TW" dirty="0"/>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27</a:t>
            </a:fld>
            <a:endParaRPr lang="zh-TW" altLang="en-US"/>
          </a:p>
        </p:txBody>
      </p:sp>
      <p:sp>
        <p:nvSpPr>
          <p:cNvPr id="10" name="矩形 9"/>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11" name="箭號: 向下 10"/>
          <p:cNvSpPr/>
          <p:nvPr/>
        </p:nvSpPr>
        <p:spPr>
          <a:xfrm rot="19641089">
            <a:off x="6935944" y="1534939"/>
            <a:ext cx="420435" cy="595469"/>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TW" altLang="en-US" sz="1200" dirty="0">
              <a:latin typeface="微软雅黑" panose="020B0503020204020204" pitchFamily="34" charset="-122"/>
              <a:ea typeface="微软雅黑" panose="020B0503020204020204" pitchFamily="34" charset="-122"/>
            </a:endParaRPr>
          </a:p>
        </p:txBody>
      </p:sp>
      <p:sp>
        <p:nvSpPr>
          <p:cNvPr id="12" name="箭號: 向下 11"/>
          <p:cNvSpPr/>
          <p:nvPr/>
        </p:nvSpPr>
        <p:spPr>
          <a:xfrm rot="19641089">
            <a:off x="5219351" y="2436204"/>
            <a:ext cx="420435" cy="595469"/>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TW" altLang="en-US" sz="1200" dirty="0">
              <a:latin typeface="微软雅黑" panose="020B0503020204020204" pitchFamily="34" charset="-122"/>
              <a:ea typeface="微软雅黑" panose="020B0503020204020204" pitchFamily="34" charset="-122"/>
            </a:endParaRPr>
          </a:p>
        </p:txBody>
      </p:sp>
      <p:sp>
        <p:nvSpPr>
          <p:cNvPr id="13" name="文字方塊 12"/>
          <p:cNvSpPr txBox="1"/>
          <p:nvPr/>
        </p:nvSpPr>
        <p:spPr>
          <a:xfrm>
            <a:off x="6391275" y="1316943"/>
            <a:ext cx="754886" cy="332399"/>
          </a:xfrm>
          <a:prstGeom prst="rect">
            <a:avLst/>
          </a:prstGeom>
          <a:noFill/>
        </p:spPr>
        <p:txBody>
          <a:bodyPr wrap="square" rtlCol="0">
            <a:spAutoFit/>
          </a:bodyPr>
          <a:lstStyle/>
          <a:p>
            <a:pPr>
              <a:lnSpc>
                <a:spcPct val="130000"/>
              </a:lnSpc>
              <a:spcBef>
                <a:spcPts val="600"/>
              </a:spcBef>
            </a:pPr>
            <a:r>
              <a:rPr lang="zh-TW" altLang="en-US" sz="1200" kern="0" dirty="0">
                <a:latin typeface="微软雅黑" panose="020B0503020204020204" pitchFamily="34" charset="-122"/>
                <a:ea typeface="微软雅黑" panose="020B0503020204020204" pitchFamily="34" charset="-122"/>
                <a:cs typeface="+mn-ea"/>
                <a:sym typeface="+mn-lt"/>
              </a:rPr>
              <a:t>競賽日</a:t>
            </a:r>
          </a:p>
        </p:txBody>
      </p:sp>
      <p:sp>
        <p:nvSpPr>
          <p:cNvPr id="14" name="文字方塊 13"/>
          <p:cNvSpPr txBox="1"/>
          <p:nvPr/>
        </p:nvSpPr>
        <p:spPr>
          <a:xfrm>
            <a:off x="4333386" y="2203638"/>
            <a:ext cx="1126077" cy="332399"/>
          </a:xfrm>
          <a:prstGeom prst="rect">
            <a:avLst/>
          </a:prstGeom>
          <a:noFill/>
        </p:spPr>
        <p:txBody>
          <a:bodyPr wrap="square" rtlCol="0">
            <a:spAutoFit/>
          </a:bodyPr>
          <a:lstStyle/>
          <a:p>
            <a:pPr>
              <a:lnSpc>
                <a:spcPct val="130000"/>
              </a:lnSpc>
              <a:spcBef>
                <a:spcPts val="600"/>
              </a:spcBef>
            </a:pPr>
            <a:r>
              <a:rPr lang="zh-TW" altLang="en-US" sz="1200" kern="0" dirty="0">
                <a:latin typeface="微软雅黑" panose="020B0503020204020204" pitchFamily="34" charset="-122"/>
                <a:ea typeface="微软雅黑" panose="020B0503020204020204" pitchFamily="34" charset="-122"/>
                <a:cs typeface="+mn-ea"/>
                <a:sym typeface="+mn-lt"/>
              </a:rPr>
              <a:t>活動發佈日</a:t>
            </a:r>
          </a:p>
        </p:txBody>
      </p:sp>
      <p:sp>
        <p:nvSpPr>
          <p:cNvPr id="32" name="文字方塊 31"/>
          <p:cNvSpPr txBox="1"/>
          <p:nvPr/>
        </p:nvSpPr>
        <p:spPr>
          <a:xfrm>
            <a:off x="8846390" y="1164893"/>
            <a:ext cx="3043706" cy="2409890"/>
          </a:xfrm>
          <a:prstGeom prst="rect">
            <a:avLst/>
          </a:prstGeom>
          <a:noFill/>
        </p:spPr>
        <p:txBody>
          <a:bodyPr wrap="square" rtlCol="0">
            <a:spAutoFit/>
          </a:bodyPr>
          <a:lstStyle/>
          <a:p>
            <a:pPr>
              <a:lnSpc>
                <a:spcPct val="130000"/>
              </a:lnSpc>
              <a:spcBef>
                <a:spcPts val="600"/>
              </a:spcBef>
            </a:pPr>
            <a:r>
              <a:rPr lang="en-US" altLang="zh-TW" sz="1600" kern="0" dirty="0">
                <a:latin typeface="微软雅黑" panose="020B0503020204020204" pitchFamily="34" charset="-122"/>
                <a:ea typeface="微软雅黑" panose="020B0503020204020204" pitchFamily="34" charset="-122"/>
                <a:cs typeface="+mn-ea"/>
                <a:sym typeface="+mn-lt"/>
              </a:rPr>
              <a:t>180</a:t>
            </a:r>
            <a:r>
              <a:rPr lang="zh-TW" altLang="en-US" sz="1600" kern="0" dirty="0">
                <a:latin typeface="微软雅黑" panose="020B0503020204020204" pitchFamily="34" charset="-122"/>
                <a:ea typeface="微软雅黑" panose="020B0503020204020204" pitchFamily="34" charset="-122"/>
                <a:cs typeface="+mn-ea"/>
                <a:sym typeface="+mn-lt"/>
              </a:rPr>
              <a:t>天內粉絲專頁總瀏覽人數為：</a:t>
            </a:r>
            <a:r>
              <a:rPr lang="en-US" altLang="zh-TW" sz="1600" kern="0" dirty="0">
                <a:solidFill>
                  <a:srgbClr val="7030A0"/>
                </a:solidFill>
                <a:latin typeface="微软雅黑" panose="020B0503020204020204" pitchFamily="34" charset="-122"/>
                <a:ea typeface="微软雅黑" panose="020B0503020204020204" pitchFamily="34" charset="-122"/>
                <a:cs typeface="+mn-ea"/>
                <a:sym typeface="+mn-lt"/>
              </a:rPr>
              <a:t>56,955</a:t>
            </a:r>
            <a:r>
              <a:rPr lang="zh-TW" altLang="en-US" sz="1600" kern="0" dirty="0">
                <a:solidFill>
                  <a:srgbClr val="7030A0"/>
                </a:solidFill>
                <a:latin typeface="微软雅黑" panose="020B0503020204020204" pitchFamily="34" charset="-122"/>
                <a:ea typeface="微软雅黑" panose="020B0503020204020204" pitchFamily="34" charset="-122"/>
                <a:cs typeface="+mn-ea"/>
                <a:sym typeface="+mn-lt"/>
              </a:rPr>
              <a:t>人</a:t>
            </a:r>
            <a:r>
              <a:rPr lang="en-US" altLang="zh-TW" sz="1600" kern="0" dirty="0">
                <a:solidFill>
                  <a:srgbClr val="7030A0"/>
                </a:solidFill>
                <a:latin typeface="微软雅黑" panose="020B0503020204020204" pitchFamily="34" charset="-122"/>
                <a:ea typeface="微软雅黑" panose="020B0503020204020204" pitchFamily="34" charset="-122"/>
                <a:cs typeface="+mn-ea"/>
                <a:sym typeface="+mn-lt"/>
              </a:rPr>
              <a:t>/</a:t>
            </a:r>
            <a:r>
              <a:rPr lang="zh-TW" altLang="en-US" sz="1600" kern="0" dirty="0">
                <a:solidFill>
                  <a:srgbClr val="7030A0"/>
                </a:solidFill>
                <a:latin typeface="微软雅黑" panose="020B0503020204020204" pitchFamily="34" charset="-122"/>
                <a:ea typeface="微软雅黑" panose="020B0503020204020204" pitchFamily="34" charset="-122"/>
                <a:cs typeface="+mn-ea"/>
                <a:sym typeface="+mn-lt"/>
              </a:rPr>
              <a:t>次</a:t>
            </a:r>
            <a:r>
              <a:rPr lang="zh-TW" altLang="en-US" sz="1600" kern="0" dirty="0">
                <a:latin typeface="微软雅黑" panose="020B0503020204020204" pitchFamily="34" charset="-122"/>
                <a:ea typeface="微软雅黑" panose="020B0503020204020204" pitchFamily="34" charset="-122"/>
                <a:cs typeface="+mn-ea"/>
                <a:sym typeface="+mn-lt"/>
              </a:rPr>
              <a:t>。</a:t>
            </a:r>
            <a:endParaRPr lang="en-US" altLang="zh-TW"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TW" altLang="en-US" sz="1600" kern="0" dirty="0">
                <a:latin typeface="微软雅黑" panose="020B0503020204020204" pitchFamily="34" charset="-122"/>
                <a:ea typeface="微软雅黑" panose="020B0503020204020204" pitchFamily="34" charset="-122"/>
                <a:cs typeface="+mn-ea"/>
                <a:sym typeface="+mn-lt"/>
              </a:rPr>
              <a:t>活動期間</a:t>
            </a:r>
            <a:r>
              <a:rPr lang="en-US" altLang="zh-TW" sz="1600" kern="0" dirty="0">
                <a:latin typeface="微软雅黑" panose="020B0503020204020204" pitchFamily="34" charset="-122"/>
                <a:ea typeface="微软雅黑" panose="020B0503020204020204" pitchFamily="34" charset="-122"/>
                <a:cs typeface="+mn-ea"/>
                <a:sym typeface="+mn-lt"/>
              </a:rPr>
              <a:t>(2/3~3/11</a:t>
            </a:r>
            <a:r>
              <a:rPr lang="zh-TW" altLang="en-US" sz="1600" kern="0" dirty="0">
                <a:latin typeface="微软雅黑" panose="020B0503020204020204" pitchFamily="34" charset="-122"/>
                <a:ea typeface="微软雅黑" panose="020B0503020204020204" pitchFamily="34" charset="-122"/>
                <a:cs typeface="+mn-ea"/>
                <a:sym typeface="+mn-lt"/>
              </a:rPr>
              <a:t>日</a:t>
            </a:r>
            <a:r>
              <a:rPr lang="zh-TW" altLang="en-US" sz="1600" kern="0" dirty="0" smtClean="0">
                <a:latin typeface="微软雅黑" panose="020B0503020204020204" pitchFamily="34" charset="-122"/>
                <a:ea typeface="微软雅黑" panose="020B0503020204020204" pitchFamily="34" charset="-122"/>
                <a:cs typeface="+mn-ea"/>
                <a:sym typeface="+mn-lt"/>
              </a:rPr>
              <a:t>，活動</a:t>
            </a:r>
            <a:r>
              <a:rPr lang="zh-TW" altLang="en-US" sz="1600" kern="0" dirty="0">
                <a:latin typeface="微软雅黑" panose="020B0503020204020204" pitchFamily="34" charset="-122"/>
                <a:ea typeface="微软雅黑" panose="020B0503020204020204" pitchFamily="34" charset="-122"/>
                <a:cs typeface="+mn-ea"/>
                <a:sym typeface="+mn-lt"/>
              </a:rPr>
              <a:t>發佈日起算，計</a:t>
            </a:r>
            <a:r>
              <a:rPr lang="en-US" altLang="zh-TW" sz="1600" kern="0" dirty="0">
                <a:latin typeface="微软雅黑" panose="020B0503020204020204" pitchFamily="34" charset="-122"/>
                <a:ea typeface="微软雅黑" panose="020B0503020204020204" pitchFamily="34" charset="-122"/>
                <a:cs typeface="+mn-ea"/>
                <a:sym typeface="+mn-lt"/>
              </a:rPr>
              <a:t>37</a:t>
            </a:r>
            <a:r>
              <a:rPr lang="zh-TW" altLang="en-US" sz="1600" kern="0" dirty="0">
                <a:latin typeface="微软雅黑" panose="020B0503020204020204" pitchFamily="34" charset="-122"/>
                <a:ea typeface="微软雅黑" panose="020B0503020204020204" pitchFamily="34" charset="-122"/>
                <a:cs typeface="+mn-ea"/>
                <a:sym typeface="+mn-lt"/>
              </a:rPr>
              <a:t>天</a:t>
            </a:r>
            <a:r>
              <a:rPr lang="en-US" altLang="zh-TW" sz="1600" kern="0" dirty="0">
                <a:latin typeface="微软雅黑" panose="020B0503020204020204" pitchFamily="34" charset="-122"/>
                <a:ea typeface="微软雅黑" panose="020B0503020204020204" pitchFamily="34" charset="-122"/>
                <a:cs typeface="+mn-ea"/>
                <a:sym typeface="+mn-lt"/>
              </a:rPr>
              <a:t>)</a:t>
            </a:r>
            <a:r>
              <a:rPr lang="zh-TW" altLang="en-US" sz="1600" kern="0" dirty="0">
                <a:latin typeface="微软雅黑" panose="020B0503020204020204" pitchFamily="34" charset="-122"/>
                <a:ea typeface="微软雅黑" panose="020B0503020204020204" pitchFamily="34" charset="-122"/>
                <a:cs typeface="+mn-ea"/>
                <a:sym typeface="+mn-lt"/>
              </a:rPr>
              <a:t>累積總瀏覽人數達</a:t>
            </a:r>
            <a:r>
              <a:rPr lang="en-US" altLang="zh-TW" sz="1600" kern="0" dirty="0">
                <a:solidFill>
                  <a:srgbClr val="FF0000"/>
                </a:solidFill>
                <a:latin typeface="微软雅黑" panose="020B0503020204020204" pitchFamily="34" charset="-122"/>
                <a:ea typeface="微软雅黑" panose="020B0503020204020204" pitchFamily="34" charset="-122"/>
                <a:cs typeface="+mn-ea"/>
                <a:sym typeface="+mn-lt"/>
              </a:rPr>
              <a:t>44,403</a:t>
            </a:r>
            <a:r>
              <a:rPr lang="zh-TW" altLang="en-US" sz="1600" kern="0" dirty="0">
                <a:solidFill>
                  <a:srgbClr val="FF0000"/>
                </a:solidFill>
                <a:latin typeface="微软雅黑" panose="020B0503020204020204" pitchFamily="34" charset="-122"/>
                <a:ea typeface="微软雅黑" panose="020B0503020204020204" pitchFamily="34" charset="-122"/>
                <a:cs typeface="+mn-ea"/>
                <a:sym typeface="+mn-lt"/>
              </a:rPr>
              <a:t>人</a:t>
            </a:r>
            <a:r>
              <a:rPr lang="en-US" altLang="zh-TW" sz="1600" kern="0" dirty="0">
                <a:solidFill>
                  <a:srgbClr val="FF0000"/>
                </a:solidFill>
                <a:latin typeface="微软雅黑" panose="020B0503020204020204" pitchFamily="34" charset="-122"/>
                <a:ea typeface="微软雅黑" panose="020B0503020204020204" pitchFamily="34" charset="-122"/>
                <a:cs typeface="+mn-ea"/>
                <a:sym typeface="+mn-lt"/>
              </a:rPr>
              <a:t>/</a:t>
            </a:r>
            <a:r>
              <a:rPr lang="zh-TW" altLang="en-US" sz="1600" kern="0" dirty="0">
                <a:solidFill>
                  <a:srgbClr val="FF0000"/>
                </a:solidFill>
                <a:latin typeface="微软雅黑" panose="020B0503020204020204" pitchFamily="34" charset="-122"/>
                <a:ea typeface="微软雅黑" panose="020B0503020204020204" pitchFamily="34" charset="-122"/>
                <a:cs typeface="+mn-ea"/>
                <a:sym typeface="+mn-lt"/>
              </a:rPr>
              <a:t>次</a:t>
            </a:r>
            <a:r>
              <a:rPr lang="zh-TW" altLang="en-US" sz="1600" kern="0" dirty="0" smtClean="0">
                <a:latin typeface="微软雅黑" panose="020B0503020204020204" pitchFamily="34" charset="-122"/>
                <a:ea typeface="微软雅黑" panose="020B0503020204020204" pitchFamily="34" charset="-122"/>
                <a:cs typeface="+mn-ea"/>
                <a:sym typeface="+mn-lt"/>
              </a:rPr>
              <a:t>，活動期間為瀏覽人數最高點</a:t>
            </a:r>
            <a:r>
              <a:rPr lang="zh-TW" altLang="en-US" sz="1600" kern="0" dirty="0">
                <a:latin typeface="微软雅黑" panose="020B0503020204020204" pitchFamily="34" charset="-122"/>
                <a:ea typeface="微软雅黑" panose="020B0503020204020204" pitchFamily="34" charset="-122"/>
                <a:cs typeface="+mn-ea"/>
                <a:sym typeface="+mn-lt"/>
              </a:rPr>
              <a:t>為競賽日</a:t>
            </a:r>
            <a:r>
              <a:rPr lang="en-US" altLang="zh-TW" sz="1600" kern="0" dirty="0">
                <a:latin typeface="微软雅黑" panose="020B0503020204020204" pitchFamily="34" charset="-122"/>
                <a:ea typeface="微软雅黑" panose="020B0503020204020204" pitchFamily="34" charset="-122"/>
                <a:cs typeface="+mn-ea"/>
                <a:sym typeface="+mn-lt"/>
              </a:rPr>
              <a:t>3/11</a:t>
            </a:r>
            <a:r>
              <a:rPr lang="zh-TW" altLang="en-US" sz="1600" kern="0" dirty="0">
                <a:latin typeface="微软雅黑" panose="020B0503020204020204" pitchFamily="34" charset="-122"/>
                <a:ea typeface="微软雅黑" panose="020B0503020204020204" pitchFamily="34" charset="-122"/>
                <a:cs typeface="+mn-ea"/>
                <a:sym typeface="+mn-lt"/>
              </a:rPr>
              <a:t>日達</a:t>
            </a:r>
            <a:r>
              <a:rPr lang="en-US" altLang="zh-TW" sz="1600" kern="0" dirty="0">
                <a:solidFill>
                  <a:srgbClr val="FF0000"/>
                </a:solidFill>
                <a:latin typeface="微软雅黑" panose="020B0503020204020204" pitchFamily="34" charset="-122"/>
                <a:ea typeface="微软雅黑" panose="020B0503020204020204" pitchFamily="34" charset="-122"/>
                <a:cs typeface="+mn-ea"/>
                <a:sym typeface="+mn-lt"/>
              </a:rPr>
              <a:t>13,141</a:t>
            </a:r>
            <a:r>
              <a:rPr lang="zh-TW" altLang="en-US" sz="1600" kern="0" dirty="0">
                <a:solidFill>
                  <a:srgbClr val="FF0000"/>
                </a:solidFill>
                <a:latin typeface="微软雅黑" panose="020B0503020204020204" pitchFamily="34" charset="-122"/>
                <a:ea typeface="微软雅黑" panose="020B0503020204020204" pitchFamily="34" charset="-122"/>
                <a:cs typeface="+mn-ea"/>
                <a:sym typeface="+mn-lt"/>
              </a:rPr>
              <a:t>人</a:t>
            </a:r>
            <a:r>
              <a:rPr lang="en-US" altLang="zh-TW" sz="1600" kern="0" dirty="0">
                <a:solidFill>
                  <a:srgbClr val="FF0000"/>
                </a:solidFill>
                <a:latin typeface="微软雅黑" panose="020B0503020204020204" pitchFamily="34" charset="-122"/>
                <a:ea typeface="微软雅黑" panose="020B0503020204020204" pitchFamily="34" charset="-122"/>
                <a:cs typeface="+mn-ea"/>
                <a:sym typeface="+mn-lt"/>
              </a:rPr>
              <a:t>/</a:t>
            </a:r>
            <a:r>
              <a:rPr lang="zh-TW" altLang="en-US" sz="1600" kern="0" dirty="0" smtClean="0">
                <a:solidFill>
                  <a:srgbClr val="FF0000"/>
                </a:solidFill>
                <a:latin typeface="微软雅黑" panose="020B0503020204020204" pitchFamily="34" charset="-122"/>
                <a:ea typeface="微软雅黑" panose="020B0503020204020204" pitchFamily="34" charset="-122"/>
                <a:cs typeface="+mn-ea"/>
                <a:sym typeface="+mn-lt"/>
              </a:rPr>
              <a:t>次</a:t>
            </a:r>
            <a:r>
              <a:rPr lang="zh-TW" altLang="en-US" sz="1600" kern="0" dirty="0" smtClean="0">
                <a:latin typeface="微软雅黑" panose="020B0503020204020204" pitchFamily="34" charset="-122"/>
                <a:ea typeface="微软雅黑" panose="020B0503020204020204" pitchFamily="34" charset="-122"/>
                <a:cs typeface="+mn-ea"/>
                <a:sym typeface="+mn-lt"/>
              </a:rPr>
              <a:t>。</a:t>
            </a:r>
            <a:endParaRPr lang="zh-TW" altLang="en-US" sz="1600" kern="0" dirty="0">
              <a:latin typeface="微软雅黑" panose="020B0503020204020204" pitchFamily="34" charset="-122"/>
              <a:ea typeface="微软雅黑" panose="020B0503020204020204" pitchFamily="34" charset="-122"/>
              <a:cs typeface="+mn-ea"/>
              <a:sym typeface="+mn-lt"/>
            </a:endParaRPr>
          </a:p>
        </p:txBody>
      </p:sp>
      <p:pic>
        <p:nvPicPr>
          <p:cNvPr id="35" name="Picture">
            <a:hlinkClick r:id="rId2"/>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77676" y="4335437"/>
            <a:ext cx="2776271" cy="2340000"/>
          </a:xfrm>
          <a:prstGeom prst="rect">
            <a:avLst/>
          </a:prstGeom>
          <a:noFill/>
        </p:spPr>
      </p:pic>
      <p:sp>
        <p:nvSpPr>
          <p:cNvPr id="17" name="文字方塊 16"/>
          <p:cNvSpPr txBox="1"/>
          <p:nvPr/>
        </p:nvSpPr>
        <p:spPr>
          <a:xfrm>
            <a:off x="8846390" y="4545413"/>
            <a:ext cx="3043706" cy="1846659"/>
          </a:xfrm>
          <a:prstGeom prst="rect">
            <a:avLst/>
          </a:prstGeom>
          <a:noFill/>
        </p:spPr>
        <p:txBody>
          <a:bodyPr wrap="square" rtlCol="0">
            <a:spAutoFit/>
          </a:bodyPr>
          <a:lstStyle/>
          <a:p>
            <a:pPr>
              <a:lnSpc>
                <a:spcPct val="130000"/>
              </a:lnSpc>
              <a:spcBef>
                <a:spcPts val="600"/>
              </a:spcBef>
            </a:pPr>
            <a:r>
              <a:rPr lang="zh-TW" altLang="en-US" sz="1600" kern="0" dirty="0" smtClean="0">
                <a:latin typeface="微软雅黑" panose="020B0503020204020204" pitchFamily="34" charset="-122"/>
                <a:ea typeface="微软雅黑" panose="020B0503020204020204" pitchFamily="34" charset="-122"/>
                <a:cs typeface="+mn-ea"/>
                <a:sym typeface="+mn-lt"/>
              </a:rPr>
              <a:t>利用網路社群平台，分享、推薦等功能，在活動期間活動訊息的貼文觸及人數達</a:t>
            </a:r>
            <a:r>
              <a:rPr lang="en-US" altLang="zh-TW" sz="1600" kern="0" dirty="0" smtClean="0">
                <a:solidFill>
                  <a:srgbClr val="FF0000"/>
                </a:solidFill>
                <a:latin typeface="微软雅黑" panose="020B0503020204020204" pitchFamily="34" charset="-122"/>
                <a:ea typeface="微软雅黑" panose="020B0503020204020204" pitchFamily="34" charset="-122"/>
                <a:cs typeface="+mn-ea"/>
                <a:sym typeface="+mn-lt"/>
              </a:rPr>
              <a:t>31,569</a:t>
            </a:r>
            <a:r>
              <a:rPr lang="zh-TW" altLang="en-US" sz="1600" kern="0" dirty="0">
                <a:solidFill>
                  <a:srgbClr val="FF0000"/>
                </a:solidFill>
                <a:latin typeface="微软雅黑" panose="020B0503020204020204" pitchFamily="34" charset="-122"/>
                <a:ea typeface="微软雅黑" panose="020B0503020204020204" pitchFamily="34" charset="-122"/>
                <a:cs typeface="+mn-ea"/>
                <a:sym typeface="+mn-lt"/>
              </a:rPr>
              <a:t>人</a:t>
            </a:r>
            <a:r>
              <a:rPr lang="en-US" altLang="zh-TW" sz="1600" kern="0" dirty="0">
                <a:solidFill>
                  <a:srgbClr val="FF0000"/>
                </a:solidFill>
                <a:latin typeface="微软雅黑" panose="020B0503020204020204" pitchFamily="34" charset="-122"/>
                <a:ea typeface="微软雅黑" panose="020B0503020204020204" pitchFamily="34" charset="-122"/>
                <a:cs typeface="+mn-ea"/>
                <a:sym typeface="+mn-lt"/>
              </a:rPr>
              <a:t>/</a:t>
            </a:r>
            <a:r>
              <a:rPr lang="zh-TW" altLang="en-US" sz="1600" kern="0" dirty="0" smtClean="0">
                <a:solidFill>
                  <a:srgbClr val="FF0000"/>
                </a:solidFill>
                <a:latin typeface="微软雅黑" panose="020B0503020204020204" pitchFamily="34" charset="-122"/>
                <a:ea typeface="微软雅黑" panose="020B0503020204020204" pitchFamily="34" charset="-122"/>
                <a:cs typeface="+mn-ea"/>
                <a:sym typeface="+mn-lt"/>
              </a:rPr>
              <a:t>次</a:t>
            </a:r>
            <a:r>
              <a:rPr lang="zh-TW" altLang="en-US" sz="1600" kern="0" dirty="0" smtClean="0">
                <a:latin typeface="微软雅黑" panose="020B0503020204020204" pitchFamily="34" charset="-122"/>
                <a:ea typeface="微软雅黑" panose="020B0503020204020204" pitchFamily="34" charset="-122"/>
                <a:cs typeface="+mn-ea"/>
                <a:sym typeface="+mn-lt"/>
              </a:rPr>
              <a:t>，</a:t>
            </a:r>
            <a:endParaRPr lang="en-US" altLang="zh-TW" sz="16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TW" altLang="en-US" sz="1600" kern="0" dirty="0" smtClean="0">
                <a:latin typeface="微软雅黑" panose="020B0503020204020204" pitchFamily="34" charset="-122"/>
                <a:ea typeface="微软雅黑" panose="020B0503020204020204" pitchFamily="34" charset="-122"/>
                <a:cs typeface="+mn-ea"/>
                <a:sym typeface="+mn-lt"/>
              </a:rPr>
              <a:t>低成本且傳播效益</a:t>
            </a:r>
            <a:r>
              <a:rPr lang="zh-TW" altLang="en-US" sz="1600" kern="0" dirty="0">
                <a:latin typeface="微软雅黑" panose="020B0503020204020204" pitchFamily="34" charset="-122"/>
                <a:ea typeface="微软雅黑" panose="020B0503020204020204" pitchFamily="34" charset="-122"/>
                <a:cs typeface="+mn-ea"/>
                <a:sym typeface="+mn-lt"/>
              </a:rPr>
              <a:t>高</a:t>
            </a:r>
            <a:r>
              <a:rPr lang="zh-TW" altLang="en-US" sz="1600" kern="0" dirty="0" smtClean="0">
                <a:latin typeface="微软雅黑" panose="020B0503020204020204" pitchFamily="34" charset="-122"/>
                <a:ea typeface="微软雅黑" panose="020B0503020204020204" pitchFamily="34" charset="-122"/>
                <a:cs typeface="+mn-ea"/>
                <a:sym typeface="+mn-lt"/>
              </a:rPr>
              <a:t>。</a:t>
            </a:r>
            <a:endParaRPr lang="zh-TW"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TW" altLang="en-US" sz="1600" kern="0"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467136330"/>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a:t>
            </a:r>
            <a:r>
              <a:rPr lang="zh-TW" altLang="en-US" dirty="0" smtClean="0"/>
              <a:t>質</a:t>
            </a:r>
            <a:endParaRPr lang="zh-TW" altLang="en-US" dirty="0"/>
          </a:p>
        </p:txBody>
      </p:sp>
      <p:sp>
        <p:nvSpPr>
          <p:cNvPr id="3" name="文字版面配置區 2"/>
          <p:cNvSpPr>
            <a:spLocks noGrp="1"/>
          </p:cNvSpPr>
          <p:nvPr>
            <p:ph type="body" sz="quarter" idx="15"/>
          </p:nvPr>
        </p:nvSpPr>
        <p:spPr>
          <a:xfrm>
            <a:off x="695402" y="57750"/>
            <a:ext cx="7928834" cy="584775"/>
          </a:xfrm>
        </p:spPr>
        <p:txBody>
          <a:bodyPr/>
          <a:lstStyle/>
          <a:p>
            <a:r>
              <a:rPr lang="zh-TW" altLang="en-US" dirty="0"/>
              <a:t>結語</a:t>
            </a:r>
            <a:r>
              <a:rPr lang="en-US" altLang="zh-TW" dirty="0"/>
              <a:t>-</a:t>
            </a:r>
            <a:r>
              <a:rPr lang="zh-TW" altLang="en-US" dirty="0"/>
              <a:t>台水</a:t>
            </a:r>
            <a:r>
              <a:rPr lang="en-US" altLang="zh-TW" dirty="0"/>
              <a:t>FB</a:t>
            </a:r>
            <a:r>
              <a:rPr lang="zh-TW" altLang="en-US" dirty="0"/>
              <a:t>粉絲專頁</a:t>
            </a:r>
            <a:r>
              <a:rPr lang="zh-TW" altLang="en-US" dirty="0" smtClean="0"/>
              <a:t>報告</a:t>
            </a:r>
            <a:endParaRPr lang="en-US" altLang="zh-TW" dirty="0"/>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28</a:t>
            </a:fld>
            <a:endParaRPr lang="zh-TW" altLang="en-US"/>
          </a:p>
        </p:txBody>
      </p:sp>
      <p:pic>
        <p:nvPicPr>
          <p:cNvPr id="5" name="Picture">
            <a:hlinkClick r:id="rId2"/>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78649" y="1579773"/>
            <a:ext cx="3435580" cy="3305709"/>
          </a:xfrm>
          <a:prstGeom prst="rect">
            <a:avLst/>
          </a:prstGeom>
          <a:noFill/>
        </p:spPr>
      </p:pic>
      <p:pic>
        <p:nvPicPr>
          <p:cNvPr id="6" name="Picture">
            <a:hlinkClick r:id="rId2"/>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6668" y="1306654"/>
            <a:ext cx="7721495" cy="3287014"/>
          </a:xfrm>
          <a:prstGeom prst="rect">
            <a:avLst/>
          </a:prstGeom>
          <a:noFill/>
        </p:spPr>
      </p:pic>
      <p:sp>
        <p:nvSpPr>
          <p:cNvPr id="7" name="矩形 6"/>
          <p:cNvSpPr/>
          <p:nvPr/>
        </p:nvSpPr>
        <p:spPr>
          <a:xfrm>
            <a:off x="1992163" y="4869068"/>
            <a:ext cx="6096000" cy="777457"/>
          </a:xfrm>
          <a:prstGeom prst="rect">
            <a:avLst/>
          </a:prstGeom>
        </p:spPr>
        <p:txBody>
          <a:bodyPr>
            <a:spAutoFit/>
          </a:bodyPr>
          <a:lstStyle/>
          <a:p>
            <a:pPr>
              <a:lnSpc>
                <a:spcPct val="130000"/>
              </a:lnSpc>
              <a:spcBef>
                <a:spcPts val="600"/>
              </a:spcBef>
            </a:pPr>
            <a:r>
              <a:rPr lang="zh-TW" altLang="en-US" kern="0" dirty="0" smtClean="0">
                <a:latin typeface="微软雅黑" panose="020B0503020204020204" pitchFamily="34" charset="-122"/>
                <a:ea typeface="微软雅黑" panose="020B0503020204020204" pitchFamily="34" charset="-122"/>
                <a:cs typeface="+mn-ea"/>
                <a:sym typeface="+mn-lt"/>
              </a:rPr>
              <a:t>競賽期間粉絲團人數增加</a:t>
            </a:r>
            <a:r>
              <a:rPr lang="en-US" altLang="zh-TW" kern="0" dirty="0" smtClean="0">
                <a:latin typeface="微软雅黑" panose="020B0503020204020204" pitchFamily="34" charset="-122"/>
                <a:ea typeface="微软雅黑" panose="020B0503020204020204" pitchFamily="34" charset="-122"/>
                <a:cs typeface="+mn-ea"/>
                <a:sym typeface="+mn-lt"/>
              </a:rPr>
              <a:t>(</a:t>
            </a:r>
            <a:r>
              <a:rPr lang="zh-TW" altLang="en-US" kern="0" dirty="0" smtClean="0">
                <a:latin typeface="微软雅黑" panose="020B0503020204020204" pitchFamily="34" charset="-122"/>
                <a:ea typeface="微软雅黑" panose="020B0503020204020204" pitchFamily="34" charset="-122"/>
                <a:cs typeface="+mn-ea"/>
                <a:sym typeface="+mn-lt"/>
              </a:rPr>
              <a:t>按讚後即可加入粉絲團並可追蹤最新消息</a:t>
            </a:r>
            <a:r>
              <a:rPr lang="en-US" altLang="zh-TW" kern="0" dirty="0" smtClean="0">
                <a:latin typeface="微软雅黑" panose="020B0503020204020204" pitchFamily="34" charset="-122"/>
                <a:ea typeface="微软雅黑" panose="020B0503020204020204" pitchFamily="34" charset="-122"/>
                <a:cs typeface="+mn-ea"/>
                <a:sym typeface="+mn-lt"/>
              </a:rPr>
              <a:t>)</a:t>
            </a:r>
            <a:r>
              <a:rPr lang="zh-TW" altLang="en-US" kern="0" dirty="0" smtClean="0">
                <a:latin typeface="微软雅黑" panose="020B0503020204020204" pitchFamily="34" charset="-122"/>
                <a:ea typeface="微软雅黑" panose="020B0503020204020204" pitchFamily="34" charset="-122"/>
                <a:cs typeface="+mn-ea"/>
                <a:sym typeface="+mn-lt"/>
              </a:rPr>
              <a:t>，競賽期間新收到的讚數約為原本的</a:t>
            </a:r>
            <a:r>
              <a:rPr lang="en-US" altLang="zh-TW" kern="0" dirty="0" smtClean="0">
                <a:solidFill>
                  <a:srgbClr val="FF0000"/>
                </a:solidFill>
                <a:latin typeface="微软雅黑" panose="020B0503020204020204" pitchFamily="34" charset="-122"/>
                <a:ea typeface="微软雅黑" panose="020B0503020204020204" pitchFamily="34" charset="-122"/>
                <a:cs typeface="+mn-ea"/>
                <a:sym typeface="+mn-lt"/>
              </a:rPr>
              <a:t>5.6</a:t>
            </a:r>
            <a:r>
              <a:rPr lang="zh-TW" altLang="en-US" kern="0" dirty="0" smtClean="0">
                <a:solidFill>
                  <a:srgbClr val="FF0000"/>
                </a:solidFill>
                <a:latin typeface="微软雅黑" panose="020B0503020204020204" pitchFamily="34" charset="-122"/>
                <a:ea typeface="微软雅黑" panose="020B0503020204020204" pitchFamily="34" charset="-122"/>
                <a:cs typeface="+mn-ea"/>
                <a:sym typeface="+mn-lt"/>
              </a:rPr>
              <a:t>倍</a:t>
            </a:r>
            <a:r>
              <a:rPr lang="zh-TW" altLang="en-US" kern="0" dirty="0" smtClean="0">
                <a:latin typeface="微软雅黑" panose="020B0503020204020204" pitchFamily="34" charset="-122"/>
                <a:ea typeface="微软雅黑" panose="020B0503020204020204" pitchFamily="34" charset="-122"/>
                <a:cs typeface="+mn-ea"/>
                <a:sym typeface="+mn-lt"/>
              </a:rPr>
              <a:t>。</a:t>
            </a:r>
            <a:endParaRPr lang="zh-TW" altLang="en-US" kern="0" dirty="0">
              <a:latin typeface="微软雅黑" panose="020B0503020204020204" pitchFamily="34" charset="-122"/>
              <a:ea typeface="微软雅黑" panose="020B0503020204020204" pitchFamily="34" charset="-122"/>
              <a:cs typeface="+mn-ea"/>
              <a:sym typeface="+mn-lt"/>
            </a:endParaRPr>
          </a:p>
        </p:txBody>
      </p:sp>
      <p:sp>
        <p:nvSpPr>
          <p:cNvPr id="8" name="矩形 7"/>
          <p:cNvSpPr/>
          <p:nvPr/>
        </p:nvSpPr>
        <p:spPr>
          <a:xfrm>
            <a:off x="9637775" y="6198427"/>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413331546"/>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4"/>
          </p:nvPr>
        </p:nvSpPr>
        <p:spPr>
          <a:xfrm>
            <a:off x="695401" y="551397"/>
            <a:ext cx="6453645" cy="261610"/>
          </a:xfrm>
        </p:spPr>
        <p:txBody>
          <a:bodyPr/>
          <a:lstStyle/>
          <a:p>
            <a:r>
              <a:rPr lang="zh-TW" altLang="en-US" dirty="0"/>
              <a:t>挖掘資料寶藏  自來水供需質</a:t>
            </a:r>
          </a:p>
        </p:txBody>
      </p:sp>
      <p:sp>
        <p:nvSpPr>
          <p:cNvPr id="3" name="文字版面配置區 2"/>
          <p:cNvSpPr>
            <a:spLocks noGrp="1"/>
          </p:cNvSpPr>
          <p:nvPr>
            <p:ph type="body" sz="quarter" idx="15"/>
          </p:nvPr>
        </p:nvSpPr>
        <p:spPr/>
        <p:txBody>
          <a:bodyPr/>
          <a:lstStyle/>
          <a:p>
            <a:r>
              <a:rPr lang="zh-TW" altLang="en-US" dirty="0"/>
              <a:t>結語</a:t>
            </a:r>
          </a:p>
        </p:txBody>
      </p:sp>
      <p:sp>
        <p:nvSpPr>
          <p:cNvPr id="4" name="投影片編號版面配置區 3"/>
          <p:cNvSpPr>
            <a:spLocks noGrp="1"/>
          </p:cNvSpPr>
          <p:nvPr>
            <p:ph type="sldNum" sz="quarter" idx="4"/>
          </p:nvPr>
        </p:nvSpPr>
        <p:spPr/>
        <p:txBody>
          <a:bodyPr/>
          <a:lstStyle/>
          <a:p>
            <a:fld id="{7ECA2864-8704-4F29-BF88-EB45D0B17A67}" type="slidenum">
              <a:rPr lang="zh-TW" altLang="en-US" smtClean="0"/>
              <a:t>29</a:t>
            </a:fld>
            <a:endParaRPr lang="zh-TW" altLang="en-US"/>
          </a:p>
        </p:txBody>
      </p:sp>
      <p:sp>
        <p:nvSpPr>
          <p:cNvPr id="10" name="五边形 27"/>
          <p:cNvSpPr/>
          <p:nvPr/>
        </p:nvSpPr>
        <p:spPr>
          <a:xfrm>
            <a:off x="695401" y="1190028"/>
            <a:ext cx="10525631" cy="420047"/>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r>
              <a:rPr lang="en-US" altLang="zh-CN" sz="1600" kern="0">
                <a:solidFill>
                  <a:schemeClr val="bg1"/>
                </a:solidFill>
                <a:latin typeface="+mj-lt"/>
              </a:rPr>
              <a:t>01</a:t>
            </a:r>
            <a:endParaRPr lang="zh-CN" altLang="en-US" sz="1600" kern="0">
              <a:solidFill>
                <a:schemeClr val="bg1"/>
              </a:solidFill>
              <a:latin typeface="+mj-lt"/>
            </a:endParaRPr>
          </a:p>
        </p:txBody>
      </p:sp>
      <p:sp>
        <p:nvSpPr>
          <p:cNvPr id="11" name="五边形 28"/>
          <p:cNvSpPr/>
          <p:nvPr/>
        </p:nvSpPr>
        <p:spPr>
          <a:xfrm>
            <a:off x="3326807" y="1609043"/>
            <a:ext cx="7894224" cy="420047"/>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r>
              <a:rPr lang="en-US" altLang="zh-CN" sz="1600" kern="0">
                <a:solidFill>
                  <a:schemeClr val="bg1"/>
                </a:solidFill>
                <a:latin typeface="+mj-lt"/>
              </a:rPr>
              <a:t>02</a:t>
            </a:r>
            <a:endParaRPr lang="zh-CN" altLang="en-US" sz="1600" kern="0">
              <a:solidFill>
                <a:schemeClr val="bg1"/>
              </a:solidFill>
              <a:latin typeface="+mj-lt"/>
            </a:endParaRPr>
          </a:p>
        </p:txBody>
      </p:sp>
      <p:sp>
        <p:nvSpPr>
          <p:cNvPr id="12" name="五边形 30"/>
          <p:cNvSpPr/>
          <p:nvPr/>
        </p:nvSpPr>
        <p:spPr>
          <a:xfrm>
            <a:off x="5958214" y="2029090"/>
            <a:ext cx="5262815" cy="420047"/>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r>
              <a:rPr lang="en-US" altLang="zh-CN" sz="1600" kern="0">
                <a:solidFill>
                  <a:schemeClr val="bg1"/>
                </a:solidFill>
                <a:latin typeface="+mj-lt"/>
              </a:rPr>
              <a:t>03</a:t>
            </a:r>
            <a:endParaRPr lang="zh-CN" altLang="en-US" sz="1600" kern="0">
              <a:solidFill>
                <a:schemeClr val="bg1"/>
              </a:solidFill>
              <a:latin typeface="+mj-lt"/>
            </a:endParaRPr>
          </a:p>
        </p:txBody>
      </p:sp>
      <p:sp>
        <p:nvSpPr>
          <p:cNvPr id="13" name="五边形 32"/>
          <p:cNvSpPr/>
          <p:nvPr/>
        </p:nvSpPr>
        <p:spPr>
          <a:xfrm>
            <a:off x="8589622" y="2449135"/>
            <a:ext cx="2631407" cy="420047"/>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r>
              <a:rPr lang="en-US" altLang="zh-CN" sz="1600" kern="0">
                <a:solidFill>
                  <a:schemeClr val="bg1"/>
                </a:solidFill>
                <a:latin typeface="+mj-lt"/>
              </a:rPr>
              <a:t>04</a:t>
            </a:r>
            <a:endParaRPr lang="zh-CN" altLang="en-US" sz="1600" kern="0">
              <a:solidFill>
                <a:schemeClr val="bg1"/>
              </a:solidFill>
              <a:latin typeface="+mj-lt"/>
            </a:endParaRPr>
          </a:p>
        </p:txBody>
      </p:sp>
      <p:sp>
        <p:nvSpPr>
          <p:cNvPr id="14" name="矩形 13"/>
          <p:cNvSpPr/>
          <p:nvPr/>
        </p:nvSpPr>
        <p:spPr>
          <a:xfrm>
            <a:off x="635392" y="2404599"/>
            <a:ext cx="2520277" cy="4154984"/>
          </a:xfrm>
          <a:prstGeom prst="rect">
            <a:avLst/>
          </a:prstGeom>
        </p:spPr>
        <p:txBody>
          <a:bodyPr wrap="square">
            <a:spAutoFit/>
          </a:bodyPr>
          <a:lstStyle/>
          <a:p>
            <a:pPr defTabSz="1219170">
              <a:lnSpc>
                <a:spcPct val="150000"/>
              </a:lnSpc>
            </a:pPr>
            <a:r>
              <a:rPr lang="zh-TW" altLang="en-US" sz="1600" b="1" kern="0" dirty="0">
                <a:latin typeface="+mn-ea"/>
              </a:rPr>
              <a:t>在收集資料過程中，可發現資料欄位不一致或者遺漏等問題，藉此改善系統。</a:t>
            </a:r>
            <a:endParaRPr lang="en-US" altLang="zh-TW" sz="1600" b="1" kern="0" dirty="0">
              <a:latin typeface="+mn-ea"/>
            </a:endParaRPr>
          </a:p>
          <a:p>
            <a:pPr defTabSz="1219170">
              <a:lnSpc>
                <a:spcPct val="150000"/>
              </a:lnSpc>
            </a:pPr>
            <a:endParaRPr lang="en-US" altLang="zh-CN" sz="1600" kern="0" dirty="0">
              <a:solidFill>
                <a:schemeClr val="tx1">
                  <a:lumMod val="65000"/>
                  <a:lumOff val="35000"/>
                </a:schemeClr>
              </a:solidFill>
              <a:latin typeface="+mn-ea"/>
            </a:endParaRPr>
          </a:p>
          <a:p>
            <a:pPr defTabSz="1219170">
              <a:lnSpc>
                <a:spcPct val="150000"/>
              </a:lnSpc>
            </a:pPr>
            <a:endParaRPr lang="en-US" altLang="zh-CN" sz="1600" kern="0" dirty="0">
              <a:solidFill>
                <a:schemeClr val="tx1">
                  <a:lumMod val="65000"/>
                  <a:lumOff val="35000"/>
                </a:schemeClr>
              </a:solidFill>
              <a:latin typeface="+mn-ea"/>
            </a:endParaRPr>
          </a:p>
          <a:p>
            <a:pPr defTabSz="1219170">
              <a:lnSpc>
                <a:spcPct val="150000"/>
              </a:lnSpc>
            </a:pPr>
            <a:endParaRPr lang="en-US" altLang="zh-CN" sz="1600" kern="0" dirty="0">
              <a:solidFill>
                <a:schemeClr val="tx1">
                  <a:lumMod val="65000"/>
                  <a:lumOff val="35000"/>
                </a:schemeClr>
              </a:solidFill>
              <a:latin typeface="+mn-ea"/>
            </a:endParaRPr>
          </a:p>
          <a:p>
            <a:pPr defTabSz="1219170">
              <a:lnSpc>
                <a:spcPct val="150000"/>
              </a:lnSpc>
            </a:pPr>
            <a:endParaRPr lang="en-US" altLang="zh-TW" sz="1600" kern="0" dirty="0" smtClean="0">
              <a:solidFill>
                <a:schemeClr val="tx1">
                  <a:lumMod val="65000"/>
                  <a:lumOff val="35000"/>
                </a:schemeClr>
              </a:solidFill>
              <a:latin typeface="+mn-ea"/>
            </a:endParaRPr>
          </a:p>
          <a:p>
            <a:pPr defTabSz="1219170">
              <a:lnSpc>
                <a:spcPct val="150000"/>
              </a:lnSpc>
            </a:pPr>
            <a:r>
              <a:rPr lang="zh-TW" altLang="en-US" sz="1600" kern="0" dirty="0" smtClean="0">
                <a:solidFill>
                  <a:srgbClr val="7030A0"/>
                </a:solidFill>
                <a:latin typeface="+mn-ea"/>
              </a:rPr>
              <a:t>發現</a:t>
            </a:r>
            <a:r>
              <a:rPr lang="zh-TW" altLang="en-US" sz="1600" kern="0" dirty="0">
                <a:solidFill>
                  <a:srgbClr val="7030A0"/>
                </a:solidFill>
                <a:latin typeface="+mn-ea"/>
              </a:rPr>
              <a:t>業務單位的</a:t>
            </a:r>
            <a:r>
              <a:rPr lang="zh-TW" altLang="en-US" sz="1600" kern="0" dirty="0" smtClean="0">
                <a:solidFill>
                  <a:srgbClr val="7030A0"/>
                </a:solidFill>
                <a:latin typeface="+mn-ea"/>
              </a:rPr>
              <a:t>資料供水系統</a:t>
            </a:r>
            <a:r>
              <a:rPr lang="zh-TW" altLang="en-US" sz="1600" kern="0" dirty="0">
                <a:solidFill>
                  <a:srgbClr val="7030A0"/>
                </a:solidFill>
                <a:latin typeface="+mn-ea"/>
              </a:rPr>
              <a:t>編號因各自</a:t>
            </a:r>
            <a:r>
              <a:rPr lang="zh-TW" altLang="en-US" sz="1600" kern="0" dirty="0" smtClean="0">
                <a:solidFill>
                  <a:srgbClr val="7030A0"/>
                </a:solidFill>
                <a:latin typeface="+mn-ea"/>
              </a:rPr>
              <a:t>改版、合併而</a:t>
            </a:r>
            <a:r>
              <a:rPr lang="zh-TW" altLang="en-US" sz="1600" kern="0" dirty="0">
                <a:solidFill>
                  <a:srgbClr val="7030A0"/>
                </a:solidFill>
                <a:latin typeface="+mn-ea"/>
              </a:rPr>
              <a:t>存在不一致的現象，藉由此次</a:t>
            </a:r>
            <a:r>
              <a:rPr lang="zh-TW" altLang="en-US" sz="1600" kern="0" dirty="0" smtClean="0">
                <a:solidFill>
                  <a:srgbClr val="7030A0"/>
                </a:solidFill>
                <a:latin typeface="+mn-ea"/>
              </a:rPr>
              <a:t>活動作調整</a:t>
            </a:r>
            <a:r>
              <a:rPr lang="zh-TW" altLang="en-US" sz="1600" kern="0" dirty="0">
                <a:solidFill>
                  <a:srgbClr val="7030A0"/>
                </a:solidFill>
                <a:latin typeface="+mn-ea"/>
              </a:rPr>
              <a:t>。</a:t>
            </a:r>
            <a:endParaRPr lang="zh-CN" altLang="en-US" sz="1600" kern="0" dirty="0">
              <a:solidFill>
                <a:srgbClr val="7030A0"/>
              </a:solidFill>
              <a:latin typeface="+mn-ea"/>
            </a:endParaRPr>
          </a:p>
        </p:txBody>
      </p:sp>
      <p:sp>
        <p:nvSpPr>
          <p:cNvPr id="15" name="矩形 14"/>
          <p:cNvSpPr/>
          <p:nvPr/>
        </p:nvSpPr>
        <p:spPr>
          <a:xfrm>
            <a:off x="635391" y="1859779"/>
            <a:ext cx="2520277" cy="338554"/>
          </a:xfrm>
          <a:prstGeom prst="rect">
            <a:avLst/>
          </a:prstGeom>
        </p:spPr>
        <p:txBody>
          <a:bodyPr wrap="square">
            <a:spAutoFit/>
          </a:bodyPr>
          <a:lstStyle/>
          <a:p>
            <a:pPr defTabSz="1219170"/>
            <a:r>
              <a:rPr lang="zh-TW" altLang="en-US" sz="1600" b="1" kern="0" dirty="0">
                <a:solidFill>
                  <a:schemeClr val="accent1">
                    <a:lumMod val="75000"/>
                  </a:schemeClr>
                </a:solidFill>
              </a:rPr>
              <a:t>內部資料健檢</a:t>
            </a:r>
            <a:endParaRPr lang="zh-CN" altLang="en-US" sz="1600" b="1" kern="0" dirty="0">
              <a:solidFill>
                <a:schemeClr val="accent1">
                  <a:lumMod val="75000"/>
                </a:schemeClr>
              </a:solidFill>
            </a:endParaRPr>
          </a:p>
        </p:txBody>
      </p:sp>
      <p:sp>
        <p:nvSpPr>
          <p:cNvPr id="16" name="矩形 15"/>
          <p:cNvSpPr/>
          <p:nvPr/>
        </p:nvSpPr>
        <p:spPr>
          <a:xfrm>
            <a:off x="5975987" y="3062044"/>
            <a:ext cx="2520277" cy="3785652"/>
          </a:xfrm>
          <a:prstGeom prst="rect">
            <a:avLst/>
          </a:prstGeom>
        </p:spPr>
        <p:txBody>
          <a:bodyPr wrap="square">
            <a:spAutoFit/>
          </a:bodyPr>
          <a:lstStyle/>
          <a:p>
            <a:pPr defTabSz="1219170">
              <a:lnSpc>
                <a:spcPct val="150000"/>
              </a:lnSpc>
            </a:pPr>
            <a:r>
              <a:rPr lang="zh-TW" altLang="en-US" sz="1600" b="1" kern="0" dirty="0">
                <a:latin typeface="+mn-ea"/>
              </a:rPr>
              <a:t>藉由網路社群達成更好的互動方式與效率。</a:t>
            </a:r>
            <a:endParaRPr lang="en-US" altLang="zh-TW" sz="1600" b="1" kern="0" dirty="0">
              <a:latin typeface="+mn-ea"/>
            </a:endParaRPr>
          </a:p>
          <a:p>
            <a:pPr defTabSz="1219170">
              <a:lnSpc>
                <a:spcPct val="150000"/>
              </a:lnSpc>
            </a:pPr>
            <a:endParaRPr lang="en-US" altLang="zh-CN" sz="1600" kern="0" dirty="0">
              <a:solidFill>
                <a:schemeClr val="tx1">
                  <a:lumMod val="65000"/>
                  <a:lumOff val="35000"/>
                </a:schemeClr>
              </a:solidFill>
              <a:latin typeface="+mn-ea"/>
            </a:endParaRPr>
          </a:p>
          <a:p>
            <a:pPr defTabSz="1219170">
              <a:lnSpc>
                <a:spcPct val="150000"/>
              </a:lnSpc>
            </a:pPr>
            <a:endParaRPr lang="en-US" altLang="zh-CN" sz="1600" kern="0" dirty="0">
              <a:solidFill>
                <a:schemeClr val="tx1">
                  <a:lumMod val="65000"/>
                  <a:lumOff val="35000"/>
                </a:schemeClr>
              </a:solidFill>
              <a:latin typeface="+mn-ea"/>
            </a:endParaRPr>
          </a:p>
          <a:p>
            <a:pPr defTabSz="1219170">
              <a:lnSpc>
                <a:spcPct val="150000"/>
              </a:lnSpc>
            </a:pPr>
            <a:endParaRPr lang="en-US" altLang="zh-TW" sz="1600" kern="0" dirty="0" smtClean="0">
              <a:solidFill>
                <a:schemeClr val="tx1">
                  <a:lumMod val="65000"/>
                  <a:lumOff val="35000"/>
                </a:schemeClr>
              </a:solidFill>
              <a:latin typeface="+mn-ea"/>
            </a:endParaRPr>
          </a:p>
          <a:p>
            <a:pPr defTabSz="1219170">
              <a:lnSpc>
                <a:spcPct val="150000"/>
              </a:lnSpc>
            </a:pPr>
            <a:r>
              <a:rPr lang="zh-TW" altLang="en-US" sz="1600" kern="0" dirty="0" smtClean="0">
                <a:solidFill>
                  <a:srgbClr val="7030A0"/>
                </a:solidFill>
                <a:latin typeface="+mn-ea"/>
              </a:rPr>
              <a:t>發現</a:t>
            </a:r>
            <a:r>
              <a:rPr lang="zh-TW" altLang="en-US" sz="1600" kern="0" dirty="0">
                <a:solidFill>
                  <a:srgbClr val="7030A0"/>
                </a:solidFill>
                <a:latin typeface="+mn-ea"/>
              </a:rPr>
              <a:t>網路社群的力量</a:t>
            </a:r>
            <a:r>
              <a:rPr lang="zh-TW" altLang="en-US" sz="1600" kern="0" dirty="0" smtClean="0">
                <a:solidFill>
                  <a:srgbClr val="7030A0"/>
                </a:solidFill>
                <a:latin typeface="+mn-ea"/>
              </a:rPr>
              <a:t>強大，活動期間瀏覽及粉絲團關注人數大幅增加，</a:t>
            </a:r>
            <a:r>
              <a:rPr lang="zh-TW" altLang="en-US" sz="1600" kern="0" dirty="0">
                <a:solidFill>
                  <a:srgbClr val="7030A0"/>
                </a:solidFill>
                <a:latin typeface="+mn-ea"/>
              </a:rPr>
              <a:t>可適時經營並推廣各項節水作為或是其他議題討論之平台</a:t>
            </a:r>
            <a:r>
              <a:rPr lang="zh-TW" altLang="en-US" sz="1600" kern="0" dirty="0">
                <a:solidFill>
                  <a:schemeClr val="tx1">
                    <a:lumMod val="65000"/>
                    <a:lumOff val="35000"/>
                  </a:schemeClr>
                </a:solidFill>
                <a:latin typeface="+mn-ea"/>
              </a:rPr>
              <a:t>。</a:t>
            </a:r>
            <a:endParaRPr lang="zh-CN" altLang="en-US" sz="1600" kern="0" dirty="0">
              <a:solidFill>
                <a:schemeClr val="tx1">
                  <a:lumMod val="65000"/>
                  <a:lumOff val="35000"/>
                </a:schemeClr>
              </a:solidFill>
              <a:latin typeface="+mn-ea"/>
            </a:endParaRPr>
          </a:p>
        </p:txBody>
      </p:sp>
      <p:sp>
        <p:nvSpPr>
          <p:cNvPr id="17" name="矩形 16"/>
          <p:cNvSpPr/>
          <p:nvPr/>
        </p:nvSpPr>
        <p:spPr>
          <a:xfrm>
            <a:off x="5975986" y="2630188"/>
            <a:ext cx="2520277" cy="338554"/>
          </a:xfrm>
          <a:prstGeom prst="rect">
            <a:avLst/>
          </a:prstGeom>
        </p:spPr>
        <p:txBody>
          <a:bodyPr wrap="square">
            <a:spAutoFit/>
          </a:bodyPr>
          <a:lstStyle/>
          <a:p>
            <a:pPr defTabSz="1219170"/>
            <a:r>
              <a:rPr lang="zh-TW" altLang="en-US" sz="1600" b="1" kern="0" dirty="0">
                <a:solidFill>
                  <a:schemeClr val="accent1">
                    <a:lumMod val="75000"/>
                  </a:schemeClr>
                </a:solidFill>
              </a:rPr>
              <a:t>社群網路</a:t>
            </a:r>
            <a:endParaRPr lang="zh-CN" altLang="en-US" sz="1600" b="1" kern="0" dirty="0">
              <a:solidFill>
                <a:schemeClr val="accent1">
                  <a:lumMod val="75000"/>
                </a:schemeClr>
              </a:solidFill>
            </a:endParaRPr>
          </a:p>
        </p:txBody>
      </p:sp>
      <p:sp>
        <p:nvSpPr>
          <p:cNvPr id="18" name="矩形 17"/>
          <p:cNvSpPr/>
          <p:nvPr/>
        </p:nvSpPr>
        <p:spPr>
          <a:xfrm>
            <a:off x="3266800" y="2712936"/>
            <a:ext cx="2520277" cy="4154984"/>
          </a:xfrm>
          <a:prstGeom prst="rect">
            <a:avLst/>
          </a:prstGeom>
        </p:spPr>
        <p:txBody>
          <a:bodyPr wrap="square">
            <a:spAutoFit/>
          </a:bodyPr>
          <a:lstStyle/>
          <a:p>
            <a:pPr defTabSz="1219170">
              <a:lnSpc>
                <a:spcPct val="150000"/>
              </a:lnSpc>
            </a:pPr>
            <a:r>
              <a:rPr lang="zh-TW" altLang="en-US" sz="1600" b="1" kern="0" dirty="0">
                <a:latin typeface="+mn-ea"/>
              </a:rPr>
              <a:t>藉由活動的舉辦能與不同領域的工作者、學者互動，公司內部能更了解外界的資料需求，亦能消彌外界對公司內部的疑慮</a:t>
            </a:r>
            <a:r>
              <a:rPr lang="zh-TW" altLang="en-US" sz="1600" b="1" kern="0" dirty="0" smtClean="0">
                <a:latin typeface="+mn-ea"/>
              </a:rPr>
              <a:t>。</a:t>
            </a:r>
            <a:endParaRPr lang="en-US" altLang="zh-TW" sz="1600" b="1" kern="0" dirty="0" smtClean="0">
              <a:latin typeface="+mn-ea"/>
            </a:endParaRPr>
          </a:p>
          <a:p>
            <a:pPr defTabSz="1219170">
              <a:lnSpc>
                <a:spcPct val="150000"/>
              </a:lnSpc>
            </a:pPr>
            <a:endParaRPr lang="en-US" altLang="zh-TW" sz="1600" b="1" kern="0" dirty="0">
              <a:latin typeface="+mn-ea"/>
            </a:endParaRPr>
          </a:p>
          <a:p>
            <a:pPr defTabSz="1219170">
              <a:lnSpc>
                <a:spcPct val="150000"/>
              </a:lnSpc>
            </a:pPr>
            <a:r>
              <a:rPr lang="zh-TW" altLang="en-US" sz="1600" kern="0" dirty="0" smtClean="0">
                <a:solidFill>
                  <a:srgbClr val="7030A0"/>
                </a:solidFill>
                <a:latin typeface="+mn-ea"/>
              </a:rPr>
              <a:t>說明</a:t>
            </a:r>
            <a:r>
              <a:rPr lang="zh-TW" altLang="en-US" sz="1600" kern="0" dirty="0">
                <a:solidFill>
                  <a:srgbClr val="7030A0"/>
                </a:solidFill>
                <a:latin typeface="+mn-ea"/>
              </a:rPr>
              <a:t>會</a:t>
            </a:r>
            <a:r>
              <a:rPr lang="en-US" altLang="zh-TW" sz="1600" kern="0" dirty="0">
                <a:solidFill>
                  <a:srgbClr val="7030A0"/>
                </a:solidFill>
                <a:latin typeface="+mn-ea"/>
              </a:rPr>
              <a:t>/</a:t>
            </a:r>
            <a:r>
              <a:rPr lang="zh-TW" altLang="en-US" sz="1600" kern="0" dirty="0">
                <a:solidFill>
                  <a:srgbClr val="7030A0"/>
                </a:solidFill>
                <a:latin typeface="+mn-ea"/>
              </a:rPr>
              <a:t>盟友日時，業務單位針對資料的欄位、使用方式說明討論時，參賽者</a:t>
            </a:r>
            <a:r>
              <a:rPr lang="zh-TW" altLang="en-US" sz="1600" kern="0" dirty="0" smtClean="0">
                <a:solidFill>
                  <a:srgbClr val="7030A0"/>
                </a:solidFill>
                <a:latin typeface="+mn-ea"/>
              </a:rPr>
              <a:t>的</a:t>
            </a:r>
            <a:r>
              <a:rPr lang="zh-TW" altLang="en-US" sz="1600" kern="0" dirty="0">
                <a:solidFill>
                  <a:srgbClr val="7030A0"/>
                </a:solidFill>
                <a:latin typeface="+mn-ea"/>
              </a:rPr>
              <a:t>態度</a:t>
            </a:r>
            <a:r>
              <a:rPr lang="zh-TW" altLang="en-US" sz="1600" kern="0" dirty="0" smtClean="0">
                <a:solidFill>
                  <a:srgbClr val="7030A0"/>
                </a:solidFill>
                <a:latin typeface="+mn-ea"/>
              </a:rPr>
              <a:t>積極，雙向溝通有助於資料開放。</a:t>
            </a:r>
            <a:endParaRPr lang="zh-CN" altLang="en-US" sz="1600" kern="0" dirty="0">
              <a:solidFill>
                <a:srgbClr val="7030A0"/>
              </a:solidFill>
              <a:latin typeface="+mn-ea"/>
            </a:endParaRPr>
          </a:p>
        </p:txBody>
      </p:sp>
      <p:sp>
        <p:nvSpPr>
          <p:cNvPr id="19" name="矩形 18"/>
          <p:cNvSpPr/>
          <p:nvPr/>
        </p:nvSpPr>
        <p:spPr>
          <a:xfrm>
            <a:off x="3249027" y="2324380"/>
            <a:ext cx="2520277" cy="338554"/>
          </a:xfrm>
          <a:prstGeom prst="rect">
            <a:avLst/>
          </a:prstGeom>
        </p:spPr>
        <p:txBody>
          <a:bodyPr wrap="square">
            <a:spAutoFit/>
          </a:bodyPr>
          <a:lstStyle/>
          <a:p>
            <a:pPr defTabSz="1219170"/>
            <a:r>
              <a:rPr lang="zh-TW" altLang="en-US" sz="1600" b="1" kern="0" dirty="0">
                <a:solidFill>
                  <a:schemeClr val="accent1">
                    <a:lumMod val="60000"/>
                    <a:lumOff val="40000"/>
                  </a:schemeClr>
                </a:solidFill>
              </a:rPr>
              <a:t>良好的互動管道</a:t>
            </a:r>
            <a:endParaRPr lang="zh-CN" altLang="en-US" sz="1600" b="1" kern="0" dirty="0">
              <a:solidFill>
                <a:schemeClr val="accent1">
                  <a:lumMod val="60000"/>
                  <a:lumOff val="40000"/>
                </a:schemeClr>
              </a:solidFill>
            </a:endParaRPr>
          </a:p>
        </p:txBody>
      </p:sp>
      <p:sp>
        <p:nvSpPr>
          <p:cNvPr id="20" name="矩形 19"/>
          <p:cNvSpPr/>
          <p:nvPr/>
        </p:nvSpPr>
        <p:spPr>
          <a:xfrm>
            <a:off x="8556274" y="3400597"/>
            <a:ext cx="2520277" cy="3046988"/>
          </a:xfrm>
          <a:prstGeom prst="rect">
            <a:avLst/>
          </a:prstGeom>
        </p:spPr>
        <p:txBody>
          <a:bodyPr wrap="square">
            <a:spAutoFit/>
          </a:bodyPr>
          <a:lstStyle/>
          <a:p>
            <a:pPr marL="342900" indent="-342900" defTabSz="1219170">
              <a:lnSpc>
                <a:spcPct val="150000"/>
              </a:lnSpc>
              <a:buFont typeface="+mj-lt"/>
              <a:buAutoNum type="arabicPeriod"/>
            </a:pPr>
            <a:r>
              <a:rPr lang="zh-TW" altLang="en-US" sz="1600" b="1" kern="0" dirty="0" smtClean="0">
                <a:latin typeface="+mn-ea"/>
              </a:rPr>
              <a:t>將競賽結果送交業務單位研</a:t>
            </a:r>
            <a:r>
              <a:rPr lang="zh-TW" altLang="en-US" sz="1600" b="1" kern="0" dirty="0">
                <a:latin typeface="+mn-ea"/>
              </a:rPr>
              <a:t>參</a:t>
            </a:r>
            <a:r>
              <a:rPr lang="zh-TW" altLang="en-US" sz="1600" b="1" kern="0" dirty="0" smtClean="0">
                <a:latin typeface="+mn-ea"/>
              </a:rPr>
              <a:t>。</a:t>
            </a:r>
            <a:endParaRPr lang="en-US" altLang="zh-TW" sz="1600" b="1" kern="0" dirty="0" smtClean="0">
              <a:latin typeface="+mn-ea"/>
            </a:endParaRPr>
          </a:p>
          <a:p>
            <a:pPr marL="342900" indent="-342900" defTabSz="1219170">
              <a:lnSpc>
                <a:spcPct val="150000"/>
              </a:lnSpc>
              <a:buFont typeface="+mj-lt"/>
              <a:buAutoNum type="arabicPeriod"/>
            </a:pPr>
            <a:r>
              <a:rPr lang="zh-TW" altLang="en-US" sz="1600" b="1" kern="0" dirty="0">
                <a:latin typeface="+mn-ea"/>
              </a:rPr>
              <a:t>續辦理相關教育</a:t>
            </a:r>
            <a:r>
              <a:rPr lang="zh-TW" altLang="en-US" sz="1600" b="1" kern="0" dirty="0" smtClean="0">
                <a:latin typeface="+mn-ea"/>
              </a:rPr>
              <a:t>訓練。</a:t>
            </a:r>
            <a:endParaRPr lang="en-US" altLang="zh-TW" sz="1600" b="1" kern="0" dirty="0" smtClean="0">
              <a:latin typeface="+mn-ea"/>
            </a:endParaRPr>
          </a:p>
          <a:p>
            <a:pPr marL="342900" indent="-342900" defTabSz="1219170">
              <a:lnSpc>
                <a:spcPct val="150000"/>
              </a:lnSpc>
              <a:buFont typeface="+mj-lt"/>
              <a:buAutoNum type="arabicPeriod"/>
            </a:pPr>
            <a:endParaRPr lang="zh-TW" altLang="en-US" sz="1600" b="1" kern="0" dirty="0">
              <a:latin typeface="+mn-ea"/>
            </a:endParaRPr>
          </a:p>
          <a:p>
            <a:pPr defTabSz="1219170">
              <a:lnSpc>
                <a:spcPct val="150000"/>
              </a:lnSpc>
            </a:pPr>
            <a:r>
              <a:rPr lang="zh-TW" altLang="en-US" sz="1600" kern="0" dirty="0" smtClean="0">
                <a:solidFill>
                  <a:srgbClr val="7030A0"/>
                </a:solidFill>
                <a:latin typeface="+mn-ea"/>
              </a:rPr>
              <a:t>透過</a:t>
            </a:r>
            <a:r>
              <a:rPr lang="zh-TW" altLang="en-US" sz="1600" kern="0" dirty="0">
                <a:solidFill>
                  <a:srgbClr val="7030A0"/>
                </a:solidFill>
                <a:latin typeface="+mn-ea"/>
              </a:rPr>
              <a:t>活動辦理讓公司同仁能更切身了解資料應用及價值</a:t>
            </a:r>
            <a:r>
              <a:rPr lang="zh-TW" altLang="en-US" sz="1600" kern="0" dirty="0" smtClean="0">
                <a:solidFill>
                  <a:srgbClr val="7030A0"/>
                </a:solidFill>
                <a:latin typeface="+mn-ea"/>
              </a:rPr>
              <a:t>，互相學習成長以</a:t>
            </a:r>
            <a:r>
              <a:rPr lang="zh-TW" altLang="en-US" sz="1600" kern="0" dirty="0">
                <a:solidFill>
                  <a:srgbClr val="7030A0"/>
                </a:solidFill>
                <a:latin typeface="+mn-ea"/>
              </a:rPr>
              <a:t>因應大數據時代。</a:t>
            </a:r>
            <a:endParaRPr lang="zh-CN" altLang="en-US" sz="1600" kern="0" dirty="0">
              <a:solidFill>
                <a:srgbClr val="7030A0"/>
              </a:solidFill>
              <a:latin typeface="+mn-ea"/>
            </a:endParaRPr>
          </a:p>
        </p:txBody>
      </p:sp>
      <p:sp>
        <p:nvSpPr>
          <p:cNvPr id="21" name="矩形 20"/>
          <p:cNvSpPr/>
          <p:nvPr/>
        </p:nvSpPr>
        <p:spPr>
          <a:xfrm>
            <a:off x="8556272" y="2999906"/>
            <a:ext cx="2520277" cy="338554"/>
          </a:xfrm>
          <a:prstGeom prst="rect">
            <a:avLst/>
          </a:prstGeom>
        </p:spPr>
        <p:txBody>
          <a:bodyPr wrap="square">
            <a:spAutoFit/>
          </a:bodyPr>
          <a:lstStyle/>
          <a:p>
            <a:pPr defTabSz="1219170"/>
            <a:r>
              <a:rPr lang="zh-TW" altLang="en-US" sz="1600" b="1" kern="0" dirty="0">
                <a:solidFill>
                  <a:schemeClr val="accent1">
                    <a:lumMod val="60000"/>
                    <a:lumOff val="40000"/>
                  </a:schemeClr>
                </a:solidFill>
              </a:rPr>
              <a:t>資料應用推廣</a:t>
            </a:r>
            <a:endParaRPr lang="zh-CN" altLang="en-US" sz="1600" b="1" kern="0" dirty="0">
              <a:solidFill>
                <a:schemeClr val="accent1">
                  <a:lumMod val="60000"/>
                  <a:lumOff val="40000"/>
                </a:schemeClr>
              </a:solidFill>
            </a:endParaRPr>
          </a:p>
        </p:txBody>
      </p:sp>
      <p:cxnSp>
        <p:nvCxnSpPr>
          <p:cNvPr id="22" name="直接连接符 47"/>
          <p:cNvCxnSpPr/>
          <p:nvPr/>
        </p:nvCxnSpPr>
        <p:spPr>
          <a:xfrm>
            <a:off x="3155671" y="2920281"/>
            <a:ext cx="0" cy="187014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48"/>
          <p:cNvCxnSpPr/>
          <p:nvPr/>
        </p:nvCxnSpPr>
        <p:spPr>
          <a:xfrm>
            <a:off x="5855971" y="3410275"/>
            <a:ext cx="0" cy="138015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49"/>
          <p:cNvCxnSpPr/>
          <p:nvPr/>
        </p:nvCxnSpPr>
        <p:spPr>
          <a:xfrm>
            <a:off x="8496264" y="3800707"/>
            <a:ext cx="0" cy="98972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9182093" y="6521025"/>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75330582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0" name="文本占位符 9"/>
          <p:cNvSpPr>
            <a:spLocks noGrp="1"/>
          </p:cNvSpPr>
          <p:nvPr>
            <p:ph type="body" sz="quarter" idx="11"/>
          </p:nvPr>
        </p:nvSpPr>
        <p:spPr>
          <a:xfrm>
            <a:off x="5194570" y="1826018"/>
            <a:ext cx="6569245" cy="1015663"/>
          </a:xfrm>
        </p:spPr>
        <p:txBody>
          <a:bodyPr/>
          <a:lstStyle/>
          <a:p>
            <a:r>
              <a:rPr lang="en-US" altLang="zh-CN" kern="0" dirty="0"/>
              <a:t>PART ONE</a:t>
            </a:r>
            <a:endParaRPr lang="zh-CN" altLang="en-US" kern="0" dirty="0"/>
          </a:p>
        </p:txBody>
      </p:sp>
      <p:sp>
        <p:nvSpPr>
          <p:cNvPr id="11" name="文本占位符 10"/>
          <p:cNvSpPr>
            <a:spLocks noGrp="1"/>
          </p:cNvSpPr>
          <p:nvPr>
            <p:ph type="body" sz="quarter" idx="12"/>
          </p:nvPr>
        </p:nvSpPr>
        <p:spPr/>
        <p:txBody>
          <a:bodyPr/>
          <a:lstStyle/>
          <a:p>
            <a:r>
              <a:rPr lang="en-US" altLang="zh-CN" dirty="0"/>
              <a:t>1</a:t>
            </a:r>
            <a:endParaRPr lang="zh-CN" altLang="en-US" dirty="0"/>
          </a:p>
        </p:txBody>
      </p:sp>
      <p:sp>
        <p:nvSpPr>
          <p:cNvPr id="12" name="文本占位符 11"/>
          <p:cNvSpPr>
            <a:spLocks noGrp="1"/>
          </p:cNvSpPr>
          <p:nvPr>
            <p:ph type="body" sz="quarter" idx="13"/>
          </p:nvPr>
        </p:nvSpPr>
        <p:spPr>
          <a:xfrm>
            <a:off x="5194570" y="2791947"/>
            <a:ext cx="6569245" cy="769441"/>
          </a:xfrm>
        </p:spPr>
        <p:txBody>
          <a:bodyPr/>
          <a:lstStyle/>
          <a:p>
            <a:r>
              <a:rPr lang="zh-TW" altLang="en-US" sz="4400" dirty="0"/>
              <a:t>活動簡介</a:t>
            </a:r>
          </a:p>
        </p:txBody>
      </p:sp>
      <p:sp>
        <p:nvSpPr>
          <p:cNvPr id="13" name="文本占位符 12"/>
          <p:cNvSpPr>
            <a:spLocks noGrp="1"/>
          </p:cNvSpPr>
          <p:nvPr>
            <p:ph type="body" sz="quarter" idx="15"/>
          </p:nvPr>
        </p:nvSpPr>
        <p:spPr>
          <a:xfrm>
            <a:off x="5194570" y="3636243"/>
            <a:ext cx="6569245" cy="338554"/>
          </a:xfrm>
        </p:spPr>
        <p:txBody>
          <a:bodyPr/>
          <a:lstStyle/>
          <a:p>
            <a:r>
              <a:rPr lang="zh-TW" altLang="en-US" sz="1600" b="1" dirty="0">
                <a:latin typeface="Microsoft YaHei UI" panose="020B0503020204020204" pitchFamily="34" charset="-122"/>
                <a:ea typeface="Microsoft YaHei UI" panose="020B0503020204020204" pitchFamily="34" charset="-122"/>
              </a:rPr>
              <a:t>挖掘資料寶藏  自來水供需質</a:t>
            </a:r>
          </a:p>
        </p:txBody>
      </p:sp>
      <p:sp>
        <p:nvSpPr>
          <p:cNvPr id="7" name="矩形 6"/>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61812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p:cNvSpPr>
            <a:spLocks noGrp="1"/>
          </p:cNvSpPr>
          <p:nvPr>
            <p:ph type="body" sz="quarter" idx="11"/>
          </p:nvPr>
        </p:nvSpPr>
        <p:spPr/>
        <p:txBody>
          <a:bodyPr/>
          <a:lstStyle/>
          <a:p>
            <a:endParaRPr lang="zh-TW" altLang="en-US"/>
          </a:p>
        </p:txBody>
      </p:sp>
      <p:sp>
        <p:nvSpPr>
          <p:cNvPr id="3" name="文字版面配置區 2"/>
          <p:cNvSpPr>
            <a:spLocks noGrp="1"/>
          </p:cNvSpPr>
          <p:nvPr>
            <p:ph type="body" sz="quarter" idx="12"/>
          </p:nvPr>
        </p:nvSpPr>
        <p:spPr>
          <a:xfrm>
            <a:off x="1" y="-2219126"/>
            <a:ext cx="5338321" cy="11618565"/>
          </a:xfrm>
        </p:spPr>
        <p:txBody>
          <a:bodyPr/>
          <a:lstStyle/>
          <a:p>
            <a:r>
              <a:rPr lang="en-US" altLang="zh-TW" dirty="0" smtClean="0"/>
              <a:t>5</a:t>
            </a:r>
            <a:endParaRPr lang="zh-TW" altLang="en-US" dirty="0"/>
          </a:p>
        </p:txBody>
      </p:sp>
      <p:sp>
        <p:nvSpPr>
          <p:cNvPr id="4" name="文字版面配置區 3"/>
          <p:cNvSpPr>
            <a:spLocks noGrp="1"/>
          </p:cNvSpPr>
          <p:nvPr>
            <p:ph type="body" sz="quarter" idx="13"/>
          </p:nvPr>
        </p:nvSpPr>
        <p:spPr/>
        <p:txBody>
          <a:bodyPr/>
          <a:lstStyle/>
          <a:p>
            <a:r>
              <a:rPr lang="zh-TW" altLang="en-US" dirty="0" smtClean="0"/>
              <a:t>資料應用推廣</a:t>
            </a:r>
            <a:endParaRPr lang="zh-TW" altLang="en-US" dirty="0"/>
          </a:p>
        </p:txBody>
      </p:sp>
      <p:sp>
        <p:nvSpPr>
          <p:cNvPr id="6" name="文本占位符 12"/>
          <p:cNvSpPr txBox="1">
            <a:spLocks/>
          </p:cNvSpPr>
          <p:nvPr/>
        </p:nvSpPr>
        <p:spPr>
          <a:xfrm>
            <a:off x="5194570" y="3636243"/>
            <a:ext cx="6569245" cy="276999"/>
          </a:xfrm>
          <a:prstGeom prst="rect">
            <a:avLst/>
          </a:prstGeom>
        </p:spPr>
        <p:txBody>
          <a:bodyPr wrap="square">
            <a:spAutoFit/>
          </a:bodyPr>
          <a:lstStyle>
            <a:lvl1pPr marL="0" indent="0" algn="r" defTabSz="1219170" rtl="0" eaLnBrk="1" latinLnBrk="0" hangingPunct="1">
              <a:spcBef>
                <a:spcPct val="20000"/>
              </a:spcBef>
              <a:buFont typeface="Arial" pitchFamily="34" charset="0"/>
              <a:buNone/>
              <a:defRPr sz="1200" kern="1200">
                <a:solidFill>
                  <a:schemeClr val="bg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zh-TW" altLang="en-US" b="1" smtClean="0">
                <a:latin typeface="Microsoft YaHei UI" panose="020B0503020204020204" pitchFamily="34" charset="-122"/>
                <a:ea typeface="Microsoft YaHei UI" panose="020B0503020204020204" pitchFamily="34" charset="-122"/>
              </a:rPr>
              <a:t>挖掘資料寶藏  自來水供需質</a:t>
            </a:r>
            <a:endParaRPr lang="zh-TW" altLang="en-US" b="1" dirty="0">
              <a:latin typeface="Microsoft YaHei UI" panose="020B0503020204020204" pitchFamily="34" charset="-122"/>
              <a:ea typeface="Microsoft YaHei UI" panose="020B0503020204020204" pitchFamily="34" charset="-122"/>
            </a:endParaRPr>
          </a:p>
        </p:txBody>
      </p:sp>
      <p:sp>
        <p:nvSpPr>
          <p:cNvPr id="7" name="矩形 6"/>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21008847"/>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4"/>
          </p:nvPr>
        </p:nvSpPr>
        <p:spPr>
          <a:xfrm>
            <a:off x="695401" y="551397"/>
            <a:ext cx="6453645" cy="261610"/>
          </a:xfrm>
        </p:spPr>
        <p:txBody>
          <a:bodyPr/>
          <a:lstStyle/>
          <a:p>
            <a:r>
              <a:rPr lang="zh-TW" altLang="en-US" b="1" dirty="0">
                <a:latin typeface="Microsoft YaHei UI" panose="020B0503020204020204" pitchFamily="34" charset="-122"/>
                <a:ea typeface="Microsoft YaHei UI" panose="020B0503020204020204" pitchFamily="34" charset="-122"/>
              </a:rPr>
              <a:t>挖掘資料寶藏  自來水供需質</a:t>
            </a:r>
          </a:p>
        </p:txBody>
      </p:sp>
      <p:sp>
        <p:nvSpPr>
          <p:cNvPr id="8" name="文本占位符 7"/>
          <p:cNvSpPr>
            <a:spLocks noGrp="1"/>
          </p:cNvSpPr>
          <p:nvPr>
            <p:ph type="body" sz="quarter" idx="15"/>
          </p:nvPr>
        </p:nvSpPr>
        <p:spPr>
          <a:xfrm>
            <a:off x="695402" y="57750"/>
            <a:ext cx="7928834" cy="584775"/>
          </a:xfrm>
        </p:spPr>
        <p:txBody>
          <a:bodyPr/>
          <a:lstStyle/>
          <a:p>
            <a:r>
              <a:rPr lang="zh-TW" altLang="en-US" dirty="0"/>
              <a:t>資料應用</a:t>
            </a:r>
            <a:r>
              <a:rPr lang="zh-TW" altLang="en-US" dirty="0" smtClean="0"/>
              <a:t>推廣</a:t>
            </a:r>
            <a:r>
              <a:rPr lang="en-US" altLang="zh-TW" dirty="0" smtClean="0"/>
              <a:t>-</a:t>
            </a:r>
            <a:r>
              <a:rPr lang="zh-TW" altLang="en-US" dirty="0" smtClean="0"/>
              <a:t>續辦理相關教育訓練</a:t>
            </a:r>
            <a:endParaRPr lang="zh-TW" altLang="en-US" dirty="0"/>
          </a:p>
        </p:txBody>
      </p:sp>
      <p:sp>
        <p:nvSpPr>
          <p:cNvPr id="2" name="投影片編號版面配置區 1"/>
          <p:cNvSpPr>
            <a:spLocks noGrp="1"/>
          </p:cNvSpPr>
          <p:nvPr>
            <p:ph type="sldNum" sz="quarter" idx="4"/>
          </p:nvPr>
        </p:nvSpPr>
        <p:spPr/>
        <p:txBody>
          <a:bodyPr/>
          <a:lstStyle/>
          <a:p>
            <a:fld id="{459DE314-A05C-471C-A23A-7B7034767390}" type="slidenum">
              <a:rPr lang="zh-TW" altLang="en-US" smtClean="0"/>
              <a:t>31</a:t>
            </a:fld>
            <a:endParaRPr lang="zh-TW" altLang="en-US"/>
          </a:p>
        </p:txBody>
      </p:sp>
      <p:sp>
        <p:nvSpPr>
          <p:cNvPr id="17" name="矩形 16"/>
          <p:cNvSpPr/>
          <p:nvPr/>
        </p:nvSpPr>
        <p:spPr>
          <a:xfrm>
            <a:off x="695407" y="1135178"/>
            <a:ext cx="6311870" cy="409728"/>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219170"/>
            <a:r>
              <a:rPr lang="zh-TW" altLang="en-US" sz="2000" b="1" kern="0" dirty="0" smtClean="0">
                <a:solidFill>
                  <a:schemeClr val="bg1"/>
                </a:solidFill>
              </a:rPr>
              <a:t>辦理</a:t>
            </a:r>
            <a:r>
              <a:rPr lang="zh-TW" altLang="en-US" sz="2000" b="1" kern="0" dirty="0">
                <a:solidFill>
                  <a:schemeClr val="bg1"/>
                </a:solidFill>
              </a:rPr>
              <a:t>資</a:t>
            </a:r>
            <a:r>
              <a:rPr lang="zh-TW" altLang="en-US" sz="2000" b="1" kern="0" dirty="0" smtClean="0">
                <a:solidFill>
                  <a:schemeClr val="bg1"/>
                </a:solidFill>
              </a:rPr>
              <a:t>料應用教育課程</a:t>
            </a:r>
            <a:r>
              <a:rPr lang="en-US" altLang="zh-TW" sz="2000" b="1" kern="0" dirty="0" smtClean="0">
                <a:solidFill>
                  <a:schemeClr val="bg1"/>
                </a:solidFill>
              </a:rPr>
              <a:t>-</a:t>
            </a:r>
            <a:r>
              <a:rPr lang="zh-TW" altLang="en-US" sz="2000" b="1" kern="0" dirty="0" smtClean="0">
                <a:solidFill>
                  <a:schemeClr val="bg1"/>
                </a:solidFill>
              </a:rPr>
              <a:t>獲得資料分析</a:t>
            </a:r>
            <a:r>
              <a:rPr lang="en-US" altLang="zh-TW" sz="2000" b="1" kern="0" dirty="0" smtClean="0">
                <a:solidFill>
                  <a:schemeClr val="bg1"/>
                </a:solidFill>
              </a:rPr>
              <a:t>DIY</a:t>
            </a:r>
            <a:r>
              <a:rPr lang="zh-TW" altLang="en-US" sz="2000" b="1" kern="0" dirty="0" smtClean="0">
                <a:solidFill>
                  <a:schemeClr val="bg1"/>
                </a:solidFill>
              </a:rPr>
              <a:t>之能力</a:t>
            </a:r>
            <a:endParaRPr lang="zh-CN" altLang="en-US" sz="2000" b="1" kern="0" dirty="0">
              <a:solidFill>
                <a:schemeClr val="bg1"/>
              </a:solidFill>
            </a:endParaRPr>
          </a:p>
        </p:txBody>
      </p:sp>
      <p:sp>
        <p:nvSpPr>
          <p:cNvPr id="21" name="矩形 20"/>
          <p:cNvSpPr/>
          <p:nvPr/>
        </p:nvSpPr>
        <p:spPr>
          <a:xfrm>
            <a:off x="695403" y="3599321"/>
            <a:ext cx="6311874" cy="409728"/>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219170"/>
            <a:r>
              <a:rPr lang="zh-TW" altLang="en-US" sz="2000" b="1" kern="0" dirty="0" smtClean="0">
                <a:solidFill>
                  <a:schemeClr val="bg1"/>
                </a:solidFill>
              </a:rPr>
              <a:t>自訂議題分組報告</a:t>
            </a:r>
            <a:endParaRPr lang="en-US" altLang="zh-TW" sz="2000" b="1" kern="0" dirty="0">
              <a:solidFill>
                <a:schemeClr val="bg1"/>
              </a:solidFill>
            </a:endParaRPr>
          </a:p>
        </p:txBody>
      </p:sp>
      <p:sp>
        <p:nvSpPr>
          <p:cNvPr id="22" name="矩形 21"/>
          <p:cNvSpPr/>
          <p:nvPr/>
        </p:nvSpPr>
        <p:spPr>
          <a:xfrm>
            <a:off x="695402" y="4094111"/>
            <a:ext cx="4392336" cy="1938992"/>
          </a:xfrm>
          <a:prstGeom prst="rect">
            <a:avLst/>
          </a:prstGeom>
        </p:spPr>
        <p:txBody>
          <a:bodyPr wrap="square">
            <a:spAutoFit/>
          </a:bodyPr>
          <a:lstStyle/>
          <a:p>
            <a:pPr marL="342900" indent="-342900">
              <a:buFont typeface="Arial" panose="020B0604020202020204" pitchFamily="34" charset="0"/>
              <a:buChar char="•"/>
            </a:pPr>
            <a:r>
              <a:rPr lang="zh-TW" altLang="en-US" sz="2000" dirty="0"/>
              <a:t>員工離職</a:t>
            </a:r>
            <a:r>
              <a:rPr lang="zh-TW" altLang="en-US" sz="2000" dirty="0" smtClean="0"/>
              <a:t>原因</a:t>
            </a:r>
            <a:endParaRPr lang="en-US" altLang="zh-TW" sz="2000" dirty="0" smtClean="0"/>
          </a:p>
          <a:p>
            <a:pPr marL="342900" indent="-342900">
              <a:buFont typeface="Arial" panose="020B0604020202020204" pitchFamily="34" charset="0"/>
              <a:buChar char="•"/>
            </a:pPr>
            <a:r>
              <a:rPr lang="zh-TW" altLang="en-US" sz="2000" dirty="0">
                <a:solidFill>
                  <a:srgbClr val="FF0000"/>
                </a:solidFill>
              </a:rPr>
              <a:t>漏水</a:t>
            </a:r>
            <a:r>
              <a:rPr lang="zh-TW" altLang="en-US" sz="2000" dirty="0" smtClean="0">
                <a:solidFill>
                  <a:srgbClr val="FF0000"/>
                </a:solidFill>
              </a:rPr>
              <a:t>分析</a:t>
            </a:r>
            <a:endParaRPr lang="en-US" altLang="zh-TW" sz="2000" dirty="0" smtClean="0">
              <a:solidFill>
                <a:srgbClr val="FF0000"/>
              </a:solidFill>
            </a:endParaRPr>
          </a:p>
          <a:p>
            <a:pPr marL="342900" indent="-342900">
              <a:buFont typeface="Arial" panose="020B0604020202020204" pitchFamily="34" charset="0"/>
              <a:buChar char="•"/>
            </a:pPr>
            <a:r>
              <a:rPr lang="zh-TW" altLang="en-US" sz="2000" dirty="0"/>
              <a:t>供水概況</a:t>
            </a:r>
            <a:r>
              <a:rPr lang="zh-TW" altLang="en-US" sz="2000" dirty="0" smtClean="0"/>
              <a:t>分析</a:t>
            </a:r>
            <a:endParaRPr lang="en-US" altLang="zh-TW" sz="2000" dirty="0" smtClean="0"/>
          </a:p>
          <a:p>
            <a:pPr marL="342900" indent="-342900">
              <a:buFont typeface="Arial" panose="020B0604020202020204" pitchFamily="34" charset="0"/>
              <a:buChar char="•"/>
            </a:pPr>
            <a:r>
              <a:rPr lang="zh-TW" altLang="en-US" sz="2000" dirty="0"/>
              <a:t>空氣</a:t>
            </a:r>
            <a:r>
              <a:rPr lang="zh-TW" altLang="en-US" sz="2000" dirty="0" smtClean="0"/>
              <a:t>汙染</a:t>
            </a:r>
            <a:endParaRPr lang="en-US" altLang="zh-TW" sz="2000" dirty="0" smtClean="0"/>
          </a:p>
          <a:p>
            <a:pPr marL="342900" indent="-342900">
              <a:buFont typeface="Arial" panose="020B0604020202020204" pitchFamily="34" charset="0"/>
              <a:buChar char="•"/>
            </a:pPr>
            <a:r>
              <a:rPr lang="zh-TW" altLang="en-US" sz="2000" dirty="0">
                <a:solidFill>
                  <a:srgbClr val="FF0000"/>
                </a:solidFill>
              </a:rPr>
              <a:t>各區供水情形及給水收入</a:t>
            </a:r>
            <a:r>
              <a:rPr lang="zh-TW" altLang="en-US" sz="2000" dirty="0" smtClean="0">
                <a:solidFill>
                  <a:srgbClr val="FF0000"/>
                </a:solidFill>
              </a:rPr>
              <a:t>分析</a:t>
            </a:r>
            <a:endParaRPr lang="en-US" altLang="zh-TW" sz="2000" dirty="0" smtClean="0">
              <a:solidFill>
                <a:srgbClr val="FF0000"/>
              </a:solidFill>
            </a:endParaRPr>
          </a:p>
          <a:p>
            <a:pPr marL="342900" indent="-342900">
              <a:buFont typeface="Arial" panose="020B0604020202020204" pitchFamily="34" charset="0"/>
              <a:buChar char="•"/>
            </a:pPr>
            <a:r>
              <a:rPr lang="zh-TW" altLang="en-US" sz="2000" dirty="0"/>
              <a:t>台水各區用水戶分析</a:t>
            </a:r>
          </a:p>
        </p:txBody>
      </p:sp>
      <p:grpSp>
        <p:nvGrpSpPr>
          <p:cNvPr id="3" name="群組 2"/>
          <p:cNvGrpSpPr/>
          <p:nvPr/>
        </p:nvGrpSpPr>
        <p:grpSpPr>
          <a:xfrm>
            <a:off x="695401" y="1693107"/>
            <a:ext cx="6311876" cy="1735732"/>
            <a:chOff x="695407" y="1631669"/>
            <a:chExt cx="6311876" cy="1735732"/>
          </a:xfrm>
        </p:grpSpPr>
        <p:grpSp>
          <p:nvGrpSpPr>
            <p:cNvPr id="66" name="Group 19"/>
            <p:cNvGrpSpPr/>
            <p:nvPr/>
          </p:nvGrpSpPr>
          <p:grpSpPr>
            <a:xfrm>
              <a:off x="695407" y="1636250"/>
              <a:ext cx="1942932" cy="1731151"/>
              <a:chOff x="2160734" y="3157135"/>
              <a:chExt cx="1942932" cy="1731151"/>
            </a:xfrm>
          </p:grpSpPr>
          <p:pic>
            <p:nvPicPr>
              <p:cNvPr id="67" name="Picture 8" descr="\\MAGNUM\Projects\Microsoft\Cloud Power FY12\Design\Icons\PNGs\Cross Platform.png"/>
              <p:cNvPicPr>
                <a:picLocks noChangeAspect="1" noChangeArrowheads="1"/>
              </p:cNvPicPr>
              <p:nvPr/>
            </p:nvPicPr>
            <p:blipFill>
              <a:blip r:embed="rId3" cstate="screen">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300000"/>
                        </a14:imgEffect>
                      </a14:imgLayer>
                    </a14:imgProps>
                  </a:ext>
                  <a:ext uri="{28A0092B-C50C-407E-A947-70E740481C1C}">
                    <a14:useLocalDpi xmlns:a14="http://schemas.microsoft.com/office/drawing/2010/main"/>
                  </a:ext>
                </a:extLst>
              </a:blip>
              <a:stretch>
                <a:fillRect/>
              </a:stretch>
            </p:blipFill>
            <p:spPr bwMode="auto">
              <a:xfrm>
                <a:off x="2601947" y="3157135"/>
                <a:ext cx="1060506" cy="1060504"/>
              </a:xfrm>
              <a:prstGeom prst="rect">
                <a:avLst/>
              </a:prstGeom>
              <a:noFill/>
            </p:spPr>
          </p:pic>
          <p:sp>
            <p:nvSpPr>
              <p:cNvPr id="68" name="TextBox 21"/>
              <p:cNvSpPr txBox="1"/>
              <p:nvPr/>
            </p:nvSpPr>
            <p:spPr>
              <a:xfrm>
                <a:off x="2160734" y="4011123"/>
                <a:ext cx="1942932" cy="877163"/>
              </a:xfrm>
              <a:prstGeom prst="rect">
                <a:avLst/>
              </a:prstGeom>
              <a:noFill/>
            </p:spPr>
            <p:txBody>
              <a:bodyPr wrap="square" lIns="182880" tIns="146304" rIns="182880" bIns="146304" rtlCol="0">
                <a:spAutoFit/>
              </a:bodyPr>
              <a:lstStyle/>
              <a:p>
                <a:pPr algn="ctr">
                  <a:lnSpc>
                    <a:spcPct val="90000"/>
                  </a:lnSpc>
                  <a:spcAft>
                    <a:spcPts val="600"/>
                  </a:spcAft>
                </a:pPr>
                <a:r>
                  <a:rPr lang="zh-TW" altLang="en-US" sz="1400" dirty="0">
                    <a:solidFill>
                      <a:schemeClr val="tx1">
                        <a:lumMod val="75000"/>
                        <a:lumOff val="25000"/>
                      </a:schemeClr>
                    </a:solidFill>
                  </a:rPr>
                  <a:t>搜尋、連接各式</a:t>
                </a:r>
                <a:r>
                  <a:rPr lang="en-US" altLang="zh-TW" sz="1400" dirty="0">
                    <a:solidFill>
                      <a:schemeClr val="tx1">
                        <a:lumMod val="75000"/>
                        <a:lumOff val="25000"/>
                      </a:schemeClr>
                    </a:solidFill>
                  </a:rPr>
                  <a:t/>
                </a:r>
                <a:br>
                  <a:rPr lang="en-US" altLang="zh-TW" sz="1400" dirty="0">
                    <a:solidFill>
                      <a:schemeClr val="tx1">
                        <a:lumMod val="75000"/>
                        <a:lumOff val="25000"/>
                      </a:schemeClr>
                    </a:solidFill>
                  </a:rPr>
                </a:br>
                <a:r>
                  <a:rPr lang="en-US" altLang="zh-TW" sz="1400" dirty="0">
                    <a:solidFill>
                      <a:schemeClr val="tx1">
                        <a:lumMod val="75000"/>
                        <a:lumOff val="25000"/>
                      </a:schemeClr>
                    </a:solidFill>
                  </a:rPr>
                  <a:t>Big Data </a:t>
                </a:r>
                <a:r>
                  <a:rPr lang="zh-TW" altLang="en-US" sz="1400" dirty="0">
                    <a:solidFill>
                      <a:schemeClr val="tx1">
                        <a:lumMod val="75000"/>
                        <a:lumOff val="25000"/>
                      </a:schemeClr>
                    </a:solidFill>
                  </a:rPr>
                  <a:t>資料源以及資料整理</a:t>
                </a:r>
                <a:endParaRPr lang="en-US" sz="1400" dirty="0">
                  <a:solidFill>
                    <a:schemeClr val="tx1">
                      <a:lumMod val="75000"/>
                      <a:lumOff val="25000"/>
                    </a:schemeClr>
                  </a:solidFill>
                </a:endParaRPr>
              </a:p>
            </p:txBody>
          </p:sp>
        </p:grpSp>
        <p:grpSp>
          <p:nvGrpSpPr>
            <p:cNvPr id="69" name="Group 29"/>
            <p:cNvGrpSpPr/>
            <p:nvPr/>
          </p:nvGrpSpPr>
          <p:grpSpPr>
            <a:xfrm>
              <a:off x="2365299" y="1796043"/>
              <a:ext cx="1806330" cy="1571358"/>
              <a:chOff x="3542376" y="3245087"/>
              <a:chExt cx="1806330" cy="1571358"/>
            </a:xfrm>
          </p:grpSpPr>
          <p:pic>
            <p:nvPicPr>
              <p:cNvPr id="70" name="Picture 7" descr="\\SFP\Work\White_Whale\3-22036_Kuleen_Bharadwaj\PPT\4_SQL Server Renewal\SFP_Art\Icons\Chris Icons\cube_blue.png"/>
              <p:cNvPicPr>
                <a:picLocks noChangeAspect="1" noChangeArrowheads="1"/>
              </p:cNvPicPr>
              <p:nvPr/>
            </p:nvPicPr>
            <p:blipFill>
              <a:blip r:embed="rId5" cstate="screen">
                <a:duotone>
                  <a:prstClr val="black"/>
                  <a:schemeClr val="accent2">
                    <a:lumMod val="50000"/>
                    <a:tint val="45000"/>
                    <a:satMod val="400000"/>
                  </a:schemeClr>
                </a:duotone>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tretch>
                <a:fillRect/>
              </a:stretch>
            </p:blipFill>
            <p:spPr bwMode="auto">
              <a:xfrm>
                <a:off x="4061494" y="3245087"/>
                <a:ext cx="768094" cy="68817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1" name="TextBox 23"/>
              <p:cNvSpPr txBox="1"/>
              <p:nvPr/>
            </p:nvSpPr>
            <p:spPr>
              <a:xfrm>
                <a:off x="3542376" y="3939282"/>
                <a:ext cx="1806330" cy="877163"/>
              </a:xfrm>
              <a:prstGeom prst="rect">
                <a:avLst/>
              </a:prstGeom>
              <a:noFill/>
            </p:spPr>
            <p:txBody>
              <a:bodyPr wrap="square" lIns="182880" tIns="146304" rIns="182880" bIns="146304" rtlCol="0">
                <a:spAutoFit/>
              </a:bodyPr>
              <a:lstStyle/>
              <a:p>
                <a:pPr algn="ctr">
                  <a:lnSpc>
                    <a:spcPct val="90000"/>
                  </a:lnSpc>
                  <a:spcAft>
                    <a:spcPts val="600"/>
                  </a:spcAft>
                </a:pPr>
                <a:r>
                  <a:rPr lang="zh-TW" altLang="en-US" sz="1400" dirty="0" smtClean="0">
                    <a:solidFill>
                      <a:schemeClr val="tx1">
                        <a:lumMod val="75000"/>
                        <a:lumOff val="25000"/>
                      </a:schemeClr>
                    </a:solidFill>
                  </a:rPr>
                  <a:t>建置結構</a:t>
                </a:r>
                <a:r>
                  <a:rPr lang="zh-TW" altLang="en-US" sz="1400" dirty="0">
                    <a:solidFill>
                      <a:schemeClr val="tx1">
                        <a:lumMod val="75000"/>
                        <a:lumOff val="25000"/>
                      </a:schemeClr>
                    </a:solidFill>
                  </a:rPr>
                  <a:t>化與非結構化資料</a:t>
                </a:r>
                <a:r>
                  <a:rPr lang="zh-TW" altLang="en-US" sz="1400" dirty="0" smtClean="0">
                    <a:solidFill>
                      <a:schemeClr val="tx1">
                        <a:lumMod val="75000"/>
                        <a:lumOff val="25000"/>
                      </a:schemeClr>
                    </a:solidFill>
                  </a:rPr>
                  <a:t>模型、資料關聯與資料分析</a:t>
                </a:r>
                <a:endParaRPr lang="en-US" sz="1400" dirty="0">
                  <a:solidFill>
                    <a:schemeClr val="tx1">
                      <a:lumMod val="75000"/>
                      <a:lumOff val="25000"/>
                    </a:schemeClr>
                  </a:solidFill>
                </a:endParaRPr>
              </a:p>
            </p:txBody>
          </p:sp>
        </p:grpSp>
        <p:grpSp>
          <p:nvGrpSpPr>
            <p:cNvPr id="72" name="Group 30"/>
            <p:cNvGrpSpPr/>
            <p:nvPr/>
          </p:nvGrpSpPr>
          <p:grpSpPr>
            <a:xfrm>
              <a:off x="3898589" y="1743891"/>
              <a:ext cx="1691760" cy="1530809"/>
              <a:chOff x="6235484" y="3202195"/>
              <a:chExt cx="1691760" cy="1530809"/>
            </a:xfrm>
          </p:grpSpPr>
          <p:pic>
            <p:nvPicPr>
              <p:cNvPr id="73" name="Picture 25"/>
              <p:cNvPicPr>
                <a:picLocks noChangeAspect="1"/>
              </p:cNvPicPr>
              <p:nvPr/>
            </p:nvPicPr>
            <p:blipFill rotWithShape="1">
              <a:blip r:embed="rId7" cstate="screen">
                <a:duotone>
                  <a:prstClr val="black"/>
                  <a:schemeClr val="accent2">
                    <a:tint val="45000"/>
                    <a:satMod val="400000"/>
                  </a:schemeClr>
                </a:duotone>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rcRect l="-16556" r="-17824" b="-6828"/>
              <a:stretch/>
            </p:blipFill>
            <p:spPr>
              <a:xfrm>
                <a:off x="6527485" y="3202195"/>
                <a:ext cx="878914" cy="710717"/>
              </a:xfrm>
              <a:prstGeom prst="rect">
                <a:avLst/>
              </a:prstGeom>
              <a:noFill/>
            </p:spPr>
          </p:pic>
          <p:sp>
            <p:nvSpPr>
              <p:cNvPr id="74" name="TextBox 27"/>
              <p:cNvSpPr txBox="1"/>
              <p:nvPr/>
            </p:nvSpPr>
            <p:spPr>
              <a:xfrm>
                <a:off x="6235484" y="4049740"/>
                <a:ext cx="1691760" cy="683264"/>
              </a:xfrm>
              <a:prstGeom prst="rect">
                <a:avLst/>
              </a:prstGeom>
              <a:noFill/>
            </p:spPr>
            <p:txBody>
              <a:bodyPr wrap="square" lIns="182880" tIns="146304" rIns="182880" bIns="146304" rtlCol="0">
                <a:spAutoFit/>
              </a:bodyPr>
              <a:lstStyle/>
              <a:p>
                <a:pPr algn="ctr">
                  <a:lnSpc>
                    <a:spcPct val="90000"/>
                  </a:lnSpc>
                  <a:spcAft>
                    <a:spcPts val="600"/>
                  </a:spcAft>
                </a:pPr>
                <a:r>
                  <a:rPr lang="zh-TW" altLang="en-US" sz="1400" dirty="0" smtClean="0">
                    <a:solidFill>
                      <a:schemeClr val="tx1">
                        <a:lumMod val="75000"/>
                        <a:lumOff val="25000"/>
                      </a:schemeClr>
                    </a:solidFill>
                  </a:rPr>
                  <a:t>視覺化圖形或報表的呈現方式</a:t>
                </a:r>
                <a:endParaRPr lang="en-US" sz="1400" dirty="0">
                  <a:solidFill>
                    <a:schemeClr val="tx1">
                      <a:lumMod val="75000"/>
                      <a:lumOff val="25000"/>
                    </a:schemeClr>
                  </a:solidFill>
                </a:endParaRPr>
              </a:p>
            </p:txBody>
          </p:sp>
        </p:grpSp>
        <p:grpSp>
          <p:nvGrpSpPr>
            <p:cNvPr id="75" name="Group 31"/>
            <p:cNvGrpSpPr/>
            <p:nvPr/>
          </p:nvGrpSpPr>
          <p:grpSpPr>
            <a:xfrm>
              <a:off x="5315523" y="1631669"/>
              <a:ext cx="1691760" cy="1651830"/>
              <a:chOff x="8438615" y="3079002"/>
              <a:chExt cx="1691760" cy="1651830"/>
            </a:xfrm>
          </p:grpSpPr>
          <p:pic>
            <p:nvPicPr>
              <p:cNvPr id="76" name="Picture 4" descr="\\MAGNUM\Projects\Microsoft\Cloud Power FY12\Design\ICONS_PNG\Open_Web_Platform.png"/>
              <p:cNvPicPr>
                <a:picLocks noChangeAspect="1" noChangeArrowheads="1"/>
              </p:cNvPicPr>
              <p:nvPr/>
            </p:nvPicPr>
            <p:blipFill>
              <a:blip r:embed="rId9"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8794675" y="3079002"/>
                <a:ext cx="979641" cy="979641"/>
              </a:xfrm>
              <a:prstGeom prst="rect">
                <a:avLst/>
              </a:prstGeom>
              <a:noFill/>
            </p:spPr>
          </p:pic>
          <p:sp>
            <p:nvSpPr>
              <p:cNvPr id="77" name="TextBox 28"/>
              <p:cNvSpPr txBox="1"/>
              <p:nvPr/>
            </p:nvSpPr>
            <p:spPr>
              <a:xfrm>
                <a:off x="8438615" y="4047568"/>
                <a:ext cx="1691760" cy="683264"/>
              </a:xfrm>
              <a:prstGeom prst="rect">
                <a:avLst/>
              </a:prstGeom>
              <a:noFill/>
            </p:spPr>
            <p:txBody>
              <a:bodyPr wrap="square" lIns="182880" tIns="146304" rIns="182880" bIns="146304" rtlCol="0">
                <a:spAutoFit/>
              </a:bodyPr>
              <a:lstStyle/>
              <a:p>
                <a:pPr algn="ctr">
                  <a:lnSpc>
                    <a:spcPct val="90000"/>
                  </a:lnSpc>
                  <a:spcAft>
                    <a:spcPts val="600"/>
                  </a:spcAft>
                </a:pPr>
                <a:r>
                  <a:rPr lang="zh-TW" altLang="en-US" sz="1400" dirty="0">
                    <a:solidFill>
                      <a:schemeClr val="tx1">
                        <a:lumMod val="75000"/>
                        <a:lumOff val="25000"/>
                      </a:schemeClr>
                    </a:solidFill>
                  </a:rPr>
                  <a:t>結合地圖與時間資料</a:t>
                </a:r>
                <a:endParaRPr lang="en-US" sz="1400" dirty="0">
                  <a:solidFill>
                    <a:schemeClr val="tx1">
                      <a:lumMod val="75000"/>
                      <a:lumOff val="25000"/>
                    </a:schemeClr>
                  </a:solidFill>
                </a:endParaRPr>
              </a:p>
            </p:txBody>
          </p:sp>
        </p:grpSp>
      </p:grpSp>
      <p:pic>
        <p:nvPicPr>
          <p:cNvPr id="4" name="圖片 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47972" y="4265757"/>
            <a:ext cx="3353872" cy="25154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圖片 6"/>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444629" y="346849"/>
            <a:ext cx="3194818" cy="23961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矩形 14"/>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pic>
        <p:nvPicPr>
          <p:cNvPr id="5" name="圖片 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026349" y="2551676"/>
            <a:ext cx="3104884" cy="23286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20756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3"/>
          <a:stretch>
            <a:fillRect/>
          </a:stretch>
        </p:blipFill>
        <p:spPr>
          <a:xfrm>
            <a:off x="185195" y="936343"/>
            <a:ext cx="11134846" cy="5811697"/>
          </a:xfrm>
          <a:prstGeom prst="rect">
            <a:avLst/>
          </a:prstGeom>
        </p:spPr>
      </p:pic>
      <p:sp>
        <p:nvSpPr>
          <p:cNvPr id="6" name="文本占位符 5"/>
          <p:cNvSpPr>
            <a:spLocks noGrp="1"/>
          </p:cNvSpPr>
          <p:nvPr>
            <p:ph type="body" sz="quarter" idx="14"/>
          </p:nvPr>
        </p:nvSpPr>
        <p:spPr>
          <a:xfrm>
            <a:off x="695401" y="551397"/>
            <a:ext cx="6453645" cy="261610"/>
          </a:xfrm>
        </p:spPr>
        <p:txBody>
          <a:bodyPr/>
          <a:lstStyle/>
          <a:p>
            <a:r>
              <a:rPr lang="zh-TW" altLang="en-US" b="1" dirty="0">
                <a:latin typeface="Microsoft YaHei UI" panose="020B0503020204020204" pitchFamily="34" charset="-122"/>
                <a:ea typeface="Microsoft YaHei UI" panose="020B0503020204020204" pitchFamily="34" charset="-122"/>
              </a:rPr>
              <a:t>挖掘資料寶藏  自來水供需質</a:t>
            </a:r>
          </a:p>
        </p:txBody>
      </p:sp>
      <p:sp>
        <p:nvSpPr>
          <p:cNvPr id="8" name="文本占位符 7"/>
          <p:cNvSpPr>
            <a:spLocks noGrp="1"/>
          </p:cNvSpPr>
          <p:nvPr>
            <p:ph type="body" sz="quarter" idx="15"/>
          </p:nvPr>
        </p:nvSpPr>
        <p:spPr>
          <a:xfrm>
            <a:off x="695402" y="57750"/>
            <a:ext cx="7928834" cy="584775"/>
          </a:xfrm>
        </p:spPr>
        <p:txBody>
          <a:bodyPr/>
          <a:lstStyle/>
          <a:p>
            <a:r>
              <a:rPr lang="zh-TW" altLang="en-US" dirty="0"/>
              <a:t>資料應用</a:t>
            </a:r>
            <a:r>
              <a:rPr lang="zh-TW" altLang="en-US" dirty="0" smtClean="0"/>
              <a:t>推廣</a:t>
            </a:r>
            <a:r>
              <a:rPr lang="en-US" altLang="zh-TW" dirty="0" smtClean="0"/>
              <a:t>-</a:t>
            </a:r>
            <a:r>
              <a:rPr lang="zh-TW" altLang="en-US" dirty="0" smtClean="0"/>
              <a:t>續辦理相關教育訓練</a:t>
            </a:r>
            <a:endParaRPr lang="zh-TW" altLang="en-US" dirty="0"/>
          </a:p>
        </p:txBody>
      </p:sp>
      <p:sp>
        <p:nvSpPr>
          <p:cNvPr id="2" name="投影片編號版面配置區 1"/>
          <p:cNvSpPr>
            <a:spLocks noGrp="1"/>
          </p:cNvSpPr>
          <p:nvPr>
            <p:ph type="sldNum" sz="quarter" idx="4"/>
          </p:nvPr>
        </p:nvSpPr>
        <p:spPr/>
        <p:txBody>
          <a:bodyPr/>
          <a:lstStyle/>
          <a:p>
            <a:fld id="{459DE314-A05C-471C-A23A-7B7034767390}" type="slidenum">
              <a:rPr lang="zh-TW" altLang="en-US" smtClean="0"/>
              <a:t>32</a:t>
            </a:fld>
            <a:endParaRPr lang="zh-TW" altLang="en-US"/>
          </a:p>
        </p:txBody>
      </p:sp>
      <p:sp>
        <p:nvSpPr>
          <p:cNvPr id="15" name="矩形 14"/>
          <p:cNvSpPr/>
          <p:nvPr/>
        </p:nvSpPr>
        <p:spPr>
          <a:xfrm>
            <a:off x="9201795" y="6550223"/>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365189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4"/>
          </p:nvPr>
        </p:nvSpPr>
        <p:spPr>
          <a:xfrm>
            <a:off x="695401" y="551397"/>
            <a:ext cx="6453645" cy="261610"/>
          </a:xfrm>
        </p:spPr>
        <p:txBody>
          <a:bodyPr/>
          <a:lstStyle/>
          <a:p>
            <a:r>
              <a:rPr lang="zh-TW" altLang="en-US" b="1" dirty="0">
                <a:latin typeface="Microsoft YaHei UI" panose="020B0503020204020204" pitchFamily="34" charset="-122"/>
                <a:ea typeface="Microsoft YaHei UI" panose="020B0503020204020204" pitchFamily="34" charset="-122"/>
              </a:rPr>
              <a:t>挖掘資料寶藏  自來水供需質</a:t>
            </a:r>
          </a:p>
        </p:txBody>
      </p:sp>
      <p:sp>
        <p:nvSpPr>
          <p:cNvPr id="8" name="文本占位符 7"/>
          <p:cNvSpPr>
            <a:spLocks noGrp="1"/>
          </p:cNvSpPr>
          <p:nvPr>
            <p:ph type="body" sz="quarter" idx="15"/>
          </p:nvPr>
        </p:nvSpPr>
        <p:spPr>
          <a:xfrm>
            <a:off x="695402" y="57750"/>
            <a:ext cx="7928834" cy="584775"/>
          </a:xfrm>
        </p:spPr>
        <p:txBody>
          <a:bodyPr/>
          <a:lstStyle/>
          <a:p>
            <a:r>
              <a:rPr lang="zh-TW" altLang="en-US" dirty="0"/>
              <a:t>資料應用</a:t>
            </a:r>
            <a:r>
              <a:rPr lang="zh-TW" altLang="en-US" dirty="0" smtClean="0"/>
              <a:t>推廣</a:t>
            </a:r>
            <a:r>
              <a:rPr lang="en-US" altLang="zh-TW" dirty="0" smtClean="0"/>
              <a:t>-</a:t>
            </a:r>
            <a:r>
              <a:rPr lang="zh-TW" altLang="en-US" dirty="0" smtClean="0"/>
              <a:t>續辦理相關教育訓練</a:t>
            </a:r>
            <a:endParaRPr lang="zh-TW" altLang="en-US" dirty="0"/>
          </a:p>
        </p:txBody>
      </p:sp>
      <p:sp>
        <p:nvSpPr>
          <p:cNvPr id="2" name="投影片編號版面配置區 1"/>
          <p:cNvSpPr>
            <a:spLocks noGrp="1"/>
          </p:cNvSpPr>
          <p:nvPr>
            <p:ph type="sldNum" sz="quarter" idx="4"/>
          </p:nvPr>
        </p:nvSpPr>
        <p:spPr/>
        <p:txBody>
          <a:bodyPr/>
          <a:lstStyle/>
          <a:p>
            <a:fld id="{459DE314-A05C-471C-A23A-7B7034767390}" type="slidenum">
              <a:rPr lang="zh-TW" altLang="en-US" smtClean="0"/>
              <a:t>33</a:t>
            </a:fld>
            <a:endParaRPr lang="zh-TW" altLang="en-US"/>
          </a:p>
        </p:txBody>
      </p:sp>
      <p:sp>
        <p:nvSpPr>
          <p:cNvPr id="15" name="矩形 14"/>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pic>
        <p:nvPicPr>
          <p:cNvPr id="4" name="圖片 3"/>
          <p:cNvPicPr>
            <a:picLocks noChangeAspect="1"/>
          </p:cNvPicPr>
          <p:nvPr/>
        </p:nvPicPr>
        <p:blipFill>
          <a:blip r:embed="rId3"/>
          <a:stretch>
            <a:fillRect/>
          </a:stretch>
        </p:blipFill>
        <p:spPr>
          <a:xfrm>
            <a:off x="185196" y="813007"/>
            <a:ext cx="11227442" cy="5946608"/>
          </a:xfrm>
          <a:prstGeom prst="rect">
            <a:avLst/>
          </a:prstGeom>
        </p:spPr>
      </p:pic>
    </p:spTree>
    <p:extLst>
      <p:ext uri="{BB962C8B-B14F-4D97-AF65-F5344CB8AC3E}">
        <p14:creationId xmlns:p14="http://schemas.microsoft.com/office/powerpoint/2010/main" val="345265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3"/>
          <a:stretch>
            <a:fillRect/>
          </a:stretch>
        </p:blipFill>
        <p:spPr>
          <a:xfrm>
            <a:off x="1" y="936343"/>
            <a:ext cx="11586258" cy="5570490"/>
          </a:xfrm>
          <a:prstGeom prst="rect">
            <a:avLst/>
          </a:prstGeom>
        </p:spPr>
      </p:pic>
      <p:sp>
        <p:nvSpPr>
          <p:cNvPr id="6" name="文本占位符 5"/>
          <p:cNvSpPr>
            <a:spLocks noGrp="1"/>
          </p:cNvSpPr>
          <p:nvPr>
            <p:ph type="body" sz="quarter" idx="14"/>
          </p:nvPr>
        </p:nvSpPr>
        <p:spPr>
          <a:xfrm>
            <a:off x="695401" y="551397"/>
            <a:ext cx="6453645" cy="261610"/>
          </a:xfrm>
        </p:spPr>
        <p:txBody>
          <a:bodyPr/>
          <a:lstStyle/>
          <a:p>
            <a:r>
              <a:rPr lang="zh-TW" altLang="en-US" b="1" dirty="0">
                <a:latin typeface="Microsoft YaHei UI" panose="020B0503020204020204" pitchFamily="34" charset="-122"/>
                <a:ea typeface="Microsoft YaHei UI" panose="020B0503020204020204" pitchFamily="34" charset="-122"/>
              </a:rPr>
              <a:t>挖掘資料寶藏  自來水供需質</a:t>
            </a:r>
          </a:p>
        </p:txBody>
      </p:sp>
      <p:sp>
        <p:nvSpPr>
          <p:cNvPr id="8" name="文本占位符 7"/>
          <p:cNvSpPr>
            <a:spLocks noGrp="1"/>
          </p:cNvSpPr>
          <p:nvPr>
            <p:ph type="body" sz="quarter" idx="15"/>
          </p:nvPr>
        </p:nvSpPr>
        <p:spPr>
          <a:xfrm>
            <a:off x="695402" y="57750"/>
            <a:ext cx="7928834" cy="584775"/>
          </a:xfrm>
        </p:spPr>
        <p:txBody>
          <a:bodyPr/>
          <a:lstStyle/>
          <a:p>
            <a:r>
              <a:rPr lang="zh-TW" altLang="en-US" dirty="0"/>
              <a:t>資料應用</a:t>
            </a:r>
            <a:r>
              <a:rPr lang="zh-TW" altLang="en-US" dirty="0" smtClean="0"/>
              <a:t>推廣</a:t>
            </a:r>
            <a:r>
              <a:rPr lang="en-US" altLang="zh-TW" dirty="0" smtClean="0"/>
              <a:t>-</a:t>
            </a:r>
            <a:r>
              <a:rPr lang="zh-TW" altLang="en-US" dirty="0" smtClean="0"/>
              <a:t>續辦理相關教育訓練</a:t>
            </a:r>
            <a:endParaRPr lang="zh-TW" altLang="en-US" dirty="0"/>
          </a:p>
        </p:txBody>
      </p:sp>
      <p:sp>
        <p:nvSpPr>
          <p:cNvPr id="2" name="投影片編號版面配置區 1"/>
          <p:cNvSpPr>
            <a:spLocks noGrp="1"/>
          </p:cNvSpPr>
          <p:nvPr>
            <p:ph type="sldNum" sz="quarter" idx="4"/>
          </p:nvPr>
        </p:nvSpPr>
        <p:spPr/>
        <p:txBody>
          <a:bodyPr/>
          <a:lstStyle/>
          <a:p>
            <a:fld id="{459DE314-A05C-471C-A23A-7B7034767390}" type="slidenum">
              <a:rPr lang="zh-TW" altLang="en-US" smtClean="0"/>
              <a:t>34</a:t>
            </a:fld>
            <a:endParaRPr lang="zh-TW" altLang="en-US"/>
          </a:p>
        </p:txBody>
      </p:sp>
      <p:sp>
        <p:nvSpPr>
          <p:cNvPr id="15" name="矩形 14"/>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208293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4"/>
          </p:nvPr>
        </p:nvSpPr>
        <p:spPr>
          <a:xfrm>
            <a:off x="695401" y="551397"/>
            <a:ext cx="6453645" cy="261610"/>
          </a:xfrm>
        </p:spPr>
        <p:txBody>
          <a:bodyPr/>
          <a:lstStyle/>
          <a:p>
            <a:r>
              <a:rPr lang="zh-TW" altLang="en-US" b="1" dirty="0">
                <a:latin typeface="Microsoft YaHei UI" panose="020B0503020204020204" pitchFamily="34" charset="-122"/>
                <a:ea typeface="Microsoft YaHei UI" panose="020B0503020204020204" pitchFamily="34" charset="-122"/>
              </a:rPr>
              <a:t>挖掘資料寶藏  自來水供需質</a:t>
            </a:r>
          </a:p>
        </p:txBody>
      </p:sp>
      <p:sp>
        <p:nvSpPr>
          <p:cNvPr id="8" name="文本占位符 7"/>
          <p:cNvSpPr>
            <a:spLocks noGrp="1"/>
          </p:cNvSpPr>
          <p:nvPr>
            <p:ph type="body" sz="quarter" idx="15"/>
          </p:nvPr>
        </p:nvSpPr>
        <p:spPr>
          <a:xfrm>
            <a:off x="695402" y="57750"/>
            <a:ext cx="7928834" cy="584775"/>
          </a:xfrm>
        </p:spPr>
        <p:txBody>
          <a:bodyPr/>
          <a:lstStyle/>
          <a:p>
            <a:r>
              <a:rPr lang="zh-TW" altLang="en-US" dirty="0"/>
              <a:t>資料應用</a:t>
            </a:r>
            <a:r>
              <a:rPr lang="zh-TW" altLang="en-US" dirty="0" smtClean="0"/>
              <a:t>推廣</a:t>
            </a:r>
            <a:r>
              <a:rPr lang="en-US" altLang="zh-TW" dirty="0" smtClean="0"/>
              <a:t>-</a:t>
            </a:r>
            <a:r>
              <a:rPr lang="zh-TW" altLang="en-US" dirty="0" smtClean="0"/>
              <a:t>續辦理相關教育訓練</a:t>
            </a:r>
            <a:endParaRPr lang="zh-TW" altLang="en-US" dirty="0"/>
          </a:p>
        </p:txBody>
      </p:sp>
      <p:sp>
        <p:nvSpPr>
          <p:cNvPr id="2" name="投影片編號版面配置區 1"/>
          <p:cNvSpPr>
            <a:spLocks noGrp="1"/>
          </p:cNvSpPr>
          <p:nvPr>
            <p:ph type="sldNum" sz="quarter" idx="4"/>
          </p:nvPr>
        </p:nvSpPr>
        <p:spPr/>
        <p:txBody>
          <a:bodyPr/>
          <a:lstStyle/>
          <a:p>
            <a:fld id="{459DE314-A05C-471C-A23A-7B7034767390}" type="slidenum">
              <a:rPr lang="zh-TW" altLang="en-US" smtClean="0"/>
              <a:t>35</a:t>
            </a:fld>
            <a:endParaRPr lang="zh-TW" altLang="en-US"/>
          </a:p>
        </p:txBody>
      </p:sp>
      <p:sp>
        <p:nvSpPr>
          <p:cNvPr id="15" name="矩形 14"/>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pic>
        <p:nvPicPr>
          <p:cNvPr id="3" name="圖片 2"/>
          <p:cNvPicPr>
            <a:picLocks noChangeAspect="1"/>
          </p:cNvPicPr>
          <p:nvPr/>
        </p:nvPicPr>
        <p:blipFill>
          <a:blip r:embed="rId3"/>
          <a:stretch>
            <a:fillRect/>
          </a:stretch>
        </p:blipFill>
        <p:spPr>
          <a:xfrm>
            <a:off x="150471" y="825144"/>
            <a:ext cx="11435787" cy="5911322"/>
          </a:xfrm>
          <a:prstGeom prst="rect">
            <a:avLst/>
          </a:prstGeom>
        </p:spPr>
      </p:pic>
    </p:spTree>
    <p:extLst>
      <p:ext uri="{BB962C8B-B14F-4D97-AF65-F5344CB8AC3E}">
        <p14:creationId xmlns:p14="http://schemas.microsoft.com/office/powerpoint/2010/main" val="483473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257792" y="-7642582"/>
            <a:ext cx="5675952" cy="92165"/>
            <a:chOff x="566555" y="877035"/>
            <a:chExt cx="2340260" cy="164545"/>
          </a:xfrm>
        </p:grpSpPr>
        <p:sp>
          <p:nvSpPr>
            <p:cNvPr id="20" name="矩形 19"/>
            <p:cNvSpPr/>
            <p:nvPr/>
          </p:nvSpPr>
          <p:spPr>
            <a:xfrm>
              <a:off x="566555" y="877035"/>
              <a:ext cx="585065" cy="164545"/>
            </a:xfrm>
            <a:prstGeom prst="rect">
              <a:avLst/>
            </a:prstGeom>
            <a:solidFill>
              <a:srgbClr val="1A7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21" name="矩形 20"/>
            <p:cNvSpPr/>
            <p:nvPr/>
          </p:nvSpPr>
          <p:spPr>
            <a:xfrm>
              <a:off x="1151620" y="877035"/>
              <a:ext cx="585065" cy="164545"/>
            </a:xfrm>
            <a:prstGeom prst="rect">
              <a:avLst/>
            </a:prstGeom>
            <a:solidFill>
              <a:srgbClr val="95B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22" name="矩形 21"/>
            <p:cNvSpPr/>
            <p:nvPr/>
          </p:nvSpPr>
          <p:spPr>
            <a:xfrm>
              <a:off x="1736685" y="877035"/>
              <a:ext cx="585065" cy="164545"/>
            </a:xfrm>
            <a:prstGeom prst="rect">
              <a:avLst/>
            </a:prstGeom>
            <a:solidFill>
              <a:srgbClr val="FDA9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23" name="矩形 22"/>
            <p:cNvSpPr/>
            <p:nvPr/>
          </p:nvSpPr>
          <p:spPr>
            <a:xfrm>
              <a:off x="2321750" y="877035"/>
              <a:ext cx="585065" cy="164545"/>
            </a:xfrm>
            <a:prstGeom prst="rect">
              <a:avLst/>
            </a:prstGeom>
            <a:solidFill>
              <a:srgbClr val="BF34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grpSp>
      <p:sp>
        <p:nvSpPr>
          <p:cNvPr id="28" name="TextBox 27"/>
          <p:cNvSpPr txBox="1"/>
          <p:nvPr/>
        </p:nvSpPr>
        <p:spPr>
          <a:xfrm>
            <a:off x="2165333" y="-8371200"/>
            <a:ext cx="7860873" cy="666786"/>
          </a:xfrm>
          <a:prstGeom prst="rect">
            <a:avLst/>
          </a:prstGeom>
          <a:noFill/>
          <a:effectLst/>
        </p:spPr>
        <p:txBody>
          <a:bodyPr wrap="square" rtlCol="0">
            <a:spAutoFit/>
          </a:bodyPr>
          <a:lstStyle/>
          <a:p>
            <a:pPr algn="ctr" defTabSz="1219170"/>
            <a:r>
              <a:rPr lang="en-US" altLang="zh-CN" sz="3733" kern="0">
                <a:solidFill>
                  <a:srgbClr val="1A7BAE"/>
                </a:solidFill>
              </a:rPr>
              <a:t>THANKS</a:t>
            </a:r>
            <a:r>
              <a:rPr lang="en-US" altLang="zh-CN" sz="3733" kern="0">
                <a:solidFill>
                  <a:srgbClr val="BF3420"/>
                </a:solidFill>
              </a:rPr>
              <a:t> </a:t>
            </a:r>
            <a:r>
              <a:rPr lang="en-US" altLang="zh-CN" sz="3733" kern="0">
                <a:solidFill>
                  <a:srgbClr val="95BC49"/>
                </a:solidFill>
              </a:rPr>
              <a:t>FOR</a:t>
            </a:r>
            <a:r>
              <a:rPr lang="zh-CN" altLang="en-US" sz="3733" kern="0">
                <a:solidFill>
                  <a:srgbClr val="1A7BAE"/>
                </a:solidFill>
              </a:rPr>
              <a:t> </a:t>
            </a:r>
            <a:r>
              <a:rPr lang="en-US" altLang="zh-CN" sz="3733" kern="0">
                <a:solidFill>
                  <a:srgbClr val="FDA907"/>
                </a:solidFill>
              </a:rPr>
              <a:t>YOUR</a:t>
            </a:r>
            <a:r>
              <a:rPr lang="en-US" altLang="zh-CN" sz="3733" kern="0">
                <a:solidFill>
                  <a:srgbClr val="1A7BAE"/>
                </a:solidFill>
              </a:rPr>
              <a:t> </a:t>
            </a:r>
            <a:r>
              <a:rPr lang="en-US" altLang="zh-CN" sz="3733" kern="0">
                <a:solidFill>
                  <a:srgbClr val="BF3420"/>
                </a:solidFill>
              </a:rPr>
              <a:t>WATCHING</a:t>
            </a:r>
          </a:p>
        </p:txBody>
      </p:sp>
      <p:sp>
        <p:nvSpPr>
          <p:cNvPr id="29" name="矩形 28"/>
          <p:cNvSpPr/>
          <p:nvPr/>
        </p:nvSpPr>
        <p:spPr>
          <a:xfrm>
            <a:off x="2705391" y="-7503108"/>
            <a:ext cx="6780755" cy="707758"/>
          </a:xfrm>
          <a:prstGeom prst="rect">
            <a:avLst/>
          </a:prstGeom>
        </p:spPr>
        <p:txBody>
          <a:bodyPr wrap="square">
            <a:spAutoFit/>
          </a:bodyPr>
          <a:lstStyle/>
          <a:p>
            <a:pPr algn="ctr" defTabSz="1219170">
              <a:lnSpc>
                <a:spcPct val="150000"/>
              </a:lnSpc>
            </a:pPr>
            <a:r>
              <a:rPr lang="en-US" altLang="zh-CN" sz="1333" kern="0" dirty="0">
                <a:solidFill>
                  <a:schemeClr val="tx1">
                    <a:lumMod val="50000"/>
                    <a:lumOff val="50000"/>
                  </a:schemeClr>
                </a:solidFill>
              </a:rPr>
              <a:t>Lorem Ipsum Dolor Sit </a:t>
            </a:r>
            <a:r>
              <a:rPr lang="en-US" altLang="zh-CN" sz="1333" kern="0" dirty="0" err="1">
                <a:solidFill>
                  <a:schemeClr val="tx1">
                    <a:lumMod val="50000"/>
                    <a:lumOff val="50000"/>
                  </a:schemeClr>
                </a:solidFill>
              </a:rPr>
              <a:t>Er</a:t>
            </a:r>
            <a:r>
              <a:rPr lang="en-US" altLang="zh-CN" sz="1333" kern="0" dirty="0">
                <a:solidFill>
                  <a:schemeClr val="tx1">
                    <a:lumMod val="50000"/>
                    <a:lumOff val="50000"/>
                  </a:schemeClr>
                </a:solidFill>
              </a:rPr>
              <a:t> </a:t>
            </a:r>
            <a:r>
              <a:rPr lang="en-US" altLang="zh-CN" sz="1333" kern="0" dirty="0" err="1">
                <a:solidFill>
                  <a:schemeClr val="tx1">
                    <a:lumMod val="50000"/>
                    <a:lumOff val="50000"/>
                  </a:schemeClr>
                </a:solidFill>
              </a:rPr>
              <a:t>Elit</a:t>
            </a:r>
            <a:r>
              <a:rPr lang="en-US" altLang="zh-CN" sz="1333" kern="0" dirty="0">
                <a:solidFill>
                  <a:schemeClr val="tx1">
                    <a:lumMod val="50000"/>
                    <a:lumOff val="50000"/>
                  </a:schemeClr>
                </a:solidFill>
              </a:rPr>
              <a:t> </a:t>
            </a:r>
            <a:r>
              <a:rPr lang="en-US" altLang="zh-CN" sz="1333" kern="0" dirty="0" err="1">
                <a:solidFill>
                  <a:schemeClr val="tx1">
                    <a:lumMod val="50000"/>
                    <a:lumOff val="50000"/>
                  </a:schemeClr>
                </a:solidFill>
              </a:rPr>
              <a:t>Lamet</a:t>
            </a:r>
            <a:r>
              <a:rPr lang="en-US" altLang="zh-CN" sz="1333" kern="0" dirty="0">
                <a:solidFill>
                  <a:schemeClr val="tx1">
                    <a:lumMod val="50000"/>
                    <a:lumOff val="50000"/>
                  </a:schemeClr>
                </a:solidFill>
              </a:rPr>
              <a:t>, Consectetaur </a:t>
            </a:r>
            <a:r>
              <a:rPr lang="en-US" altLang="zh-CN" sz="1333" kern="0" dirty="0" err="1">
                <a:solidFill>
                  <a:schemeClr val="tx1">
                    <a:lumMod val="50000"/>
                    <a:lumOff val="50000"/>
                  </a:schemeClr>
                </a:solidFill>
              </a:rPr>
              <a:t>Cillium</a:t>
            </a:r>
            <a:r>
              <a:rPr lang="en-US" altLang="zh-CN" sz="1333" kern="0" dirty="0">
                <a:solidFill>
                  <a:schemeClr val="tx1">
                    <a:lumMod val="50000"/>
                    <a:lumOff val="50000"/>
                  </a:schemeClr>
                </a:solidFill>
              </a:rPr>
              <a:t> </a:t>
            </a:r>
            <a:r>
              <a:rPr lang="en-US" altLang="zh-CN" sz="1333" kern="0" dirty="0" err="1">
                <a:solidFill>
                  <a:schemeClr val="tx1">
                    <a:lumMod val="50000"/>
                    <a:lumOff val="50000"/>
                  </a:schemeClr>
                </a:solidFill>
              </a:rPr>
              <a:t>Adipisicing</a:t>
            </a:r>
            <a:r>
              <a:rPr lang="en-US" altLang="zh-CN" sz="1333" kern="0" dirty="0">
                <a:solidFill>
                  <a:schemeClr val="tx1">
                    <a:lumMod val="50000"/>
                    <a:lumOff val="50000"/>
                  </a:schemeClr>
                </a:solidFill>
              </a:rPr>
              <a:t> </a:t>
            </a:r>
            <a:r>
              <a:rPr lang="en-US" altLang="zh-CN" sz="1333" kern="0" dirty="0" err="1">
                <a:solidFill>
                  <a:schemeClr val="tx1">
                    <a:lumMod val="50000"/>
                    <a:lumOff val="50000"/>
                  </a:schemeClr>
                </a:solidFill>
              </a:rPr>
              <a:t>Pecu</a:t>
            </a:r>
            <a:r>
              <a:rPr lang="en-US" altLang="zh-CN" sz="1333" kern="0" dirty="0">
                <a:solidFill>
                  <a:schemeClr val="tx1">
                    <a:lumMod val="50000"/>
                    <a:lumOff val="50000"/>
                  </a:schemeClr>
                </a:solidFill>
              </a:rPr>
              <a:t>, </a:t>
            </a:r>
            <a:r>
              <a:rPr lang="en-US" altLang="zh-CN" sz="1333" kern="0" dirty="0" err="1">
                <a:solidFill>
                  <a:schemeClr val="tx1">
                    <a:lumMod val="50000"/>
                    <a:lumOff val="50000"/>
                  </a:schemeClr>
                </a:solidFill>
              </a:rPr>
              <a:t>Sed</a:t>
            </a:r>
            <a:r>
              <a:rPr lang="en-US" altLang="zh-CN" sz="1333" kern="0" dirty="0">
                <a:solidFill>
                  <a:schemeClr val="tx1">
                    <a:lumMod val="50000"/>
                    <a:lumOff val="50000"/>
                  </a:schemeClr>
                </a:solidFill>
              </a:rPr>
              <a:t> Do </a:t>
            </a:r>
            <a:r>
              <a:rPr lang="en-US" altLang="zh-CN" sz="1333" kern="0" dirty="0" err="1">
                <a:solidFill>
                  <a:schemeClr val="tx1">
                    <a:lumMod val="50000"/>
                    <a:lumOff val="50000"/>
                  </a:schemeClr>
                </a:solidFill>
              </a:rPr>
              <a:t>Eiusmod</a:t>
            </a:r>
            <a:r>
              <a:rPr lang="en-US" altLang="zh-CN" sz="1333" kern="0" dirty="0">
                <a:solidFill>
                  <a:schemeClr val="tx1">
                    <a:lumMod val="50000"/>
                    <a:lumOff val="50000"/>
                  </a:schemeClr>
                </a:solidFill>
              </a:rPr>
              <a:t> </a:t>
            </a:r>
            <a:r>
              <a:rPr lang="en-US" altLang="zh-CN" sz="1333" kern="0" dirty="0" err="1">
                <a:solidFill>
                  <a:schemeClr val="tx1">
                    <a:lumMod val="50000"/>
                    <a:lumOff val="50000"/>
                  </a:schemeClr>
                </a:solidFill>
              </a:rPr>
              <a:t>Tempor</a:t>
            </a:r>
            <a:r>
              <a:rPr lang="en-US" altLang="zh-CN" sz="1333" kern="0" dirty="0">
                <a:solidFill>
                  <a:schemeClr val="tx1">
                    <a:lumMod val="50000"/>
                    <a:lumOff val="50000"/>
                  </a:schemeClr>
                </a:solidFill>
              </a:rPr>
              <a:t> </a:t>
            </a:r>
            <a:r>
              <a:rPr lang="en-US" altLang="zh-CN" sz="1333" kern="0" dirty="0" err="1">
                <a:solidFill>
                  <a:schemeClr val="tx1">
                    <a:lumMod val="50000"/>
                    <a:lumOff val="50000"/>
                  </a:schemeClr>
                </a:solidFill>
              </a:rPr>
              <a:t>Incididunt</a:t>
            </a:r>
            <a:r>
              <a:rPr lang="en-US" altLang="zh-CN" sz="1333" kern="0" dirty="0">
                <a:solidFill>
                  <a:schemeClr val="tx1">
                    <a:lumMod val="50000"/>
                    <a:lumOff val="50000"/>
                  </a:schemeClr>
                </a:solidFill>
              </a:rPr>
              <a:t> </a:t>
            </a:r>
            <a:r>
              <a:rPr lang="en-US" altLang="zh-CN" sz="1333" kern="0" dirty="0" err="1">
                <a:solidFill>
                  <a:schemeClr val="tx1">
                    <a:lumMod val="50000"/>
                    <a:lumOff val="50000"/>
                  </a:schemeClr>
                </a:solidFill>
              </a:rPr>
              <a:t>Ut</a:t>
            </a:r>
            <a:r>
              <a:rPr lang="en-US" altLang="zh-CN" sz="1333" kern="0" dirty="0">
                <a:solidFill>
                  <a:schemeClr val="tx1">
                    <a:lumMod val="50000"/>
                    <a:lumOff val="50000"/>
                  </a:schemeClr>
                </a:solidFill>
              </a:rPr>
              <a:t> </a:t>
            </a:r>
            <a:r>
              <a:rPr lang="en-US" altLang="zh-CN" sz="1333" kern="0" dirty="0" err="1">
                <a:solidFill>
                  <a:schemeClr val="tx1">
                    <a:lumMod val="50000"/>
                    <a:lumOff val="50000"/>
                  </a:schemeClr>
                </a:solidFill>
              </a:rPr>
              <a:t>Labore</a:t>
            </a:r>
            <a:r>
              <a:rPr lang="en-US" altLang="zh-CN" sz="1333" kern="0" dirty="0">
                <a:solidFill>
                  <a:schemeClr val="tx1">
                    <a:lumMod val="50000"/>
                    <a:lumOff val="50000"/>
                  </a:schemeClr>
                </a:solidFill>
              </a:rPr>
              <a:t> Et </a:t>
            </a:r>
            <a:r>
              <a:rPr lang="en-US" altLang="zh-CN" sz="1333" kern="0" dirty="0" err="1">
                <a:solidFill>
                  <a:schemeClr val="tx1">
                    <a:lumMod val="50000"/>
                    <a:lumOff val="50000"/>
                  </a:schemeClr>
                </a:solidFill>
              </a:rPr>
              <a:t>Dolore</a:t>
            </a:r>
            <a:r>
              <a:rPr lang="en-US" altLang="zh-CN" sz="1333" kern="0" dirty="0">
                <a:solidFill>
                  <a:schemeClr val="tx1">
                    <a:lumMod val="50000"/>
                    <a:lumOff val="50000"/>
                  </a:schemeClr>
                </a:solidFill>
              </a:rPr>
              <a:t> Magna </a:t>
            </a:r>
            <a:r>
              <a:rPr lang="en-US" altLang="zh-CN" sz="1333" kern="0" dirty="0" err="1">
                <a:solidFill>
                  <a:schemeClr val="tx1">
                    <a:lumMod val="50000"/>
                    <a:lumOff val="50000"/>
                  </a:schemeClr>
                </a:solidFill>
              </a:rPr>
              <a:t>Aliqua</a:t>
            </a:r>
            <a:r>
              <a:rPr lang="en-US" altLang="zh-CN" sz="1333" kern="0" dirty="0">
                <a:solidFill>
                  <a:schemeClr val="tx1">
                    <a:lumMod val="50000"/>
                    <a:lumOff val="50000"/>
                  </a:schemeClr>
                </a:solidFill>
              </a:rPr>
              <a:t>. </a:t>
            </a:r>
          </a:p>
        </p:txBody>
      </p:sp>
      <p:sp>
        <p:nvSpPr>
          <p:cNvPr id="2" name="文本占位符 1"/>
          <p:cNvSpPr>
            <a:spLocks noGrp="1"/>
          </p:cNvSpPr>
          <p:nvPr>
            <p:ph type="body" sz="quarter" idx="10"/>
          </p:nvPr>
        </p:nvSpPr>
        <p:spPr/>
        <p:txBody>
          <a:bodyPr/>
          <a:lstStyle/>
          <a:p>
            <a:r>
              <a:rPr lang="en-US" altLang="zh-CN" dirty="0"/>
              <a:t>Thank you</a:t>
            </a:r>
            <a:endParaRPr lang="zh-CN" altLang="en-US" dirty="0"/>
          </a:p>
        </p:txBody>
      </p:sp>
      <p:sp>
        <p:nvSpPr>
          <p:cNvPr id="13" name="文本占位符 3"/>
          <p:cNvSpPr>
            <a:spLocks noGrp="1"/>
          </p:cNvSpPr>
          <p:nvPr>
            <p:ph type="body" sz="quarter" idx="12"/>
          </p:nvPr>
        </p:nvSpPr>
        <p:spPr>
          <a:xfrm>
            <a:off x="3468531" y="3376653"/>
            <a:ext cx="5254474" cy="500265"/>
          </a:xfrm>
        </p:spPr>
        <p:txBody>
          <a:bodyPr/>
          <a:lstStyle/>
          <a:p>
            <a:pPr lvl="0"/>
            <a:r>
              <a:rPr lang="zh-TW" altLang="en-US" sz="2000" b="1" dirty="0">
                <a:solidFill>
                  <a:schemeClr val="tx1"/>
                </a:solidFill>
                <a:latin typeface="Microsoft YaHei UI" panose="020B0503020204020204" pitchFamily="34" charset="-122"/>
                <a:ea typeface="Microsoft YaHei UI" panose="020B0503020204020204" pitchFamily="34" charset="-122"/>
              </a:rPr>
              <a:t>挖掘資料寶藏  自來水供需質</a:t>
            </a:r>
          </a:p>
        </p:txBody>
      </p:sp>
    </p:spTree>
    <p:extLst>
      <p:ext uri="{BB962C8B-B14F-4D97-AF65-F5344CB8AC3E}">
        <p14:creationId xmlns:p14="http://schemas.microsoft.com/office/powerpoint/2010/main" val="153630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圖片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7550" y="729204"/>
            <a:ext cx="5457665" cy="6342927"/>
          </a:xfrm>
          <a:prstGeom prst="rect">
            <a:avLst/>
          </a:prstGeom>
        </p:spPr>
      </p:pic>
      <p:sp>
        <p:nvSpPr>
          <p:cNvPr id="6" name="文本占位符 5"/>
          <p:cNvSpPr>
            <a:spLocks noGrp="1"/>
          </p:cNvSpPr>
          <p:nvPr>
            <p:ph type="body" sz="quarter" idx="14"/>
          </p:nvPr>
        </p:nvSpPr>
        <p:spPr>
          <a:xfrm>
            <a:off x="695401" y="551397"/>
            <a:ext cx="6453645" cy="261610"/>
          </a:xfrm>
        </p:spPr>
        <p:txBody>
          <a:bodyPr/>
          <a:lstStyle/>
          <a:p>
            <a:r>
              <a:rPr lang="zh-TW" altLang="en-US" b="1" dirty="0">
                <a:latin typeface="Microsoft YaHei UI" panose="020B0503020204020204" pitchFamily="34" charset="-122"/>
                <a:ea typeface="Microsoft YaHei UI" panose="020B0503020204020204" pitchFamily="34" charset="-122"/>
              </a:rPr>
              <a:t>挖掘資料寶藏  自來水供需質</a:t>
            </a:r>
          </a:p>
        </p:txBody>
      </p:sp>
      <p:sp>
        <p:nvSpPr>
          <p:cNvPr id="8" name="文本占位符 7"/>
          <p:cNvSpPr>
            <a:spLocks noGrp="1"/>
          </p:cNvSpPr>
          <p:nvPr>
            <p:ph type="body" sz="quarter" idx="15"/>
          </p:nvPr>
        </p:nvSpPr>
        <p:spPr>
          <a:xfrm>
            <a:off x="695402" y="57750"/>
            <a:ext cx="7928834" cy="584775"/>
          </a:xfrm>
        </p:spPr>
        <p:txBody>
          <a:bodyPr/>
          <a:lstStyle/>
          <a:p>
            <a:r>
              <a:rPr lang="zh-TW" altLang="en-US" dirty="0"/>
              <a:t>活動簡介</a:t>
            </a:r>
            <a:endParaRPr lang="en-US" altLang="zh-CN" dirty="0"/>
          </a:p>
        </p:txBody>
      </p:sp>
      <p:sp>
        <p:nvSpPr>
          <p:cNvPr id="15" name="矩形 14"/>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2" name="投影片編號版面配置區 1"/>
          <p:cNvSpPr>
            <a:spLocks noGrp="1"/>
          </p:cNvSpPr>
          <p:nvPr>
            <p:ph type="sldNum" sz="quarter" idx="4"/>
          </p:nvPr>
        </p:nvSpPr>
        <p:spPr/>
        <p:txBody>
          <a:bodyPr/>
          <a:lstStyle/>
          <a:p>
            <a:fld id="{459DE314-A05C-471C-A23A-7B7034767390}" type="slidenum">
              <a:rPr lang="zh-TW" altLang="en-US" smtClean="0"/>
              <a:t>4</a:t>
            </a:fld>
            <a:endParaRPr lang="zh-TW" altLang="en-US"/>
          </a:p>
        </p:txBody>
      </p:sp>
      <p:grpSp>
        <p:nvGrpSpPr>
          <p:cNvPr id="12" name="群組 11"/>
          <p:cNvGrpSpPr/>
          <p:nvPr/>
        </p:nvGrpSpPr>
        <p:grpSpPr>
          <a:xfrm>
            <a:off x="6096714" y="729204"/>
            <a:ext cx="5269625" cy="5648062"/>
            <a:chOff x="5341597" y="941561"/>
            <a:chExt cx="4403254" cy="5099254"/>
          </a:xfrm>
        </p:grpSpPr>
        <p:sp>
          <p:nvSpPr>
            <p:cNvPr id="17" name="矩形 16"/>
            <p:cNvSpPr/>
            <p:nvPr/>
          </p:nvSpPr>
          <p:spPr>
            <a:xfrm>
              <a:off x="5341602" y="941561"/>
              <a:ext cx="4037861" cy="409728"/>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219170"/>
              <a:r>
                <a:rPr lang="zh-TW" altLang="en-US" sz="2000" b="1" kern="0" dirty="0">
                  <a:solidFill>
                    <a:schemeClr val="bg1"/>
                  </a:solidFill>
                </a:rPr>
                <a:t>活動資訊</a:t>
              </a:r>
              <a:endParaRPr lang="zh-CN" altLang="en-US" sz="2000" b="1" kern="0" dirty="0">
                <a:solidFill>
                  <a:schemeClr val="bg1"/>
                </a:solidFill>
              </a:endParaRPr>
            </a:p>
          </p:txBody>
        </p:sp>
        <p:sp>
          <p:nvSpPr>
            <p:cNvPr id="18" name="矩形 17"/>
            <p:cNvSpPr/>
            <p:nvPr/>
          </p:nvSpPr>
          <p:spPr>
            <a:xfrm>
              <a:off x="5341601" y="1436351"/>
              <a:ext cx="4296174" cy="1750585"/>
            </a:xfrm>
            <a:prstGeom prst="rect">
              <a:avLst/>
            </a:prstGeom>
          </p:spPr>
          <p:txBody>
            <a:bodyPr wrap="square">
              <a:spAutoFit/>
            </a:bodyPr>
            <a:lstStyle/>
            <a:p>
              <a:r>
                <a:rPr lang="zh-TW" altLang="en-US" sz="2000" dirty="0"/>
                <a:t>活動名稱：黑客入寶山</a:t>
              </a:r>
              <a:r>
                <a:rPr lang="en-US" altLang="zh-TW" sz="2000" dirty="0"/>
                <a:t>-</a:t>
              </a:r>
              <a:r>
                <a:rPr lang="zh-TW" altLang="en-US" sz="2000" dirty="0"/>
                <a:t>尋寶松</a:t>
              </a:r>
            </a:p>
            <a:p>
              <a:r>
                <a:rPr lang="zh-TW" altLang="en-US" sz="2000" dirty="0"/>
                <a:t>競賽主題：自來水供需質</a:t>
              </a:r>
              <a:endParaRPr lang="en-US" altLang="zh-TW" sz="2000" dirty="0"/>
            </a:p>
            <a:p>
              <a:r>
                <a:rPr lang="zh-TW" altLang="en-US" sz="2000" dirty="0"/>
                <a:t>供</a:t>
              </a:r>
              <a:r>
                <a:rPr lang="en-US" altLang="zh-TW" sz="2000" dirty="0"/>
                <a:t>-</a:t>
              </a:r>
              <a:r>
                <a:rPr lang="zh-TW" altLang="en-US" sz="2000" dirty="0"/>
                <a:t>供水系統資料</a:t>
              </a:r>
              <a:endParaRPr lang="en-US" altLang="zh-TW" sz="2000" dirty="0"/>
            </a:p>
            <a:p>
              <a:r>
                <a:rPr lang="zh-TW" altLang="en-US" sz="2000" dirty="0"/>
                <a:t>需</a:t>
              </a:r>
              <a:r>
                <a:rPr lang="en-US" altLang="zh-TW" sz="2000" dirty="0"/>
                <a:t>-</a:t>
              </a:r>
              <a:r>
                <a:rPr lang="zh-TW" altLang="en-US" sz="2000" dirty="0"/>
                <a:t>用戶用水量</a:t>
              </a:r>
              <a:endParaRPr lang="en-US" altLang="zh-TW" sz="2000" dirty="0"/>
            </a:p>
            <a:p>
              <a:r>
                <a:rPr lang="zh-TW" altLang="en-US" sz="2000" dirty="0"/>
                <a:t>質</a:t>
              </a:r>
              <a:r>
                <a:rPr lang="en-US" altLang="zh-TW" sz="2000" dirty="0"/>
                <a:t>-</a:t>
              </a:r>
              <a:r>
                <a:rPr lang="zh-TW" altLang="en-US" sz="2000" dirty="0"/>
                <a:t>水質資料</a:t>
              </a:r>
              <a:endParaRPr lang="en-US" altLang="zh-TW" sz="2000" dirty="0"/>
            </a:p>
            <a:p>
              <a:r>
                <a:rPr lang="zh-TW" altLang="en-US" sz="2000" dirty="0"/>
                <a:t>活動地點：</a:t>
              </a:r>
              <a:r>
                <a:rPr lang="zh-TW" altLang="en-US" sz="2000" dirty="0">
                  <a:solidFill>
                    <a:srgbClr val="7030A0"/>
                  </a:solidFill>
                </a:rPr>
                <a:t>第三區管理處大禮堂</a:t>
              </a:r>
            </a:p>
          </p:txBody>
        </p:sp>
        <p:sp>
          <p:nvSpPr>
            <p:cNvPr id="21" name="矩形 20"/>
            <p:cNvSpPr/>
            <p:nvPr/>
          </p:nvSpPr>
          <p:spPr>
            <a:xfrm>
              <a:off x="5341598" y="3405704"/>
              <a:ext cx="4027853" cy="409728"/>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219170"/>
              <a:r>
                <a:rPr lang="zh-TW" altLang="en-US" sz="2000" b="1" kern="0" dirty="0">
                  <a:solidFill>
                    <a:schemeClr val="bg1"/>
                  </a:solidFill>
                </a:rPr>
                <a:t>黑客入寶山</a:t>
              </a:r>
              <a:r>
                <a:rPr lang="en-US" altLang="zh-TW" sz="2000" b="1" kern="0" dirty="0">
                  <a:solidFill>
                    <a:schemeClr val="bg1"/>
                  </a:solidFill>
                </a:rPr>
                <a:t>-</a:t>
              </a:r>
              <a:r>
                <a:rPr lang="zh-TW" altLang="en-US" sz="2000" b="1" kern="0" dirty="0">
                  <a:solidFill>
                    <a:schemeClr val="bg1"/>
                  </a:solidFill>
                </a:rPr>
                <a:t>尋寶</a:t>
              </a:r>
              <a:r>
                <a:rPr lang="zh-TW" altLang="en-US" sz="2000" b="1" kern="0" dirty="0" smtClean="0">
                  <a:solidFill>
                    <a:schemeClr val="bg1"/>
                  </a:solidFill>
                </a:rPr>
                <a:t>松 </a:t>
              </a:r>
              <a:r>
                <a:rPr lang="zh-TW" altLang="en-US" sz="2000" b="1" kern="0" dirty="0" smtClean="0">
                  <a:solidFill>
                    <a:srgbClr val="FF0000"/>
                  </a:solidFill>
                </a:rPr>
                <a:t>說明</a:t>
              </a:r>
              <a:r>
                <a:rPr lang="zh-TW" altLang="en-US" sz="2000" b="1" kern="0" dirty="0">
                  <a:solidFill>
                    <a:srgbClr val="FF0000"/>
                  </a:solidFill>
                </a:rPr>
                <a:t>會</a:t>
              </a:r>
              <a:r>
                <a:rPr lang="en-US" altLang="zh-TW" sz="2000" b="1" kern="0" dirty="0">
                  <a:solidFill>
                    <a:srgbClr val="FF0000"/>
                  </a:solidFill>
                </a:rPr>
                <a:t>(</a:t>
              </a:r>
              <a:r>
                <a:rPr lang="zh-TW" altLang="en-US" sz="2000" b="1" kern="0" dirty="0">
                  <a:solidFill>
                    <a:srgbClr val="FF0000"/>
                  </a:solidFill>
                </a:rPr>
                <a:t>盟友日</a:t>
              </a:r>
              <a:r>
                <a:rPr lang="en-US" altLang="zh-TW" sz="2000" b="1" kern="0" dirty="0">
                  <a:solidFill>
                    <a:srgbClr val="FF0000"/>
                  </a:solidFill>
                </a:rPr>
                <a:t>)</a:t>
              </a:r>
            </a:p>
          </p:txBody>
        </p:sp>
        <p:sp>
          <p:nvSpPr>
            <p:cNvPr id="22" name="矩形 21"/>
            <p:cNvSpPr/>
            <p:nvPr/>
          </p:nvSpPr>
          <p:spPr>
            <a:xfrm>
              <a:off x="5341597" y="3900494"/>
              <a:ext cx="4392336" cy="916974"/>
            </a:xfrm>
            <a:prstGeom prst="rect">
              <a:avLst/>
            </a:prstGeom>
          </p:spPr>
          <p:txBody>
            <a:bodyPr wrap="square">
              <a:spAutoFit/>
            </a:bodyPr>
            <a:lstStyle/>
            <a:p>
              <a:r>
                <a:rPr lang="zh-TW" altLang="en-US" sz="2000" dirty="0"/>
                <a:t>日期：</a:t>
              </a:r>
              <a:r>
                <a:rPr lang="en-US" altLang="zh-TW" sz="2000" dirty="0">
                  <a:solidFill>
                    <a:srgbClr val="7030A0"/>
                  </a:solidFill>
                </a:rPr>
                <a:t>106/03/04</a:t>
              </a:r>
              <a:r>
                <a:rPr lang="zh-TW" altLang="en-US" sz="2000" dirty="0">
                  <a:solidFill>
                    <a:srgbClr val="7030A0"/>
                  </a:solidFill>
                </a:rPr>
                <a:t>日</a:t>
              </a:r>
            </a:p>
            <a:p>
              <a:r>
                <a:rPr lang="zh-TW" altLang="en-US" sz="2000" dirty="0"/>
                <a:t>說明資料集競賽規則、問題與討論、參賽者組隊</a:t>
              </a:r>
            </a:p>
          </p:txBody>
        </p:sp>
        <p:sp>
          <p:nvSpPr>
            <p:cNvPr id="23" name="矩形 22"/>
            <p:cNvSpPr/>
            <p:nvPr/>
          </p:nvSpPr>
          <p:spPr>
            <a:xfrm>
              <a:off x="5352518" y="4906923"/>
              <a:ext cx="4027851" cy="409728"/>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219170"/>
              <a:r>
                <a:rPr lang="zh-TW" altLang="en-US" sz="2000" b="1" kern="0" dirty="0">
                  <a:solidFill>
                    <a:schemeClr val="bg1"/>
                  </a:solidFill>
                </a:rPr>
                <a:t>黑客入寶山</a:t>
              </a:r>
              <a:r>
                <a:rPr lang="en-US" altLang="zh-TW" sz="2000" b="1" kern="0" dirty="0">
                  <a:solidFill>
                    <a:schemeClr val="bg1"/>
                  </a:solidFill>
                </a:rPr>
                <a:t>-</a:t>
              </a:r>
              <a:r>
                <a:rPr lang="zh-TW" altLang="en-US" sz="2000" b="1" kern="0" dirty="0">
                  <a:solidFill>
                    <a:schemeClr val="bg1"/>
                  </a:solidFill>
                </a:rPr>
                <a:t>尋寶</a:t>
              </a:r>
              <a:r>
                <a:rPr lang="zh-TW" altLang="en-US" sz="2000" b="1" kern="0" dirty="0" smtClean="0">
                  <a:solidFill>
                    <a:schemeClr val="bg1"/>
                  </a:solidFill>
                </a:rPr>
                <a:t>松 </a:t>
              </a:r>
              <a:r>
                <a:rPr lang="en-US" altLang="zh-TW" sz="2000" b="1" kern="0" dirty="0" smtClean="0">
                  <a:solidFill>
                    <a:srgbClr val="FF0000"/>
                  </a:solidFill>
                </a:rPr>
                <a:t>(</a:t>
              </a:r>
              <a:r>
                <a:rPr lang="zh-TW" altLang="en-US" sz="2000" b="1" kern="0" dirty="0">
                  <a:solidFill>
                    <a:srgbClr val="FF0000"/>
                  </a:solidFill>
                </a:rPr>
                <a:t>競賽日</a:t>
              </a:r>
              <a:r>
                <a:rPr lang="en-US" altLang="zh-TW" sz="2000" b="1" kern="0" dirty="0">
                  <a:solidFill>
                    <a:srgbClr val="FF0000"/>
                  </a:solidFill>
                </a:rPr>
                <a:t>)</a:t>
              </a:r>
            </a:p>
          </p:txBody>
        </p:sp>
        <p:sp>
          <p:nvSpPr>
            <p:cNvPr id="24" name="矩形 23"/>
            <p:cNvSpPr/>
            <p:nvPr/>
          </p:nvSpPr>
          <p:spPr>
            <a:xfrm>
              <a:off x="5352517" y="5401713"/>
              <a:ext cx="4392334" cy="639102"/>
            </a:xfrm>
            <a:prstGeom prst="rect">
              <a:avLst/>
            </a:prstGeom>
          </p:spPr>
          <p:txBody>
            <a:bodyPr wrap="square">
              <a:spAutoFit/>
            </a:bodyPr>
            <a:lstStyle/>
            <a:p>
              <a:r>
                <a:rPr lang="zh-TW" altLang="en-US" sz="2000" dirty="0"/>
                <a:t>日期：</a:t>
              </a:r>
              <a:r>
                <a:rPr lang="en-US" altLang="zh-TW" sz="2000" dirty="0">
                  <a:solidFill>
                    <a:srgbClr val="7030A0"/>
                  </a:solidFill>
                </a:rPr>
                <a:t>106/03/11</a:t>
              </a:r>
              <a:r>
                <a:rPr lang="zh-TW" altLang="en-US" sz="2000" dirty="0">
                  <a:solidFill>
                    <a:srgbClr val="7030A0"/>
                  </a:solidFill>
                </a:rPr>
                <a:t>日</a:t>
              </a:r>
              <a:endParaRPr lang="en-US" altLang="zh-TW" sz="2000" dirty="0">
                <a:solidFill>
                  <a:srgbClr val="7030A0"/>
                </a:solidFill>
              </a:endParaRPr>
            </a:p>
            <a:p>
              <a:r>
                <a:rPr lang="zh-TW" altLang="en-US" sz="2000" dirty="0"/>
                <a:t>競賽、報告</a:t>
              </a:r>
              <a:r>
                <a:rPr lang="zh-TW" altLang="en-US" sz="2000" dirty="0" smtClean="0"/>
                <a:t>、</a:t>
              </a:r>
              <a:r>
                <a:rPr lang="zh-TW" altLang="en-US" sz="2000" dirty="0"/>
                <a:t>講</a:t>
              </a:r>
              <a:r>
                <a:rPr lang="zh-TW" altLang="en-US" sz="2000" dirty="0" smtClean="0"/>
                <a:t>評</a:t>
              </a:r>
              <a:r>
                <a:rPr lang="zh-TW" altLang="en-US" sz="2000" dirty="0"/>
                <a:t>、頒獎</a:t>
              </a:r>
            </a:p>
          </p:txBody>
        </p:sp>
      </p:grpSp>
    </p:spTree>
    <p:extLst>
      <p:ext uri="{BB962C8B-B14F-4D97-AF65-F5344CB8AC3E}">
        <p14:creationId xmlns:p14="http://schemas.microsoft.com/office/powerpoint/2010/main" val="2692073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610964" y="1002172"/>
            <a:ext cx="2730728" cy="27307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r>
              <a:rPr lang="zh-TW" altLang="zh-TW" sz="3600" b="1" dirty="0"/>
              <a:t>供水系統資料</a:t>
            </a:r>
            <a:endParaRPr lang="zh-CN" altLang="en-US" sz="3600" b="1" kern="0" dirty="0">
              <a:solidFill>
                <a:schemeClr val="bg1"/>
              </a:solidFill>
            </a:endParaRPr>
          </a:p>
        </p:txBody>
      </p:sp>
      <p:sp>
        <p:nvSpPr>
          <p:cNvPr id="19" name="椭圆 18"/>
          <p:cNvSpPr/>
          <p:nvPr/>
        </p:nvSpPr>
        <p:spPr>
          <a:xfrm>
            <a:off x="4556236" y="1002172"/>
            <a:ext cx="2730728" cy="27307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r>
              <a:rPr lang="zh-TW" altLang="zh-TW" sz="3600" b="1" dirty="0"/>
              <a:t>用戶</a:t>
            </a:r>
            <a:endParaRPr lang="en-US" altLang="zh-TW" sz="3600" b="1" dirty="0"/>
          </a:p>
          <a:p>
            <a:pPr algn="ctr" defTabSz="1219170"/>
            <a:r>
              <a:rPr lang="zh-TW" altLang="zh-TW" sz="3600" b="1" dirty="0"/>
              <a:t>用水量</a:t>
            </a:r>
            <a:endParaRPr lang="zh-CN" altLang="en-US" sz="3600" b="1" kern="0" dirty="0">
              <a:solidFill>
                <a:schemeClr val="bg1"/>
              </a:solidFill>
            </a:endParaRPr>
          </a:p>
        </p:txBody>
      </p:sp>
      <p:sp>
        <p:nvSpPr>
          <p:cNvPr id="20" name="椭圆 19"/>
          <p:cNvSpPr/>
          <p:nvPr/>
        </p:nvSpPr>
        <p:spPr>
          <a:xfrm>
            <a:off x="8501508" y="1002176"/>
            <a:ext cx="2730728" cy="27307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r>
              <a:rPr lang="zh-TW" altLang="zh-TW" sz="3600" b="1" dirty="0"/>
              <a:t>水質資料</a:t>
            </a:r>
            <a:endParaRPr lang="zh-CN" altLang="en-US" sz="3600" b="1" kern="0" dirty="0">
              <a:solidFill>
                <a:schemeClr val="bg1"/>
              </a:solidFill>
            </a:endParaRPr>
          </a:p>
        </p:txBody>
      </p:sp>
      <p:sp>
        <p:nvSpPr>
          <p:cNvPr id="10" name="矩形 9"/>
          <p:cNvSpPr/>
          <p:nvPr/>
        </p:nvSpPr>
        <p:spPr>
          <a:xfrm>
            <a:off x="65565" y="3824967"/>
            <a:ext cx="4286877" cy="2400657"/>
          </a:xfrm>
          <a:prstGeom prst="rect">
            <a:avLst/>
          </a:prstGeom>
        </p:spPr>
        <p:txBody>
          <a:bodyPr wrap="square">
            <a:spAutoFit/>
          </a:bodyPr>
          <a:lstStyle/>
          <a:p>
            <a:pPr marL="342900" indent="-342900" defTabSz="1219170">
              <a:lnSpc>
                <a:spcPct val="150000"/>
              </a:lnSpc>
              <a:buFont typeface="+mj-lt"/>
              <a:buAutoNum type="arabicPeriod"/>
            </a:pPr>
            <a:r>
              <a:rPr lang="zh-TW" altLang="en-US" sz="2000" b="1" kern="0" dirty="0">
                <a:latin typeface="+mn-ea"/>
              </a:rPr>
              <a:t>資料提供單位：供水處、漏防處</a:t>
            </a:r>
          </a:p>
          <a:p>
            <a:pPr marL="342900" indent="-342900" defTabSz="1219170">
              <a:lnSpc>
                <a:spcPct val="150000"/>
              </a:lnSpc>
              <a:buFont typeface="+mj-lt"/>
              <a:buAutoNum type="arabicPeriod"/>
            </a:pPr>
            <a:r>
              <a:rPr lang="zh-TW" altLang="en-US" sz="2000" b="1" kern="0" dirty="0">
                <a:latin typeface="+mn-ea"/>
              </a:rPr>
              <a:t>資料欄位：區處別、系統編號、系統名稱、廠所名稱、供水地區、近</a:t>
            </a:r>
            <a:r>
              <a:rPr lang="en-US" altLang="zh-TW" sz="2000" b="1" kern="0" dirty="0">
                <a:latin typeface="+mn-ea"/>
              </a:rPr>
              <a:t>5</a:t>
            </a:r>
            <a:r>
              <a:rPr lang="zh-TW" altLang="en-US" sz="2000" b="1" kern="0" dirty="0">
                <a:latin typeface="+mn-ea"/>
              </a:rPr>
              <a:t>年</a:t>
            </a:r>
            <a:r>
              <a:rPr lang="en-US" altLang="zh-TW" sz="2000" b="1" kern="0" dirty="0">
                <a:latin typeface="+mn-ea"/>
              </a:rPr>
              <a:t>(101</a:t>
            </a:r>
            <a:r>
              <a:rPr lang="zh-TW" altLang="en-US" sz="2000" b="1" kern="0" dirty="0">
                <a:latin typeface="+mn-ea"/>
              </a:rPr>
              <a:t>年</a:t>
            </a:r>
            <a:r>
              <a:rPr lang="en-US" altLang="zh-TW" sz="2000" b="1" kern="0" dirty="0">
                <a:latin typeface="+mn-ea"/>
              </a:rPr>
              <a:t>~105</a:t>
            </a:r>
            <a:r>
              <a:rPr lang="zh-TW" altLang="en-US" sz="2000" b="1" kern="0" dirty="0">
                <a:latin typeface="+mn-ea"/>
              </a:rPr>
              <a:t>年</a:t>
            </a:r>
            <a:r>
              <a:rPr lang="en-US" altLang="zh-TW" sz="2000" b="1" kern="0" dirty="0">
                <a:latin typeface="+mn-ea"/>
              </a:rPr>
              <a:t>)</a:t>
            </a:r>
            <a:r>
              <a:rPr lang="zh-TW" altLang="en-US" sz="2000" b="1" kern="0" dirty="0">
                <a:latin typeface="+mn-ea"/>
              </a:rPr>
              <a:t>供水量</a:t>
            </a:r>
            <a:r>
              <a:rPr lang="en-US" altLang="zh-TW" sz="2000" b="1" kern="0" dirty="0">
                <a:latin typeface="+mn-ea"/>
              </a:rPr>
              <a:t>(CMD)</a:t>
            </a:r>
            <a:r>
              <a:rPr lang="zh-TW" altLang="en-US" sz="2000" b="1" kern="0" dirty="0">
                <a:latin typeface="+mn-ea"/>
              </a:rPr>
              <a:t>、供水戶數</a:t>
            </a:r>
            <a:endParaRPr lang="en-US" altLang="zh-TW" sz="2000" b="1" kern="0" dirty="0">
              <a:latin typeface="+mn-ea"/>
            </a:endParaRPr>
          </a:p>
        </p:txBody>
      </p:sp>
      <p:sp>
        <p:nvSpPr>
          <p:cNvPr id="13" name="矩形 12"/>
          <p:cNvSpPr/>
          <p:nvPr/>
        </p:nvSpPr>
        <p:spPr>
          <a:xfrm>
            <a:off x="4438074" y="3824967"/>
            <a:ext cx="3692640" cy="2400657"/>
          </a:xfrm>
          <a:prstGeom prst="rect">
            <a:avLst/>
          </a:prstGeom>
        </p:spPr>
        <p:txBody>
          <a:bodyPr wrap="square">
            <a:spAutoFit/>
          </a:bodyPr>
          <a:lstStyle/>
          <a:p>
            <a:pPr marL="342900" indent="-342900" defTabSz="1219170">
              <a:lnSpc>
                <a:spcPct val="150000"/>
              </a:lnSpc>
              <a:buFont typeface="+mj-lt"/>
              <a:buAutoNum type="arabicPeriod"/>
            </a:pPr>
            <a:r>
              <a:rPr lang="zh-TW" altLang="en-US" sz="2000" b="1" kern="0" dirty="0">
                <a:latin typeface="+mn-ea"/>
              </a:rPr>
              <a:t>資料提供單位：營業處</a:t>
            </a:r>
          </a:p>
          <a:p>
            <a:pPr marL="342900" indent="-342900" defTabSz="1219170">
              <a:lnSpc>
                <a:spcPct val="150000"/>
              </a:lnSpc>
              <a:buFont typeface="+mj-lt"/>
              <a:buAutoNum type="arabicPeriod"/>
            </a:pPr>
            <a:r>
              <a:rPr lang="zh-TW" altLang="en-US" sz="2000" b="1" kern="0" dirty="0">
                <a:latin typeface="+mn-ea"/>
              </a:rPr>
              <a:t>資料欄位：年月、一級發布區代碼、用水量、村里代碼、村里、鄉鎮市區代碼、鄉鎮市區、縣市代碼、縣市</a:t>
            </a:r>
          </a:p>
        </p:txBody>
      </p:sp>
      <p:sp>
        <p:nvSpPr>
          <p:cNvPr id="14" name="矩形 13"/>
          <p:cNvSpPr/>
          <p:nvPr/>
        </p:nvSpPr>
        <p:spPr>
          <a:xfrm>
            <a:off x="8370438" y="3824967"/>
            <a:ext cx="3694900" cy="1938992"/>
          </a:xfrm>
          <a:prstGeom prst="rect">
            <a:avLst/>
          </a:prstGeom>
        </p:spPr>
        <p:txBody>
          <a:bodyPr wrap="square">
            <a:spAutoFit/>
          </a:bodyPr>
          <a:lstStyle/>
          <a:p>
            <a:pPr marL="342900" indent="-342900" defTabSz="1219170">
              <a:lnSpc>
                <a:spcPct val="150000"/>
              </a:lnSpc>
              <a:buFont typeface="+mj-lt"/>
              <a:buAutoNum type="arabicPeriod"/>
            </a:pPr>
            <a:r>
              <a:rPr lang="zh-TW" altLang="en-US" sz="2000" b="1" kern="0" dirty="0">
                <a:latin typeface="+mn-ea"/>
              </a:rPr>
              <a:t>資料提供單位：水質處</a:t>
            </a:r>
          </a:p>
          <a:p>
            <a:pPr marL="342900" indent="-342900" defTabSz="1219170">
              <a:lnSpc>
                <a:spcPct val="150000"/>
              </a:lnSpc>
              <a:buFont typeface="+mj-lt"/>
              <a:buAutoNum type="arabicPeriod"/>
            </a:pPr>
            <a:r>
              <a:rPr lang="zh-TW" altLang="en-US" sz="2000" b="1" kern="0" dirty="0">
                <a:latin typeface="+mn-ea"/>
              </a:rPr>
              <a:t>資料欄位：區處別、系統編號、淨水場名稱、地址、</a:t>
            </a:r>
            <a:r>
              <a:rPr lang="en-US" altLang="zh-TW" sz="2000" b="1" kern="0" dirty="0">
                <a:latin typeface="+mn-ea"/>
              </a:rPr>
              <a:t>47</a:t>
            </a:r>
            <a:r>
              <a:rPr lang="zh-TW" altLang="en-US" sz="2000" b="1" kern="0" dirty="0">
                <a:latin typeface="+mn-ea"/>
              </a:rPr>
              <a:t>項檢驗項目</a:t>
            </a:r>
          </a:p>
        </p:txBody>
      </p:sp>
      <p:sp>
        <p:nvSpPr>
          <p:cNvPr id="6" name="文本占位符 5"/>
          <p:cNvSpPr>
            <a:spLocks noGrp="1"/>
          </p:cNvSpPr>
          <p:nvPr>
            <p:ph type="body" sz="quarter" idx="14"/>
          </p:nvPr>
        </p:nvSpPr>
        <p:spPr>
          <a:xfrm>
            <a:off x="695401" y="551397"/>
            <a:ext cx="6453645" cy="261610"/>
          </a:xfrm>
        </p:spPr>
        <p:txBody>
          <a:bodyPr/>
          <a:lstStyle/>
          <a:p>
            <a:r>
              <a:rPr lang="zh-TW" altLang="en-US" b="1" dirty="0">
                <a:latin typeface="Microsoft YaHei UI" panose="020B0503020204020204" pitchFamily="34" charset="-122"/>
                <a:ea typeface="Microsoft YaHei UI" panose="020B0503020204020204" pitchFamily="34" charset="-122"/>
              </a:rPr>
              <a:t>挖掘資料寶藏  自來水供需質</a:t>
            </a:r>
          </a:p>
        </p:txBody>
      </p:sp>
      <p:sp>
        <p:nvSpPr>
          <p:cNvPr id="8" name="文本占位符 7"/>
          <p:cNvSpPr>
            <a:spLocks noGrp="1"/>
          </p:cNvSpPr>
          <p:nvPr>
            <p:ph type="body" sz="quarter" idx="15"/>
          </p:nvPr>
        </p:nvSpPr>
        <p:spPr>
          <a:xfrm>
            <a:off x="695402" y="57750"/>
            <a:ext cx="7928834" cy="584775"/>
          </a:xfrm>
        </p:spPr>
        <p:txBody>
          <a:bodyPr/>
          <a:lstStyle/>
          <a:p>
            <a:r>
              <a:rPr lang="zh-TW" altLang="en-US" dirty="0"/>
              <a:t>活動簡介</a:t>
            </a:r>
            <a:r>
              <a:rPr lang="en-US" altLang="zh-TW" dirty="0"/>
              <a:t>-</a:t>
            </a:r>
            <a:r>
              <a:rPr lang="zh-TW" altLang="zh-TW" dirty="0"/>
              <a:t>資料集提供與使用</a:t>
            </a:r>
            <a:endParaRPr lang="en-US" altLang="zh-CN" dirty="0"/>
          </a:p>
        </p:txBody>
      </p:sp>
      <p:sp>
        <p:nvSpPr>
          <p:cNvPr id="15" name="矩形 14"/>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2" name="投影片編號版面配置區 1"/>
          <p:cNvSpPr>
            <a:spLocks noGrp="1"/>
          </p:cNvSpPr>
          <p:nvPr>
            <p:ph type="sldNum" sz="quarter" idx="4"/>
          </p:nvPr>
        </p:nvSpPr>
        <p:spPr/>
        <p:txBody>
          <a:bodyPr/>
          <a:lstStyle/>
          <a:p>
            <a:fld id="{459DE314-A05C-471C-A23A-7B7034767390}" type="slidenum">
              <a:rPr lang="zh-TW" altLang="en-US" smtClean="0"/>
              <a:t>5</a:t>
            </a:fld>
            <a:endParaRPr lang="zh-TW" altLang="en-US"/>
          </a:p>
        </p:txBody>
      </p:sp>
      <p:sp>
        <p:nvSpPr>
          <p:cNvPr id="17" name="矩形 16"/>
          <p:cNvSpPr/>
          <p:nvPr/>
        </p:nvSpPr>
        <p:spPr>
          <a:xfrm>
            <a:off x="2846919" y="6332573"/>
            <a:ext cx="6311408" cy="400110"/>
          </a:xfrm>
          <a:prstGeom prst="rect">
            <a:avLst/>
          </a:prstGeom>
        </p:spPr>
        <p:txBody>
          <a:bodyPr wrap="square">
            <a:spAutoFit/>
          </a:bodyPr>
          <a:lstStyle/>
          <a:p>
            <a:pPr defTabSz="1219170"/>
            <a:r>
              <a:rPr lang="zh-TW" altLang="en-US" sz="2000" b="1" kern="0" dirty="0">
                <a:solidFill>
                  <a:schemeClr val="accent5">
                    <a:lumMod val="75000"/>
                  </a:schemeClr>
                </a:solidFill>
                <a:latin typeface="+mn-ea"/>
              </a:rPr>
              <a:t>所有資料已公開在本公司全球資訊網資料開放專區</a:t>
            </a:r>
          </a:p>
        </p:txBody>
      </p:sp>
    </p:spTree>
    <p:extLst>
      <p:ext uri="{BB962C8B-B14F-4D97-AF65-F5344CB8AC3E}">
        <p14:creationId xmlns:p14="http://schemas.microsoft.com/office/powerpoint/2010/main" val="3702546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4"/>
          </p:nvPr>
        </p:nvSpPr>
        <p:spPr>
          <a:xfrm>
            <a:off x="695401" y="551397"/>
            <a:ext cx="6453645" cy="261610"/>
          </a:xfrm>
        </p:spPr>
        <p:txBody>
          <a:bodyPr/>
          <a:lstStyle/>
          <a:p>
            <a:r>
              <a:rPr lang="zh-TW" altLang="en-US" b="1" dirty="0">
                <a:latin typeface="Microsoft YaHei UI" panose="020B0503020204020204" pitchFamily="34" charset="-122"/>
                <a:ea typeface="Microsoft YaHei UI" panose="020B0503020204020204" pitchFamily="34" charset="-122"/>
              </a:rPr>
              <a:t>挖掘資料寶藏  自來水供需質</a:t>
            </a:r>
          </a:p>
        </p:txBody>
      </p:sp>
      <p:sp>
        <p:nvSpPr>
          <p:cNvPr id="8" name="文本占位符 7"/>
          <p:cNvSpPr>
            <a:spLocks noGrp="1"/>
          </p:cNvSpPr>
          <p:nvPr>
            <p:ph type="body" sz="quarter" idx="15"/>
          </p:nvPr>
        </p:nvSpPr>
        <p:spPr>
          <a:xfrm>
            <a:off x="695402" y="57750"/>
            <a:ext cx="7928834" cy="584775"/>
          </a:xfrm>
        </p:spPr>
        <p:txBody>
          <a:bodyPr/>
          <a:lstStyle/>
          <a:p>
            <a:r>
              <a:rPr lang="zh-TW" altLang="en-US" dirty="0"/>
              <a:t>活動簡介</a:t>
            </a:r>
            <a:r>
              <a:rPr lang="en-US" altLang="zh-TW" dirty="0"/>
              <a:t>-</a:t>
            </a:r>
            <a:r>
              <a:rPr lang="zh-TW" altLang="zh-TW" dirty="0"/>
              <a:t>資料集提供與使用</a:t>
            </a:r>
            <a:endParaRPr lang="en-US" altLang="zh-CN" dirty="0"/>
          </a:p>
        </p:txBody>
      </p:sp>
      <p:sp>
        <p:nvSpPr>
          <p:cNvPr id="15" name="矩形 14"/>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2" name="投影片編號版面配置區 1"/>
          <p:cNvSpPr>
            <a:spLocks noGrp="1"/>
          </p:cNvSpPr>
          <p:nvPr>
            <p:ph type="sldNum" sz="quarter" idx="4"/>
          </p:nvPr>
        </p:nvSpPr>
        <p:spPr/>
        <p:txBody>
          <a:bodyPr/>
          <a:lstStyle/>
          <a:p>
            <a:fld id="{459DE314-A05C-471C-A23A-7B7034767390}" type="slidenum">
              <a:rPr lang="zh-TW" altLang="en-US" smtClean="0"/>
              <a:t>6</a:t>
            </a:fld>
            <a:endParaRPr lang="zh-TW" altLang="en-US"/>
          </a:p>
        </p:txBody>
      </p:sp>
      <p:pic>
        <p:nvPicPr>
          <p:cNvPr id="5" name="圖片 4"/>
          <p:cNvPicPr>
            <a:picLocks noChangeAspect="1"/>
          </p:cNvPicPr>
          <p:nvPr/>
        </p:nvPicPr>
        <p:blipFill>
          <a:blip r:embed="rId3"/>
          <a:stretch>
            <a:fillRect/>
          </a:stretch>
        </p:blipFill>
        <p:spPr>
          <a:xfrm>
            <a:off x="428263" y="1486432"/>
            <a:ext cx="7940837" cy="5355029"/>
          </a:xfrm>
          <a:prstGeom prst="rect">
            <a:avLst/>
          </a:prstGeom>
        </p:spPr>
      </p:pic>
      <p:sp>
        <p:nvSpPr>
          <p:cNvPr id="3" name="矩形 2"/>
          <p:cNvSpPr/>
          <p:nvPr/>
        </p:nvSpPr>
        <p:spPr>
          <a:xfrm>
            <a:off x="567159" y="963212"/>
            <a:ext cx="7691317" cy="523220"/>
          </a:xfrm>
          <a:prstGeom prst="rect">
            <a:avLst/>
          </a:prstGeom>
        </p:spPr>
        <p:txBody>
          <a:bodyPr wrap="square">
            <a:spAutoFit/>
          </a:bodyPr>
          <a:lstStyle/>
          <a:p>
            <a:pPr defTabSz="1219170"/>
            <a:r>
              <a:rPr lang="zh-TW" altLang="en-US" sz="2800" b="1" kern="0" dirty="0" smtClean="0">
                <a:solidFill>
                  <a:schemeClr val="accent5">
                    <a:lumMod val="75000"/>
                  </a:schemeClr>
                </a:solidFill>
                <a:latin typeface="+mn-ea"/>
              </a:rPr>
              <a:t>亦可使用本公司於政府資料開放平台開放資料</a:t>
            </a:r>
            <a:endParaRPr lang="zh-TW" altLang="en-US" sz="2800" b="1" kern="0" dirty="0">
              <a:solidFill>
                <a:schemeClr val="accent5">
                  <a:lumMod val="75000"/>
                </a:schemeClr>
              </a:solidFill>
              <a:latin typeface="+mn-ea"/>
            </a:endParaRPr>
          </a:p>
        </p:txBody>
      </p:sp>
      <p:sp>
        <p:nvSpPr>
          <p:cNvPr id="16" name="矩形 15"/>
          <p:cNvSpPr/>
          <p:nvPr/>
        </p:nvSpPr>
        <p:spPr>
          <a:xfrm>
            <a:off x="8624236" y="1686133"/>
            <a:ext cx="3633925" cy="4524315"/>
          </a:xfrm>
          <a:prstGeom prst="rect">
            <a:avLst/>
          </a:prstGeom>
        </p:spPr>
        <p:txBody>
          <a:bodyPr wrap="square">
            <a:spAutoFit/>
          </a:bodyPr>
          <a:lstStyle/>
          <a:p>
            <a:pPr defTabSz="1219170">
              <a:lnSpc>
                <a:spcPct val="150000"/>
              </a:lnSpc>
            </a:pPr>
            <a:r>
              <a:rPr lang="zh-TW" altLang="en-US" sz="2400" b="1" kern="0" dirty="0" smtClean="0">
                <a:solidFill>
                  <a:schemeClr val="accent5">
                    <a:lumMod val="75000"/>
                  </a:schemeClr>
                </a:solidFill>
                <a:latin typeface="+mn-ea"/>
              </a:rPr>
              <a:t>本公司於政府資料開放平台開放資料項目統計共</a:t>
            </a:r>
            <a:r>
              <a:rPr lang="en-US" altLang="zh-TW" sz="2400" b="1" kern="0" dirty="0" smtClean="0">
                <a:solidFill>
                  <a:schemeClr val="accent5">
                    <a:lumMod val="75000"/>
                  </a:schemeClr>
                </a:solidFill>
                <a:latin typeface="+mn-ea"/>
              </a:rPr>
              <a:t>88</a:t>
            </a:r>
            <a:r>
              <a:rPr lang="zh-TW" altLang="en-US" sz="2400" b="1" kern="0" dirty="0" smtClean="0">
                <a:solidFill>
                  <a:schemeClr val="accent5">
                    <a:lumMod val="75000"/>
                  </a:schemeClr>
                </a:solidFill>
                <a:latin typeface="+mn-ea"/>
              </a:rPr>
              <a:t>項包括：</a:t>
            </a:r>
            <a:endParaRPr lang="en-US" altLang="zh-TW" sz="2400" b="1" kern="0" dirty="0" smtClean="0">
              <a:solidFill>
                <a:schemeClr val="accent5">
                  <a:lumMod val="75000"/>
                </a:schemeClr>
              </a:solidFill>
              <a:latin typeface="+mn-ea"/>
            </a:endParaRPr>
          </a:p>
          <a:p>
            <a:pPr marL="342900" indent="-342900" defTabSz="1219170">
              <a:lnSpc>
                <a:spcPct val="150000"/>
              </a:lnSpc>
              <a:buFont typeface="Arial" panose="020B0604020202020204" pitchFamily="34" charset="0"/>
              <a:buChar char="•"/>
            </a:pPr>
            <a:r>
              <a:rPr lang="zh-TW" altLang="en-US" sz="2400" b="1" kern="0" dirty="0" smtClean="0">
                <a:solidFill>
                  <a:schemeClr val="accent5">
                    <a:lumMod val="75000"/>
                  </a:schemeClr>
                </a:solidFill>
                <a:latin typeface="+mn-ea"/>
              </a:rPr>
              <a:t>公共資訊：</a:t>
            </a:r>
            <a:r>
              <a:rPr lang="en-US" altLang="zh-TW" sz="2400" b="1" kern="0" dirty="0" smtClean="0">
                <a:solidFill>
                  <a:schemeClr val="accent5">
                    <a:lumMod val="75000"/>
                  </a:schemeClr>
                </a:solidFill>
                <a:latin typeface="+mn-ea"/>
              </a:rPr>
              <a:t>79</a:t>
            </a:r>
            <a:r>
              <a:rPr lang="zh-TW" altLang="en-US" sz="2400" b="1" kern="0" dirty="0" smtClean="0">
                <a:solidFill>
                  <a:schemeClr val="accent5">
                    <a:lumMod val="75000"/>
                  </a:schemeClr>
                </a:solidFill>
                <a:latin typeface="+mn-ea"/>
              </a:rPr>
              <a:t>項</a:t>
            </a:r>
            <a:endParaRPr lang="en-US" altLang="zh-TW" sz="2400" b="1" kern="0" dirty="0" smtClean="0">
              <a:solidFill>
                <a:schemeClr val="accent5">
                  <a:lumMod val="75000"/>
                </a:schemeClr>
              </a:solidFill>
              <a:latin typeface="+mn-ea"/>
            </a:endParaRPr>
          </a:p>
          <a:p>
            <a:pPr marL="342900" indent="-342900" defTabSz="1219170">
              <a:lnSpc>
                <a:spcPct val="150000"/>
              </a:lnSpc>
              <a:buFont typeface="Arial" panose="020B0604020202020204" pitchFamily="34" charset="0"/>
              <a:buChar char="•"/>
            </a:pPr>
            <a:r>
              <a:rPr lang="zh-TW" altLang="en-US" sz="2400" b="1" kern="0" dirty="0" smtClean="0">
                <a:solidFill>
                  <a:schemeClr val="accent5">
                    <a:lumMod val="75000"/>
                  </a:schemeClr>
                </a:solidFill>
                <a:latin typeface="+mn-ea"/>
              </a:rPr>
              <a:t>休閒旅遊：</a:t>
            </a:r>
            <a:r>
              <a:rPr lang="en-US" altLang="zh-TW" sz="2400" b="1" kern="0" dirty="0" smtClean="0">
                <a:solidFill>
                  <a:schemeClr val="accent5">
                    <a:lumMod val="75000"/>
                  </a:schemeClr>
                </a:solidFill>
                <a:latin typeface="+mn-ea"/>
              </a:rPr>
              <a:t>4</a:t>
            </a:r>
            <a:r>
              <a:rPr lang="zh-TW" altLang="en-US" sz="2400" b="1" kern="0" dirty="0" smtClean="0">
                <a:solidFill>
                  <a:schemeClr val="accent5">
                    <a:lumMod val="75000"/>
                  </a:schemeClr>
                </a:solidFill>
                <a:latin typeface="+mn-ea"/>
              </a:rPr>
              <a:t>項</a:t>
            </a:r>
            <a:endParaRPr lang="en-US" altLang="zh-TW" sz="2400" b="1" kern="0" dirty="0" smtClean="0">
              <a:solidFill>
                <a:schemeClr val="accent5">
                  <a:lumMod val="75000"/>
                </a:schemeClr>
              </a:solidFill>
              <a:latin typeface="+mn-ea"/>
            </a:endParaRPr>
          </a:p>
          <a:p>
            <a:pPr marL="342900" indent="-342900" defTabSz="1219170">
              <a:lnSpc>
                <a:spcPct val="150000"/>
              </a:lnSpc>
              <a:buFont typeface="Arial" panose="020B0604020202020204" pitchFamily="34" charset="0"/>
              <a:buChar char="•"/>
            </a:pPr>
            <a:r>
              <a:rPr lang="zh-TW" altLang="en-US" sz="2400" b="1" kern="0" dirty="0">
                <a:solidFill>
                  <a:schemeClr val="accent5">
                    <a:lumMod val="75000"/>
                  </a:schemeClr>
                </a:solidFill>
                <a:latin typeface="+mn-ea"/>
              </a:rPr>
              <a:t>生活安全與</a:t>
            </a:r>
            <a:r>
              <a:rPr lang="zh-TW" altLang="en-US" sz="2400" b="1" kern="0" dirty="0" smtClean="0">
                <a:solidFill>
                  <a:schemeClr val="accent5">
                    <a:lumMod val="75000"/>
                  </a:schemeClr>
                </a:solidFill>
                <a:latin typeface="+mn-ea"/>
              </a:rPr>
              <a:t>品質：</a:t>
            </a:r>
            <a:r>
              <a:rPr lang="en-US" altLang="zh-TW" sz="2400" b="1" kern="0" dirty="0" smtClean="0">
                <a:solidFill>
                  <a:schemeClr val="accent5">
                    <a:lumMod val="75000"/>
                  </a:schemeClr>
                </a:solidFill>
                <a:latin typeface="+mn-ea"/>
              </a:rPr>
              <a:t>3</a:t>
            </a:r>
            <a:r>
              <a:rPr lang="zh-TW" altLang="en-US" sz="2400" b="1" kern="0" dirty="0" smtClean="0">
                <a:solidFill>
                  <a:schemeClr val="accent5">
                    <a:lumMod val="75000"/>
                  </a:schemeClr>
                </a:solidFill>
                <a:latin typeface="+mn-ea"/>
              </a:rPr>
              <a:t>項</a:t>
            </a:r>
            <a:endParaRPr lang="en-US" altLang="zh-TW" sz="2400" b="1" kern="0" dirty="0" smtClean="0">
              <a:solidFill>
                <a:schemeClr val="accent5">
                  <a:lumMod val="75000"/>
                </a:schemeClr>
              </a:solidFill>
              <a:latin typeface="+mn-ea"/>
            </a:endParaRPr>
          </a:p>
          <a:p>
            <a:pPr marL="342900" indent="-342900" defTabSz="1219170">
              <a:lnSpc>
                <a:spcPct val="150000"/>
              </a:lnSpc>
              <a:buFont typeface="Arial" panose="020B0604020202020204" pitchFamily="34" charset="0"/>
              <a:buChar char="•"/>
            </a:pPr>
            <a:r>
              <a:rPr lang="zh-TW" altLang="en-US" sz="2400" b="1" kern="0" dirty="0" smtClean="0">
                <a:solidFill>
                  <a:schemeClr val="accent5">
                    <a:lumMod val="75000"/>
                  </a:schemeClr>
                </a:solidFill>
                <a:latin typeface="+mn-ea"/>
              </a:rPr>
              <a:t>投資理財：</a:t>
            </a:r>
            <a:r>
              <a:rPr lang="en-US" altLang="zh-TW" sz="2400" b="1" kern="0" dirty="0" smtClean="0">
                <a:solidFill>
                  <a:schemeClr val="accent5">
                    <a:lumMod val="75000"/>
                  </a:schemeClr>
                </a:solidFill>
                <a:latin typeface="+mn-ea"/>
              </a:rPr>
              <a:t>1</a:t>
            </a:r>
          </a:p>
          <a:p>
            <a:pPr marL="342900" indent="-342900" defTabSz="1219170">
              <a:lnSpc>
                <a:spcPct val="150000"/>
              </a:lnSpc>
              <a:buFont typeface="Arial" panose="020B0604020202020204" pitchFamily="34" charset="0"/>
              <a:buChar char="•"/>
            </a:pPr>
            <a:r>
              <a:rPr lang="zh-TW" altLang="en-US" sz="2400" b="1" kern="0" dirty="0" smtClean="0">
                <a:solidFill>
                  <a:schemeClr val="accent5">
                    <a:lumMod val="75000"/>
                  </a:schemeClr>
                </a:solidFill>
                <a:latin typeface="+mn-ea"/>
              </a:rPr>
              <a:t>求職與就業：</a:t>
            </a:r>
            <a:r>
              <a:rPr lang="en-US" altLang="zh-TW" sz="2400" b="1" kern="0" dirty="0" smtClean="0">
                <a:solidFill>
                  <a:schemeClr val="accent5">
                    <a:lumMod val="75000"/>
                  </a:schemeClr>
                </a:solidFill>
                <a:latin typeface="+mn-ea"/>
              </a:rPr>
              <a:t>1</a:t>
            </a:r>
            <a:endParaRPr lang="zh-TW" altLang="en-US" sz="2400" b="1" kern="0" dirty="0">
              <a:solidFill>
                <a:schemeClr val="accent5">
                  <a:lumMod val="75000"/>
                </a:schemeClr>
              </a:solidFill>
              <a:latin typeface="+mn-ea"/>
            </a:endParaRPr>
          </a:p>
        </p:txBody>
      </p:sp>
    </p:spTree>
    <p:extLst>
      <p:ext uri="{BB962C8B-B14F-4D97-AF65-F5344CB8AC3E}">
        <p14:creationId xmlns:p14="http://schemas.microsoft.com/office/powerpoint/2010/main" val="2382909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4"/>
          </p:nvPr>
        </p:nvSpPr>
        <p:spPr>
          <a:xfrm>
            <a:off x="695401" y="551397"/>
            <a:ext cx="6453645" cy="261610"/>
          </a:xfrm>
        </p:spPr>
        <p:txBody>
          <a:bodyPr/>
          <a:lstStyle/>
          <a:p>
            <a:r>
              <a:rPr lang="zh-TW" altLang="en-US" b="1" dirty="0">
                <a:latin typeface="Microsoft YaHei UI" panose="020B0503020204020204" pitchFamily="34" charset="-122"/>
                <a:ea typeface="Microsoft YaHei UI" panose="020B0503020204020204" pitchFamily="34" charset="-122"/>
              </a:rPr>
              <a:t>挖掘資料寶藏  自來水供需質</a:t>
            </a:r>
          </a:p>
        </p:txBody>
      </p:sp>
      <p:sp>
        <p:nvSpPr>
          <p:cNvPr id="8" name="文本占位符 7"/>
          <p:cNvSpPr>
            <a:spLocks noGrp="1"/>
          </p:cNvSpPr>
          <p:nvPr>
            <p:ph type="body" sz="quarter" idx="15"/>
          </p:nvPr>
        </p:nvSpPr>
        <p:spPr>
          <a:xfrm>
            <a:off x="695402" y="57750"/>
            <a:ext cx="7928834" cy="584775"/>
          </a:xfrm>
        </p:spPr>
        <p:txBody>
          <a:bodyPr/>
          <a:lstStyle/>
          <a:p>
            <a:r>
              <a:rPr lang="zh-TW" altLang="en-US" dirty="0"/>
              <a:t>活動簡介</a:t>
            </a:r>
            <a:r>
              <a:rPr lang="en-US" altLang="zh-TW" dirty="0"/>
              <a:t>-</a:t>
            </a:r>
            <a:r>
              <a:rPr lang="zh-TW" altLang="en-US" dirty="0"/>
              <a:t>競賽規則</a:t>
            </a:r>
            <a:endParaRPr lang="en-US" altLang="zh-CN" dirty="0"/>
          </a:p>
        </p:txBody>
      </p:sp>
      <p:sp>
        <p:nvSpPr>
          <p:cNvPr id="15" name="矩形 14"/>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2" name="投影片編號版面配置區 1"/>
          <p:cNvSpPr>
            <a:spLocks noGrp="1"/>
          </p:cNvSpPr>
          <p:nvPr>
            <p:ph type="sldNum" sz="quarter" idx="4"/>
          </p:nvPr>
        </p:nvSpPr>
        <p:spPr/>
        <p:txBody>
          <a:bodyPr/>
          <a:lstStyle/>
          <a:p>
            <a:r>
              <a:rPr lang="en-US" altLang="zh-TW" dirty="0"/>
              <a:t>6</a:t>
            </a:r>
            <a:endParaRPr lang="zh-TW" altLang="en-US" dirty="0"/>
          </a:p>
        </p:txBody>
      </p:sp>
      <p:sp>
        <p:nvSpPr>
          <p:cNvPr id="14" name="弦形 20"/>
          <p:cNvSpPr/>
          <p:nvPr/>
        </p:nvSpPr>
        <p:spPr>
          <a:xfrm rot="4326166">
            <a:off x="4638993" y="879088"/>
            <a:ext cx="1302020" cy="2906067"/>
          </a:xfrm>
          <a:custGeom>
            <a:avLst/>
            <a:gdLst/>
            <a:ahLst/>
            <a:cxnLst/>
            <a:rect l="l" t="t" r="r" b="b"/>
            <a:pathLst>
              <a:path w="976515" h="2179550">
                <a:moveTo>
                  <a:pt x="721" y="827023"/>
                </a:moveTo>
                <a:lnTo>
                  <a:pt x="431684" y="510647"/>
                </a:lnTo>
                <a:lnTo>
                  <a:pt x="976515" y="2179550"/>
                </a:lnTo>
                <a:cubicBezTo>
                  <a:pt x="546432" y="2038102"/>
                  <a:pt x="209395" y="1700327"/>
                  <a:pt x="68889" y="1269935"/>
                </a:cubicBezTo>
                <a:cubicBezTo>
                  <a:pt x="21613" y="1125121"/>
                  <a:pt x="-1513" y="975644"/>
                  <a:pt x="721" y="827023"/>
                </a:cubicBezTo>
                <a:close/>
                <a:moveTo>
                  <a:pt x="251160" y="21907"/>
                </a:moveTo>
                <a:cubicBezTo>
                  <a:pt x="254984" y="14076"/>
                  <a:pt x="259946" y="7019"/>
                  <a:pt x="264978" y="0"/>
                </a:cubicBezTo>
                <a:lnTo>
                  <a:pt x="265768" y="2419"/>
                </a:lnTo>
                <a:close/>
                <a:moveTo>
                  <a:pt x="5323" y="716406"/>
                </a:moveTo>
                <a:lnTo>
                  <a:pt x="203" y="802696"/>
                </a:lnTo>
                <a:cubicBezTo>
                  <a:pt x="-574" y="773801"/>
                  <a:pt x="833" y="744974"/>
                  <a:pt x="5323" y="716406"/>
                </a:cubicBezTo>
                <a:close/>
                <a:moveTo>
                  <a:pt x="164474" y="164768"/>
                </a:moveTo>
                <a:cubicBezTo>
                  <a:pt x="175948" y="140419"/>
                  <a:pt x="189215" y="116946"/>
                  <a:pt x="205085" y="94955"/>
                </a:cubicBezTo>
                <a:close/>
                <a:moveTo>
                  <a:pt x="27800" y="553402"/>
                </a:moveTo>
                <a:lnTo>
                  <a:pt x="12987" y="636081"/>
                </a:lnTo>
                <a:cubicBezTo>
                  <a:pt x="15579" y="608141"/>
                  <a:pt x="20198" y="580481"/>
                  <a:pt x="27800" y="553402"/>
                </a:cubicBezTo>
                <a:close/>
                <a:moveTo>
                  <a:pt x="95615" y="315745"/>
                </a:moveTo>
                <a:cubicBezTo>
                  <a:pt x="104369" y="289819"/>
                  <a:pt x="114984" y="264570"/>
                  <a:pt x="128372" y="240524"/>
                </a:cubicBezTo>
                <a:close/>
                <a:moveTo>
                  <a:pt x="49968" y="450037"/>
                </a:moveTo>
                <a:cubicBezTo>
                  <a:pt x="55212" y="431044"/>
                  <a:pt x="60853" y="412148"/>
                  <a:pt x="69001" y="394042"/>
                </a:cubicBezTo>
                <a:lnTo>
                  <a:pt x="44988" y="473257"/>
                </a:lnTo>
                <a:cubicBezTo>
                  <a:pt x="45822" y="465305"/>
                  <a:pt x="47863" y="457663"/>
                  <a:pt x="49968" y="450037"/>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16" name="弦形 23"/>
          <p:cNvSpPr/>
          <p:nvPr/>
        </p:nvSpPr>
        <p:spPr>
          <a:xfrm rot="8633980">
            <a:off x="6150720" y="941295"/>
            <a:ext cx="1302048" cy="2906067"/>
          </a:xfrm>
          <a:custGeom>
            <a:avLst/>
            <a:gdLst/>
            <a:ahLst/>
            <a:cxnLst/>
            <a:rect l="l" t="t" r="r" b="b"/>
            <a:pathLst>
              <a:path w="976536" h="2179550">
                <a:moveTo>
                  <a:pt x="249861" y="24000"/>
                </a:moveTo>
                <a:cubicBezTo>
                  <a:pt x="254056" y="15428"/>
                  <a:pt x="259486" y="7692"/>
                  <a:pt x="264999" y="0"/>
                </a:cubicBezTo>
                <a:lnTo>
                  <a:pt x="265828" y="2540"/>
                </a:lnTo>
                <a:close/>
                <a:moveTo>
                  <a:pt x="163416" y="167032"/>
                </a:moveTo>
                <a:cubicBezTo>
                  <a:pt x="174787" y="142557"/>
                  <a:pt x="188047" y="119005"/>
                  <a:pt x="203874" y="96907"/>
                </a:cubicBezTo>
                <a:close/>
                <a:moveTo>
                  <a:pt x="94823" y="318135"/>
                </a:moveTo>
                <a:cubicBezTo>
                  <a:pt x="103445" y="292133"/>
                  <a:pt x="114026" y="266843"/>
                  <a:pt x="127341" y="242733"/>
                </a:cubicBezTo>
                <a:close/>
                <a:moveTo>
                  <a:pt x="44478" y="475734"/>
                </a:moveTo>
                <a:cubicBezTo>
                  <a:pt x="50087" y="448680"/>
                  <a:pt x="57722" y="422126"/>
                  <a:pt x="68204" y="396450"/>
                </a:cubicBezTo>
                <a:close/>
                <a:moveTo>
                  <a:pt x="12765" y="638620"/>
                </a:moveTo>
                <a:cubicBezTo>
                  <a:pt x="15203" y="610692"/>
                  <a:pt x="19766" y="583054"/>
                  <a:pt x="27267" y="555983"/>
                </a:cubicBezTo>
                <a:close/>
                <a:moveTo>
                  <a:pt x="279" y="805278"/>
                </a:moveTo>
                <a:cubicBezTo>
                  <a:pt x="-651" y="776449"/>
                  <a:pt x="698" y="747685"/>
                  <a:pt x="5080" y="719171"/>
                </a:cubicBezTo>
                <a:close/>
                <a:moveTo>
                  <a:pt x="537404" y="1943065"/>
                </a:moveTo>
                <a:cubicBezTo>
                  <a:pt x="321313" y="1771747"/>
                  <a:pt x="156726" y="1538930"/>
                  <a:pt x="68910" y="1269935"/>
                </a:cubicBezTo>
                <a:cubicBezTo>
                  <a:pt x="22163" y="1126742"/>
                  <a:pt x="-971" y="978990"/>
                  <a:pt x="847" y="832007"/>
                </a:cubicBezTo>
                <a:lnTo>
                  <a:pt x="432413" y="512816"/>
                </a:lnTo>
                <a:lnTo>
                  <a:pt x="976536" y="2179550"/>
                </a:lnTo>
                <a:cubicBezTo>
                  <a:pt x="815255" y="2126507"/>
                  <a:pt x="667058" y="2045856"/>
                  <a:pt x="537404" y="1943065"/>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19" name="弦形 26"/>
          <p:cNvSpPr/>
          <p:nvPr/>
        </p:nvSpPr>
        <p:spPr>
          <a:xfrm rot="12929543">
            <a:off x="6567051" y="2393873"/>
            <a:ext cx="1302621" cy="2906067"/>
          </a:xfrm>
          <a:custGeom>
            <a:avLst/>
            <a:gdLst/>
            <a:ahLst/>
            <a:cxnLst/>
            <a:rect l="l" t="t" r="r" b="b"/>
            <a:pathLst>
              <a:path w="976966" h="2179550">
                <a:moveTo>
                  <a:pt x="259407" y="9548"/>
                </a:moveTo>
                <a:cubicBezTo>
                  <a:pt x="261061" y="6119"/>
                  <a:pt x="263239" y="3056"/>
                  <a:pt x="265429" y="0"/>
                </a:cubicBezTo>
                <a:lnTo>
                  <a:pt x="265856" y="1307"/>
                </a:lnTo>
                <a:close/>
                <a:moveTo>
                  <a:pt x="171270" y="151452"/>
                </a:moveTo>
                <a:cubicBezTo>
                  <a:pt x="182997" y="128666"/>
                  <a:pt x="195840" y="106416"/>
                  <a:pt x="211358" y="85725"/>
                </a:cubicBezTo>
                <a:close/>
                <a:moveTo>
                  <a:pt x="100836" y="301712"/>
                </a:moveTo>
                <a:cubicBezTo>
                  <a:pt x="110271" y="276716"/>
                  <a:pt x="120885" y="252146"/>
                  <a:pt x="134381" y="228862"/>
                </a:cubicBezTo>
                <a:close/>
                <a:moveTo>
                  <a:pt x="48554" y="458734"/>
                </a:moveTo>
                <a:cubicBezTo>
                  <a:pt x="55239" y="432038"/>
                  <a:pt x="63171" y="405657"/>
                  <a:pt x="74139" y="380253"/>
                </a:cubicBezTo>
                <a:close/>
                <a:moveTo>
                  <a:pt x="14855" y="621226"/>
                </a:moveTo>
                <a:cubicBezTo>
                  <a:pt x="18484" y="592975"/>
                  <a:pt x="23483" y="564927"/>
                  <a:pt x="31654" y="537532"/>
                </a:cubicBezTo>
                <a:close/>
                <a:moveTo>
                  <a:pt x="334" y="787642"/>
                </a:moveTo>
                <a:cubicBezTo>
                  <a:pt x="569" y="757672"/>
                  <a:pt x="2380" y="727776"/>
                  <a:pt x="7511" y="698199"/>
                </a:cubicBezTo>
                <a:close/>
                <a:moveTo>
                  <a:pt x="976966" y="2179550"/>
                </a:moveTo>
                <a:cubicBezTo>
                  <a:pt x="546883" y="2038102"/>
                  <a:pt x="209846" y="1700327"/>
                  <a:pt x="69340" y="1269935"/>
                </a:cubicBezTo>
                <a:cubicBezTo>
                  <a:pt x="18998" y="1115730"/>
                  <a:pt x="-3959" y="956238"/>
                  <a:pt x="558" y="798143"/>
                </a:cubicBezTo>
                <a:lnTo>
                  <a:pt x="427961" y="497862"/>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20" name="弦形 30"/>
          <p:cNvSpPr/>
          <p:nvPr/>
        </p:nvSpPr>
        <p:spPr>
          <a:xfrm rot="17308887">
            <a:off x="5288629" y="3245041"/>
            <a:ext cx="1302060" cy="2906067"/>
          </a:xfrm>
          <a:custGeom>
            <a:avLst/>
            <a:gdLst/>
            <a:ahLst/>
            <a:cxnLst/>
            <a:rect l="l" t="t" r="r" b="b"/>
            <a:pathLst>
              <a:path w="976545" h="2179550">
                <a:moveTo>
                  <a:pt x="5001" y="720091"/>
                </a:moveTo>
                <a:lnTo>
                  <a:pt x="309" y="806257"/>
                </a:lnTo>
                <a:cubicBezTo>
                  <a:pt x="-678" y="777410"/>
                  <a:pt x="653" y="748627"/>
                  <a:pt x="5001" y="720091"/>
                </a:cubicBezTo>
                <a:close/>
                <a:moveTo>
                  <a:pt x="27092" y="556842"/>
                </a:moveTo>
                <a:lnTo>
                  <a:pt x="12683" y="639580"/>
                </a:lnTo>
                <a:cubicBezTo>
                  <a:pt x="15068" y="611617"/>
                  <a:pt x="19618" y="583948"/>
                  <a:pt x="27092" y="556842"/>
                </a:cubicBezTo>
                <a:close/>
                <a:moveTo>
                  <a:pt x="67939" y="397256"/>
                </a:moveTo>
                <a:lnTo>
                  <a:pt x="44287" y="476668"/>
                </a:lnTo>
                <a:cubicBezTo>
                  <a:pt x="49850" y="449567"/>
                  <a:pt x="57477" y="422975"/>
                  <a:pt x="67939" y="397256"/>
                </a:cubicBezTo>
                <a:close/>
                <a:moveTo>
                  <a:pt x="126994" y="243479"/>
                </a:moveTo>
                <a:lnTo>
                  <a:pt x="94527" y="319034"/>
                </a:lnTo>
                <a:cubicBezTo>
                  <a:pt x="103111" y="292975"/>
                  <a:pt x="113691" y="267640"/>
                  <a:pt x="126994" y="243479"/>
                </a:cubicBezTo>
                <a:close/>
                <a:moveTo>
                  <a:pt x="203462" y="97574"/>
                </a:moveTo>
                <a:lnTo>
                  <a:pt x="163020" y="167881"/>
                </a:lnTo>
                <a:cubicBezTo>
                  <a:pt x="174366" y="143337"/>
                  <a:pt x="187636" y="119733"/>
                  <a:pt x="203462" y="97574"/>
                </a:cubicBezTo>
                <a:close/>
                <a:moveTo>
                  <a:pt x="432679" y="513603"/>
                </a:moveTo>
                <a:lnTo>
                  <a:pt x="976545" y="2179550"/>
                </a:lnTo>
                <a:cubicBezTo>
                  <a:pt x="546462" y="2038102"/>
                  <a:pt x="209425" y="1700327"/>
                  <a:pt x="68919" y="1269935"/>
                </a:cubicBezTo>
                <a:cubicBezTo>
                  <a:pt x="22365" y="1127332"/>
                  <a:pt x="-771" y="980208"/>
                  <a:pt x="895" y="833822"/>
                </a:cubicBezTo>
                <a:close/>
                <a:moveTo>
                  <a:pt x="265008" y="0"/>
                </a:moveTo>
                <a:lnTo>
                  <a:pt x="265851" y="2581"/>
                </a:lnTo>
                <a:lnTo>
                  <a:pt x="249376" y="24783"/>
                </a:lnTo>
                <a:cubicBezTo>
                  <a:pt x="253709" y="15934"/>
                  <a:pt x="259314" y="7943"/>
                  <a:pt x="26500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25" name="弦形 32"/>
          <p:cNvSpPr/>
          <p:nvPr/>
        </p:nvSpPr>
        <p:spPr>
          <a:xfrm>
            <a:off x="4109114" y="2303577"/>
            <a:ext cx="1301999" cy="2906067"/>
          </a:xfrm>
          <a:custGeom>
            <a:avLst/>
            <a:gdLst/>
            <a:ahLst/>
            <a:cxnLst/>
            <a:rect l="l" t="t" r="r" b="b"/>
            <a:pathLst>
              <a:path w="976499" h="2179550">
                <a:moveTo>
                  <a:pt x="5707" y="712205"/>
                </a:moveTo>
                <a:lnTo>
                  <a:pt x="105" y="798818"/>
                </a:lnTo>
                <a:cubicBezTo>
                  <a:pt x="-432" y="769809"/>
                  <a:pt x="1062" y="740870"/>
                  <a:pt x="5707" y="712205"/>
                </a:cubicBezTo>
                <a:close/>
                <a:moveTo>
                  <a:pt x="28614" y="549532"/>
                </a:moveTo>
                <a:lnTo>
                  <a:pt x="13335" y="632264"/>
                </a:lnTo>
                <a:cubicBezTo>
                  <a:pt x="16169" y="604311"/>
                  <a:pt x="20870" y="576621"/>
                  <a:pt x="28614" y="549532"/>
                </a:cubicBezTo>
                <a:close/>
                <a:moveTo>
                  <a:pt x="430604" y="507387"/>
                </a:moveTo>
                <a:lnTo>
                  <a:pt x="976499" y="2179550"/>
                </a:lnTo>
                <a:cubicBezTo>
                  <a:pt x="546416" y="2038102"/>
                  <a:pt x="209379" y="1700327"/>
                  <a:pt x="68873" y="1269935"/>
                </a:cubicBezTo>
                <a:cubicBezTo>
                  <a:pt x="20807" y="1122700"/>
                  <a:pt x="-2295" y="970645"/>
                  <a:pt x="546" y="819579"/>
                </a:cubicBezTo>
                <a:close/>
                <a:moveTo>
                  <a:pt x="70200" y="390469"/>
                </a:moveTo>
                <a:lnTo>
                  <a:pt x="45771" y="469532"/>
                </a:lnTo>
                <a:cubicBezTo>
                  <a:pt x="51756" y="442576"/>
                  <a:pt x="59507" y="416061"/>
                  <a:pt x="70200" y="390469"/>
                </a:cubicBezTo>
                <a:close/>
                <a:moveTo>
                  <a:pt x="129902" y="237280"/>
                </a:moveTo>
                <a:lnTo>
                  <a:pt x="96821" y="312151"/>
                </a:lnTo>
                <a:cubicBezTo>
                  <a:pt x="105771" y="286369"/>
                  <a:pt x="116427" y="261208"/>
                  <a:pt x="129902" y="237280"/>
                </a:cubicBezTo>
                <a:close/>
                <a:moveTo>
                  <a:pt x="206847" y="92135"/>
                </a:moveTo>
                <a:lnTo>
                  <a:pt x="166080" y="161365"/>
                </a:lnTo>
                <a:cubicBezTo>
                  <a:pt x="177693" y="137249"/>
                  <a:pt x="190948" y="113935"/>
                  <a:pt x="206847" y="92135"/>
                </a:cubicBezTo>
                <a:close/>
                <a:moveTo>
                  <a:pt x="264962" y="0"/>
                </a:moveTo>
                <a:lnTo>
                  <a:pt x="265680" y="2200"/>
                </a:lnTo>
                <a:lnTo>
                  <a:pt x="253131" y="18758"/>
                </a:lnTo>
                <a:cubicBezTo>
                  <a:pt x="256399" y="12045"/>
                  <a:pt x="260655" y="6008"/>
                  <a:pt x="264962" y="0"/>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26" name="矩形 25"/>
          <p:cNvSpPr/>
          <p:nvPr/>
        </p:nvSpPr>
        <p:spPr>
          <a:xfrm>
            <a:off x="4541795" y="1988840"/>
            <a:ext cx="930136" cy="502766"/>
          </a:xfrm>
          <a:prstGeom prst="rect">
            <a:avLst/>
          </a:prstGeom>
        </p:spPr>
        <p:txBody>
          <a:bodyPr wrap="square">
            <a:spAutoFit/>
          </a:bodyPr>
          <a:lstStyle/>
          <a:p>
            <a:pPr algn="ctr" defTabSz="1219170"/>
            <a:r>
              <a:rPr lang="en-US" altLang="zh-CN" sz="2667" b="1" kern="0">
                <a:solidFill>
                  <a:schemeClr val="bg1"/>
                </a:solidFill>
              </a:rPr>
              <a:t>01</a:t>
            </a:r>
            <a:endParaRPr lang="en-US" altLang="zh-CN" sz="2667" b="1" kern="0" dirty="0">
              <a:solidFill>
                <a:schemeClr val="bg1"/>
              </a:solidFill>
              <a:latin typeface="+mj-ea"/>
              <a:ea typeface="+mj-ea"/>
            </a:endParaRPr>
          </a:p>
        </p:txBody>
      </p:sp>
      <p:sp>
        <p:nvSpPr>
          <p:cNvPr id="27" name="矩形 26"/>
          <p:cNvSpPr/>
          <p:nvPr/>
        </p:nvSpPr>
        <p:spPr>
          <a:xfrm>
            <a:off x="6432037" y="1988840"/>
            <a:ext cx="930136" cy="502766"/>
          </a:xfrm>
          <a:prstGeom prst="rect">
            <a:avLst/>
          </a:prstGeom>
        </p:spPr>
        <p:txBody>
          <a:bodyPr wrap="square">
            <a:spAutoFit/>
          </a:bodyPr>
          <a:lstStyle/>
          <a:p>
            <a:pPr algn="ctr" defTabSz="1219170"/>
            <a:r>
              <a:rPr lang="en-US" altLang="zh-CN" sz="2667" b="1" kern="0">
                <a:solidFill>
                  <a:schemeClr val="bg1"/>
                </a:solidFill>
              </a:rPr>
              <a:t>02</a:t>
            </a:r>
            <a:endParaRPr lang="en-US" altLang="zh-CN" sz="2667" b="1" kern="0" dirty="0">
              <a:solidFill>
                <a:schemeClr val="bg1"/>
              </a:solidFill>
              <a:latin typeface="+mj-ea"/>
              <a:ea typeface="+mj-ea"/>
            </a:endParaRPr>
          </a:p>
        </p:txBody>
      </p:sp>
      <p:sp>
        <p:nvSpPr>
          <p:cNvPr id="28" name="矩形 27"/>
          <p:cNvSpPr/>
          <p:nvPr/>
        </p:nvSpPr>
        <p:spPr>
          <a:xfrm>
            <a:off x="4109747" y="3663605"/>
            <a:ext cx="930136" cy="502766"/>
          </a:xfrm>
          <a:prstGeom prst="rect">
            <a:avLst/>
          </a:prstGeom>
        </p:spPr>
        <p:txBody>
          <a:bodyPr wrap="square">
            <a:spAutoFit/>
          </a:bodyPr>
          <a:lstStyle/>
          <a:p>
            <a:pPr algn="ctr" defTabSz="1219170"/>
            <a:r>
              <a:rPr lang="en-US" altLang="zh-CN" sz="2667" b="1" kern="0">
                <a:solidFill>
                  <a:schemeClr val="bg1"/>
                </a:solidFill>
              </a:rPr>
              <a:t>05</a:t>
            </a:r>
            <a:endParaRPr lang="en-US" altLang="zh-CN" sz="2667" b="1" kern="0" dirty="0">
              <a:solidFill>
                <a:schemeClr val="bg1"/>
              </a:solidFill>
              <a:latin typeface="+mj-ea"/>
              <a:ea typeface="+mj-ea"/>
            </a:endParaRPr>
          </a:p>
        </p:txBody>
      </p:sp>
      <p:sp>
        <p:nvSpPr>
          <p:cNvPr id="29" name="矩形 28"/>
          <p:cNvSpPr/>
          <p:nvPr/>
        </p:nvSpPr>
        <p:spPr>
          <a:xfrm>
            <a:off x="6960096" y="3663605"/>
            <a:ext cx="930136" cy="502766"/>
          </a:xfrm>
          <a:prstGeom prst="rect">
            <a:avLst/>
          </a:prstGeom>
        </p:spPr>
        <p:txBody>
          <a:bodyPr wrap="square">
            <a:spAutoFit/>
          </a:bodyPr>
          <a:lstStyle/>
          <a:p>
            <a:pPr algn="ctr" defTabSz="1219170"/>
            <a:r>
              <a:rPr lang="en-US" altLang="zh-CN" sz="2667" b="1" kern="0">
                <a:solidFill>
                  <a:schemeClr val="bg1"/>
                </a:solidFill>
              </a:rPr>
              <a:t>03</a:t>
            </a:r>
            <a:endParaRPr lang="en-US" altLang="zh-CN" sz="2667" b="1" kern="0" dirty="0">
              <a:solidFill>
                <a:schemeClr val="bg1"/>
              </a:solidFill>
              <a:latin typeface="+mj-ea"/>
              <a:ea typeface="+mj-ea"/>
            </a:endParaRPr>
          </a:p>
        </p:txBody>
      </p:sp>
      <p:sp>
        <p:nvSpPr>
          <p:cNvPr id="30" name="矩形 29"/>
          <p:cNvSpPr/>
          <p:nvPr/>
        </p:nvSpPr>
        <p:spPr>
          <a:xfrm>
            <a:off x="5582879" y="4629133"/>
            <a:ext cx="930136" cy="502766"/>
          </a:xfrm>
          <a:prstGeom prst="rect">
            <a:avLst/>
          </a:prstGeom>
        </p:spPr>
        <p:txBody>
          <a:bodyPr wrap="square">
            <a:spAutoFit/>
          </a:bodyPr>
          <a:lstStyle/>
          <a:p>
            <a:pPr algn="ctr" defTabSz="1219170"/>
            <a:r>
              <a:rPr lang="en-US" altLang="zh-CN" sz="2667" b="1" kern="0">
                <a:solidFill>
                  <a:schemeClr val="bg1"/>
                </a:solidFill>
              </a:rPr>
              <a:t>04</a:t>
            </a:r>
            <a:endParaRPr lang="en-US" altLang="zh-CN" sz="2667" b="1" kern="0" dirty="0">
              <a:solidFill>
                <a:schemeClr val="bg1"/>
              </a:solidFill>
              <a:latin typeface="+mj-ea"/>
              <a:ea typeface="+mj-ea"/>
            </a:endParaRPr>
          </a:p>
        </p:txBody>
      </p:sp>
      <p:sp>
        <p:nvSpPr>
          <p:cNvPr id="31" name="矩形 30"/>
          <p:cNvSpPr/>
          <p:nvPr/>
        </p:nvSpPr>
        <p:spPr>
          <a:xfrm>
            <a:off x="5090367" y="2731842"/>
            <a:ext cx="2009464" cy="523220"/>
          </a:xfrm>
          <a:prstGeom prst="rect">
            <a:avLst/>
          </a:prstGeom>
        </p:spPr>
        <p:txBody>
          <a:bodyPr wrap="square">
            <a:spAutoFit/>
          </a:bodyPr>
          <a:lstStyle/>
          <a:p>
            <a:pPr algn="ctr" defTabSz="1219170"/>
            <a:r>
              <a:rPr lang="zh-TW" altLang="en-US" sz="2800" dirty="0"/>
              <a:t>競賽規則</a:t>
            </a:r>
            <a:r>
              <a:rPr lang="en-US" altLang="zh-TW" sz="2800" dirty="0"/>
              <a:t>!!!</a:t>
            </a:r>
            <a:endParaRPr lang="en-US" altLang="zh-CN" sz="2400" b="1" kern="0" dirty="0">
              <a:solidFill>
                <a:schemeClr val="tx1">
                  <a:lumMod val="75000"/>
                  <a:lumOff val="25000"/>
                </a:schemeClr>
              </a:solidFill>
              <a:latin typeface="+mj-ea"/>
              <a:ea typeface="+mj-ea"/>
            </a:endParaRPr>
          </a:p>
        </p:txBody>
      </p:sp>
      <p:sp>
        <p:nvSpPr>
          <p:cNvPr id="32" name="TextBox 61"/>
          <p:cNvSpPr txBox="1"/>
          <p:nvPr/>
        </p:nvSpPr>
        <p:spPr>
          <a:xfrm>
            <a:off x="4911109" y="3241779"/>
            <a:ext cx="2253531" cy="875111"/>
          </a:xfrm>
          <a:prstGeom prst="rect">
            <a:avLst/>
          </a:prstGeom>
          <a:noFill/>
        </p:spPr>
        <p:txBody>
          <a:bodyPr wrap="square" rtlCol="0">
            <a:spAutoFit/>
          </a:bodyPr>
          <a:lstStyle/>
          <a:p>
            <a:pPr algn="ctr" defTabSz="1219170">
              <a:lnSpc>
                <a:spcPct val="130000"/>
              </a:lnSpc>
              <a:spcBef>
                <a:spcPts val="800"/>
              </a:spcBef>
            </a:pPr>
            <a:r>
              <a:rPr lang="zh-TW" altLang="en-US" kern="0" dirty="0">
                <a:solidFill>
                  <a:schemeClr val="tx1">
                    <a:lumMod val="75000"/>
                    <a:lumOff val="25000"/>
                  </a:schemeClr>
                </a:solidFill>
              </a:rPr>
              <a:t>競賽規則</a:t>
            </a:r>
            <a:r>
              <a:rPr lang="en-US" altLang="zh-TW" kern="0" dirty="0">
                <a:solidFill>
                  <a:schemeClr val="tx1">
                    <a:lumMod val="75000"/>
                    <a:lumOff val="25000"/>
                  </a:schemeClr>
                </a:solidFill>
              </a:rPr>
              <a:t>!!!</a:t>
            </a:r>
          </a:p>
          <a:p>
            <a:pPr algn="ctr" defTabSz="1219170">
              <a:lnSpc>
                <a:spcPct val="130000"/>
              </a:lnSpc>
              <a:spcBef>
                <a:spcPts val="800"/>
              </a:spcBef>
            </a:pPr>
            <a:r>
              <a:rPr lang="zh-TW" altLang="en-US" sz="1600" kern="0" dirty="0">
                <a:solidFill>
                  <a:schemeClr val="bg1">
                    <a:lumMod val="75000"/>
                  </a:schemeClr>
                </a:solidFill>
              </a:rPr>
              <a:t>競賽規則</a:t>
            </a:r>
            <a:r>
              <a:rPr lang="en-US" altLang="zh-TW" sz="1600" kern="0" dirty="0">
                <a:solidFill>
                  <a:schemeClr val="bg1">
                    <a:lumMod val="75000"/>
                  </a:schemeClr>
                </a:solidFill>
              </a:rPr>
              <a:t>!!!</a:t>
            </a:r>
            <a:endParaRPr lang="zh-CN" altLang="en-US" sz="1600" kern="0" dirty="0">
              <a:solidFill>
                <a:schemeClr val="bg1">
                  <a:lumMod val="75000"/>
                </a:schemeClr>
              </a:solidFill>
            </a:endParaRPr>
          </a:p>
        </p:txBody>
      </p:sp>
      <p:sp>
        <p:nvSpPr>
          <p:cNvPr id="33" name="矩形 32"/>
          <p:cNvSpPr/>
          <p:nvPr/>
        </p:nvSpPr>
        <p:spPr>
          <a:xfrm>
            <a:off x="1135647" y="1371418"/>
            <a:ext cx="3361497" cy="461665"/>
          </a:xfrm>
          <a:prstGeom prst="rect">
            <a:avLst/>
          </a:prstGeom>
        </p:spPr>
        <p:txBody>
          <a:bodyPr wrap="square">
            <a:spAutoFit/>
          </a:bodyPr>
          <a:lstStyle/>
          <a:p>
            <a:pPr defTabSz="1219170"/>
            <a:r>
              <a:rPr lang="en-US" altLang="zh-CN" sz="2400" b="1" kern="0" dirty="0">
                <a:solidFill>
                  <a:schemeClr val="tx2"/>
                </a:solidFill>
              </a:rPr>
              <a:t>01.</a:t>
            </a:r>
            <a:r>
              <a:rPr lang="zh-TW" altLang="en-US" sz="2400" b="1" kern="0" dirty="0">
                <a:solidFill>
                  <a:schemeClr val="tx2"/>
                </a:solidFill>
              </a:rPr>
              <a:t>關於作品應該</a:t>
            </a:r>
            <a:r>
              <a:rPr lang="en-US" altLang="zh-TW" sz="2400" b="1" kern="0" dirty="0">
                <a:solidFill>
                  <a:schemeClr val="tx2"/>
                </a:solidFill>
              </a:rPr>
              <a:t>…</a:t>
            </a:r>
            <a:endParaRPr lang="zh-CN" altLang="en-US" sz="2400" b="1" kern="0" dirty="0">
              <a:solidFill>
                <a:schemeClr val="tx2"/>
              </a:solidFill>
            </a:endParaRPr>
          </a:p>
        </p:txBody>
      </p:sp>
      <p:sp>
        <p:nvSpPr>
          <p:cNvPr id="34" name="TextBox 63"/>
          <p:cNvSpPr txBox="1"/>
          <p:nvPr/>
        </p:nvSpPr>
        <p:spPr>
          <a:xfrm>
            <a:off x="1135647" y="1801142"/>
            <a:ext cx="3219541" cy="1532727"/>
          </a:xfrm>
          <a:prstGeom prst="rect">
            <a:avLst/>
          </a:prstGeom>
          <a:noFill/>
        </p:spPr>
        <p:txBody>
          <a:bodyPr wrap="square" rtlCol="0">
            <a:spAutoFit/>
          </a:bodyPr>
          <a:lstStyle/>
          <a:p>
            <a:pPr defTabSz="1219170">
              <a:lnSpc>
                <a:spcPct val="130000"/>
              </a:lnSpc>
              <a:spcBef>
                <a:spcPts val="800"/>
              </a:spcBef>
            </a:pPr>
            <a:r>
              <a:rPr lang="zh-TW" altLang="en-US" kern="0" dirty="0">
                <a:solidFill>
                  <a:schemeClr val="tx2"/>
                </a:solidFill>
              </a:rPr>
              <a:t>可參考外部資料集，但必須使用</a:t>
            </a:r>
            <a:r>
              <a:rPr lang="zh-TW" altLang="en-US" kern="0" dirty="0">
                <a:solidFill>
                  <a:srgbClr val="7030A0"/>
                </a:solidFill>
              </a:rPr>
              <a:t>本次活動提供資料集</a:t>
            </a:r>
            <a:r>
              <a:rPr lang="en-US" altLang="zh-TW" kern="0" dirty="0">
                <a:solidFill>
                  <a:schemeClr val="tx2"/>
                </a:solidFill>
              </a:rPr>
              <a:t>(</a:t>
            </a:r>
            <a:r>
              <a:rPr lang="zh-TW" altLang="en-US" kern="0" dirty="0">
                <a:solidFill>
                  <a:srgbClr val="FF0000"/>
                </a:solidFill>
              </a:rPr>
              <a:t>至少一項</a:t>
            </a:r>
            <a:r>
              <a:rPr lang="en-US" altLang="zh-TW" kern="0" dirty="0">
                <a:solidFill>
                  <a:schemeClr val="tx2"/>
                </a:solidFill>
              </a:rPr>
              <a:t>)</a:t>
            </a:r>
            <a:r>
              <a:rPr lang="zh-TW" altLang="en-US" kern="0" dirty="0">
                <a:solidFill>
                  <a:schemeClr val="tx2"/>
                </a:solidFill>
              </a:rPr>
              <a:t>或開發</a:t>
            </a:r>
            <a:r>
              <a:rPr lang="zh-TW" altLang="en-US" kern="0" dirty="0">
                <a:solidFill>
                  <a:srgbClr val="FF0000"/>
                </a:solidFill>
              </a:rPr>
              <a:t>符合主題</a:t>
            </a:r>
            <a:r>
              <a:rPr lang="zh-TW" altLang="en-US" kern="0" dirty="0">
                <a:solidFill>
                  <a:schemeClr val="tx2"/>
                </a:solidFill>
              </a:rPr>
              <a:t>之應用服務或各式</a:t>
            </a:r>
            <a:r>
              <a:rPr lang="en-US" altLang="zh-TW" kern="0" dirty="0">
                <a:solidFill>
                  <a:schemeClr val="tx2"/>
                </a:solidFill>
              </a:rPr>
              <a:t>APP</a:t>
            </a:r>
            <a:r>
              <a:rPr lang="zh-TW" altLang="en-US" kern="0" dirty="0">
                <a:solidFill>
                  <a:schemeClr val="tx2"/>
                </a:solidFill>
              </a:rPr>
              <a:t>軟體</a:t>
            </a:r>
            <a:r>
              <a:rPr lang="zh-CN" altLang="en-US" kern="0" dirty="0">
                <a:solidFill>
                  <a:schemeClr val="tx2"/>
                </a:solidFill>
              </a:rPr>
              <a:t>。</a:t>
            </a:r>
          </a:p>
        </p:txBody>
      </p:sp>
      <p:sp>
        <p:nvSpPr>
          <p:cNvPr id="35" name="矩形 34"/>
          <p:cNvSpPr/>
          <p:nvPr/>
        </p:nvSpPr>
        <p:spPr>
          <a:xfrm>
            <a:off x="1091432" y="4121825"/>
            <a:ext cx="3127011" cy="461665"/>
          </a:xfrm>
          <a:prstGeom prst="rect">
            <a:avLst/>
          </a:prstGeom>
        </p:spPr>
        <p:txBody>
          <a:bodyPr wrap="square">
            <a:spAutoFit/>
          </a:bodyPr>
          <a:lstStyle/>
          <a:p>
            <a:pPr defTabSz="1219170"/>
            <a:r>
              <a:rPr lang="en-US" altLang="zh-CN" sz="2400" b="1" kern="0" dirty="0"/>
              <a:t>05.</a:t>
            </a:r>
            <a:r>
              <a:rPr lang="zh-TW" altLang="en-US" sz="2400" b="1" kern="0" dirty="0"/>
              <a:t>最後機會</a:t>
            </a:r>
            <a:endParaRPr lang="zh-CN" altLang="en-US" sz="2400" b="1" kern="0" dirty="0"/>
          </a:p>
        </p:txBody>
      </p:sp>
      <p:sp>
        <p:nvSpPr>
          <p:cNvPr id="36" name="TextBox 65"/>
          <p:cNvSpPr txBox="1"/>
          <p:nvPr/>
        </p:nvSpPr>
        <p:spPr>
          <a:xfrm>
            <a:off x="1091432" y="4551549"/>
            <a:ext cx="3582206" cy="1532727"/>
          </a:xfrm>
          <a:prstGeom prst="rect">
            <a:avLst/>
          </a:prstGeom>
          <a:noFill/>
        </p:spPr>
        <p:txBody>
          <a:bodyPr wrap="square" rtlCol="0">
            <a:spAutoFit/>
          </a:bodyPr>
          <a:lstStyle/>
          <a:p>
            <a:pPr defTabSz="1219170">
              <a:lnSpc>
                <a:spcPct val="130000"/>
              </a:lnSpc>
              <a:spcBef>
                <a:spcPts val="800"/>
              </a:spcBef>
            </a:pPr>
            <a:r>
              <a:rPr lang="zh-TW" altLang="zh-TW" dirty="0">
                <a:solidFill>
                  <a:srgbClr val="7030A0"/>
                </a:solidFill>
              </a:rPr>
              <a:t>最佳人氣創意獎</a:t>
            </a:r>
            <a:r>
              <a:rPr lang="en-US" altLang="zh-TW" dirty="0"/>
              <a:t>(1</a:t>
            </a:r>
            <a:r>
              <a:rPr lang="zh-TW" altLang="zh-TW" dirty="0"/>
              <a:t>組，</a:t>
            </a:r>
            <a:r>
              <a:rPr lang="zh-TW" altLang="zh-TW" dirty="0">
                <a:solidFill>
                  <a:srgbClr val="FF0000"/>
                </a:solidFill>
              </a:rPr>
              <a:t>不可重複獲獎</a:t>
            </a:r>
            <a:r>
              <a:rPr lang="en-US" altLang="zh-TW" dirty="0"/>
              <a:t>)</a:t>
            </a:r>
            <a:r>
              <a:rPr lang="zh-TW" altLang="zh-TW" dirty="0"/>
              <a:t>，由參賽隊伍發佈至網路社群，</a:t>
            </a:r>
            <a:r>
              <a:rPr lang="zh-TW" altLang="en-US" dirty="0">
                <a:solidFill>
                  <a:srgbClr val="FF0000"/>
                </a:solidFill>
              </a:rPr>
              <a:t>由主辦方建立投票</a:t>
            </a:r>
            <a:r>
              <a:rPr lang="zh-TW" altLang="en-US" dirty="0"/>
              <a:t>，票高者得</a:t>
            </a:r>
            <a:r>
              <a:rPr lang="en-US" altLang="zh-TW" dirty="0"/>
              <a:t>(</a:t>
            </a:r>
            <a:r>
              <a:rPr lang="zh-TW" altLang="zh-TW" dirty="0"/>
              <a:t>可自行宣傳及轉貼</a:t>
            </a:r>
            <a:r>
              <a:rPr lang="en-US" altLang="zh-TW" dirty="0"/>
              <a:t>) </a:t>
            </a:r>
            <a:r>
              <a:rPr lang="zh-CN" altLang="en-US" kern="0" dirty="0">
                <a:solidFill>
                  <a:schemeClr val="tx1">
                    <a:lumMod val="50000"/>
                    <a:lumOff val="50000"/>
                  </a:schemeClr>
                </a:solidFill>
              </a:rPr>
              <a:t>。</a:t>
            </a:r>
          </a:p>
        </p:txBody>
      </p:sp>
      <p:sp>
        <p:nvSpPr>
          <p:cNvPr id="37" name="矩形 36"/>
          <p:cNvSpPr/>
          <p:nvPr/>
        </p:nvSpPr>
        <p:spPr>
          <a:xfrm>
            <a:off x="7419075" y="618307"/>
            <a:ext cx="3127011" cy="461665"/>
          </a:xfrm>
          <a:prstGeom prst="rect">
            <a:avLst/>
          </a:prstGeom>
        </p:spPr>
        <p:txBody>
          <a:bodyPr wrap="square">
            <a:spAutoFit/>
          </a:bodyPr>
          <a:lstStyle/>
          <a:p>
            <a:pPr defTabSz="1219170"/>
            <a:r>
              <a:rPr lang="en-US" altLang="zh-CN" sz="2400" b="1" kern="0" dirty="0"/>
              <a:t>02.</a:t>
            </a:r>
            <a:r>
              <a:rPr lang="en-US" altLang="zh-TW" sz="2400" b="1" kern="0" dirty="0"/>
              <a:t>++</a:t>
            </a:r>
            <a:r>
              <a:rPr lang="zh-TW" altLang="en-US" sz="2400" b="1" kern="0" dirty="0"/>
              <a:t>加分看這裡</a:t>
            </a:r>
            <a:endParaRPr lang="zh-CN" altLang="en-US" sz="2400" b="1" kern="0" dirty="0"/>
          </a:p>
        </p:txBody>
      </p:sp>
      <p:sp>
        <p:nvSpPr>
          <p:cNvPr id="38" name="TextBox 67"/>
          <p:cNvSpPr txBox="1"/>
          <p:nvPr/>
        </p:nvSpPr>
        <p:spPr>
          <a:xfrm>
            <a:off x="7419076" y="1048031"/>
            <a:ext cx="4391924" cy="1172629"/>
          </a:xfrm>
          <a:prstGeom prst="rect">
            <a:avLst/>
          </a:prstGeom>
          <a:noFill/>
        </p:spPr>
        <p:txBody>
          <a:bodyPr wrap="square" rtlCol="0">
            <a:spAutoFit/>
          </a:bodyPr>
          <a:lstStyle/>
          <a:p>
            <a:pPr defTabSz="1219170">
              <a:lnSpc>
                <a:spcPct val="130000"/>
              </a:lnSpc>
              <a:spcBef>
                <a:spcPts val="800"/>
              </a:spcBef>
            </a:pPr>
            <a:r>
              <a:rPr lang="zh-TW" altLang="en-US" kern="0" dirty="0"/>
              <a:t>呈現方式以及資料分析工具等不予限制，如使用</a:t>
            </a:r>
            <a:r>
              <a:rPr lang="zh-TW" altLang="en-US" kern="0" dirty="0">
                <a:solidFill>
                  <a:srgbClr val="FF0000"/>
                </a:solidFill>
              </a:rPr>
              <a:t>開放原始碼</a:t>
            </a:r>
            <a:r>
              <a:rPr lang="zh-TW" altLang="en-US" kern="0" dirty="0"/>
              <a:t>或</a:t>
            </a:r>
            <a:r>
              <a:rPr lang="zh-TW" altLang="en-US" kern="0" dirty="0">
                <a:solidFill>
                  <a:srgbClr val="FF0000"/>
                </a:solidFill>
              </a:rPr>
              <a:t>自行撰寫程式</a:t>
            </a:r>
            <a:r>
              <a:rPr lang="zh-TW" altLang="en-US" kern="0" dirty="0"/>
              <a:t>於「報告呈現」評分項目中</a:t>
            </a:r>
            <a:r>
              <a:rPr lang="en-US" altLang="zh-TW" kern="0" dirty="0"/>
              <a:t>(</a:t>
            </a:r>
            <a:r>
              <a:rPr lang="zh-TW" altLang="en-US" kern="0" dirty="0"/>
              <a:t>佔</a:t>
            </a:r>
            <a:r>
              <a:rPr lang="en-US" altLang="zh-TW" kern="0" dirty="0"/>
              <a:t>10%)</a:t>
            </a:r>
            <a:r>
              <a:rPr lang="zh-TW" altLang="en-US" kern="0" dirty="0"/>
              <a:t>予以</a:t>
            </a:r>
            <a:r>
              <a:rPr lang="zh-TW" altLang="en-US" kern="0" dirty="0">
                <a:solidFill>
                  <a:srgbClr val="FF0000"/>
                </a:solidFill>
              </a:rPr>
              <a:t>加分</a:t>
            </a:r>
            <a:r>
              <a:rPr lang="zh-CN" altLang="en-US" kern="0" dirty="0"/>
              <a:t>。</a:t>
            </a:r>
          </a:p>
        </p:txBody>
      </p:sp>
      <p:sp>
        <p:nvSpPr>
          <p:cNvPr id="39" name="矩形 38"/>
          <p:cNvSpPr/>
          <p:nvPr/>
        </p:nvSpPr>
        <p:spPr>
          <a:xfrm>
            <a:off x="8080051" y="2968438"/>
            <a:ext cx="3127011" cy="461665"/>
          </a:xfrm>
          <a:prstGeom prst="rect">
            <a:avLst/>
          </a:prstGeom>
        </p:spPr>
        <p:txBody>
          <a:bodyPr wrap="square">
            <a:spAutoFit/>
          </a:bodyPr>
          <a:lstStyle/>
          <a:p>
            <a:pPr defTabSz="1219170"/>
            <a:r>
              <a:rPr lang="en-US" altLang="zh-CN" sz="2400" b="1" kern="0" dirty="0"/>
              <a:t>03.</a:t>
            </a:r>
            <a:r>
              <a:rPr lang="zh-TW" altLang="en-US" sz="2400" b="1" kern="0" dirty="0"/>
              <a:t>抽籤、報告、評分</a:t>
            </a:r>
            <a:endParaRPr lang="zh-CN" altLang="en-US" sz="2400" b="1" kern="0" dirty="0"/>
          </a:p>
        </p:txBody>
      </p:sp>
      <p:sp>
        <p:nvSpPr>
          <p:cNvPr id="40" name="TextBox 69"/>
          <p:cNvSpPr txBox="1"/>
          <p:nvPr/>
        </p:nvSpPr>
        <p:spPr>
          <a:xfrm>
            <a:off x="8080051" y="3398162"/>
            <a:ext cx="3875975" cy="923330"/>
          </a:xfrm>
          <a:prstGeom prst="rect">
            <a:avLst/>
          </a:prstGeom>
          <a:noFill/>
        </p:spPr>
        <p:txBody>
          <a:bodyPr wrap="square" rtlCol="0">
            <a:spAutoFit/>
          </a:bodyPr>
          <a:lstStyle/>
          <a:p>
            <a:pPr lvl="0"/>
            <a:r>
              <a:rPr lang="zh-TW" altLang="zh-TW" dirty="0"/>
              <a:t>每隊須輪流上台報告</a:t>
            </a:r>
            <a:r>
              <a:rPr lang="en-US" altLang="zh-TW" dirty="0"/>
              <a:t>5</a:t>
            </a:r>
            <a:r>
              <a:rPr lang="zh-TW" altLang="zh-TW" dirty="0"/>
              <a:t>分鐘</a:t>
            </a:r>
            <a:r>
              <a:rPr lang="zh-TW" altLang="en-US" dirty="0"/>
              <a:t>，</a:t>
            </a:r>
            <a:r>
              <a:rPr lang="zh-TW" altLang="zh-TW" dirty="0"/>
              <a:t>發表內容應包含開發作品</a:t>
            </a:r>
            <a:r>
              <a:rPr lang="zh-TW" altLang="zh-TW" dirty="0">
                <a:solidFill>
                  <a:srgbClr val="FF0000"/>
                </a:solidFill>
              </a:rPr>
              <a:t>情境說明</a:t>
            </a:r>
            <a:r>
              <a:rPr lang="zh-TW" altLang="zh-TW" dirty="0"/>
              <a:t>、</a:t>
            </a:r>
            <a:r>
              <a:rPr lang="zh-TW" altLang="zh-TW" dirty="0">
                <a:solidFill>
                  <a:srgbClr val="FF0000"/>
                </a:solidFill>
              </a:rPr>
              <a:t>展示</a:t>
            </a:r>
            <a:r>
              <a:rPr lang="zh-TW" altLang="zh-TW" dirty="0"/>
              <a:t>。</a:t>
            </a:r>
          </a:p>
          <a:p>
            <a:r>
              <a:rPr lang="zh-TW" altLang="zh-TW" dirty="0"/>
              <a:t>評審問答時間</a:t>
            </a:r>
            <a:r>
              <a:rPr lang="en-US" altLang="zh-TW" dirty="0"/>
              <a:t>5</a:t>
            </a:r>
            <a:r>
              <a:rPr lang="zh-TW" altLang="zh-TW" dirty="0"/>
              <a:t>分鐘</a:t>
            </a:r>
            <a:r>
              <a:rPr lang="zh-CN" altLang="en-US" kern="0" dirty="0">
                <a:solidFill>
                  <a:schemeClr val="tx1">
                    <a:lumMod val="50000"/>
                    <a:lumOff val="50000"/>
                  </a:schemeClr>
                </a:solidFill>
              </a:rPr>
              <a:t>。</a:t>
            </a:r>
          </a:p>
        </p:txBody>
      </p:sp>
      <p:sp>
        <p:nvSpPr>
          <p:cNvPr id="41" name="矩形 40"/>
          <p:cNvSpPr/>
          <p:nvPr/>
        </p:nvSpPr>
        <p:spPr>
          <a:xfrm>
            <a:off x="6774581" y="5078254"/>
            <a:ext cx="3127011" cy="461665"/>
          </a:xfrm>
          <a:prstGeom prst="rect">
            <a:avLst/>
          </a:prstGeom>
        </p:spPr>
        <p:txBody>
          <a:bodyPr wrap="square">
            <a:spAutoFit/>
          </a:bodyPr>
          <a:lstStyle/>
          <a:p>
            <a:pPr defTabSz="1219170"/>
            <a:r>
              <a:rPr lang="en-US" altLang="zh-CN" sz="2400" b="1" kern="0" dirty="0"/>
              <a:t>04.</a:t>
            </a:r>
            <a:r>
              <a:rPr lang="zh-TW" altLang="en-US" sz="2400" b="1" kern="0" dirty="0"/>
              <a:t>分出勝負</a:t>
            </a:r>
            <a:endParaRPr lang="zh-CN" altLang="en-US" sz="2400" b="1" kern="0" dirty="0"/>
          </a:p>
        </p:txBody>
      </p:sp>
      <p:sp>
        <p:nvSpPr>
          <p:cNvPr id="42" name="TextBox 71"/>
          <p:cNvSpPr txBox="1"/>
          <p:nvPr/>
        </p:nvSpPr>
        <p:spPr>
          <a:xfrm>
            <a:off x="6774581" y="5507978"/>
            <a:ext cx="3582206" cy="812530"/>
          </a:xfrm>
          <a:prstGeom prst="rect">
            <a:avLst/>
          </a:prstGeom>
          <a:noFill/>
        </p:spPr>
        <p:txBody>
          <a:bodyPr wrap="square" rtlCol="0">
            <a:spAutoFit/>
          </a:bodyPr>
          <a:lstStyle/>
          <a:p>
            <a:pPr defTabSz="1219170">
              <a:lnSpc>
                <a:spcPct val="130000"/>
              </a:lnSpc>
              <a:spcBef>
                <a:spcPts val="800"/>
              </a:spcBef>
            </a:pPr>
            <a:r>
              <a:rPr lang="zh-TW" altLang="zh-TW" dirty="0"/>
              <a:t>由評審委員評選出</a:t>
            </a:r>
            <a:r>
              <a:rPr lang="zh-TW" altLang="zh-TW" dirty="0">
                <a:solidFill>
                  <a:srgbClr val="7030A0"/>
                </a:solidFill>
              </a:rPr>
              <a:t>優勝隊</a:t>
            </a:r>
            <a:r>
              <a:rPr lang="zh-TW" altLang="zh-TW" dirty="0"/>
              <a:t>伍</a:t>
            </a:r>
            <a:r>
              <a:rPr lang="en-US" altLang="zh-TW" dirty="0">
                <a:solidFill>
                  <a:srgbClr val="FF0000"/>
                </a:solidFill>
              </a:rPr>
              <a:t>(1</a:t>
            </a:r>
            <a:r>
              <a:rPr lang="zh-TW" altLang="zh-TW" dirty="0">
                <a:solidFill>
                  <a:srgbClr val="FF0000"/>
                </a:solidFill>
              </a:rPr>
              <a:t>組</a:t>
            </a:r>
            <a:r>
              <a:rPr lang="en-US" altLang="zh-TW" dirty="0">
                <a:solidFill>
                  <a:srgbClr val="FF0000"/>
                </a:solidFill>
              </a:rPr>
              <a:t>)</a:t>
            </a:r>
            <a:r>
              <a:rPr lang="zh-TW" altLang="zh-TW" dirty="0"/>
              <a:t>及</a:t>
            </a:r>
            <a:r>
              <a:rPr lang="zh-TW" altLang="zh-TW" dirty="0">
                <a:solidFill>
                  <a:srgbClr val="7030A0"/>
                </a:solidFill>
              </a:rPr>
              <a:t>佳作隊</a:t>
            </a:r>
            <a:r>
              <a:rPr lang="zh-TW" altLang="zh-TW" dirty="0"/>
              <a:t>伍</a:t>
            </a:r>
            <a:r>
              <a:rPr lang="en-US" altLang="zh-TW" dirty="0">
                <a:solidFill>
                  <a:srgbClr val="FF0000"/>
                </a:solidFill>
              </a:rPr>
              <a:t>(1</a:t>
            </a:r>
            <a:r>
              <a:rPr lang="zh-TW" altLang="zh-TW" dirty="0">
                <a:solidFill>
                  <a:srgbClr val="FF0000"/>
                </a:solidFill>
              </a:rPr>
              <a:t>組</a:t>
            </a:r>
            <a:r>
              <a:rPr lang="en-US" altLang="zh-TW" dirty="0">
                <a:solidFill>
                  <a:srgbClr val="FF0000"/>
                </a:solidFill>
              </a:rPr>
              <a:t>)</a:t>
            </a:r>
            <a:r>
              <a:rPr lang="en-US" altLang="zh-TW" dirty="0"/>
              <a:t> </a:t>
            </a:r>
            <a:r>
              <a:rPr lang="zh-CN" altLang="en-US" kern="0" dirty="0">
                <a:solidFill>
                  <a:schemeClr val="tx1">
                    <a:lumMod val="50000"/>
                    <a:lumOff val="50000"/>
                  </a:schemeClr>
                </a:solidFill>
              </a:rPr>
              <a:t>。</a:t>
            </a:r>
          </a:p>
        </p:txBody>
      </p:sp>
    </p:spTree>
    <p:extLst>
      <p:ext uri="{BB962C8B-B14F-4D97-AF65-F5344CB8AC3E}">
        <p14:creationId xmlns:p14="http://schemas.microsoft.com/office/powerpoint/2010/main" val="236761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4"/>
          </p:nvPr>
        </p:nvSpPr>
        <p:spPr>
          <a:xfrm>
            <a:off x="695401" y="551397"/>
            <a:ext cx="6453645" cy="261610"/>
          </a:xfrm>
        </p:spPr>
        <p:txBody>
          <a:bodyPr/>
          <a:lstStyle/>
          <a:p>
            <a:r>
              <a:rPr lang="zh-TW" altLang="en-US" b="1" dirty="0">
                <a:latin typeface="Microsoft YaHei UI" panose="020B0503020204020204" pitchFamily="34" charset="-122"/>
                <a:ea typeface="Microsoft YaHei UI" panose="020B0503020204020204" pitchFamily="34" charset="-122"/>
              </a:rPr>
              <a:t>挖掘資料寶藏  自來水供需質</a:t>
            </a:r>
          </a:p>
        </p:txBody>
      </p:sp>
      <p:sp>
        <p:nvSpPr>
          <p:cNvPr id="8" name="文本占位符 7"/>
          <p:cNvSpPr>
            <a:spLocks noGrp="1"/>
          </p:cNvSpPr>
          <p:nvPr>
            <p:ph type="body" sz="quarter" idx="15"/>
          </p:nvPr>
        </p:nvSpPr>
        <p:spPr>
          <a:xfrm>
            <a:off x="695402" y="57750"/>
            <a:ext cx="7928834" cy="584775"/>
          </a:xfrm>
        </p:spPr>
        <p:txBody>
          <a:bodyPr/>
          <a:lstStyle/>
          <a:p>
            <a:r>
              <a:rPr lang="zh-TW" altLang="en-US" dirty="0"/>
              <a:t>活動簡介</a:t>
            </a:r>
            <a:r>
              <a:rPr lang="en-US" altLang="zh-TW" dirty="0"/>
              <a:t>-</a:t>
            </a:r>
            <a:r>
              <a:rPr lang="zh-TW" altLang="en-US" dirty="0"/>
              <a:t>評分標準</a:t>
            </a:r>
            <a:endParaRPr lang="en-US" altLang="zh-CN" dirty="0"/>
          </a:p>
        </p:txBody>
      </p:sp>
      <p:sp>
        <p:nvSpPr>
          <p:cNvPr id="15" name="矩形 14"/>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2" name="投影片編號版面配置區 1"/>
          <p:cNvSpPr>
            <a:spLocks noGrp="1"/>
          </p:cNvSpPr>
          <p:nvPr>
            <p:ph type="sldNum" sz="quarter" idx="4"/>
          </p:nvPr>
        </p:nvSpPr>
        <p:spPr/>
        <p:txBody>
          <a:bodyPr/>
          <a:lstStyle/>
          <a:p>
            <a:r>
              <a:rPr lang="en-US" altLang="zh-TW" dirty="0"/>
              <a:t>7</a:t>
            </a:r>
            <a:endParaRPr lang="zh-TW" altLang="en-US" dirty="0"/>
          </a:p>
        </p:txBody>
      </p:sp>
      <p:sp>
        <p:nvSpPr>
          <p:cNvPr id="58" name="矩形 57"/>
          <p:cNvSpPr/>
          <p:nvPr/>
        </p:nvSpPr>
        <p:spPr>
          <a:xfrm>
            <a:off x="527381" y="1364771"/>
            <a:ext cx="2688299" cy="4368485"/>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59" name="直角三角形 58"/>
          <p:cNvSpPr/>
          <p:nvPr/>
        </p:nvSpPr>
        <p:spPr>
          <a:xfrm flipH="1">
            <a:off x="527381" y="1364771"/>
            <a:ext cx="2688299" cy="4368485"/>
          </a:xfrm>
          <a:prstGeom prst="r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dirty="0">
              <a:solidFill>
                <a:sysClr val="windowText" lastClr="000000"/>
              </a:solidFill>
            </a:endParaRPr>
          </a:p>
        </p:txBody>
      </p:sp>
      <p:sp>
        <p:nvSpPr>
          <p:cNvPr id="60" name="矩形 59"/>
          <p:cNvSpPr/>
          <p:nvPr/>
        </p:nvSpPr>
        <p:spPr>
          <a:xfrm>
            <a:off x="693632" y="3140969"/>
            <a:ext cx="2355797" cy="646331"/>
          </a:xfrm>
          <a:prstGeom prst="rect">
            <a:avLst/>
          </a:prstGeom>
        </p:spPr>
        <p:txBody>
          <a:bodyPr wrap="square">
            <a:spAutoFit/>
          </a:bodyPr>
          <a:lstStyle/>
          <a:p>
            <a:pPr algn="ctr" defTabSz="1219170"/>
            <a:r>
              <a:rPr lang="zh-CN" altLang="en-US" sz="3600" b="1" kern="0" dirty="0">
                <a:solidFill>
                  <a:schemeClr val="bg1"/>
                </a:solidFill>
                <a:effectLst>
                  <a:outerShdw blurRad="38100" dist="38100" dir="2700000" algn="tl">
                    <a:srgbClr val="000000">
                      <a:alpha val="43137"/>
                    </a:srgbClr>
                  </a:outerShdw>
                </a:effectLst>
              </a:rPr>
              <a:t>創意性</a:t>
            </a:r>
          </a:p>
        </p:txBody>
      </p:sp>
      <p:sp>
        <p:nvSpPr>
          <p:cNvPr id="61" name="TextBox 32"/>
          <p:cNvSpPr txBox="1"/>
          <p:nvPr/>
        </p:nvSpPr>
        <p:spPr>
          <a:xfrm>
            <a:off x="693634" y="3885145"/>
            <a:ext cx="2355796" cy="892552"/>
          </a:xfrm>
          <a:prstGeom prst="rect">
            <a:avLst/>
          </a:prstGeom>
          <a:noFill/>
        </p:spPr>
        <p:txBody>
          <a:bodyPr wrap="square" rtlCol="0">
            <a:spAutoFit/>
          </a:bodyPr>
          <a:lstStyle/>
          <a:p>
            <a:pPr algn="ctr" defTabSz="1219170">
              <a:lnSpc>
                <a:spcPct val="130000"/>
              </a:lnSpc>
              <a:spcBef>
                <a:spcPts val="800"/>
              </a:spcBef>
            </a:pPr>
            <a:r>
              <a:rPr lang="zh-TW" altLang="zh-TW" sz="2000" b="1" dirty="0"/>
              <a:t>作品創新成分是否符合主題與需求</a:t>
            </a:r>
            <a:r>
              <a:rPr lang="zh-CN" altLang="en-US" sz="2000" b="1" kern="0" dirty="0"/>
              <a:t>。</a:t>
            </a:r>
          </a:p>
        </p:txBody>
      </p:sp>
      <p:cxnSp>
        <p:nvCxnSpPr>
          <p:cNvPr id="62" name="直接连接符 33"/>
          <p:cNvCxnSpPr/>
          <p:nvPr/>
        </p:nvCxnSpPr>
        <p:spPr>
          <a:xfrm>
            <a:off x="935427" y="3044957"/>
            <a:ext cx="187220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3381931" y="1364771"/>
            <a:ext cx="2688299" cy="4368485"/>
          </a:xfrm>
          <a:prstGeom prst="rect">
            <a:avLst/>
          </a:prstGeom>
          <a:solidFill>
            <a:schemeClr val="accent4">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64" name="直角三角形 63"/>
          <p:cNvSpPr/>
          <p:nvPr/>
        </p:nvSpPr>
        <p:spPr>
          <a:xfrm flipH="1">
            <a:off x="3359696" y="1364771"/>
            <a:ext cx="2688299" cy="4368485"/>
          </a:xfrm>
          <a:prstGeom prst="rtTriangle">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000" b="1" kern="0">
              <a:solidFill>
                <a:sysClr val="windowText" lastClr="000000"/>
              </a:solidFill>
            </a:endParaRPr>
          </a:p>
        </p:txBody>
      </p:sp>
      <p:sp>
        <p:nvSpPr>
          <p:cNvPr id="65" name="矩形 64"/>
          <p:cNvSpPr/>
          <p:nvPr/>
        </p:nvSpPr>
        <p:spPr>
          <a:xfrm>
            <a:off x="3525947" y="3140969"/>
            <a:ext cx="2355797" cy="646331"/>
          </a:xfrm>
          <a:prstGeom prst="rect">
            <a:avLst/>
          </a:prstGeom>
        </p:spPr>
        <p:txBody>
          <a:bodyPr wrap="square">
            <a:spAutoFit/>
          </a:bodyPr>
          <a:lstStyle/>
          <a:p>
            <a:pPr algn="ctr" defTabSz="1219170"/>
            <a:r>
              <a:rPr lang="zh-CN" altLang="en-US" sz="3600" b="1" kern="0" dirty="0">
                <a:solidFill>
                  <a:schemeClr val="bg1"/>
                </a:solidFill>
                <a:effectLst>
                  <a:outerShdw blurRad="38100" dist="38100" dir="2700000" algn="tl">
                    <a:srgbClr val="000000">
                      <a:alpha val="43137"/>
                    </a:srgbClr>
                  </a:outerShdw>
                </a:effectLst>
              </a:rPr>
              <a:t>作品構思</a:t>
            </a:r>
          </a:p>
        </p:txBody>
      </p:sp>
      <p:sp>
        <p:nvSpPr>
          <p:cNvPr id="66" name="TextBox 38"/>
          <p:cNvSpPr txBox="1"/>
          <p:nvPr/>
        </p:nvSpPr>
        <p:spPr>
          <a:xfrm>
            <a:off x="3525949" y="3885145"/>
            <a:ext cx="2355796" cy="492443"/>
          </a:xfrm>
          <a:prstGeom prst="rect">
            <a:avLst/>
          </a:prstGeom>
          <a:noFill/>
        </p:spPr>
        <p:txBody>
          <a:bodyPr wrap="square" rtlCol="0">
            <a:spAutoFit/>
          </a:bodyPr>
          <a:lstStyle/>
          <a:p>
            <a:pPr algn="ctr" defTabSz="1219170">
              <a:lnSpc>
                <a:spcPct val="130000"/>
              </a:lnSpc>
              <a:spcBef>
                <a:spcPts val="800"/>
              </a:spcBef>
            </a:pPr>
            <a:r>
              <a:rPr lang="zh-TW" altLang="zh-TW" sz="2000" b="1" dirty="0"/>
              <a:t>作品架構完整性</a:t>
            </a:r>
            <a:r>
              <a:rPr lang="zh-CN" altLang="en-US" sz="2000" b="1" kern="0" dirty="0"/>
              <a:t>。</a:t>
            </a:r>
          </a:p>
        </p:txBody>
      </p:sp>
      <p:cxnSp>
        <p:nvCxnSpPr>
          <p:cNvPr id="67" name="直接连接符 39"/>
          <p:cNvCxnSpPr/>
          <p:nvPr/>
        </p:nvCxnSpPr>
        <p:spPr>
          <a:xfrm>
            <a:off x="3767741" y="3044957"/>
            <a:ext cx="187220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6192011" y="1364771"/>
            <a:ext cx="2688299" cy="4368485"/>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69" name="直角三角形 68"/>
          <p:cNvSpPr/>
          <p:nvPr/>
        </p:nvSpPr>
        <p:spPr>
          <a:xfrm flipH="1">
            <a:off x="6192011" y="1364771"/>
            <a:ext cx="2688299" cy="4368485"/>
          </a:xfrm>
          <a:prstGeom prst="rtTriangle">
            <a:avLst/>
          </a:prstGeom>
          <a:solidFill>
            <a:srgbClr val="93C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70" name="矩形 69"/>
          <p:cNvSpPr/>
          <p:nvPr/>
        </p:nvSpPr>
        <p:spPr>
          <a:xfrm>
            <a:off x="6358262" y="3140969"/>
            <a:ext cx="2355797" cy="646331"/>
          </a:xfrm>
          <a:prstGeom prst="rect">
            <a:avLst/>
          </a:prstGeom>
        </p:spPr>
        <p:txBody>
          <a:bodyPr wrap="square">
            <a:spAutoFit/>
          </a:bodyPr>
          <a:lstStyle/>
          <a:p>
            <a:pPr algn="ctr" defTabSz="1219170"/>
            <a:r>
              <a:rPr lang="zh-CN" altLang="en-US" sz="3600" b="1" kern="0" dirty="0">
                <a:solidFill>
                  <a:schemeClr val="bg1"/>
                </a:solidFill>
                <a:effectLst>
                  <a:outerShdw blurRad="38100" dist="38100" dir="2700000" algn="tl">
                    <a:srgbClr val="000000">
                      <a:alpha val="43137"/>
                    </a:srgbClr>
                  </a:outerShdw>
                </a:effectLst>
              </a:rPr>
              <a:t>執行性</a:t>
            </a:r>
          </a:p>
        </p:txBody>
      </p:sp>
      <p:sp>
        <p:nvSpPr>
          <p:cNvPr id="71" name="TextBox 43"/>
          <p:cNvSpPr txBox="1"/>
          <p:nvPr/>
        </p:nvSpPr>
        <p:spPr>
          <a:xfrm>
            <a:off x="6358263" y="3885145"/>
            <a:ext cx="2355796" cy="853054"/>
          </a:xfrm>
          <a:prstGeom prst="rect">
            <a:avLst/>
          </a:prstGeom>
          <a:noFill/>
        </p:spPr>
        <p:txBody>
          <a:bodyPr wrap="square" rtlCol="0">
            <a:spAutoFit/>
          </a:bodyPr>
          <a:lstStyle/>
          <a:p>
            <a:pPr algn="ctr" defTabSz="1219170">
              <a:lnSpc>
                <a:spcPct val="130000"/>
              </a:lnSpc>
              <a:spcBef>
                <a:spcPts val="800"/>
              </a:spcBef>
            </a:pPr>
            <a:r>
              <a:rPr lang="zh-TW" altLang="zh-TW" sz="2000" b="1" dirty="0"/>
              <a:t>作品未來開發及應用層面</a:t>
            </a:r>
            <a:r>
              <a:rPr lang="zh-CN" altLang="en-US" sz="2000" b="1" kern="0" dirty="0"/>
              <a:t>。</a:t>
            </a:r>
          </a:p>
        </p:txBody>
      </p:sp>
      <p:cxnSp>
        <p:nvCxnSpPr>
          <p:cNvPr id="72" name="直接连接符 44"/>
          <p:cNvCxnSpPr/>
          <p:nvPr/>
        </p:nvCxnSpPr>
        <p:spPr>
          <a:xfrm>
            <a:off x="6600056" y="3044957"/>
            <a:ext cx="187220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9024325" y="1364771"/>
            <a:ext cx="2688299" cy="4368485"/>
          </a:xfrm>
          <a:prstGeom prst="rect">
            <a:avLst/>
          </a:prstGeom>
          <a:solidFill>
            <a:schemeClr val="accent4">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74" name="直角三角形 73"/>
          <p:cNvSpPr/>
          <p:nvPr/>
        </p:nvSpPr>
        <p:spPr>
          <a:xfrm flipH="1">
            <a:off x="9024325" y="1364771"/>
            <a:ext cx="2688299" cy="4368485"/>
          </a:xfrm>
          <a:prstGeom prst="r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75" name="矩形 74"/>
          <p:cNvSpPr/>
          <p:nvPr/>
        </p:nvSpPr>
        <p:spPr>
          <a:xfrm>
            <a:off x="9190576" y="3140969"/>
            <a:ext cx="2355797" cy="646331"/>
          </a:xfrm>
          <a:prstGeom prst="rect">
            <a:avLst/>
          </a:prstGeom>
        </p:spPr>
        <p:txBody>
          <a:bodyPr wrap="square">
            <a:spAutoFit/>
          </a:bodyPr>
          <a:lstStyle/>
          <a:p>
            <a:pPr algn="ctr" defTabSz="1219170"/>
            <a:r>
              <a:rPr lang="zh-CN" altLang="en-US" sz="3600" b="1" kern="0" dirty="0">
                <a:solidFill>
                  <a:schemeClr val="bg1"/>
                </a:solidFill>
                <a:effectLst>
                  <a:outerShdw blurRad="38100" dist="38100" dir="2700000" algn="tl">
                    <a:srgbClr val="000000">
                      <a:alpha val="43137"/>
                    </a:srgbClr>
                  </a:outerShdw>
                </a:effectLst>
              </a:rPr>
              <a:t>報告呈現</a:t>
            </a:r>
          </a:p>
        </p:txBody>
      </p:sp>
      <p:sp>
        <p:nvSpPr>
          <p:cNvPr id="76" name="TextBox 48"/>
          <p:cNvSpPr txBox="1"/>
          <p:nvPr/>
        </p:nvSpPr>
        <p:spPr>
          <a:xfrm>
            <a:off x="9190578" y="3885145"/>
            <a:ext cx="2355796" cy="853054"/>
          </a:xfrm>
          <a:prstGeom prst="rect">
            <a:avLst/>
          </a:prstGeom>
          <a:noFill/>
        </p:spPr>
        <p:txBody>
          <a:bodyPr wrap="square" rtlCol="0">
            <a:spAutoFit/>
          </a:bodyPr>
          <a:lstStyle/>
          <a:p>
            <a:pPr algn="ctr" defTabSz="1219170">
              <a:lnSpc>
                <a:spcPct val="130000"/>
              </a:lnSpc>
              <a:spcBef>
                <a:spcPts val="800"/>
              </a:spcBef>
            </a:pPr>
            <a:r>
              <a:rPr lang="zh-TW" altLang="en-US" sz="2000" b="1" kern="0" dirty="0"/>
              <a:t>如自行撰寫程式予以加分</a:t>
            </a:r>
            <a:r>
              <a:rPr lang="zh-CN" altLang="en-US" sz="2000" b="1" kern="0" dirty="0"/>
              <a:t>。</a:t>
            </a:r>
          </a:p>
        </p:txBody>
      </p:sp>
      <p:cxnSp>
        <p:nvCxnSpPr>
          <p:cNvPr id="77" name="直接连接符 49"/>
          <p:cNvCxnSpPr/>
          <p:nvPr/>
        </p:nvCxnSpPr>
        <p:spPr>
          <a:xfrm>
            <a:off x="9432371" y="3044957"/>
            <a:ext cx="187220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1081669" y="1752047"/>
            <a:ext cx="1588898" cy="923330"/>
          </a:xfrm>
          <a:prstGeom prst="rect">
            <a:avLst/>
          </a:prstGeom>
          <a:noFill/>
        </p:spPr>
        <p:txBody>
          <a:bodyPr wrap="none" lIns="91440" tIns="45720" rIns="91440" bIns="45720">
            <a:spAutoFit/>
          </a:bodyPr>
          <a:lstStyle/>
          <a:p>
            <a:pPr algn="ctr"/>
            <a:r>
              <a:rPr lang="en-US" altLang="zh-TW" sz="5400" b="1" cap="none" spc="50" dirty="0">
                <a:ln w="0"/>
                <a:solidFill>
                  <a:schemeClr val="bg2"/>
                </a:solidFill>
                <a:effectLst>
                  <a:glow rad="101600">
                    <a:schemeClr val="accent6">
                      <a:lumMod val="50000"/>
                      <a:alpha val="40000"/>
                    </a:schemeClr>
                  </a:glow>
                  <a:innerShdw blurRad="63500" dist="50800" dir="13500000">
                    <a:srgbClr val="000000">
                      <a:alpha val="50000"/>
                    </a:srgbClr>
                  </a:innerShdw>
                </a:effectLst>
              </a:rPr>
              <a:t>30%</a:t>
            </a:r>
            <a:endParaRPr lang="zh-TW" altLang="en-US" sz="5400" b="1" cap="none" spc="50" dirty="0">
              <a:ln w="0"/>
              <a:solidFill>
                <a:schemeClr val="bg2"/>
              </a:solidFill>
              <a:effectLst>
                <a:glow rad="101600">
                  <a:schemeClr val="accent6">
                    <a:lumMod val="50000"/>
                    <a:alpha val="40000"/>
                  </a:schemeClr>
                </a:glow>
                <a:innerShdw blurRad="63500" dist="50800" dir="13500000">
                  <a:srgbClr val="000000">
                    <a:alpha val="50000"/>
                  </a:srgbClr>
                </a:innerShdw>
              </a:effectLst>
            </a:endParaRPr>
          </a:p>
        </p:txBody>
      </p:sp>
      <p:sp>
        <p:nvSpPr>
          <p:cNvPr id="79" name="矩形 78"/>
          <p:cNvSpPr/>
          <p:nvPr/>
        </p:nvSpPr>
        <p:spPr>
          <a:xfrm>
            <a:off x="9574026" y="1751320"/>
            <a:ext cx="1588897" cy="923330"/>
          </a:xfrm>
          <a:prstGeom prst="rect">
            <a:avLst/>
          </a:prstGeom>
          <a:noFill/>
        </p:spPr>
        <p:txBody>
          <a:bodyPr wrap="none" lIns="91440" tIns="45720" rIns="91440" bIns="45720">
            <a:spAutoFit/>
          </a:bodyPr>
          <a:lstStyle/>
          <a:p>
            <a:pPr algn="ctr"/>
            <a:r>
              <a:rPr lang="en-US" altLang="zh-TW" sz="5400" b="1" cap="none" spc="50" dirty="0">
                <a:ln w="0"/>
                <a:solidFill>
                  <a:schemeClr val="bg2"/>
                </a:solidFill>
                <a:effectLst>
                  <a:glow rad="101600">
                    <a:schemeClr val="accent6">
                      <a:lumMod val="50000"/>
                      <a:alpha val="40000"/>
                    </a:schemeClr>
                  </a:glow>
                  <a:innerShdw blurRad="63500" dist="50800" dir="13500000">
                    <a:srgbClr val="000000">
                      <a:alpha val="50000"/>
                    </a:srgbClr>
                  </a:innerShdw>
                </a:effectLst>
              </a:rPr>
              <a:t>10%</a:t>
            </a:r>
            <a:endParaRPr lang="zh-TW" altLang="en-US" sz="5400" b="1" cap="none" spc="50" dirty="0">
              <a:ln w="0"/>
              <a:solidFill>
                <a:schemeClr val="bg2"/>
              </a:solidFill>
              <a:effectLst>
                <a:glow rad="101600">
                  <a:schemeClr val="accent6">
                    <a:lumMod val="50000"/>
                    <a:alpha val="40000"/>
                  </a:schemeClr>
                </a:glow>
                <a:innerShdw blurRad="63500" dist="50800" dir="13500000">
                  <a:srgbClr val="000000">
                    <a:alpha val="50000"/>
                  </a:srgbClr>
                </a:innerShdw>
              </a:effectLst>
            </a:endParaRPr>
          </a:p>
        </p:txBody>
      </p:sp>
      <p:sp>
        <p:nvSpPr>
          <p:cNvPr id="80" name="矩形 79"/>
          <p:cNvSpPr/>
          <p:nvPr/>
        </p:nvSpPr>
        <p:spPr>
          <a:xfrm>
            <a:off x="6739351" y="1745949"/>
            <a:ext cx="1588898" cy="923330"/>
          </a:xfrm>
          <a:prstGeom prst="rect">
            <a:avLst/>
          </a:prstGeom>
          <a:noFill/>
        </p:spPr>
        <p:txBody>
          <a:bodyPr wrap="none" lIns="91440" tIns="45720" rIns="91440" bIns="45720">
            <a:spAutoFit/>
          </a:bodyPr>
          <a:lstStyle/>
          <a:p>
            <a:pPr algn="ctr"/>
            <a:r>
              <a:rPr lang="en-US" altLang="zh-TW" sz="5400" b="1" cap="none" spc="50" dirty="0">
                <a:ln w="0"/>
                <a:solidFill>
                  <a:schemeClr val="bg2"/>
                </a:solidFill>
                <a:effectLst>
                  <a:glow rad="101600">
                    <a:schemeClr val="accent6">
                      <a:lumMod val="50000"/>
                      <a:alpha val="40000"/>
                    </a:schemeClr>
                  </a:glow>
                  <a:innerShdw blurRad="63500" dist="50800" dir="13500000">
                    <a:srgbClr val="000000">
                      <a:alpha val="50000"/>
                    </a:srgbClr>
                  </a:innerShdw>
                </a:effectLst>
              </a:rPr>
              <a:t>30%</a:t>
            </a:r>
            <a:endParaRPr lang="zh-TW" altLang="en-US" sz="5400" b="1" cap="none" spc="50" dirty="0">
              <a:ln w="0"/>
              <a:solidFill>
                <a:schemeClr val="bg2"/>
              </a:solidFill>
              <a:effectLst>
                <a:glow rad="101600">
                  <a:schemeClr val="accent6">
                    <a:lumMod val="50000"/>
                    <a:alpha val="40000"/>
                  </a:schemeClr>
                </a:glow>
                <a:innerShdw blurRad="63500" dist="50800" dir="13500000">
                  <a:srgbClr val="000000">
                    <a:alpha val="50000"/>
                  </a:srgbClr>
                </a:innerShdw>
              </a:effectLst>
            </a:endParaRPr>
          </a:p>
        </p:txBody>
      </p:sp>
      <p:sp>
        <p:nvSpPr>
          <p:cNvPr id="81" name="矩形 80"/>
          <p:cNvSpPr/>
          <p:nvPr/>
        </p:nvSpPr>
        <p:spPr>
          <a:xfrm>
            <a:off x="3907036" y="1752047"/>
            <a:ext cx="1588898" cy="923330"/>
          </a:xfrm>
          <a:prstGeom prst="rect">
            <a:avLst/>
          </a:prstGeom>
          <a:noFill/>
        </p:spPr>
        <p:txBody>
          <a:bodyPr wrap="none" lIns="91440" tIns="45720" rIns="91440" bIns="45720">
            <a:spAutoFit/>
          </a:bodyPr>
          <a:lstStyle/>
          <a:p>
            <a:pPr algn="ctr"/>
            <a:r>
              <a:rPr lang="en-US" altLang="zh-TW" sz="5400" b="1" cap="none" spc="50" dirty="0">
                <a:ln w="0"/>
                <a:solidFill>
                  <a:schemeClr val="bg2"/>
                </a:solidFill>
                <a:effectLst>
                  <a:glow rad="101600">
                    <a:schemeClr val="accent6">
                      <a:lumMod val="50000"/>
                      <a:alpha val="40000"/>
                    </a:schemeClr>
                  </a:glow>
                  <a:innerShdw blurRad="63500" dist="50800" dir="13500000">
                    <a:srgbClr val="000000">
                      <a:alpha val="50000"/>
                    </a:srgbClr>
                  </a:innerShdw>
                </a:effectLst>
              </a:rPr>
              <a:t>30%</a:t>
            </a:r>
            <a:endParaRPr lang="zh-TW" altLang="en-US" sz="5400" b="1" cap="none" spc="50" dirty="0">
              <a:ln w="0"/>
              <a:solidFill>
                <a:schemeClr val="bg2"/>
              </a:solidFill>
              <a:effectLst>
                <a:glow rad="101600">
                  <a:schemeClr val="accent6">
                    <a:lumMod val="50000"/>
                    <a:alpha val="40000"/>
                  </a:schemeClr>
                </a:glow>
                <a:innerShdw blurRad="63500" dist="50800" dir="13500000">
                  <a:srgbClr val="000000">
                    <a:alpha val="50000"/>
                  </a:srgbClr>
                </a:innerShdw>
              </a:effectLst>
            </a:endParaRPr>
          </a:p>
        </p:txBody>
      </p:sp>
    </p:spTree>
    <p:extLst>
      <p:ext uri="{BB962C8B-B14F-4D97-AF65-F5344CB8AC3E}">
        <p14:creationId xmlns:p14="http://schemas.microsoft.com/office/powerpoint/2010/main" val="261575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4"/>
          </p:nvPr>
        </p:nvSpPr>
        <p:spPr>
          <a:xfrm>
            <a:off x="695401" y="551397"/>
            <a:ext cx="6453645" cy="261610"/>
          </a:xfrm>
        </p:spPr>
        <p:txBody>
          <a:bodyPr/>
          <a:lstStyle/>
          <a:p>
            <a:r>
              <a:rPr lang="zh-TW" altLang="en-US" b="1" dirty="0">
                <a:latin typeface="Microsoft YaHei UI" panose="020B0503020204020204" pitchFamily="34" charset="-122"/>
                <a:ea typeface="Microsoft YaHei UI" panose="020B0503020204020204" pitchFamily="34" charset="-122"/>
              </a:rPr>
              <a:t>挖掘資料寶藏  自來水供需質</a:t>
            </a:r>
          </a:p>
        </p:txBody>
      </p:sp>
      <p:sp>
        <p:nvSpPr>
          <p:cNvPr id="8" name="文本占位符 7"/>
          <p:cNvSpPr>
            <a:spLocks noGrp="1"/>
          </p:cNvSpPr>
          <p:nvPr>
            <p:ph type="body" sz="quarter" idx="15"/>
          </p:nvPr>
        </p:nvSpPr>
        <p:spPr>
          <a:xfrm>
            <a:off x="695402" y="57750"/>
            <a:ext cx="7928834" cy="584775"/>
          </a:xfrm>
        </p:spPr>
        <p:txBody>
          <a:bodyPr/>
          <a:lstStyle/>
          <a:p>
            <a:r>
              <a:rPr lang="zh-TW" altLang="en-US" dirty="0"/>
              <a:t>活動簡介</a:t>
            </a:r>
            <a:r>
              <a:rPr lang="en-US" altLang="zh-TW" dirty="0"/>
              <a:t>-</a:t>
            </a:r>
            <a:r>
              <a:rPr lang="zh-TW" altLang="en-US" dirty="0"/>
              <a:t>獎勵方式</a:t>
            </a:r>
            <a:endParaRPr lang="en-US" altLang="zh-CN" dirty="0"/>
          </a:p>
        </p:txBody>
      </p:sp>
      <p:sp>
        <p:nvSpPr>
          <p:cNvPr id="15" name="矩形 14"/>
          <p:cNvSpPr/>
          <p:nvPr/>
        </p:nvSpPr>
        <p:spPr>
          <a:xfrm>
            <a:off x="9637775" y="6199056"/>
            <a:ext cx="2554225" cy="307777"/>
          </a:xfrm>
          <a:prstGeom prst="rect">
            <a:avLst/>
          </a:prstGeom>
          <a:noFill/>
        </p:spPr>
        <p:txBody>
          <a:bodyPr wrap="none" lIns="91440" tIns="45720" rIns="91440" bIns="45720">
            <a:spAutoFit/>
          </a:bodyPr>
          <a:lstStyle/>
          <a:p>
            <a:pPr algn="ctr"/>
            <a:r>
              <a:rPr lang="en-US" altLang="zh-TW"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rPr>
              <a:t>Taiwan Water Corporation</a:t>
            </a:r>
            <a:endParaRPr lang="zh-TW" altLang="en-US" sz="1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Microsoft YaHei UI" panose="020B0503020204020204" pitchFamily="34" charset="-122"/>
              <a:ea typeface="Microsoft YaHei UI" panose="020B0503020204020204" pitchFamily="34" charset="-122"/>
            </a:endParaRPr>
          </a:p>
        </p:txBody>
      </p:sp>
      <p:sp>
        <p:nvSpPr>
          <p:cNvPr id="2" name="投影片編號版面配置區 1"/>
          <p:cNvSpPr>
            <a:spLocks noGrp="1"/>
          </p:cNvSpPr>
          <p:nvPr>
            <p:ph type="sldNum" sz="quarter" idx="4"/>
          </p:nvPr>
        </p:nvSpPr>
        <p:spPr/>
        <p:txBody>
          <a:bodyPr/>
          <a:lstStyle/>
          <a:p>
            <a:r>
              <a:rPr lang="en-US" altLang="zh-TW" dirty="0"/>
              <a:t>8</a:t>
            </a:r>
            <a:endParaRPr lang="zh-TW" altLang="en-US" dirty="0"/>
          </a:p>
        </p:txBody>
      </p:sp>
      <p:pic>
        <p:nvPicPr>
          <p:cNvPr id="27" name="圖片 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8093" y="1515727"/>
            <a:ext cx="5497756" cy="2520000"/>
          </a:xfrm>
          <a:prstGeom prst="rect">
            <a:avLst/>
          </a:prstGeom>
        </p:spPr>
      </p:pic>
      <p:pic>
        <p:nvPicPr>
          <p:cNvPr id="29" name="圖片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78727" y="4384798"/>
            <a:ext cx="2748878" cy="1260000"/>
          </a:xfrm>
          <a:prstGeom prst="rect">
            <a:avLst/>
          </a:prstGeom>
        </p:spPr>
      </p:pic>
      <p:pic>
        <p:nvPicPr>
          <p:cNvPr id="31" name="圖片 3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97103" y="4384798"/>
            <a:ext cx="2748885" cy="1260000"/>
          </a:xfrm>
          <a:prstGeom prst="rect">
            <a:avLst/>
          </a:prstGeom>
        </p:spPr>
      </p:pic>
      <p:sp>
        <p:nvSpPr>
          <p:cNvPr id="32" name="圆角矩形 27"/>
          <p:cNvSpPr/>
          <p:nvPr/>
        </p:nvSpPr>
        <p:spPr>
          <a:xfrm>
            <a:off x="127323" y="1529851"/>
            <a:ext cx="6281906" cy="1668871"/>
          </a:xfrm>
          <a:prstGeom prst="roundRect">
            <a:avLst>
              <a:gd name="adj" fmla="val 9001"/>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33" name="矩形 32"/>
          <p:cNvSpPr/>
          <p:nvPr/>
        </p:nvSpPr>
        <p:spPr>
          <a:xfrm>
            <a:off x="1407473" y="1529851"/>
            <a:ext cx="4628129" cy="16688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34" name="TextBox 30"/>
          <p:cNvSpPr txBox="1"/>
          <p:nvPr/>
        </p:nvSpPr>
        <p:spPr>
          <a:xfrm>
            <a:off x="1496337" y="1678991"/>
            <a:ext cx="3910000" cy="461665"/>
          </a:xfrm>
          <a:prstGeom prst="rect">
            <a:avLst/>
          </a:prstGeom>
          <a:noFill/>
          <a:effectLst/>
        </p:spPr>
        <p:txBody>
          <a:bodyPr wrap="square" rtlCol="0">
            <a:spAutoFit/>
          </a:bodyPr>
          <a:lstStyle/>
          <a:p>
            <a:pPr defTabSz="1219170"/>
            <a:r>
              <a:rPr lang="zh-CN" altLang="en-US" sz="2400" b="1" kern="0" dirty="0">
                <a:solidFill>
                  <a:schemeClr val="accent4">
                    <a:lumMod val="60000"/>
                    <a:lumOff val="40000"/>
                  </a:schemeClr>
                </a:solidFill>
              </a:rPr>
              <a:t>優勝</a:t>
            </a:r>
          </a:p>
        </p:txBody>
      </p:sp>
      <p:sp>
        <p:nvSpPr>
          <p:cNvPr id="35" name="矩形 34"/>
          <p:cNvSpPr/>
          <p:nvPr/>
        </p:nvSpPr>
        <p:spPr>
          <a:xfrm>
            <a:off x="1459575" y="2073393"/>
            <a:ext cx="5141235" cy="452432"/>
          </a:xfrm>
          <a:prstGeom prst="rect">
            <a:avLst/>
          </a:prstGeom>
        </p:spPr>
        <p:txBody>
          <a:bodyPr wrap="square">
            <a:spAutoFit/>
          </a:bodyPr>
          <a:lstStyle/>
          <a:p>
            <a:pPr defTabSz="1219170">
              <a:lnSpc>
                <a:spcPct val="130000"/>
              </a:lnSpc>
              <a:spcBef>
                <a:spcPts val="800"/>
              </a:spcBef>
            </a:pPr>
            <a:r>
              <a:rPr lang="zh-TW" altLang="en-US" kern="0" dirty="0"/>
              <a:t>獎金新台幣</a:t>
            </a:r>
            <a:r>
              <a:rPr lang="en-US" altLang="zh-TW" kern="0" dirty="0">
                <a:solidFill>
                  <a:srgbClr val="FF0000"/>
                </a:solidFill>
              </a:rPr>
              <a:t>30,000</a:t>
            </a:r>
            <a:r>
              <a:rPr lang="zh-TW" altLang="en-US" kern="0" dirty="0">
                <a:solidFill>
                  <a:srgbClr val="FF0000"/>
                </a:solidFill>
              </a:rPr>
              <a:t>元</a:t>
            </a:r>
            <a:r>
              <a:rPr lang="zh-TW" altLang="en-US" kern="0" dirty="0"/>
              <a:t>整，獎狀</a:t>
            </a:r>
            <a:r>
              <a:rPr lang="en-US" altLang="zh-TW" kern="0" dirty="0"/>
              <a:t>1</a:t>
            </a:r>
            <a:r>
              <a:rPr lang="zh-TW" altLang="en-US" kern="0" dirty="0"/>
              <a:t>張。</a:t>
            </a:r>
            <a:endParaRPr lang="zh-CN" altLang="en-US" kern="0" dirty="0"/>
          </a:p>
        </p:txBody>
      </p:sp>
      <p:sp>
        <p:nvSpPr>
          <p:cNvPr id="36" name="圆角矩形 35"/>
          <p:cNvSpPr/>
          <p:nvPr/>
        </p:nvSpPr>
        <p:spPr>
          <a:xfrm>
            <a:off x="127323" y="3030018"/>
            <a:ext cx="6281906" cy="1668871"/>
          </a:xfrm>
          <a:prstGeom prst="roundRect">
            <a:avLst>
              <a:gd name="adj" fmla="val 900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37" name="矩形 36"/>
          <p:cNvSpPr/>
          <p:nvPr/>
        </p:nvSpPr>
        <p:spPr>
          <a:xfrm>
            <a:off x="1407473" y="3030018"/>
            <a:ext cx="4628129" cy="16688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38" name="TextBox 38"/>
          <p:cNvSpPr txBox="1"/>
          <p:nvPr/>
        </p:nvSpPr>
        <p:spPr>
          <a:xfrm>
            <a:off x="1518873" y="3179158"/>
            <a:ext cx="4143102" cy="461665"/>
          </a:xfrm>
          <a:prstGeom prst="rect">
            <a:avLst/>
          </a:prstGeom>
          <a:noFill/>
          <a:effectLst/>
        </p:spPr>
        <p:txBody>
          <a:bodyPr wrap="square" rtlCol="0">
            <a:spAutoFit/>
          </a:bodyPr>
          <a:lstStyle/>
          <a:p>
            <a:pPr defTabSz="1219170"/>
            <a:r>
              <a:rPr lang="zh-CN" altLang="en-US" sz="2400" b="1" kern="0" dirty="0">
                <a:solidFill>
                  <a:schemeClr val="accent4"/>
                </a:solidFill>
              </a:rPr>
              <a:t>佳作</a:t>
            </a:r>
          </a:p>
        </p:txBody>
      </p:sp>
      <p:sp>
        <p:nvSpPr>
          <p:cNvPr id="39" name="矩形 38"/>
          <p:cNvSpPr/>
          <p:nvPr/>
        </p:nvSpPr>
        <p:spPr>
          <a:xfrm>
            <a:off x="1459575" y="3573560"/>
            <a:ext cx="5141235" cy="452432"/>
          </a:xfrm>
          <a:prstGeom prst="rect">
            <a:avLst/>
          </a:prstGeom>
        </p:spPr>
        <p:txBody>
          <a:bodyPr wrap="square">
            <a:spAutoFit/>
          </a:bodyPr>
          <a:lstStyle/>
          <a:p>
            <a:pPr defTabSz="1219170">
              <a:lnSpc>
                <a:spcPct val="130000"/>
              </a:lnSpc>
              <a:spcBef>
                <a:spcPts val="800"/>
              </a:spcBef>
            </a:pPr>
            <a:r>
              <a:rPr lang="zh-TW" altLang="en-US" kern="0" dirty="0"/>
              <a:t>獎金新台幣</a:t>
            </a:r>
            <a:r>
              <a:rPr lang="en-US" altLang="zh-TW" kern="0" dirty="0">
                <a:solidFill>
                  <a:srgbClr val="7030A0"/>
                </a:solidFill>
              </a:rPr>
              <a:t>10,000</a:t>
            </a:r>
            <a:r>
              <a:rPr lang="zh-TW" altLang="en-US" kern="0" dirty="0">
                <a:solidFill>
                  <a:srgbClr val="7030A0"/>
                </a:solidFill>
              </a:rPr>
              <a:t>元</a:t>
            </a:r>
            <a:r>
              <a:rPr lang="zh-TW" altLang="en-US" kern="0" dirty="0"/>
              <a:t>整，獎狀</a:t>
            </a:r>
            <a:r>
              <a:rPr lang="en-US" altLang="zh-TW" kern="0" dirty="0"/>
              <a:t>1</a:t>
            </a:r>
            <a:r>
              <a:rPr lang="zh-TW" altLang="en-US" kern="0" dirty="0"/>
              <a:t>張。</a:t>
            </a:r>
            <a:endParaRPr lang="zh-CN" altLang="en-US" kern="0" dirty="0"/>
          </a:p>
        </p:txBody>
      </p:sp>
      <p:sp>
        <p:nvSpPr>
          <p:cNvPr id="40" name="圆角矩形 41"/>
          <p:cNvSpPr/>
          <p:nvPr/>
        </p:nvSpPr>
        <p:spPr>
          <a:xfrm>
            <a:off x="127323" y="4530185"/>
            <a:ext cx="6281906" cy="1668871"/>
          </a:xfrm>
          <a:prstGeom prst="roundRect">
            <a:avLst>
              <a:gd name="adj" fmla="val 900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41" name="矩形 40"/>
          <p:cNvSpPr/>
          <p:nvPr/>
        </p:nvSpPr>
        <p:spPr>
          <a:xfrm>
            <a:off x="1407473" y="4530185"/>
            <a:ext cx="4628129" cy="16688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a:solidFill>
                <a:sysClr val="windowText" lastClr="000000"/>
              </a:solidFill>
            </a:endParaRPr>
          </a:p>
        </p:txBody>
      </p:sp>
      <p:sp>
        <p:nvSpPr>
          <p:cNvPr id="42" name="TextBox 44"/>
          <p:cNvSpPr txBox="1"/>
          <p:nvPr/>
        </p:nvSpPr>
        <p:spPr>
          <a:xfrm>
            <a:off x="1476971" y="4679324"/>
            <a:ext cx="4558632" cy="461665"/>
          </a:xfrm>
          <a:prstGeom prst="rect">
            <a:avLst/>
          </a:prstGeom>
          <a:noFill/>
          <a:effectLst/>
        </p:spPr>
        <p:txBody>
          <a:bodyPr wrap="square" rtlCol="0">
            <a:spAutoFit/>
          </a:bodyPr>
          <a:lstStyle/>
          <a:p>
            <a:pPr defTabSz="1219170"/>
            <a:r>
              <a:rPr lang="zh-TW" altLang="en-US" sz="2400" b="1" kern="0" dirty="0">
                <a:solidFill>
                  <a:schemeClr val="accent4">
                    <a:lumMod val="75000"/>
                  </a:schemeClr>
                </a:solidFill>
              </a:rPr>
              <a:t>最佳人氣創意獎</a:t>
            </a:r>
            <a:r>
              <a:rPr lang="en-US" altLang="zh-TW" sz="2400" b="1" kern="0" dirty="0">
                <a:solidFill>
                  <a:schemeClr val="accent4">
                    <a:lumMod val="75000"/>
                  </a:schemeClr>
                </a:solidFill>
              </a:rPr>
              <a:t>(</a:t>
            </a:r>
            <a:r>
              <a:rPr lang="zh-TW" altLang="en-US" sz="2400" b="1" kern="0" dirty="0">
                <a:solidFill>
                  <a:schemeClr val="accent4">
                    <a:lumMod val="75000"/>
                  </a:schemeClr>
                </a:solidFill>
              </a:rPr>
              <a:t>不可重複獲獎</a:t>
            </a:r>
            <a:r>
              <a:rPr lang="en-US" altLang="zh-TW" sz="2400" b="1" kern="0" dirty="0">
                <a:solidFill>
                  <a:schemeClr val="accent4">
                    <a:lumMod val="75000"/>
                  </a:schemeClr>
                </a:solidFill>
              </a:rPr>
              <a:t>)</a:t>
            </a:r>
            <a:endParaRPr lang="zh-CN" altLang="en-US" sz="2400" b="1" kern="0" dirty="0">
              <a:solidFill>
                <a:schemeClr val="accent4">
                  <a:lumMod val="75000"/>
                </a:schemeClr>
              </a:solidFill>
            </a:endParaRPr>
          </a:p>
        </p:txBody>
      </p:sp>
      <p:sp>
        <p:nvSpPr>
          <p:cNvPr id="43" name="矩形 42"/>
          <p:cNvSpPr/>
          <p:nvPr/>
        </p:nvSpPr>
        <p:spPr>
          <a:xfrm>
            <a:off x="1459575" y="5073726"/>
            <a:ext cx="5141235" cy="452432"/>
          </a:xfrm>
          <a:prstGeom prst="rect">
            <a:avLst/>
          </a:prstGeom>
        </p:spPr>
        <p:txBody>
          <a:bodyPr wrap="square">
            <a:spAutoFit/>
          </a:bodyPr>
          <a:lstStyle/>
          <a:p>
            <a:pPr defTabSz="1219170">
              <a:lnSpc>
                <a:spcPct val="130000"/>
              </a:lnSpc>
              <a:spcBef>
                <a:spcPts val="800"/>
              </a:spcBef>
            </a:pPr>
            <a:r>
              <a:rPr lang="zh-TW" altLang="en-US" kern="0" dirty="0"/>
              <a:t>獎金新台幣</a:t>
            </a:r>
            <a:r>
              <a:rPr lang="en-US" altLang="zh-TW" kern="0" dirty="0">
                <a:solidFill>
                  <a:srgbClr val="7030A0"/>
                </a:solidFill>
              </a:rPr>
              <a:t>10,000</a:t>
            </a:r>
            <a:r>
              <a:rPr lang="zh-TW" altLang="en-US" kern="0" dirty="0">
                <a:solidFill>
                  <a:srgbClr val="7030A0"/>
                </a:solidFill>
              </a:rPr>
              <a:t>元</a:t>
            </a:r>
            <a:r>
              <a:rPr lang="zh-TW" altLang="en-US" kern="0" dirty="0"/>
              <a:t>整，獎狀</a:t>
            </a:r>
            <a:r>
              <a:rPr lang="en-US" altLang="zh-TW" kern="0" dirty="0"/>
              <a:t>1</a:t>
            </a:r>
            <a:r>
              <a:rPr lang="zh-TW" altLang="en-US" kern="0" dirty="0"/>
              <a:t>張。</a:t>
            </a:r>
            <a:endParaRPr lang="zh-CN" altLang="en-US" kern="0" dirty="0"/>
          </a:p>
        </p:txBody>
      </p:sp>
      <p:sp>
        <p:nvSpPr>
          <p:cNvPr id="44" name="矩形 43"/>
          <p:cNvSpPr/>
          <p:nvPr/>
        </p:nvSpPr>
        <p:spPr>
          <a:xfrm>
            <a:off x="567767" y="1554456"/>
            <a:ext cx="725708" cy="1200329"/>
          </a:xfrm>
          <a:prstGeom prst="rect">
            <a:avLst/>
          </a:prstGeom>
          <a:noFill/>
        </p:spPr>
        <p:txBody>
          <a:bodyPr wrap="square" lIns="91440" tIns="45720" rIns="91440" bIns="45720">
            <a:spAutoFit/>
          </a:bodyPr>
          <a:lstStyle/>
          <a:p>
            <a:pPr algn="ctr"/>
            <a:r>
              <a:rPr lang="en-US" altLang="zh-TW" sz="7200" b="1" spc="50" dirty="0">
                <a:ln w="0"/>
                <a:solidFill>
                  <a:schemeClr val="bg2"/>
                </a:solidFill>
                <a:effectLst>
                  <a:glow rad="101600">
                    <a:schemeClr val="accent6">
                      <a:lumMod val="50000"/>
                      <a:alpha val="40000"/>
                    </a:schemeClr>
                  </a:glow>
                  <a:innerShdw blurRad="63500" dist="50800" dir="13500000">
                    <a:srgbClr val="000000">
                      <a:alpha val="50000"/>
                    </a:srgbClr>
                  </a:innerShdw>
                </a:effectLst>
              </a:rPr>
              <a:t>1</a:t>
            </a:r>
            <a:endParaRPr lang="zh-TW" altLang="en-US" sz="7200" b="1" cap="none" spc="50" dirty="0">
              <a:ln w="0"/>
              <a:solidFill>
                <a:schemeClr val="bg2"/>
              </a:solidFill>
              <a:effectLst>
                <a:glow rad="101600">
                  <a:schemeClr val="accent6">
                    <a:lumMod val="50000"/>
                    <a:alpha val="40000"/>
                  </a:schemeClr>
                </a:glow>
                <a:innerShdw blurRad="63500" dist="50800" dir="13500000">
                  <a:srgbClr val="000000">
                    <a:alpha val="50000"/>
                  </a:srgbClr>
                </a:innerShdw>
              </a:effectLst>
            </a:endParaRPr>
          </a:p>
        </p:txBody>
      </p:sp>
      <p:sp>
        <p:nvSpPr>
          <p:cNvPr id="45" name="矩形 44"/>
          <p:cNvSpPr/>
          <p:nvPr/>
        </p:nvSpPr>
        <p:spPr>
          <a:xfrm>
            <a:off x="567767" y="3069647"/>
            <a:ext cx="725708" cy="1200329"/>
          </a:xfrm>
          <a:prstGeom prst="rect">
            <a:avLst/>
          </a:prstGeom>
          <a:noFill/>
        </p:spPr>
        <p:txBody>
          <a:bodyPr wrap="square" lIns="91440" tIns="45720" rIns="91440" bIns="45720">
            <a:spAutoFit/>
          </a:bodyPr>
          <a:lstStyle/>
          <a:p>
            <a:pPr algn="ctr"/>
            <a:r>
              <a:rPr lang="en-US" altLang="zh-TW" sz="7200" b="1" spc="50" dirty="0">
                <a:ln w="0"/>
                <a:solidFill>
                  <a:schemeClr val="bg2"/>
                </a:solidFill>
                <a:effectLst>
                  <a:glow rad="101600">
                    <a:schemeClr val="accent6">
                      <a:lumMod val="50000"/>
                      <a:alpha val="40000"/>
                    </a:schemeClr>
                  </a:glow>
                  <a:innerShdw blurRad="63500" dist="50800" dir="13500000">
                    <a:srgbClr val="000000">
                      <a:alpha val="50000"/>
                    </a:srgbClr>
                  </a:innerShdw>
                </a:effectLst>
              </a:rPr>
              <a:t>2</a:t>
            </a:r>
            <a:endParaRPr lang="zh-TW" altLang="en-US" sz="7200" b="1" cap="none" spc="50" dirty="0">
              <a:ln w="0"/>
              <a:solidFill>
                <a:schemeClr val="bg2"/>
              </a:solidFill>
              <a:effectLst>
                <a:glow rad="101600">
                  <a:schemeClr val="accent6">
                    <a:lumMod val="50000"/>
                    <a:alpha val="40000"/>
                  </a:schemeClr>
                </a:glow>
                <a:innerShdw blurRad="63500" dist="50800" dir="13500000">
                  <a:srgbClr val="000000">
                    <a:alpha val="50000"/>
                  </a:srgbClr>
                </a:innerShdw>
              </a:effectLst>
            </a:endParaRPr>
          </a:p>
        </p:txBody>
      </p:sp>
      <p:sp>
        <p:nvSpPr>
          <p:cNvPr id="46" name="矩形 45"/>
          <p:cNvSpPr/>
          <p:nvPr/>
        </p:nvSpPr>
        <p:spPr>
          <a:xfrm>
            <a:off x="586817" y="4565072"/>
            <a:ext cx="725708" cy="1200329"/>
          </a:xfrm>
          <a:prstGeom prst="rect">
            <a:avLst/>
          </a:prstGeom>
          <a:noFill/>
        </p:spPr>
        <p:txBody>
          <a:bodyPr wrap="square" lIns="91440" tIns="45720" rIns="91440" bIns="45720">
            <a:spAutoFit/>
          </a:bodyPr>
          <a:lstStyle/>
          <a:p>
            <a:pPr algn="ctr"/>
            <a:r>
              <a:rPr lang="en-US" altLang="zh-TW" sz="7200" b="1" spc="50" dirty="0">
                <a:ln w="0"/>
                <a:solidFill>
                  <a:schemeClr val="bg2"/>
                </a:solidFill>
                <a:effectLst>
                  <a:glow rad="101600">
                    <a:schemeClr val="accent6">
                      <a:lumMod val="50000"/>
                      <a:alpha val="40000"/>
                    </a:schemeClr>
                  </a:glow>
                  <a:innerShdw blurRad="63500" dist="50800" dir="13500000">
                    <a:srgbClr val="000000">
                      <a:alpha val="50000"/>
                    </a:srgbClr>
                  </a:innerShdw>
                </a:effectLst>
              </a:rPr>
              <a:t>3</a:t>
            </a:r>
            <a:endParaRPr lang="zh-TW" altLang="en-US" sz="7200" b="1" cap="none" spc="50" dirty="0">
              <a:ln w="0"/>
              <a:solidFill>
                <a:schemeClr val="bg2"/>
              </a:solidFill>
              <a:effectLst>
                <a:glow rad="101600">
                  <a:schemeClr val="accent6">
                    <a:lumMod val="50000"/>
                    <a:alpha val="40000"/>
                  </a:schemeClr>
                </a:glow>
                <a:innerShdw blurRad="63500" dist="50800" dir="13500000">
                  <a:srgbClr val="000000">
                    <a:alpha val="50000"/>
                  </a:srgbClr>
                </a:innerShdw>
              </a:effectLst>
            </a:endParaRPr>
          </a:p>
        </p:txBody>
      </p:sp>
    </p:spTree>
    <p:extLst>
      <p:ext uri="{BB962C8B-B14F-4D97-AF65-F5344CB8AC3E}">
        <p14:creationId xmlns:p14="http://schemas.microsoft.com/office/powerpoint/2010/main" val="583072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多彩2">
      <a:dk1>
        <a:srgbClr val="000000"/>
      </a:dk1>
      <a:lt1>
        <a:srgbClr val="FFFFFF"/>
      </a:lt1>
      <a:dk2>
        <a:srgbClr val="000000"/>
      </a:dk2>
      <a:lt2>
        <a:srgbClr val="FFFFFF"/>
      </a:lt2>
      <a:accent1>
        <a:srgbClr val="BF3420"/>
      </a:accent1>
      <a:accent2>
        <a:srgbClr val="FDA907"/>
      </a:accent2>
      <a:accent3>
        <a:srgbClr val="95BC49"/>
      </a:accent3>
      <a:accent4>
        <a:srgbClr val="1A7BAE"/>
      </a:accent4>
      <a:accent5>
        <a:srgbClr val="4BACC6"/>
      </a:accent5>
      <a:accent6>
        <a:srgbClr val="F79646"/>
      </a:accent6>
      <a:hlink>
        <a:srgbClr val="0000FF"/>
      </a:hlink>
      <a:folHlink>
        <a:srgbClr val="800080"/>
      </a:folHlink>
    </a:clrScheme>
    <a:fontScheme name="常用字体2">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lnSpc>
            <a:spcPct val="130000"/>
          </a:lnSpc>
          <a:defRPr sz="1200" dirty="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130000"/>
          </a:lnSpc>
          <a:spcBef>
            <a:spcPts val="600"/>
          </a:spcBef>
          <a:defRPr sz="1200" kern="0" dirty="0">
            <a:latin typeface="微软雅黑" panose="020B0503020204020204" pitchFamily="34" charset="-122"/>
            <a:ea typeface="微软雅黑" panose="020B0503020204020204" pitchFamily="34" charset="-122"/>
            <a:cs typeface="+mn-ea"/>
            <a:sym typeface="+mn-lt"/>
          </a:defRPr>
        </a:defPPr>
      </a:lstStyle>
    </a:txDef>
  </a:objectDefaults>
  <a:extraClrSchemeLst/>
</a:theme>
</file>

<file path=ppt/theme/theme2.xml><?xml version="1.0" encoding="utf-8"?>
<a:theme xmlns:a="http://schemas.openxmlformats.org/drawingml/2006/main" name="OfficePLUS">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000000"/>
    </a:dk2>
    <a:lt2>
      <a:srgbClr val="FFFFFF"/>
    </a:lt2>
    <a:accent1>
      <a:srgbClr val="BF3420"/>
    </a:accent1>
    <a:accent2>
      <a:srgbClr val="FDA907"/>
    </a:accent2>
    <a:accent3>
      <a:srgbClr val="95BC49"/>
    </a:accent3>
    <a:accent4>
      <a:srgbClr val="1A7BAE"/>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rgbClr val="000000"/>
    </a:dk1>
    <a:lt1>
      <a:srgbClr val="FFFFFF"/>
    </a:lt1>
    <a:dk2>
      <a:srgbClr val="000000"/>
    </a:dk2>
    <a:lt2>
      <a:srgbClr val="FFFFFF"/>
    </a:lt2>
    <a:accent1>
      <a:srgbClr val="BF3420"/>
    </a:accent1>
    <a:accent2>
      <a:srgbClr val="FDA907"/>
    </a:accent2>
    <a:accent3>
      <a:srgbClr val="95BC49"/>
    </a:accent3>
    <a:accent4>
      <a:srgbClr val="1A7BAE"/>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rgbClr val="000000"/>
    </a:dk1>
    <a:lt1>
      <a:srgbClr val="FFFFFF"/>
    </a:lt1>
    <a:dk2>
      <a:srgbClr val="000000"/>
    </a:dk2>
    <a:lt2>
      <a:srgbClr val="FFFFFF"/>
    </a:lt2>
    <a:accent1>
      <a:srgbClr val="BF3420"/>
    </a:accent1>
    <a:accent2>
      <a:srgbClr val="FDA907"/>
    </a:accent2>
    <a:accent3>
      <a:srgbClr val="95BC49"/>
    </a:accent3>
    <a:accent4>
      <a:srgbClr val="1A7BAE"/>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rgbClr val="000000"/>
    </a:dk1>
    <a:lt1>
      <a:srgbClr val="FFFFFF"/>
    </a:lt1>
    <a:dk2>
      <a:srgbClr val="000000"/>
    </a:dk2>
    <a:lt2>
      <a:srgbClr val="FFFFFF"/>
    </a:lt2>
    <a:accent1>
      <a:srgbClr val="BF3420"/>
    </a:accent1>
    <a:accent2>
      <a:srgbClr val="FDA907"/>
    </a:accent2>
    <a:accent3>
      <a:srgbClr val="95BC49"/>
    </a:accent3>
    <a:accent4>
      <a:srgbClr val="1A7BAE"/>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rgbClr val="000000"/>
    </a:dk1>
    <a:lt1>
      <a:srgbClr val="FFFFFF"/>
    </a:lt1>
    <a:dk2>
      <a:srgbClr val="000000"/>
    </a:dk2>
    <a:lt2>
      <a:srgbClr val="FFFFFF"/>
    </a:lt2>
    <a:accent1>
      <a:srgbClr val="BF3420"/>
    </a:accent1>
    <a:accent2>
      <a:srgbClr val="FDA907"/>
    </a:accent2>
    <a:accent3>
      <a:srgbClr val="95BC49"/>
    </a:accent3>
    <a:accent4>
      <a:srgbClr val="1A7BAE"/>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rgbClr val="000000"/>
    </a:dk1>
    <a:lt1>
      <a:srgbClr val="FFFFFF"/>
    </a:lt1>
    <a:dk2>
      <a:srgbClr val="000000"/>
    </a:dk2>
    <a:lt2>
      <a:srgbClr val="FFFFFF"/>
    </a:lt2>
    <a:accent1>
      <a:srgbClr val="BF3420"/>
    </a:accent1>
    <a:accent2>
      <a:srgbClr val="FDA907"/>
    </a:accent2>
    <a:accent3>
      <a:srgbClr val="95BC49"/>
    </a:accent3>
    <a:accent4>
      <a:srgbClr val="1A7BAE"/>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Office Theme</Template>
  <TotalTime>2257</TotalTime>
  <Words>3480</Words>
  <Application>Microsoft Office PowerPoint</Application>
  <PresentationFormat>自訂</PresentationFormat>
  <Paragraphs>449</Paragraphs>
  <Slides>36</Slides>
  <Notes>11</Notes>
  <HiddenSlides>0</HiddenSlides>
  <MMClips>0</MMClips>
  <ScaleCrop>false</ScaleCrop>
  <HeadingPairs>
    <vt:vector size="4" baseType="variant">
      <vt:variant>
        <vt:lpstr>佈景主題</vt:lpstr>
      </vt:variant>
      <vt:variant>
        <vt:i4>2</vt:i4>
      </vt:variant>
      <vt:variant>
        <vt:lpstr>投影片標題</vt:lpstr>
      </vt:variant>
      <vt:variant>
        <vt:i4>36</vt:i4>
      </vt:variant>
    </vt:vector>
  </HeadingPairs>
  <TitlesOfParts>
    <vt:vector size="38" baseType="lpstr">
      <vt:lpstr>Office 主题</vt:lpstr>
      <vt:lpstr>OfficePLUS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OfficePLUS</dc:creator>
  <cp:keywords/>
  <dc:description/>
  <cp:lastModifiedBy>吳清海</cp:lastModifiedBy>
  <cp:revision>189</cp:revision>
  <cp:lastPrinted>2017-09-30T05:34:10Z</cp:lastPrinted>
  <dcterms:created xsi:type="dcterms:W3CDTF">2015-08-18T02:51:41Z</dcterms:created>
  <dcterms:modified xsi:type="dcterms:W3CDTF">2017-10-24T06:46:04Z</dcterms:modified>
  <cp:category/>
  <cp:contentStatus/>
</cp:coreProperties>
</file>