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4.xml" ContentType="application/vnd.openxmlformats-officedocument.presentationml.notesSlide+xml"/>
  <Override PartName="/ppt/charts/chart1.xml" ContentType="application/vnd.openxmlformats-officedocument.drawingml.chart+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rts/style1.xml" ContentType="application/vnd.ms-office.chartstyle+xml"/>
  <Override PartName="/ppt/charts/colors1.xml" ContentType="application/vnd.ms-office.chartcolor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3"/>
  </p:sldMasterIdLst>
  <p:notesMasterIdLst>
    <p:notesMasterId r:id="rId27"/>
  </p:notesMasterIdLst>
  <p:handoutMasterIdLst>
    <p:handoutMasterId r:id="rId28"/>
  </p:handoutMasterIdLst>
  <p:sldIdLst>
    <p:sldId id="265" r:id="rId4"/>
    <p:sldId id="266" r:id="rId5"/>
    <p:sldId id="536" r:id="rId6"/>
    <p:sldId id="537" r:id="rId7"/>
    <p:sldId id="573" r:id="rId8"/>
    <p:sldId id="570" r:id="rId9"/>
    <p:sldId id="571" r:id="rId10"/>
    <p:sldId id="540" r:id="rId11"/>
    <p:sldId id="565" r:id="rId12"/>
    <p:sldId id="575" r:id="rId13"/>
    <p:sldId id="569" r:id="rId14"/>
    <p:sldId id="546" r:id="rId15"/>
    <p:sldId id="574" r:id="rId16"/>
    <p:sldId id="514" r:id="rId17"/>
    <p:sldId id="564" r:id="rId18"/>
    <p:sldId id="353" r:id="rId19"/>
    <p:sldId id="511" r:id="rId20"/>
    <p:sldId id="504" r:id="rId21"/>
    <p:sldId id="552" r:id="rId22"/>
    <p:sldId id="563" r:id="rId23"/>
    <p:sldId id="553" r:id="rId24"/>
    <p:sldId id="534" r:id="rId25"/>
    <p:sldId id="329" r:id="rId26"/>
  </p:sldIdLst>
  <p:sldSz cx="9144000" cy="6858000" type="screen4x3"/>
  <p:notesSz cx="6797675" cy="9874250"/>
  <p:defaultTextStyle>
    <a:defPPr>
      <a:defRPr lang="zh-TW"/>
    </a:defPPr>
    <a:lvl1pPr algn="l" rtl="0" eaLnBrk="0" fontAlgn="base" hangingPunct="0">
      <a:spcBef>
        <a:spcPct val="0"/>
      </a:spcBef>
      <a:spcAft>
        <a:spcPct val="0"/>
      </a:spcAft>
      <a:defRPr kumimoji="1" sz="2400" kern="1200">
        <a:solidFill>
          <a:schemeClr val="tx1"/>
        </a:solidFill>
        <a:latin typeface="Times New Roman" panose="02020603050405020304" pitchFamily="18" charset="0"/>
        <a:ea typeface="新細明體" panose="02020500000000000000" pitchFamily="18" charset="-120"/>
        <a:cs typeface="+mn-cs"/>
      </a:defRPr>
    </a:lvl1pPr>
    <a:lvl2pPr marL="457200" algn="l" rtl="0" eaLnBrk="0" fontAlgn="base" hangingPunct="0">
      <a:spcBef>
        <a:spcPct val="0"/>
      </a:spcBef>
      <a:spcAft>
        <a:spcPct val="0"/>
      </a:spcAft>
      <a:defRPr kumimoji="1" sz="2400" kern="1200">
        <a:solidFill>
          <a:schemeClr val="tx1"/>
        </a:solidFill>
        <a:latin typeface="Times New Roman" panose="02020603050405020304" pitchFamily="18" charset="0"/>
        <a:ea typeface="新細明體" panose="02020500000000000000" pitchFamily="18" charset="-120"/>
        <a:cs typeface="+mn-cs"/>
      </a:defRPr>
    </a:lvl2pPr>
    <a:lvl3pPr marL="914400" algn="l" rtl="0" eaLnBrk="0" fontAlgn="base" hangingPunct="0">
      <a:spcBef>
        <a:spcPct val="0"/>
      </a:spcBef>
      <a:spcAft>
        <a:spcPct val="0"/>
      </a:spcAft>
      <a:defRPr kumimoji="1" sz="2400" kern="1200">
        <a:solidFill>
          <a:schemeClr val="tx1"/>
        </a:solidFill>
        <a:latin typeface="Times New Roman" panose="02020603050405020304" pitchFamily="18" charset="0"/>
        <a:ea typeface="新細明體" panose="02020500000000000000" pitchFamily="18" charset="-120"/>
        <a:cs typeface="+mn-cs"/>
      </a:defRPr>
    </a:lvl3pPr>
    <a:lvl4pPr marL="1371600" algn="l" rtl="0" eaLnBrk="0" fontAlgn="base" hangingPunct="0">
      <a:spcBef>
        <a:spcPct val="0"/>
      </a:spcBef>
      <a:spcAft>
        <a:spcPct val="0"/>
      </a:spcAft>
      <a:defRPr kumimoji="1" sz="2400" kern="1200">
        <a:solidFill>
          <a:schemeClr val="tx1"/>
        </a:solidFill>
        <a:latin typeface="Times New Roman" panose="02020603050405020304" pitchFamily="18" charset="0"/>
        <a:ea typeface="新細明體" panose="02020500000000000000" pitchFamily="18" charset="-120"/>
        <a:cs typeface="+mn-cs"/>
      </a:defRPr>
    </a:lvl4pPr>
    <a:lvl5pPr marL="1828800" algn="l" rtl="0" eaLnBrk="0" fontAlgn="base" hangingPunct="0">
      <a:spcBef>
        <a:spcPct val="0"/>
      </a:spcBef>
      <a:spcAft>
        <a:spcPct val="0"/>
      </a:spcAft>
      <a:defRPr kumimoji="1" sz="2400" kern="1200">
        <a:solidFill>
          <a:schemeClr val="tx1"/>
        </a:solidFill>
        <a:latin typeface="Times New Roman" panose="02020603050405020304" pitchFamily="18" charset="0"/>
        <a:ea typeface="新細明體" panose="02020500000000000000" pitchFamily="18" charset="-120"/>
        <a:cs typeface="+mn-cs"/>
      </a:defRPr>
    </a:lvl5pPr>
    <a:lvl6pPr marL="2286000" algn="l" defTabSz="914400" rtl="0" eaLnBrk="1" latinLnBrk="0" hangingPunct="1">
      <a:defRPr kumimoji="1" sz="2400" kern="1200">
        <a:solidFill>
          <a:schemeClr val="tx1"/>
        </a:solidFill>
        <a:latin typeface="Times New Roman" panose="02020603050405020304" pitchFamily="18" charset="0"/>
        <a:ea typeface="新細明體" panose="02020500000000000000" pitchFamily="18" charset="-120"/>
        <a:cs typeface="+mn-cs"/>
      </a:defRPr>
    </a:lvl6pPr>
    <a:lvl7pPr marL="2743200" algn="l" defTabSz="914400" rtl="0" eaLnBrk="1" latinLnBrk="0" hangingPunct="1">
      <a:defRPr kumimoji="1" sz="2400" kern="1200">
        <a:solidFill>
          <a:schemeClr val="tx1"/>
        </a:solidFill>
        <a:latin typeface="Times New Roman" panose="02020603050405020304" pitchFamily="18" charset="0"/>
        <a:ea typeface="新細明體" panose="02020500000000000000" pitchFamily="18" charset="-120"/>
        <a:cs typeface="+mn-cs"/>
      </a:defRPr>
    </a:lvl7pPr>
    <a:lvl8pPr marL="3200400" algn="l" defTabSz="914400" rtl="0" eaLnBrk="1" latinLnBrk="0" hangingPunct="1">
      <a:defRPr kumimoji="1" sz="2400" kern="1200">
        <a:solidFill>
          <a:schemeClr val="tx1"/>
        </a:solidFill>
        <a:latin typeface="Times New Roman" panose="02020603050405020304" pitchFamily="18" charset="0"/>
        <a:ea typeface="新細明體" panose="02020500000000000000" pitchFamily="18" charset="-120"/>
        <a:cs typeface="+mn-cs"/>
      </a:defRPr>
    </a:lvl8pPr>
    <a:lvl9pPr marL="3657600" algn="l" defTabSz="914400" rtl="0" eaLnBrk="1" latinLnBrk="0" hangingPunct="1">
      <a:defRPr kumimoji="1" sz="2400" kern="1200">
        <a:solidFill>
          <a:schemeClr val="tx1"/>
        </a:solidFill>
        <a:latin typeface="Times New Roman" panose="02020603050405020304" pitchFamily="18" charset="0"/>
        <a:ea typeface="新細明體" panose="02020500000000000000" pitchFamily="18" charset="-120"/>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3399FF"/>
    <a:srgbClr val="CCECFF"/>
    <a:srgbClr val="FFFF99"/>
    <a:srgbClr val="CCFF99"/>
    <a:srgbClr val="FFCCFF"/>
    <a:srgbClr val="CCFFFF"/>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中等深淺樣式 2 - 輔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等深淺樣式 2 - 輔色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1E4AEA4-8DFA-4A89-87EB-49C32662AFE0}" styleName="中等深淺樣式 2 - 輔色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16D9F66E-5EB9-4882-86FB-DCBF35E3C3E4}" styleName="中等深淺樣式 4 - 輔色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8A107856-5554-42FB-B03E-39F5DBC370BA}" styleName="中等深淺樣式 4 - 輔色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69CF1AB2-1976-4502-BF36-3FF5EA218861}" styleName="中等深淺樣式 4 - 輔色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5DA37D80-6434-44D0-A028-1B22A696006F}" styleName="淺色樣式 3 - 輔色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B301B821-A1FF-4177-AEE7-76D212191A09}" styleName="中等深淺樣式 1 - 輔色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BC89EF96-8CEA-46FF-86C4-4CE0E7609802}" styleName="淺色樣式 3 - 輔色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22838BEF-8BB2-4498-84A7-C5851F593DF1}" styleName="中等深淺樣式 4 - 輔色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7DF18680-E054-41AD-8BC1-D1AEF772440D}" styleName="中等深淺樣式 2 - 輔色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10A1B5D5-9B99-4C35-A422-299274C87663}" styleName="中等深淺樣式 1 - 輔色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1FECB4D8-DB02-4DC6-A0A2-4F2EBAE1DC90}" styleName="中等深淺樣式 1 - 輔色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D7AC3CCA-C797-4891-BE02-D94E43425B78}" styleName="中等深淺樣式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08FB837D-C827-4EFA-A057-4D05807E0F7C}" styleName="佈景主題樣式 1 - 輔色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C4B1156A-380E-4F78-BDF5-A606A8083BF9}" styleName="中等深淺樣式 4 - 輔色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390" autoAdjust="0"/>
    <p:restoredTop sz="95944" autoAdjust="0"/>
  </p:normalViewPr>
  <p:slideViewPr>
    <p:cSldViewPr>
      <p:cViewPr varScale="1">
        <p:scale>
          <a:sx n="87" d="100"/>
          <a:sy n="87" d="100"/>
        </p:scale>
        <p:origin x="-1668" y="-72"/>
      </p:cViewPr>
      <p:guideLst>
        <p:guide orient="horz" pos="2160"/>
        <p:guide pos="288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p:scale>
        <a:sx n="66" d="100"/>
        <a:sy n="66" d="100"/>
      </p:scale>
      <p:origin x="0" y="0"/>
    </p:cViewPr>
  </p:sorterViewPr>
  <p:gridSpacing cx="45005" cy="45005"/>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1.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2" Type="http://schemas.openxmlformats.org/officeDocument/2006/relationships/customXml" Target="../customXml/item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handoutMaster" Target="handoutMasters/handoutMaster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notesMaster" Target="notesMasters/notesMaster1.xml"/><Relationship Id="rId30" Type="http://schemas.openxmlformats.org/officeDocument/2006/relationships/viewProps" Target="viewProps.xml"/></Relationships>
</file>

<file path=ppt/_rels/viewProps.xml.rels><?xml version="1.0" encoding="UTF-8" standalone="yes"?>
<Relationships xmlns="http://schemas.openxmlformats.org/package/2006/relationships"><Relationship Id="rId1" Type="http://schemas.openxmlformats.org/officeDocument/2006/relationships/slide" Target="slides/slide1.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TW"/>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128" b="1" i="0" u="none" strike="noStrike" kern="1200" baseline="0">
                <a:solidFill>
                  <a:schemeClr val="tx1">
                    <a:lumMod val="65000"/>
                    <a:lumOff val="35000"/>
                  </a:schemeClr>
                </a:solidFill>
                <a:latin typeface="+mn-lt"/>
                <a:ea typeface="+mn-ea"/>
                <a:cs typeface="+mn-cs"/>
              </a:defRPr>
            </a:pPr>
            <a:r>
              <a:rPr lang="zh-TW" sz="2000" dirty="0">
                <a:latin typeface="標楷體" panose="03000509000000000000" pitchFamily="65" charset="-120"/>
                <a:ea typeface="標楷體" panose="03000509000000000000" pitchFamily="65" charset="-120"/>
              </a:rPr>
              <a:t>自</a:t>
            </a:r>
            <a:r>
              <a:rPr lang="en-US" sz="2000" dirty="0">
                <a:latin typeface="標楷體" panose="03000509000000000000" pitchFamily="65" charset="-120"/>
                <a:ea typeface="標楷體" panose="03000509000000000000" pitchFamily="65" charset="-120"/>
              </a:rPr>
              <a:t>102/4/1</a:t>
            </a:r>
            <a:r>
              <a:rPr lang="zh-TW" sz="2000" dirty="0">
                <a:latin typeface="標楷體" panose="03000509000000000000" pitchFamily="65" charset="-120"/>
                <a:ea typeface="標楷體" panose="03000509000000000000" pitchFamily="65" charset="-120"/>
              </a:rPr>
              <a:t>起累積至</a:t>
            </a:r>
            <a:r>
              <a:rPr lang="en-US" sz="2000" dirty="0">
                <a:latin typeface="標楷體" panose="03000509000000000000" pitchFamily="65" charset="-120"/>
                <a:ea typeface="標楷體" panose="03000509000000000000" pitchFamily="65" charset="-120"/>
              </a:rPr>
              <a:t>104/09/09</a:t>
            </a:r>
            <a:r>
              <a:rPr lang="zh-TW" sz="2000" dirty="0">
                <a:latin typeface="標楷體" panose="03000509000000000000" pitchFamily="65" charset="-120"/>
                <a:ea typeface="標楷體" panose="03000509000000000000" pitchFamily="65" charset="-120"/>
              </a:rPr>
              <a:t>前</a:t>
            </a:r>
            <a:r>
              <a:rPr lang="en-US" sz="2000" dirty="0">
                <a:latin typeface="標楷體" panose="03000509000000000000" pitchFamily="65" charset="-120"/>
                <a:ea typeface="標楷體" panose="03000509000000000000" pitchFamily="65" charset="-120"/>
              </a:rPr>
              <a:t>5</a:t>
            </a:r>
            <a:r>
              <a:rPr lang="zh-TW" sz="2000" dirty="0">
                <a:latin typeface="標楷體" panose="03000509000000000000" pitchFamily="65" charset="-120"/>
                <a:ea typeface="標楷體" panose="03000509000000000000" pitchFamily="65" charset="-120"/>
              </a:rPr>
              <a:t>大統計</a:t>
            </a:r>
          </a:p>
        </c:rich>
      </c:tx>
      <c:layout/>
      <c:overlay val="0"/>
      <c:spPr>
        <a:noFill/>
        <a:ln>
          <a:noFill/>
        </a:ln>
        <a:effectLst/>
      </c:spPr>
    </c:title>
    <c:autoTitleDeleted val="0"/>
    <c:plotArea>
      <c:layout/>
      <c:barChart>
        <c:barDir val="col"/>
        <c:grouping val="clustered"/>
        <c:varyColors val="0"/>
        <c:ser>
          <c:idx val="0"/>
          <c:order val="0"/>
          <c:tx>
            <c:strRef>
              <c:f>工作表1!$B$1</c:f>
              <c:strCache>
                <c:ptCount val="1"/>
                <c:pt idx="0">
                  <c:v>流覽次數</c:v>
                </c:pt>
              </c:strCache>
            </c:strRef>
          </c:tx>
          <c:spPr>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zh-TW"/>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工作表1!$A$2:$A$6</c:f>
              <c:strCache>
                <c:ptCount val="5"/>
                <c:pt idx="0">
                  <c:v>登記工廠名錄</c:v>
                </c:pt>
                <c:pt idx="1">
                  <c:v>觀光工廠名錄</c:v>
                </c:pt>
                <c:pt idx="2">
                  <c:v>臺灣製產品MIT微笑標章網站通過驗證產品資料</c:v>
                </c:pt>
                <c:pt idx="3">
                  <c:v>國家品質獎歷屆得獎名單</c:v>
                </c:pt>
                <c:pt idx="4">
                  <c:v>電動車輛Easy Go-全台電動汽車租賃據點及充電站位置</c:v>
                </c:pt>
              </c:strCache>
            </c:strRef>
          </c:cat>
          <c:val>
            <c:numRef>
              <c:f>工作表1!$B$2:$B$6</c:f>
              <c:numCache>
                <c:formatCode>General</c:formatCode>
                <c:ptCount val="5"/>
                <c:pt idx="0">
                  <c:v>10208</c:v>
                </c:pt>
                <c:pt idx="1">
                  <c:v>4954</c:v>
                </c:pt>
                <c:pt idx="2">
                  <c:v>3593</c:v>
                </c:pt>
                <c:pt idx="3">
                  <c:v>2925</c:v>
                </c:pt>
                <c:pt idx="4">
                  <c:v>2364</c:v>
                </c:pt>
              </c:numCache>
            </c:numRef>
          </c:val>
        </c:ser>
        <c:ser>
          <c:idx val="1"/>
          <c:order val="1"/>
          <c:tx>
            <c:strRef>
              <c:f>工作表1!$C$1</c:f>
              <c:strCache>
                <c:ptCount val="1"/>
                <c:pt idx="0">
                  <c:v>下載次數</c:v>
                </c:pt>
              </c:strCache>
            </c:strRef>
          </c:tx>
          <c:spPr>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invertIfNegative val="0"/>
          <c:dLbls>
            <c:dLbl>
              <c:idx val="0"/>
              <c:layout>
                <c:manualLayout>
                  <c:x val="0"/>
                  <c:y val="-6.0307161985411039E-3"/>
                </c:manualLayout>
              </c:layout>
              <c:dLblPos val="outEnd"/>
              <c:showLegendKey val="0"/>
              <c:showVal val="1"/>
              <c:showCatName val="0"/>
              <c:showSerName val="0"/>
              <c:showPercent val="0"/>
              <c:showBubbleSize val="0"/>
              <c:extLst>
                <c:ext xmlns:c15="http://schemas.microsoft.com/office/drawing/2012/chart" uri="{CE6537A1-D6FC-4f65-9D91-7224C49458BB}"/>
              </c:extLst>
            </c:dLbl>
            <c:dLbl>
              <c:idx val="1"/>
              <c:layout>
                <c:manualLayout>
                  <c:x val="0"/>
                  <c:y val="-5.2847380216429285E-3"/>
                </c:manualLayout>
              </c:layout>
              <c:dLblPos val="outEnd"/>
              <c:showLegendKey val="0"/>
              <c:showVal val="1"/>
              <c:showCatName val="0"/>
              <c:showSerName val="0"/>
              <c:showPercent val="0"/>
              <c:showBubbleSize val="0"/>
              <c:extLst>
                <c:ext xmlns:c15="http://schemas.microsoft.com/office/drawing/2012/chart" uri="{CE6537A1-D6FC-4f65-9D91-7224C49458BB}"/>
              </c:extLst>
            </c:dLbl>
            <c:dLbl>
              <c:idx val="2"/>
              <c:layout>
                <c:manualLayout>
                  <c:x val="-1.6339869281045752E-3"/>
                  <c:y val="-4.4843678158965807E-3"/>
                </c:manualLayout>
              </c:layout>
              <c:dLblPos val="outEnd"/>
              <c:showLegendKey val="0"/>
              <c:showVal val="1"/>
              <c:showCatName val="0"/>
              <c:showSerName val="0"/>
              <c:showPercent val="0"/>
              <c:showBubbleSize val="0"/>
              <c:extLst>
                <c:ext xmlns:c15="http://schemas.microsoft.com/office/drawing/2012/chart" uri="{CE6537A1-D6FC-4f65-9D91-7224C49458BB}"/>
              </c:extLst>
            </c:dLbl>
            <c:dLbl>
              <c:idx val="3"/>
              <c:layout>
                <c:manualLayout>
                  <c:x val="0"/>
                  <c:y val="-4.1142470570937825E-3"/>
                </c:manualLayout>
              </c:layout>
              <c:dLblPos val="outEnd"/>
              <c:showLegendKey val="0"/>
              <c:showVal val="1"/>
              <c:showCatName val="0"/>
              <c:showSerName val="0"/>
              <c:showPercent val="0"/>
              <c:showBubbleSize val="0"/>
              <c:extLst>
                <c:ext xmlns:c15="http://schemas.microsoft.com/office/drawing/2012/chart" uri="{CE6537A1-D6FC-4f65-9D91-7224C49458BB}"/>
              </c:extLst>
            </c:dLbl>
            <c:dLbl>
              <c:idx val="4"/>
              <c:layout>
                <c:manualLayout>
                  <c:x val="-1.6339869281045752E-3"/>
                  <c:y val="-6.8438345360487419E-3"/>
                </c:manualLayout>
              </c:layout>
              <c:dLblPos val="outEnd"/>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zh-TW"/>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工作表1!$A$2:$A$6</c:f>
              <c:strCache>
                <c:ptCount val="5"/>
                <c:pt idx="0">
                  <c:v>登記工廠名錄</c:v>
                </c:pt>
                <c:pt idx="1">
                  <c:v>觀光工廠名錄</c:v>
                </c:pt>
                <c:pt idx="2">
                  <c:v>臺灣製產品MIT微笑標章網站通過驗證產品資料</c:v>
                </c:pt>
                <c:pt idx="3">
                  <c:v>國家品質獎歷屆得獎名單</c:v>
                </c:pt>
                <c:pt idx="4">
                  <c:v>電動車輛Easy Go-全台電動汽車租賃據點及充電站位置</c:v>
                </c:pt>
              </c:strCache>
            </c:strRef>
          </c:cat>
          <c:val>
            <c:numRef>
              <c:f>工作表1!$C$2:$C$6</c:f>
              <c:numCache>
                <c:formatCode>General</c:formatCode>
                <c:ptCount val="5"/>
                <c:pt idx="0">
                  <c:v>1466</c:v>
                </c:pt>
                <c:pt idx="1">
                  <c:v>644</c:v>
                </c:pt>
                <c:pt idx="2">
                  <c:v>428</c:v>
                </c:pt>
                <c:pt idx="3">
                  <c:v>436</c:v>
                </c:pt>
                <c:pt idx="4">
                  <c:v>377</c:v>
                </c:pt>
              </c:numCache>
            </c:numRef>
          </c:val>
        </c:ser>
        <c:dLbls>
          <c:dLblPos val="inEnd"/>
          <c:showLegendKey val="0"/>
          <c:showVal val="1"/>
          <c:showCatName val="0"/>
          <c:showSerName val="0"/>
          <c:showPercent val="0"/>
          <c:showBubbleSize val="0"/>
        </c:dLbls>
        <c:gapWidth val="100"/>
        <c:overlap val="-24"/>
        <c:axId val="168687872"/>
        <c:axId val="169156608"/>
      </c:barChart>
      <c:catAx>
        <c:axId val="168687872"/>
        <c:scaling>
          <c:orientation val="minMax"/>
        </c:scaling>
        <c:delete val="0"/>
        <c:axPos val="b"/>
        <c:numFmt formatCode="General" sourceLinked="1"/>
        <c:majorTickMark val="none"/>
        <c:minorTickMark val="none"/>
        <c:tickLblPos val="nextTo"/>
        <c:spPr>
          <a:noFill/>
          <a:ln w="12700"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TW"/>
          </a:p>
        </c:txPr>
        <c:crossAx val="169156608"/>
        <c:crosses val="autoZero"/>
        <c:auto val="1"/>
        <c:lblAlgn val="ctr"/>
        <c:lblOffset val="100"/>
        <c:noMultiLvlLbl val="0"/>
      </c:catAx>
      <c:valAx>
        <c:axId val="16915660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TW"/>
          </a:p>
        </c:txPr>
        <c:crossAx val="168687872"/>
        <c:crosses val="autoZero"/>
        <c:crossBetween val="between"/>
      </c:valAx>
      <c:dTable>
        <c:showHorzBorder val="1"/>
        <c:showVertBorder val="1"/>
        <c:showOutline val="1"/>
        <c:showKeys val="1"/>
        <c:spPr>
          <a:noFill/>
          <a:ln w="9525" cap="flat" cmpd="sng" algn="ctr">
            <a:solidFill>
              <a:schemeClr val="tx1">
                <a:lumMod val="15000"/>
                <a:lumOff val="85000"/>
              </a:schemeClr>
            </a:solidFill>
            <a:bevel/>
          </a:ln>
          <a:effectLst/>
        </c:spPr>
        <c:txPr>
          <a:bodyPr rot="0" spcFirstLastPara="1" vertOverflow="ellipsis" vert="horz" wrap="square" anchor="ctr" anchorCtr="1"/>
          <a:lstStyle/>
          <a:p>
            <a:pPr rtl="0">
              <a:defRPr sz="1200" b="0" i="0" u="none" strike="noStrike" kern="1200" baseline="0">
                <a:solidFill>
                  <a:schemeClr val="tx1">
                    <a:lumMod val="65000"/>
                    <a:lumOff val="35000"/>
                  </a:schemeClr>
                </a:solidFill>
                <a:latin typeface="標楷體" panose="03000509000000000000" pitchFamily="65" charset="-120"/>
                <a:ea typeface="標楷體" panose="03000509000000000000" pitchFamily="65" charset="-120"/>
                <a:cs typeface="+mn-cs"/>
              </a:defRPr>
            </a:pPr>
            <a:endParaRPr lang="zh-TW"/>
          </a:p>
        </c:txPr>
      </c:dTable>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TW"/>
        </a:p>
      </c:txPr>
    </c:legend>
    <c:plotVisOnly val="1"/>
    <c:dispBlanksAs val="gap"/>
    <c:showDLblsOverMax val="0"/>
  </c:chart>
  <c:spPr>
    <a:noFill/>
    <a:ln w="28575">
      <a:solidFill>
        <a:schemeClr val="accent1">
          <a:lumMod val="75000"/>
        </a:schemeClr>
      </a:solidFill>
    </a:ln>
    <a:effectLst/>
  </c:spPr>
  <c:txPr>
    <a:bodyPr/>
    <a:lstStyle/>
    <a:p>
      <a:pPr>
        <a:defRPr/>
      </a:pPr>
      <a:endParaRPr lang="zh-TW"/>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40">
  <cs:axisTitle>
    <cs:lnRef idx="0"/>
    <cs:fillRef idx="0"/>
    <cs:effectRef idx="0"/>
    <cs:fontRef idx="minor">
      <a:schemeClr val="tx1">
        <a:lumMod val="65000"/>
        <a:lumOff val="35000"/>
      </a:schemeClr>
    </cs:fontRef>
    <cs:defRPr sz="1197"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lt1"/>
    </cs:fontRef>
  </cs:dataPoint>
  <cs:dataPoint3D>
    <cs:lnRef idx="0"/>
    <cs:fillRef idx="3">
      <cs:styleClr val="auto"/>
    </cs:fillRef>
    <cs:effectRef idx="3"/>
    <cs:fontRef idx="minor">
      <a:schemeClr val="lt1"/>
    </cs:fontRef>
  </cs:dataPoint3D>
  <cs:dataPointLine>
    <cs:lnRef idx="0">
      <cs:styleClr val="auto"/>
    </cs:lnRef>
    <cs:fillRef idx="3"/>
    <cs:effectRef idx="3"/>
    <cs:fontRef idx="minor">
      <a:schemeClr val="lt1"/>
    </cs:fontRef>
    <cs:spPr>
      <a:ln w="34925" cap="rnd">
        <a:solidFill>
          <a:schemeClr val="phClr"/>
        </a:solidFill>
        <a:round/>
      </a:ln>
    </cs:spPr>
  </cs:dataPointLine>
  <cs:dataPointMarker>
    <cs:lnRef idx="0">
      <cs:styleClr val="auto"/>
    </cs:lnRef>
    <cs:fillRef idx="3">
      <cs:styleClr val="auto"/>
    </cs:fillRef>
    <cs:effectRef idx="3"/>
    <cs:fontRef idx="minor">
      <a:schemeClr val="lt1"/>
    </cs:fontRef>
    <cs:spPr>
      <a:ln w="9525">
        <a:solidFill>
          <a:schemeClr val="phClr"/>
        </a:solidFill>
        <a:round/>
      </a:ln>
    </cs:spPr>
  </cs:dataPointMarker>
  <cs:dataPointMarkerLayout symbol="circle" size="6"/>
  <cs:dataPointWireframe>
    <cs:lnRef idx="0">
      <cs:styleClr val="auto"/>
    </cs:lnRef>
    <cs:fillRef idx="3"/>
    <cs:effectRef idx="3"/>
    <cs:fontRef idx="minor">
      <a:schemeClr val="lt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lt1"/>
    </cs:fontRef>
  </cs:wall>
</cs:chartStyle>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6_4">
  <dgm:title val=""/>
  <dgm:desc val=""/>
  <dgm:catLst>
    <dgm:cat type="accent6" pri="11400"/>
  </dgm:catLst>
  <dgm:styleLbl name="node0">
    <dgm:fillClrLst meth="cycle">
      <a:schemeClr val="accent6">
        <a:shade val="60000"/>
      </a:schemeClr>
    </dgm:fillClrLst>
    <dgm:linClrLst meth="repeat">
      <a:schemeClr val="lt1"/>
    </dgm:linClrLst>
    <dgm:effectClrLst/>
    <dgm:txLinClrLst/>
    <dgm:txFillClrLst/>
    <dgm:txEffectClrLst/>
  </dgm:styleLbl>
  <dgm:styleLbl name="alignNode1">
    <dgm:fillClrLst meth="cycle">
      <a:schemeClr val="accent6">
        <a:shade val="50000"/>
      </a:schemeClr>
      <a:schemeClr val="accent6">
        <a:tint val="55000"/>
      </a:schemeClr>
    </dgm:fillClrLst>
    <dgm:linClrLst meth="cycle">
      <a:schemeClr val="accent6">
        <a:shade val="50000"/>
      </a:schemeClr>
      <a:schemeClr val="accent6">
        <a:tint val="55000"/>
      </a:schemeClr>
    </dgm:linClrLst>
    <dgm:effectClrLst/>
    <dgm:txLinClrLst/>
    <dgm:txFillClrLst/>
    <dgm:txEffectClrLst/>
  </dgm:styleLbl>
  <dgm:styleLbl name="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ln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vennNode1">
    <dgm:fillClrLst meth="cycle">
      <a:schemeClr val="accent6">
        <a:shade val="80000"/>
        <a:alpha val="50000"/>
      </a:schemeClr>
      <a:schemeClr val="accent6">
        <a:tint val="50000"/>
        <a:alpha val="50000"/>
      </a:schemeClr>
    </dgm:fillClrLst>
    <dgm:linClrLst meth="repeat">
      <a:schemeClr val="lt1"/>
    </dgm:linClrLst>
    <dgm:effectClrLst/>
    <dgm:txLinClrLst/>
    <dgm:txFillClrLst/>
    <dgm:txEffectClrLst/>
  </dgm:styleLbl>
  <dgm:styleLbl name="node2">
    <dgm:fillClrLst>
      <a:schemeClr val="accent6">
        <a:shade val="80000"/>
      </a:schemeClr>
    </dgm:fillClrLst>
    <dgm:linClrLst meth="repeat">
      <a:schemeClr val="lt1"/>
    </dgm:linClrLst>
    <dgm:effectClrLst/>
    <dgm:txLinClrLst/>
    <dgm:txFillClrLst/>
    <dgm:txEffectClrLst/>
  </dgm:styleLbl>
  <dgm:styleLbl name="node3">
    <dgm:fillClrLst>
      <a:schemeClr val="accent6">
        <a:tint val="99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f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b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sibTrans1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0000"/>
      </a:schemeClr>
    </dgm:fillClrLst>
    <dgm:linClrLst meth="repeat">
      <a:schemeClr val="lt1"/>
    </dgm:linClrLst>
    <dgm:effectClrLst/>
    <dgm:txLinClrLst/>
    <dgm:txFillClrLst/>
    <dgm:txEffectClrLst/>
  </dgm:styleLbl>
  <dgm:styleLbl name="asst3">
    <dgm:fillClrLst>
      <a:schemeClr val="accent6">
        <a:tint val="70000"/>
      </a:schemeClr>
    </dgm:fillClrLst>
    <dgm:linClrLst meth="repeat">
      <a:schemeClr val="lt1"/>
    </dgm:linClrLst>
    <dgm:effectClrLst/>
    <dgm:txLinClrLst/>
    <dgm:txFillClrLst/>
    <dgm:txEffectClrLst/>
  </dgm:styleLbl>
  <dgm:styleLbl name="asst4">
    <dgm:fillClrLst>
      <a:schemeClr val="accent6">
        <a:tint val="5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align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bgAccFollowNode1">
    <dgm:fillClrLst meth="repeat">
      <a:schemeClr val="accent6">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55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13BD1C3-BDEB-4342-B687-1B169B536E24}" type="doc">
      <dgm:prSet loTypeId="urn:microsoft.com/office/officeart/2005/8/layout/process4" loCatId="list" qsTypeId="urn:microsoft.com/office/officeart/2005/8/quickstyle/simple3" qsCatId="simple" csTypeId="urn:microsoft.com/office/officeart/2005/8/colors/colorful5" csCatId="colorful" phldr="1"/>
      <dgm:spPr/>
      <dgm:t>
        <a:bodyPr/>
        <a:lstStyle/>
        <a:p>
          <a:endParaRPr lang="zh-TW" altLang="en-US"/>
        </a:p>
      </dgm:t>
    </dgm:pt>
    <dgm:pt modelId="{D15A78EF-AB96-475C-B5A6-791C0D6D02F1}">
      <dgm:prSet custT="1"/>
      <dgm:spPr/>
      <dgm:t>
        <a:bodyPr/>
        <a:lstStyle/>
        <a:p>
          <a:pPr rtl="0"/>
          <a:r>
            <a:rPr lang="zh-TW" altLang="en-US" sz="2400" u="none" dirty="0" smtClean="0">
              <a:latin typeface="標楷體" panose="03000509000000000000" pitchFamily="65" charset="-120"/>
              <a:ea typeface="標楷體" panose="03000509000000000000" pitchFamily="65" charset="-120"/>
            </a:rPr>
            <a:t>開放目標</a:t>
          </a:r>
          <a:endParaRPr lang="zh-TW" altLang="en-US" sz="2400" u="none" dirty="0">
            <a:latin typeface="標楷體" panose="03000509000000000000" pitchFamily="65" charset="-120"/>
            <a:ea typeface="標楷體" panose="03000509000000000000" pitchFamily="65" charset="-120"/>
          </a:endParaRPr>
        </a:p>
      </dgm:t>
    </dgm:pt>
    <dgm:pt modelId="{0E35BAF5-5B25-476C-9F5D-0581CB22B56D}" type="parTrans" cxnId="{854AD44B-4F02-42C8-9912-089DC5C2B06B}">
      <dgm:prSet/>
      <dgm:spPr/>
      <dgm:t>
        <a:bodyPr/>
        <a:lstStyle/>
        <a:p>
          <a:endParaRPr lang="zh-TW" altLang="en-US"/>
        </a:p>
      </dgm:t>
    </dgm:pt>
    <dgm:pt modelId="{664DEAD6-D2A5-403E-A586-1C4080DBC281}" type="sibTrans" cxnId="{854AD44B-4F02-42C8-9912-089DC5C2B06B}">
      <dgm:prSet/>
      <dgm:spPr/>
      <dgm:t>
        <a:bodyPr/>
        <a:lstStyle/>
        <a:p>
          <a:endParaRPr lang="zh-TW" altLang="en-US"/>
        </a:p>
      </dgm:t>
    </dgm:pt>
    <dgm:pt modelId="{07E43156-CFF6-464C-8232-46B089F398B2}">
      <dgm:prSet custT="1"/>
      <dgm:spPr/>
      <dgm:t>
        <a:bodyPr/>
        <a:lstStyle/>
        <a:p>
          <a:pPr rtl="0"/>
          <a:r>
            <a:rPr lang="zh-TW" altLang="en-US" sz="2400" u="none" dirty="0" smtClean="0">
              <a:latin typeface="標楷體" panose="03000509000000000000" pitchFamily="65" charset="-120"/>
              <a:ea typeface="標楷體" panose="03000509000000000000" pitchFamily="65" charset="-120"/>
            </a:rPr>
            <a:t>推動策略</a:t>
          </a:r>
          <a:endParaRPr lang="zh-TW" altLang="en-US" sz="2400" u="none" dirty="0">
            <a:latin typeface="標楷體" panose="03000509000000000000" pitchFamily="65" charset="-120"/>
            <a:ea typeface="標楷體" panose="03000509000000000000" pitchFamily="65" charset="-120"/>
          </a:endParaRPr>
        </a:p>
      </dgm:t>
    </dgm:pt>
    <dgm:pt modelId="{297785C4-4AAA-4721-86AA-514404B671B1}" type="parTrans" cxnId="{0BA33578-293C-4B69-A990-5FBFA23920C3}">
      <dgm:prSet/>
      <dgm:spPr/>
      <dgm:t>
        <a:bodyPr/>
        <a:lstStyle/>
        <a:p>
          <a:endParaRPr lang="zh-TW" altLang="en-US"/>
        </a:p>
      </dgm:t>
    </dgm:pt>
    <dgm:pt modelId="{85E5B1CE-E900-402D-AA50-391A89A8C434}" type="sibTrans" cxnId="{0BA33578-293C-4B69-A990-5FBFA23920C3}">
      <dgm:prSet/>
      <dgm:spPr/>
      <dgm:t>
        <a:bodyPr/>
        <a:lstStyle/>
        <a:p>
          <a:endParaRPr lang="zh-TW" altLang="en-US"/>
        </a:p>
      </dgm:t>
    </dgm:pt>
    <dgm:pt modelId="{008DA7C6-5F58-483C-A699-E95B1070641A}">
      <dgm:prSet custT="1"/>
      <dgm:spPr/>
      <dgm:t>
        <a:bodyPr/>
        <a:lstStyle/>
        <a:p>
          <a:pPr rtl="0"/>
          <a:r>
            <a:rPr lang="zh-TW" altLang="en-US" sz="2400" u="none" dirty="0" smtClean="0">
              <a:latin typeface="標楷體" panose="03000509000000000000" pitchFamily="65" charset="-120"/>
              <a:ea typeface="標楷體" panose="03000509000000000000" pitchFamily="65" charset="-120"/>
            </a:rPr>
            <a:t>開放資料作業推動經驗及成效</a:t>
          </a:r>
          <a:endParaRPr lang="zh-TW" altLang="en-US" sz="2400" u="none" dirty="0">
            <a:latin typeface="標楷體" panose="03000509000000000000" pitchFamily="65" charset="-120"/>
            <a:ea typeface="標楷體" panose="03000509000000000000" pitchFamily="65" charset="-120"/>
          </a:endParaRPr>
        </a:p>
      </dgm:t>
    </dgm:pt>
    <dgm:pt modelId="{E7EE2B9F-71AF-4CE3-91F4-5012A14CCF3E}" type="parTrans" cxnId="{A67EBA1E-0FA0-43BC-8AB0-D90393F10276}">
      <dgm:prSet/>
      <dgm:spPr/>
      <dgm:t>
        <a:bodyPr/>
        <a:lstStyle/>
        <a:p>
          <a:endParaRPr lang="zh-TW" altLang="en-US"/>
        </a:p>
      </dgm:t>
    </dgm:pt>
    <dgm:pt modelId="{5F594470-435E-473D-B6FC-6AC4D0A6B88D}" type="sibTrans" cxnId="{A67EBA1E-0FA0-43BC-8AB0-D90393F10276}">
      <dgm:prSet/>
      <dgm:spPr/>
      <dgm:t>
        <a:bodyPr/>
        <a:lstStyle/>
        <a:p>
          <a:endParaRPr lang="zh-TW" altLang="en-US"/>
        </a:p>
      </dgm:t>
    </dgm:pt>
    <dgm:pt modelId="{F83EBACE-95C6-4971-BBFD-E3D779098D1D}" type="pres">
      <dgm:prSet presAssocID="{A13BD1C3-BDEB-4342-B687-1B169B536E24}" presName="Name0" presStyleCnt="0">
        <dgm:presLayoutVars>
          <dgm:dir/>
          <dgm:animLvl val="lvl"/>
          <dgm:resizeHandles val="exact"/>
        </dgm:presLayoutVars>
      </dgm:prSet>
      <dgm:spPr/>
      <dgm:t>
        <a:bodyPr/>
        <a:lstStyle/>
        <a:p>
          <a:endParaRPr lang="zh-TW" altLang="en-US"/>
        </a:p>
      </dgm:t>
    </dgm:pt>
    <dgm:pt modelId="{139F1AB6-2929-4DFA-9D6A-FAF8910365ED}" type="pres">
      <dgm:prSet presAssocID="{008DA7C6-5F58-483C-A699-E95B1070641A}" presName="boxAndChildren" presStyleCnt="0"/>
      <dgm:spPr/>
      <dgm:t>
        <a:bodyPr/>
        <a:lstStyle/>
        <a:p>
          <a:endParaRPr lang="zh-TW" altLang="en-US"/>
        </a:p>
      </dgm:t>
    </dgm:pt>
    <dgm:pt modelId="{9BC2CC6A-4A6A-4623-91A2-2F4CDC32D4F5}" type="pres">
      <dgm:prSet presAssocID="{008DA7C6-5F58-483C-A699-E95B1070641A}" presName="parentTextBox" presStyleLbl="node1" presStyleIdx="0" presStyleCnt="3"/>
      <dgm:spPr/>
      <dgm:t>
        <a:bodyPr/>
        <a:lstStyle/>
        <a:p>
          <a:endParaRPr lang="zh-TW" altLang="en-US"/>
        </a:p>
      </dgm:t>
    </dgm:pt>
    <dgm:pt modelId="{1FA297B7-8AAD-4681-B64A-F7328EC2F7F3}" type="pres">
      <dgm:prSet presAssocID="{85E5B1CE-E900-402D-AA50-391A89A8C434}" presName="sp" presStyleCnt="0"/>
      <dgm:spPr/>
      <dgm:t>
        <a:bodyPr/>
        <a:lstStyle/>
        <a:p>
          <a:endParaRPr lang="zh-TW" altLang="en-US"/>
        </a:p>
      </dgm:t>
    </dgm:pt>
    <dgm:pt modelId="{EECEE760-2ECA-4C14-9B4C-7397EB0D5061}" type="pres">
      <dgm:prSet presAssocID="{07E43156-CFF6-464C-8232-46B089F398B2}" presName="arrowAndChildren" presStyleCnt="0"/>
      <dgm:spPr/>
      <dgm:t>
        <a:bodyPr/>
        <a:lstStyle/>
        <a:p>
          <a:endParaRPr lang="zh-TW" altLang="en-US"/>
        </a:p>
      </dgm:t>
    </dgm:pt>
    <dgm:pt modelId="{7980339D-CC15-40BF-B504-0CEA6D77AEAA}" type="pres">
      <dgm:prSet presAssocID="{07E43156-CFF6-464C-8232-46B089F398B2}" presName="parentTextArrow" presStyleLbl="node1" presStyleIdx="1" presStyleCnt="3"/>
      <dgm:spPr/>
      <dgm:t>
        <a:bodyPr/>
        <a:lstStyle/>
        <a:p>
          <a:endParaRPr lang="zh-TW" altLang="en-US"/>
        </a:p>
      </dgm:t>
    </dgm:pt>
    <dgm:pt modelId="{0F561C71-039E-4A8F-8A98-60B5C47803CF}" type="pres">
      <dgm:prSet presAssocID="{664DEAD6-D2A5-403E-A586-1C4080DBC281}" presName="sp" presStyleCnt="0"/>
      <dgm:spPr/>
      <dgm:t>
        <a:bodyPr/>
        <a:lstStyle/>
        <a:p>
          <a:endParaRPr lang="zh-TW" altLang="en-US"/>
        </a:p>
      </dgm:t>
    </dgm:pt>
    <dgm:pt modelId="{D89C7BB4-5490-4D60-B4F7-ADC726841475}" type="pres">
      <dgm:prSet presAssocID="{D15A78EF-AB96-475C-B5A6-791C0D6D02F1}" presName="arrowAndChildren" presStyleCnt="0"/>
      <dgm:spPr/>
      <dgm:t>
        <a:bodyPr/>
        <a:lstStyle/>
        <a:p>
          <a:endParaRPr lang="zh-TW" altLang="en-US"/>
        </a:p>
      </dgm:t>
    </dgm:pt>
    <dgm:pt modelId="{F6E7F2F6-C79A-4DF3-A1D2-838D1C637E93}" type="pres">
      <dgm:prSet presAssocID="{D15A78EF-AB96-475C-B5A6-791C0D6D02F1}" presName="parentTextArrow" presStyleLbl="node1" presStyleIdx="2" presStyleCnt="3" custLinFactNeighborX="203" custLinFactNeighborY="-19706"/>
      <dgm:spPr/>
      <dgm:t>
        <a:bodyPr/>
        <a:lstStyle/>
        <a:p>
          <a:endParaRPr lang="zh-TW" altLang="en-US"/>
        </a:p>
      </dgm:t>
    </dgm:pt>
  </dgm:ptLst>
  <dgm:cxnLst>
    <dgm:cxn modelId="{A67EBA1E-0FA0-43BC-8AB0-D90393F10276}" srcId="{A13BD1C3-BDEB-4342-B687-1B169B536E24}" destId="{008DA7C6-5F58-483C-A699-E95B1070641A}" srcOrd="2" destOrd="0" parTransId="{E7EE2B9F-71AF-4CE3-91F4-5012A14CCF3E}" sibTransId="{5F594470-435E-473D-B6FC-6AC4D0A6B88D}"/>
    <dgm:cxn modelId="{0BA33578-293C-4B69-A990-5FBFA23920C3}" srcId="{A13BD1C3-BDEB-4342-B687-1B169B536E24}" destId="{07E43156-CFF6-464C-8232-46B089F398B2}" srcOrd="1" destOrd="0" parTransId="{297785C4-4AAA-4721-86AA-514404B671B1}" sibTransId="{85E5B1CE-E900-402D-AA50-391A89A8C434}"/>
    <dgm:cxn modelId="{1D8470E1-7B66-43D5-ADE1-2D7E90B041C9}" type="presOf" srcId="{07E43156-CFF6-464C-8232-46B089F398B2}" destId="{7980339D-CC15-40BF-B504-0CEA6D77AEAA}" srcOrd="0" destOrd="0" presId="urn:microsoft.com/office/officeart/2005/8/layout/process4"/>
    <dgm:cxn modelId="{843BA5E2-3972-4674-BBCD-039F9E90872A}" type="presOf" srcId="{D15A78EF-AB96-475C-B5A6-791C0D6D02F1}" destId="{F6E7F2F6-C79A-4DF3-A1D2-838D1C637E93}" srcOrd="0" destOrd="0" presId="urn:microsoft.com/office/officeart/2005/8/layout/process4"/>
    <dgm:cxn modelId="{7EF269E8-893E-43D0-A062-41A6CA1932D7}" type="presOf" srcId="{A13BD1C3-BDEB-4342-B687-1B169B536E24}" destId="{F83EBACE-95C6-4971-BBFD-E3D779098D1D}" srcOrd="0" destOrd="0" presId="urn:microsoft.com/office/officeart/2005/8/layout/process4"/>
    <dgm:cxn modelId="{854AD44B-4F02-42C8-9912-089DC5C2B06B}" srcId="{A13BD1C3-BDEB-4342-B687-1B169B536E24}" destId="{D15A78EF-AB96-475C-B5A6-791C0D6D02F1}" srcOrd="0" destOrd="0" parTransId="{0E35BAF5-5B25-476C-9F5D-0581CB22B56D}" sibTransId="{664DEAD6-D2A5-403E-A586-1C4080DBC281}"/>
    <dgm:cxn modelId="{D0A7C1BC-4234-42D4-BD9E-048027098FC4}" type="presOf" srcId="{008DA7C6-5F58-483C-A699-E95B1070641A}" destId="{9BC2CC6A-4A6A-4623-91A2-2F4CDC32D4F5}" srcOrd="0" destOrd="0" presId="urn:microsoft.com/office/officeart/2005/8/layout/process4"/>
    <dgm:cxn modelId="{E2FA1499-2F4E-4E60-8CE8-CE8BA262C3D7}" type="presParOf" srcId="{F83EBACE-95C6-4971-BBFD-E3D779098D1D}" destId="{139F1AB6-2929-4DFA-9D6A-FAF8910365ED}" srcOrd="0" destOrd="0" presId="urn:microsoft.com/office/officeart/2005/8/layout/process4"/>
    <dgm:cxn modelId="{C955772D-2A17-44ED-BB0B-087FAB10003A}" type="presParOf" srcId="{139F1AB6-2929-4DFA-9D6A-FAF8910365ED}" destId="{9BC2CC6A-4A6A-4623-91A2-2F4CDC32D4F5}" srcOrd="0" destOrd="0" presId="urn:microsoft.com/office/officeart/2005/8/layout/process4"/>
    <dgm:cxn modelId="{D14D62B2-C529-49A8-8804-0D41C54CFDE2}" type="presParOf" srcId="{F83EBACE-95C6-4971-BBFD-E3D779098D1D}" destId="{1FA297B7-8AAD-4681-B64A-F7328EC2F7F3}" srcOrd="1" destOrd="0" presId="urn:microsoft.com/office/officeart/2005/8/layout/process4"/>
    <dgm:cxn modelId="{E4CEE5BF-3C65-472A-86CF-A683EE971F9D}" type="presParOf" srcId="{F83EBACE-95C6-4971-BBFD-E3D779098D1D}" destId="{EECEE760-2ECA-4C14-9B4C-7397EB0D5061}" srcOrd="2" destOrd="0" presId="urn:microsoft.com/office/officeart/2005/8/layout/process4"/>
    <dgm:cxn modelId="{B4C3186D-8D10-4015-BE4C-5FD70B71F2F6}" type="presParOf" srcId="{EECEE760-2ECA-4C14-9B4C-7397EB0D5061}" destId="{7980339D-CC15-40BF-B504-0CEA6D77AEAA}" srcOrd="0" destOrd="0" presId="urn:microsoft.com/office/officeart/2005/8/layout/process4"/>
    <dgm:cxn modelId="{3F25E637-FDE9-4A0F-B722-496D5F035A67}" type="presParOf" srcId="{F83EBACE-95C6-4971-BBFD-E3D779098D1D}" destId="{0F561C71-039E-4A8F-8A98-60B5C47803CF}" srcOrd="3" destOrd="0" presId="urn:microsoft.com/office/officeart/2005/8/layout/process4"/>
    <dgm:cxn modelId="{E6CBA059-A291-4B68-9E13-EE16ACFE9D41}" type="presParOf" srcId="{F83EBACE-95C6-4971-BBFD-E3D779098D1D}" destId="{D89C7BB4-5490-4D60-B4F7-ADC726841475}" srcOrd="4" destOrd="0" presId="urn:microsoft.com/office/officeart/2005/8/layout/process4"/>
    <dgm:cxn modelId="{EF1D3EFE-9C3E-4CBB-8E05-418547E7D4B2}" type="presParOf" srcId="{D89C7BB4-5490-4D60-B4F7-ADC726841475}" destId="{F6E7F2F6-C79A-4DF3-A1D2-838D1C637E93}" srcOrd="0" destOrd="0" presId="urn:microsoft.com/office/officeart/2005/8/layout/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49A9B12-79AF-4717-ABCC-254547CDCD2E}" type="doc">
      <dgm:prSet loTypeId="urn:microsoft.com/office/officeart/2005/8/layout/cycle6" loCatId="cycle" qsTypeId="urn:microsoft.com/office/officeart/2005/8/quickstyle/3d2" qsCatId="3D" csTypeId="urn:microsoft.com/office/officeart/2005/8/colors/accent2_2" csCatId="accent2" phldr="1"/>
      <dgm:spPr/>
      <dgm:t>
        <a:bodyPr/>
        <a:lstStyle/>
        <a:p>
          <a:endParaRPr lang="zh-TW" altLang="en-US"/>
        </a:p>
      </dgm:t>
    </dgm:pt>
    <dgm:pt modelId="{D30B41F6-8AD1-4B2B-979B-EA85D9E6C672}">
      <dgm:prSet custT="1"/>
      <dgm:spPr/>
      <dgm:t>
        <a:bodyPr/>
        <a:lstStyle/>
        <a:p>
          <a:pPr rtl="0"/>
          <a:r>
            <a:rPr kumimoji="1" lang="zh-TW" altLang="en-US" sz="1000" b="1" dirty="0" smtClean="0">
              <a:latin typeface="標楷體" panose="03000509000000000000" pitchFamily="65" charset="-120"/>
              <a:ea typeface="標楷體" panose="03000509000000000000" pitchFamily="65" charset="-120"/>
            </a:rPr>
            <a:t>各項得獎名單</a:t>
          </a:r>
          <a:endParaRPr lang="zh-TW" altLang="en-US" sz="1000" dirty="0">
            <a:latin typeface="標楷體" panose="03000509000000000000" pitchFamily="65" charset="-120"/>
            <a:ea typeface="標楷體" panose="03000509000000000000" pitchFamily="65" charset="-120"/>
          </a:endParaRPr>
        </a:p>
      </dgm:t>
    </dgm:pt>
    <dgm:pt modelId="{208D7045-29EA-4FA8-B161-7CD5E30F0063}" type="parTrans" cxnId="{3B33EA94-DE88-4F32-B1EF-70E64669941F}">
      <dgm:prSet/>
      <dgm:spPr/>
      <dgm:t>
        <a:bodyPr/>
        <a:lstStyle/>
        <a:p>
          <a:endParaRPr lang="zh-TW" altLang="en-US"/>
        </a:p>
      </dgm:t>
    </dgm:pt>
    <dgm:pt modelId="{9401EC98-EB47-4094-98A0-F3832DBC3644}" type="sibTrans" cxnId="{3B33EA94-DE88-4F32-B1EF-70E64669941F}">
      <dgm:prSet/>
      <dgm:spPr/>
      <dgm:t>
        <a:bodyPr/>
        <a:lstStyle/>
        <a:p>
          <a:endParaRPr lang="zh-TW" altLang="en-US"/>
        </a:p>
      </dgm:t>
    </dgm:pt>
    <dgm:pt modelId="{BAF9C2AA-4E5A-4669-9CD3-28BA8CEB8105}">
      <dgm:prSet custT="1"/>
      <dgm:spPr/>
      <dgm:t>
        <a:bodyPr/>
        <a:lstStyle/>
        <a:p>
          <a:pPr rtl="0"/>
          <a:r>
            <a:rPr kumimoji="1" lang="zh-TW" altLang="en-US" sz="1000" b="1" dirty="0" smtClean="0">
              <a:latin typeface="標楷體" panose="03000509000000000000" pitchFamily="65" charset="-120"/>
              <a:ea typeface="標楷體" panose="03000509000000000000" pitchFamily="65" charset="-120"/>
            </a:rPr>
            <a:t>各項人才需求調查及培訓</a:t>
          </a:r>
          <a:endParaRPr lang="zh-TW" altLang="en-US" sz="1000" dirty="0">
            <a:latin typeface="標楷體" panose="03000509000000000000" pitchFamily="65" charset="-120"/>
            <a:ea typeface="標楷體" panose="03000509000000000000" pitchFamily="65" charset="-120"/>
          </a:endParaRPr>
        </a:p>
      </dgm:t>
    </dgm:pt>
    <dgm:pt modelId="{F72176D0-A964-4588-92DF-62B794B6E3E3}" type="parTrans" cxnId="{801BABC0-1ADF-4DE8-BF4C-66FEE90BBC47}">
      <dgm:prSet/>
      <dgm:spPr/>
      <dgm:t>
        <a:bodyPr/>
        <a:lstStyle/>
        <a:p>
          <a:endParaRPr lang="zh-TW" altLang="en-US"/>
        </a:p>
      </dgm:t>
    </dgm:pt>
    <dgm:pt modelId="{C933453B-B13C-4C33-850F-704D7BA217C0}" type="sibTrans" cxnId="{801BABC0-1ADF-4DE8-BF4C-66FEE90BBC47}">
      <dgm:prSet/>
      <dgm:spPr/>
      <dgm:t>
        <a:bodyPr/>
        <a:lstStyle/>
        <a:p>
          <a:endParaRPr lang="zh-TW" altLang="en-US"/>
        </a:p>
      </dgm:t>
    </dgm:pt>
    <dgm:pt modelId="{9DDD14E0-7CCF-46D3-A4B4-29BEACCEC63C}">
      <dgm:prSet custT="1"/>
      <dgm:spPr/>
      <dgm:t>
        <a:bodyPr/>
        <a:lstStyle/>
        <a:p>
          <a:pPr rtl="0"/>
          <a:r>
            <a:rPr kumimoji="1" lang="zh-TW" altLang="en-US" sz="1000" b="1" dirty="0" smtClean="0">
              <a:latin typeface="標楷體" panose="03000509000000000000" pitchFamily="65" charset="-120"/>
              <a:ea typeface="標楷體" panose="03000509000000000000" pitchFamily="65" charset="-120"/>
            </a:rPr>
            <a:t>電動汽、機車充電站</a:t>
          </a:r>
          <a:endParaRPr lang="zh-TW" altLang="en-US" sz="1000" dirty="0">
            <a:latin typeface="標楷體" panose="03000509000000000000" pitchFamily="65" charset="-120"/>
            <a:ea typeface="標楷體" panose="03000509000000000000" pitchFamily="65" charset="-120"/>
          </a:endParaRPr>
        </a:p>
      </dgm:t>
    </dgm:pt>
    <dgm:pt modelId="{D678F3CD-4E42-4C9F-9852-0AA15B615A3A}" type="parTrans" cxnId="{D90E729A-8445-4804-B3C2-008F20497BCA}">
      <dgm:prSet/>
      <dgm:spPr/>
      <dgm:t>
        <a:bodyPr/>
        <a:lstStyle/>
        <a:p>
          <a:endParaRPr lang="zh-TW" altLang="en-US"/>
        </a:p>
      </dgm:t>
    </dgm:pt>
    <dgm:pt modelId="{175ED26F-F978-4B46-9282-878E9AD9C714}" type="sibTrans" cxnId="{D90E729A-8445-4804-B3C2-008F20497BCA}">
      <dgm:prSet/>
      <dgm:spPr/>
      <dgm:t>
        <a:bodyPr/>
        <a:lstStyle/>
        <a:p>
          <a:endParaRPr lang="zh-TW" altLang="en-US"/>
        </a:p>
      </dgm:t>
    </dgm:pt>
    <dgm:pt modelId="{C65D83BA-BDB1-4CBC-A5C8-D29CE5C300E9}">
      <dgm:prSet custT="1"/>
      <dgm:spPr/>
      <dgm:t>
        <a:bodyPr/>
        <a:lstStyle/>
        <a:p>
          <a:pPr rtl="0"/>
          <a:r>
            <a:rPr kumimoji="1" lang="zh-TW" altLang="en-US" sz="1000" b="1" dirty="0" smtClean="0">
              <a:latin typeface="標楷體" panose="03000509000000000000" pitchFamily="65" charset="-120"/>
              <a:ea typeface="標楷體" panose="03000509000000000000" pitchFamily="65" charset="-120"/>
            </a:rPr>
            <a:t>廢棄物資訊及清潔生產與環境資訊</a:t>
          </a:r>
          <a:endParaRPr lang="zh-TW" altLang="en-US" sz="1000" dirty="0">
            <a:latin typeface="標楷體" panose="03000509000000000000" pitchFamily="65" charset="-120"/>
            <a:ea typeface="標楷體" panose="03000509000000000000" pitchFamily="65" charset="-120"/>
          </a:endParaRPr>
        </a:p>
      </dgm:t>
    </dgm:pt>
    <dgm:pt modelId="{26EBC93B-E13D-44C9-B0BC-9D5ABBA06DDB}" type="parTrans" cxnId="{93FC5A08-6AEF-44CB-B483-8B03EEAC7505}">
      <dgm:prSet/>
      <dgm:spPr/>
      <dgm:t>
        <a:bodyPr/>
        <a:lstStyle/>
        <a:p>
          <a:endParaRPr lang="zh-TW" altLang="en-US"/>
        </a:p>
      </dgm:t>
    </dgm:pt>
    <dgm:pt modelId="{7B0C9370-D15B-462D-A5E4-3EABFB0A7D9C}" type="sibTrans" cxnId="{93FC5A08-6AEF-44CB-B483-8B03EEAC7505}">
      <dgm:prSet/>
      <dgm:spPr/>
      <dgm:t>
        <a:bodyPr/>
        <a:lstStyle/>
        <a:p>
          <a:endParaRPr lang="zh-TW" altLang="en-US"/>
        </a:p>
      </dgm:t>
    </dgm:pt>
    <dgm:pt modelId="{9AAA1D95-2FB1-484A-B520-4458565FE2A8}">
      <dgm:prSet custT="1"/>
      <dgm:spPr/>
      <dgm:t>
        <a:bodyPr/>
        <a:lstStyle/>
        <a:p>
          <a:pPr rtl="0"/>
          <a:r>
            <a:rPr kumimoji="1" lang="zh-TW" altLang="en-US" sz="1000" b="1" dirty="0" smtClean="0">
              <a:latin typeface="標楷體" panose="03000509000000000000" pitchFamily="65" charset="-120"/>
              <a:ea typeface="標楷體" panose="03000509000000000000" pitchFamily="65" charset="-120"/>
            </a:rPr>
            <a:t>各預算統計</a:t>
          </a:r>
          <a:endParaRPr lang="zh-TW" altLang="en-US" sz="1000" dirty="0">
            <a:latin typeface="標楷體" panose="03000509000000000000" pitchFamily="65" charset="-120"/>
            <a:ea typeface="標楷體" panose="03000509000000000000" pitchFamily="65" charset="-120"/>
          </a:endParaRPr>
        </a:p>
      </dgm:t>
    </dgm:pt>
    <dgm:pt modelId="{0D3F57AF-C16A-438D-89AF-C0CA2820E416}" type="parTrans" cxnId="{E0F3BDFB-9459-44AF-8736-60580A6D87E2}">
      <dgm:prSet/>
      <dgm:spPr/>
      <dgm:t>
        <a:bodyPr/>
        <a:lstStyle/>
        <a:p>
          <a:endParaRPr lang="zh-TW" altLang="en-US"/>
        </a:p>
      </dgm:t>
    </dgm:pt>
    <dgm:pt modelId="{DA50FF7B-DF59-4DC2-AB8A-3B04A1A25161}" type="sibTrans" cxnId="{E0F3BDFB-9459-44AF-8736-60580A6D87E2}">
      <dgm:prSet/>
      <dgm:spPr/>
      <dgm:t>
        <a:bodyPr/>
        <a:lstStyle/>
        <a:p>
          <a:endParaRPr lang="zh-TW" altLang="en-US"/>
        </a:p>
      </dgm:t>
    </dgm:pt>
    <dgm:pt modelId="{952DC0E6-DA9B-46FC-93ED-C46C96E5E35A}">
      <dgm:prSet custT="1"/>
      <dgm:spPr/>
      <dgm:t>
        <a:bodyPr/>
        <a:lstStyle/>
        <a:p>
          <a:pPr rtl="0"/>
          <a:r>
            <a:rPr lang="zh-TW" altLang="en-US" sz="1000" dirty="0" smtClean="0">
              <a:latin typeface="標楷體" panose="03000509000000000000" pitchFamily="65" charset="-120"/>
              <a:ea typeface="標楷體" panose="03000509000000000000" pitchFamily="65" charset="-120"/>
            </a:rPr>
            <a:t>各項工商資訊</a:t>
          </a:r>
          <a:endParaRPr lang="zh-TW" altLang="en-US" sz="1000" dirty="0">
            <a:latin typeface="標楷體" panose="03000509000000000000" pitchFamily="65" charset="-120"/>
            <a:ea typeface="標楷體" panose="03000509000000000000" pitchFamily="65" charset="-120"/>
          </a:endParaRPr>
        </a:p>
      </dgm:t>
    </dgm:pt>
    <dgm:pt modelId="{30434724-5068-4325-9B59-4DD630701665}" type="parTrans" cxnId="{7AE67BCF-DFBA-4B36-938F-29B20094FB07}">
      <dgm:prSet/>
      <dgm:spPr/>
      <dgm:t>
        <a:bodyPr/>
        <a:lstStyle/>
        <a:p>
          <a:endParaRPr lang="zh-TW" altLang="en-US"/>
        </a:p>
      </dgm:t>
    </dgm:pt>
    <dgm:pt modelId="{340D93CA-34F6-49D9-976A-5F5B8A19B8C6}" type="sibTrans" cxnId="{7AE67BCF-DFBA-4B36-938F-29B20094FB07}">
      <dgm:prSet/>
      <dgm:spPr/>
      <dgm:t>
        <a:bodyPr/>
        <a:lstStyle/>
        <a:p>
          <a:endParaRPr lang="zh-TW" altLang="en-US"/>
        </a:p>
      </dgm:t>
    </dgm:pt>
    <dgm:pt modelId="{B3815BC5-3EEC-4409-B8A1-3579700C8F6F}">
      <dgm:prSet custT="1"/>
      <dgm:spPr/>
      <dgm:t>
        <a:bodyPr/>
        <a:lstStyle/>
        <a:p>
          <a:r>
            <a:rPr lang="zh-TW" altLang="en-US" sz="1000" smtClean="0">
              <a:latin typeface="標楷體" panose="03000509000000000000" pitchFamily="65" charset="-120"/>
              <a:ea typeface="標楷體" panose="03000509000000000000" pitchFamily="65" charset="-120"/>
            </a:rPr>
            <a:t>工業區相關資訊</a:t>
          </a:r>
          <a:endParaRPr lang="zh-TW" altLang="en-US" sz="1000" dirty="0">
            <a:latin typeface="標楷體" panose="03000509000000000000" pitchFamily="65" charset="-120"/>
            <a:ea typeface="標楷體" panose="03000509000000000000" pitchFamily="65" charset="-120"/>
          </a:endParaRPr>
        </a:p>
      </dgm:t>
    </dgm:pt>
    <dgm:pt modelId="{2245FE07-80D4-45F8-BE68-09DD9D94CE03}" type="parTrans" cxnId="{255A970F-2652-4E68-8921-5637488E2476}">
      <dgm:prSet/>
      <dgm:spPr/>
      <dgm:t>
        <a:bodyPr/>
        <a:lstStyle/>
        <a:p>
          <a:endParaRPr lang="zh-TW" altLang="en-US"/>
        </a:p>
      </dgm:t>
    </dgm:pt>
    <dgm:pt modelId="{0F3C4CF0-D1A5-4D68-8E16-946C05D7DF01}" type="sibTrans" cxnId="{255A970F-2652-4E68-8921-5637488E2476}">
      <dgm:prSet/>
      <dgm:spPr/>
      <dgm:t>
        <a:bodyPr/>
        <a:lstStyle/>
        <a:p>
          <a:endParaRPr lang="zh-TW" altLang="en-US"/>
        </a:p>
      </dgm:t>
    </dgm:pt>
    <dgm:pt modelId="{269462B9-B6D0-499C-AA69-E66268DA0AC3}">
      <dgm:prSet custT="1"/>
      <dgm:spPr/>
      <dgm:t>
        <a:bodyPr/>
        <a:lstStyle/>
        <a:p>
          <a:r>
            <a:rPr kumimoji="1" lang="zh-TW" altLang="en-US" sz="1000" b="1" smtClean="0">
              <a:latin typeface="標楷體" panose="03000509000000000000" pitchFamily="65" charset="-120"/>
              <a:ea typeface="標楷體" panose="03000509000000000000" pitchFamily="65" charset="-120"/>
            </a:rPr>
            <a:t>通過驗證各項資料</a:t>
          </a:r>
          <a:endParaRPr lang="zh-TW" altLang="en-US" sz="1000" dirty="0">
            <a:latin typeface="標楷體" panose="03000509000000000000" pitchFamily="65" charset="-120"/>
            <a:ea typeface="標楷體" panose="03000509000000000000" pitchFamily="65" charset="-120"/>
          </a:endParaRPr>
        </a:p>
      </dgm:t>
    </dgm:pt>
    <dgm:pt modelId="{75BA083B-454E-4981-9406-6DD91E7CEB00}" type="parTrans" cxnId="{A7E55E52-2227-4703-8FD1-029DC7373BD1}">
      <dgm:prSet/>
      <dgm:spPr/>
      <dgm:t>
        <a:bodyPr/>
        <a:lstStyle/>
        <a:p>
          <a:endParaRPr lang="zh-TW" altLang="en-US"/>
        </a:p>
      </dgm:t>
    </dgm:pt>
    <dgm:pt modelId="{A2356C02-F6C6-49EF-AAF0-8D02D575FF71}" type="sibTrans" cxnId="{A7E55E52-2227-4703-8FD1-029DC7373BD1}">
      <dgm:prSet/>
      <dgm:spPr/>
      <dgm:t>
        <a:bodyPr/>
        <a:lstStyle/>
        <a:p>
          <a:endParaRPr lang="zh-TW" altLang="en-US"/>
        </a:p>
      </dgm:t>
    </dgm:pt>
    <dgm:pt modelId="{FEEC4577-ACEE-47C5-ACAC-A93628E68CB6}" type="pres">
      <dgm:prSet presAssocID="{D49A9B12-79AF-4717-ABCC-254547CDCD2E}" presName="cycle" presStyleCnt="0">
        <dgm:presLayoutVars>
          <dgm:dir/>
          <dgm:resizeHandles val="exact"/>
        </dgm:presLayoutVars>
      </dgm:prSet>
      <dgm:spPr/>
      <dgm:t>
        <a:bodyPr/>
        <a:lstStyle/>
        <a:p>
          <a:endParaRPr lang="zh-TW" altLang="en-US"/>
        </a:p>
      </dgm:t>
    </dgm:pt>
    <dgm:pt modelId="{E9B15BF9-E8AD-4AAB-AD6F-F621EB9527B6}" type="pres">
      <dgm:prSet presAssocID="{952DC0E6-DA9B-46FC-93ED-C46C96E5E35A}" presName="node" presStyleLbl="node1" presStyleIdx="0" presStyleCnt="8">
        <dgm:presLayoutVars>
          <dgm:bulletEnabled val="1"/>
        </dgm:presLayoutVars>
      </dgm:prSet>
      <dgm:spPr/>
      <dgm:t>
        <a:bodyPr/>
        <a:lstStyle/>
        <a:p>
          <a:endParaRPr lang="zh-TW" altLang="en-US"/>
        </a:p>
      </dgm:t>
    </dgm:pt>
    <dgm:pt modelId="{955EE68E-0AFC-4176-99CE-168C181CB6B2}" type="pres">
      <dgm:prSet presAssocID="{952DC0E6-DA9B-46FC-93ED-C46C96E5E35A}" presName="spNode" presStyleCnt="0"/>
      <dgm:spPr/>
      <dgm:t>
        <a:bodyPr/>
        <a:lstStyle/>
        <a:p>
          <a:endParaRPr lang="zh-TW" altLang="en-US"/>
        </a:p>
      </dgm:t>
    </dgm:pt>
    <dgm:pt modelId="{97D3A261-70CC-4A81-9DAC-8D5DA1B82441}" type="pres">
      <dgm:prSet presAssocID="{340D93CA-34F6-49D9-976A-5F5B8A19B8C6}" presName="sibTrans" presStyleLbl="sibTrans1D1" presStyleIdx="0" presStyleCnt="8"/>
      <dgm:spPr/>
      <dgm:t>
        <a:bodyPr/>
        <a:lstStyle/>
        <a:p>
          <a:endParaRPr lang="zh-TW" altLang="en-US"/>
        </a:p>
      </dgm:t>
    </dgm:pt>
    <dgm:pt modelId="{703F429C-8B5F-43F5-8564-95E2A72C056C}" type="pres">
      <dgm:prSet presAssocID="{B3815BC5-3EEC-4409-B8A1-3579700C8F6F}" presName="node" presStyleLbl="node1" presStyleIdx="1" presStyleCnt="8">
        <dgm:presLayoutVars>
          <dgm:bulletEnabled val="1"/>
        </dgm:presLayoutVars>
      </dgm:prSet>
      <dgm:spPr/>
      <dgm:t>
        <a:bodyPr/>
        <a:lstStyle/>
        <a:p>
          <a:endParaRPr lang="zh-TW" altLang="en-US"/>
        </a:p>
      </dgm:t>
    </dgm:pt>
    <dgm:pt modelId="{A00C57C1-FD4D-4B37-AE44-D148EDEE8DC0}" type="pres">
      <dgm:prSet presAssocID="{B3815BC5-3EEC-4409-B8A1-3579700C8F6F}" presName="spNode" presStyleCnt="0"/>
      <dgm:spPr/>
      <dgm:t>
        <a:bodyPr/>
        <a:lstStyle/>
        <a:p>
          <a:endParaRPr lang="zh-TW" altLang="en-US"/>
        </a:p>
      </dgm:t>
    </dgm:pt>
    <dgm:pt modelId="{E3000FC2-9803-4C4F-9447-4EB23D4A1FB2}" type="pres">
      <dgm:prSet presAssocID="{0F3C4CF0-D1A5-4D68-8E16-946C05D7DF01}" presName="sibTrans" presStyleLbl="sibTrans1D1" presStyleIdx="1" presStyleCnt="8"/>
      <dgm:spPr/>
      <dgm:t>
        <a:bodyPr/>
        <a:lstStyle/>
        <a:p>
          <a:endParaRPr lang="zh-TW" altLang="en-US"/>
        </a:p>
      </dgm:t>
    </dgm:pt>
    <dgm:pt modelId="{5B3C46BA-B5C4-4D57-BF1B-CCA19024E321}" type="pres">
      <dgm:prSet presAssocID="{269462B9-B6D0-499C-AA69-E66268DA0AC3}" presName="node" presStyleLbl="node1" presStyleIdx="2" presStyleCnt="8">
        <dgm:presLayoutVars>
          <dgm:bulletEnabled val="1"/>
        </dgm:presLayoutVars>
      </dgm:prSet>
      <dgm:spPr/>
      <dgm:t>
        <a:bodyPr/>
        <a:lstStyle/>
        <a:p>
          <a:endParaRPr lang="zh-TW" altLang="en-US"/>
        </a:p>
      </dgm:t>
    </dgm:pt>
    <dgm:pt modelId="{EC971449-0AB6-45F6-84AE-21E346F7CA4D}" type="pres">
      <dgm:prSet presAssocID="{269462B9-B6D0-499C-AA69-E66268DA0AC3}" presName="spNode" presStyleCnt="0"/>
      <dgm:spPr/>
      <dgm:t>
        <a:bodyPr/>
        <a:lstStyle/>
        <a:p>
          <a:endParaRPr lang="zh-TW" altLang="en-US"/>
        </a:p>
      </dgm:t>
    </dgm:pt>
    <dgm:pt modelId="{916AB6EE-3517-41D4-9F29-5A5E274AA212}" type="pres">
      <dgm:prSet presAssocID="{A2356C02-F6C6-49EF-AAF0-8D02D575FF71}" presName="sibTrans" presStyleLbl="sibTrans1D1" presStyleIdx="2" presStyleCnt="8"/>
      <dgm:spPr/>
      <dgm:t>
        <a:bodyPr/>
        <a:lstStyle/>
        <a:p>
          <a:endParaRPr lang="zh-TW" altLang="en-US"/>
        </a:p>
      </dgm:t>
    </dgm:pt>
    <dgm:pt modelId="{BC8E9E41-993C-4896-BD4E-2CDB462E60A6}" type="pres">
      <dgm:prSet presAssocID="{D30B41F6-8AD1-4B2B-979B-EA85D9E6C672}" presName="node" presStyleLbl="node1" presStyleIdx="3" presStyleCnt="8">
        <dgm:presLayoutVars>
          <dgm:bulletEnabled val="1"/>
        </dgm:presLayoutVars>
      </dgm:prSet>
      <dgm:spPr/>
      <dgm:t>
        <a:bodyPr/>
        <a:lstStyle/>
        <a:p>
          <a:endParaRPr lang="zh-TW" altLang="en-US"/>
        </a:p>
      </dgm:t>
    </dgm:pt>
    <dgm:pt modelId="{59CA4D03-F28C-47BF-8EEF-AE4A76DDD875}" type="pres">
      <dgm:prSet presAssocID="{D30B41F6-8AD1-4B2B-979B-EA85D9E6C672}" presName="spNode" presStyleCnt="0"/>
      <dgm:spPr/>
      <dgm:t>
        <a:bodyPr/>
        <a:lstStyle/>
        <a:p>
          <a:endParaRPr lang="zh-TW" altLang="en-US"/>
        </a:p>
      </dgm:t>
    </dgm:pt>
    <dgm:pt modelId="{20CCEE49-8F01-4120-9CE8-C60F7BFA14DB}" type="pres">
      <dgm:prSet presAssocID="{9401EC98-EB47-4094-98A0-F3832DBC3644}" presName="sibTrans" presStyleLbl="sibTrans1D1" presStyleIdx="3" presStyleCnt="8"/>
      <dgm:spPr/>
      <dgm:t>
        <a:bodyPr/>
        <a:lstStyle/>
        <a:p>
          <a:endParaRPr lang="zh-TW" altLang="en-US"/>
        </a:p>
      </dgm:t>
    </dgm:pt>
    <dgm:pt modelId="{22A5CFB7-544A-4EE0-B41E-907D8C47B914}" type="pres">
      <dgm:prSet presAssocID="{BAF9C2AA-4E5A-4669-9CD3-28BA8CEB8105}" presName="node" presStyleLbl="node1" presStyleIdx="4" presStyleCnt="8">
        <dgm:presLayoutVars>
          <dgm:bulletEnabled val="1"/>
        </dgm:presLayoutVars>
      </dgm:prSet>
      <dgm:spPr/>
      <dgm:t>
        <a:bodyPr/>
        <a:lstStyle/>
        <a:p>
          <a:endParaRPr lang="zh-TW" altLang="en-US"/>
        </a:p>
      </dgm:t>
    </dgm:pt>
    <dgm:pt modelId="{6FAAD805-B775-4BF4-9FF1-829CFB31BCF2}" type="pres">
      <dgm:prSet presAssocID="{BAF9C2AA-4E5A-4669-9CD3-28BA8CEB8105}" presName="spNode" presStyleCnt="0"/>
      <dgm:spPr/>
      <dgm:t>
        <a:bodyPr/>
        <a:lstStyle/>
        <a:p>
          <a:endParaRPr lang="zh-TW" altLang="en-US"/>
        </a:p>
      </dgm:t>
    </dgm:pt>
    <dgm:pt modelId="{E4E1AAA8-D0D2-4B6F-A0EB-CE25AF4C2F9E}" type="pres">
      <dgm:prSet presAssocID="{C933453B-B13C-4C33-850F-704D7BA217C0}" presName="sibTrans" presStyleLbl="sibTrans1D1" presStyleIdx="4" presStyleCnt="8"/>
      <dgm:spPr/>
      <dgm:t>
        <a:bodyPr/>
        <a:lstStyle/>
        <a:p>
          <a:endParaRPr lang="zh-TW" altLang="en-US"/>
        </a:p>
      </dgm:t>
    </dgm:pt>
    <dgm:pt modelId="{1B81F250-B5ED-45BD-9977-63D0F32BF74D}" type="pres">
      <dgm:prSet presAssocID="{9DDD14E0-7CCF-46D3-A4B4-29BEACCEC63C}" presName="node" presStyleLbl="node1" presStyleIdx="5" presStyleCnt="8">
        <dgm:presLayoutVars>
          <dgm:bulletEnabled val="1"/>
        </dgm:presLayoutVars>
      </dgm:prSet>
      <dgm:spPr/>
      <dgm:t>
        <a:bodyPr/>
        <a:lstStyle/>
        <a:p>
          <a:endParaRPr lang="zh-TW" altLang="en-US"/>
        </a:p>
      </dgm:t>
    </dgm:pt>
    <dgm:pt modelId="{DBCECFF5-2AD5-484C-A8E6-599B59A640B2}" type="pres">
      <dgm:prSet presAssocID="{9DDD14E0-7CCF-46D3-A4B4-29BEACCEC63C}" presName="spNode" presStyleCnt="0"/>
      <dgm:spPr/>
      <dgm:t>
        <a:bodyPr/>
        <a:lstStyle/>
        <a:p>
          <a:endParaRPr lang="zh-TW" altLang="en-US"/>
        </a:p>
      </dgm:t>
    </dgm:pt>
    <dgm:pt modelId="{C850BA26-5472-4F7F-AF7A-7A663CFA27C9}" type="pres">
      <dgm:prSet presAssocID="{175ED26F-F978-4B46-9282-878E9AD9C714}" presName="sibTrans" presStyleLbl="sibTrans1D1" presStyleIdx="5" presStyleCnt="8"/>
      <dgm:spPr/>
      <dgm:t>
        <a:bodyPr/>
        <a:lstStyle/>
        <a:p>
          <a:endParaRPr lang="zh-TW" altLang="en-US"/>
        </a:p>
      </dgm:t>
    </dgm:pt>
    <dgm:pt modelId="{21E6E412-0D1A-4D4C-BDFA-1416F0911B95}" type="pres">
      <dgm:prSet presAssocID="{C65D83BA-BDB1-4CBC-A5C8-D29CE5C300E9}" presName="node" presStyleLbl="node1" presStyleIdx="6" presStyleCnt="8">
        <dgm:presLayoutVars>
          <dgm:bulletEnabled val="1"/>
        </dgm:presLayoutVars>
      </dgm:prSet>
      <dgm:spPr/>
      <dgm:t>
        <a:bodyPr/>
        <a:lstStyle/>
        <a:p>
          <a:endParaRPr lang="zh-TW" altLang="en-US"/>
        </a:p>
      </dgm:t>
    </dgm:pt>
    <dgm:pt modelId="{924028DD-EB23-4A9F-9863-EDA60B1C1B94}" type="pres">
      <dgm:prSet presAssocID="{C65D83BA-BDB1-4CBC-A5C8-D29CE5C300E9}" presName="spNode" presStyleCnt="0"/>
      <dgm:spPr/>
      <dgm:t>
        <a:bodyPr/>
        <a:lstStyle/>
        <a:p>
          <a:endParaRPr lang="zh-TW" altLang="en-US"/>
        </a:p>
      </dgm:t>
    </dgm:pt>
    <dgm:pt modelId="{552C7E16-2165-44C2-B7DB-6A2AA80CCC28}" type="pres">
      <dgm:prSet presAssocID="{7B0C9370-D15B-462D-A5E4-3EABFB0A7D9C}" presName="sibTrans" presStyleLbl="sibTrans1D1" presStyleIdx="6" presStyleCnt="8"/>
      <dgm:spPr/>
      <dgm:t>
        <a:bodyPr/>
        <a:lstStyle/>
        <a:p>
          <a:endParaRPr lang="zh-TW" altLang="en-US"/>
        </a:p>
      </dgm:t>
    </dgm:pt>
    <dgm:pt modelId="{5B005160-4270-4FD9-8691-A4C792D725F8}" type="pres">
      <dgm:prSet presAssocID="{9AAA1D95-2FB1-484A-B520-4458565FE2A8}" presName="node" presStyleLbl="node1" presStyleIdx="7" presStyleCnt="8">
        <dgm:presLayoutVars>
          <dgm:bulletEnabled val="1"/>
        </dgm:presLayoutVars>
      </dgm:prSet>
      <dgm:spPr/>
      <dgm:t>
        <a:bodyPr/>
        <a:lstStyle/>
        <a:p>
          <a:endParaRPr lang="zh-TW" altLang="en-US"/>
        </a:p>
      </dgm:t>
    </dgm:pt>
    <dgm:pt modelId="{4428C112-8788-4613-8FC6-5909920C9B35}" type="pres">
      <dgm:prSet presAssocID="{9AAA1D95-2FB1-484A-B520-4458565FE2A8}" presName="spNode" presStyleCnt="0"/>
      <dgm:spPr/>
      <dgm:t>
        <a:bodyPr/>
        <a:lstStyle/>
        <a:p>
          <a:endParaRPr lang="zh-TW" altLang="en-US"/>
        </a:p>
      </dgm:t>
    </dgm:pt>
    <dgm:pt modelId="{7F4060A3-A1BF-47A6-960A-E54C8A95D20C}" type="pres">
      <dgm:prSet presAssocID="{DA50FF7B-DF59-4DC2-AB8A-3B04A1A25161}" presName="sibTrans" presStyleLbl="sibTrans1D1" presStyleIdx="7" presStyleCnt="8"/>
      <dgm:spPr/>
      <dgm:t>
        <a:bodyPr/>
        <a:lstStyle/>
        <a:p>
          <a:endParaRPr lang="zh-TW" altLang="en-US"/>
        </a:p>
      </dgm:t>
    </dgm:pt>
  </dgm:ptLst>
  <dgm:cxnLst>
    <dgm:cxn modelId="{62BA330E-FCBB-4010-92CE-D0B49CA06AD0}" type="presOf" srcId="{C933453B-B13C-4C33-850F-704D7BA217C0}" destId="{E4E1AAA8-D0D2-4B6F-A0EB-CE25AF4C2F9E}" srcOrd="0" destOrd="0" presId="urn:microsoft.com/office/officeart/2005/8/layout/cycle6"/>
    <dgm:cxn modelId="{8E98ACF4-18AC-405E-935E-F13C3D383391}" type="presOf" srcId="{9AAA1D95-2FB1-484A-B520-4458565FE2A8}" destId="{5B005160-4270-4FD9-8691-A4C792D725F8}" srcOrd="0" destOrd="0" presId="urn:microsoft.com/office/officeart/2005/8/layout/cycle6"/>
    <dgm:cxn modelId="{D90E729A-8445-4804-B3C2-008F20497BCA}" srcId="{D49A9B12-79AF-4717-ABCC-254547CDCD2E}" destId="{9DDD14E0-7CCF-46D3-A4B4-29BEACCEC63C}" srcOrd="5" destOrd="0" parTransId="{D678F3CD-4E42-4C9F-9852-0AA15B615A3A}" sibTransId="{175ED26F-F978-4B46-9282-878E9AD9C714}"/>
    <dgm:cxn modelId="{3FD9336E-3291-4268-9CB5-B9F0AF93E281}" type="presOf" srcId="{9401EC98-EB47-4094-98A0-F3832DBC3644}" destId="{20CCEE49-8F01-4120-9CE8-C60F7BFA14DB}" srcOrd="0" destOrd="0" presId="urn:microsoft.com/office/officeart/2005/8/layout/cycle6"/>
    <dgm:cxn modelId="{C344CE0D-C674-4043-A5E7-0644E84F20C8}" type="presOf" srcId="{BAF9C2AA-4E5A-4669-9CD3-28BA8CEB8105}" destId="{22A5CFB7-544A-4EE0-B41E-907D8C47B914}" srcOrd="0" destOrd="0" presId="urn:microsoft.com/office/officeart/2005/8/layout/cycle6"/>
    <dgm:cxn modelId="{3B33EA94-DE88-4F32-B1EF-70E64669941F}" srcId="{D49A9B12-79AF-4717-ABCC-254547CDCD2E}" destId="{D30B41F6-8AD1-4B2B-979B-EA85D9E6C672}" srcOrd="3" destOrd="0" parTransId="{208D7045-29EA-4FA8-B161-7CD5E30F0063}" sibTransId="{9401EC98-EB47-4094-98A0-F3832DBC3644}"/>
    <dgm:cxn modelId="{71C12B30-D099-4C21-B097-8D306470736D}" type="presOf" srcId="{B3815BC5-3EEC-4409-B8A1-3579700C8F6F}" destId="{703F429C-8B5F-43F5-8564-95E2A72C056C}" srcOrd="0" destOrd="0" presId="urn:microsoft.com/office/officeart/2005/8/layout/cycle6"/>
    <dgm:cxn modelId="{A7E55E52-2227-4703-8FD1-029DC7373BD1}" srcId="{D49A9B12-79AF-4717-ABCC-254547CDCD2E}" destId="{269462B9-B6D0-499C-AA69-E66268DA0AC3}" srcOrd="2" destOrd="0" parTransId="{75BA083B-454E-4981-9406-6DD91E7CEB00}" sibTransId="{A2356C02-F6C6-49EF-AAF0-8D02D575FF71}"/>
    <dgm:cxn modelId="{76377B91-93C0-4A5B-BD26-69BE05A504D1}" type="presOf" srcId="{340D93CA-34F6-49D9-976A-5F5B8A19B8C6}" destId="{97D3A261-70CC-4A81-9DAC-8D5DA1B82441}" srcOrd="0" destOrd="0" presId="urn:microsoft.com/office/officeart/2005/8/layout/cycle6"/>
    <dgm:cxn modelId="{E0F3BDFB-9459-44AF-8736-60580A6D87E2}" srcId="{D49A9B12-79AF-4717-ABCC-254547CDCD2E}" destId="{9AAA1D95-2FB1-484A-B520-4458565FE2A8}" srcOrd="7" destOrd="0" parTransId="{0D3F57AF-C16A-438D-89AF-C0CA2820E416}" sibTransId="{DA50FF7B-DF59-4DC2-AB8A-3B04A1A25161}"/>
    <dgm:cxn modelId="{93FC5A08-6AEF-44CB-B483-8B03EEAC7505}" srcId="{D49A9B12-79AF-4717-ABCC-254547CDCD2E}" destId="{C65D83BA-BDB1-4CBC-A5C8-D29CE5C300E9}" srcOrd="6" destOrd="0" parTransId="{26EBC93B-E13D-44C9-B0BC-9D5ABBA06DDB}" sibTransId="{7B0C9370-D15B-462D-A5E4-3EABFB0A7D9C}"/>
    <dgm:cxn modelId="{A4AB288A-77C5-4631-9BCB-6CD729698FAC}" type="presOf" srcId="{175ED26F-F978-4B46-9282-878E9AD9C714}" destId="{C850BA26-5472-4F7F-AF7A-7A663CFA27C9}" srcOrd="0" destOrd="0" presId="urn:microsoft.com/office/officeart/2005/8/layout/cycle6"/>
    <dgm:cxn modelId="{DB0D7DEA-B5A7-43BD-9CCD-6AC4CF41FAE4}" type="presOf" srcId="{C65D83BA-BDB1-4CBC-A5C8-D29CE5C300E9}" destId="{21E6E412-0D1A-4D4C-BDFA-1416F0911B95}" srcOrd="0" destOrd="0" presId="urn:microsoft.com/office/officeart/2005/8/layout/cycle6"/>
    <dgm:cxn modelId="{40E4EFCA-4FA2-433F-BE7E-703CA53F519A}" type="presOf" srcId="{952DC0E6-DA9B-46FC-93ED-C46C96E5E35A}" destId="{E9B15BF9-E8AD-4AAB-AD6F-F621EB9527B6}" srcOrd="0" destOrd="0" presId="urn:microsoft.com/office/officeart/2005/8/layout/cycle6"/>
    <dgm:cxn modelId="{B077D609-D2DF-44A2-8822-C3171B830369}" type="presOf" srcId="{7B0C9370-D15B-462D-A5E4-3EABFB0A7D9C}" destId="{552C7E16-2165-44C2-B7DB-6A2AA80CCC28}" srcOrd="0" destOrd="0" presId="urn:microsoft.com/office/officeart/2005/8/layout/cycle6"/>
    <dgm:cxn modelId="{04FC3BCE-9F2D-4FAF-8CEE-6BD24900B880}" type="presOf" srcId="{D49A9B12-79AF-4717-ABCC-254547CDCD2E}" destId="{FEEC4577-ACEE-47C5-ACAC-A93628E68CB6}" srcOrd="0" destOrd="0" presId="urn:microsoft.com/office/officeart/2005/8/layout/cycle6"/>
    <dgm:cxn modelId="{04AD7E78-77FC-4DA4-AFCD-B17E750B6331}" type="presOf" srcId="{D30B41F6-8AD1-4B2B-979B-EA85D9E6C672}" destId="{BC8E9E41-993C-4896-BD4E-2CDB462E60A6}" srcOrd="0" destOrd="0" presId="urn:microsoft.com/office/officeart/2005/8/layout/cycle6"/>
    <dgm:cxn modelId="{CB9F6A3E-ADC8-4DF9-AE34-EA57570BA0AD}" type="presOf" srcId="{269462B9-B6D0-499C-AA69-E66268DA0AC3}" destId="{5B3C46BA-B5C4-4D57-BF1B-CCA19024E321}" srcOrd="0" destOrd="0" presId="urn:microsoft.com/office/officeart/2005/8/layout/cycle6"/>
    <dgm:cxn modelId="{255A970F-2652-4E68-8921-5637488E2476}" srcId="{D49A9B12-79AF-4717-ABCC-254547CDCD2E}" destId="{B3815BC5-3EEC-4409-B8A1-3579700C8F6F}" srcOrd="1" destOrd="0" parTransId="{2245FE07-80D4-45F8-BE68-09DD9D94CE03}" sibTransId="{0F3C4CF0-D1A5-4D68-8E16-946C05D7DF01}"/>
    <dgm:cxn modelId="{AA037B11-B99C-4238-BE8A-F25A042496AD}" type="presOf" srcId="{9DDD14E0-7CCF-46D3-A4B4-29BEACCEC63C}" destId="{1B81F250-B5ED-45BD-9977-63D0F32BF74D}" srcOrd="0" destOrd="0" presId="urn:microsoft.com/office/officeart/2005/8/layout/cycle6"/>
    <dgm:cxn modelId="{CEDBB383-ED0D-4C1C-9E49-742F829401B5}" type="presOf" srcId="{DA50FF7B-DF59-4DC2-AB8A-3B04A1A25161}" destId="{7F4060A3-A1BF-47A6-960A-E54C8A95D20C}" srcOrd="0" destOrd="0" presId="urn:microsoft.com/office/officeart/2005/8/layout/cycle6"/>
    <dgm:cxn modelId="{7AE67BCF-DFBA-4B36-938F-29B20094FB07}" srcId="{D49A9B12-79AF-4717-ABCC-254547CDCD2E}" destId="{952DC0E6-DA9B-46FC-93ED-C46C96E5E35A}" srcOrd="0" destOrd="0" parTransId="{30434724-5068-4325-9B59-4DD630701665}" sibTransId="{340D93CA-34F6-49D9-976A-5F5B8A19B8C6}"/>
    <dgm:cxn modelId="{B377AC65-9A35-4C30-BBC2-CC396D1AF91B}" type="presOf" srcId="{0F3C4CF0-D1A5-4D68-8E16-946C05D7DF01}" destId="{E3000FC2-9803-4C4F-9447-4EB23D4A1FB2}" srcOrd="0" destOrd="0" presId="urn:microsoft.com/office/officeart/2005/8/layout/cycle6"/>
    <dgm:cxn modelId="{95D80C37-EB88-4E3F-BCCF-58B905719008}" type="presOf" srcId="{A2356C02-F6C6-49EF-AAF0-8D02D575FF71}" destId="{916AB6EE-3517-41D4-9F29-5A5E274AA212}" srcOrd="0" destOrd="0" presId="urn:microsoft.com/office/officeart/2005/8/layout/cycle6"/>
    <dgm:cxn modelId="{801BABC0-1ADF-4DE8-BF4C-66FEE90BBC47}" srcId="{D49A9B12-79AF-4717-ABCC-254547CDCD2E}" destId="{BAF9C2AA-4E5A-4669-9CD3-28BA8CEB8105}" srcOrd="4" destOrd="0" parTransId="{F72176D0-A964-4588-92DF-62B794B6E3E3}" sibTransId="{C933453B-B13C-4C33-850F-704D7BA217C0}"/>
    <dgm:cxn modelId="{B4CBF0C4-2A05-462C-B9A1-F971F221FF07}" type="presParOf" srcId="{FEEC4577-ACEE-47C5-ACAC-A93628E68CB6}" destId="{E9B15BF9-E8AD-4AAB-AD6F-F621EB9527B6}" srcOrd="0" destOrd="0" presId="urn:microsoft.com/office/officeart/2005/8/layout/cycle6"/>
    <dgm:cxn modelId="{641656B4-8E34-4F59-B7A9-326D0852B05A}" type="presParOf" srcId="{FEEC4577-ACEE-47C5-ACAC-A93628E68CB6}" destId="{955EE68E-0AFC-4176-99CE-168C181CB6B2}" srcOrd="1" destOrd="0" presId="urn:microsoft.com/office/officeart/2005/8/layout/cycle6"/>
    <dgm:cxn modelId="{D694CEC3-F047-40CE-B18E-5AC41D46862E}" type="presParOf" srcId="{FEEC4577-ACEE-47C5-ACAC-A93628E68CB6}" destId="{97D3A261-70CC-4A81-9DAC-8D5DA1B82441}" srcOrd="2" destOrd="0" presId="urn:microsoft.com/office/officeart/2005/8/layout/cycle6"/>
    <dgm:cxn modelId="{E967F1FA-9A61-446C-888C-0E6E82CF2503}" type="presParOf" srcId="{FEEC4577-ACEE-47C5-ACAC-A93628E68CB6}" destId="{703F429C-8B5F-43F5-8564-95E2A72C056C}" srcOrd="3" destOrd="0" presId="urn:microsoft.com/office/officeart/2005/8/layout/cycle6"/>
    <dgm:cxn modelId="{5CED374D-3F5E-48F9-9523-D7E54A566356}" type="presParOf" srcId="{FEEC4577-ACEE-47C5-ACAC-A93628E68CB6}" destId="{A00C57C1-FD4D-4B37-AE44-D148EDEE8DC0}" srcOrd="4" destOrd="0" presId="urn:microsoft.com/office/officeart/2005/8/layout/cycle6"/>
    <dgm:cxn modelId="{94F14250-6437-4597-8E4C-2C73436B48BA}" type="presParOf" srcId="{FEEC4577-ACEE-47C5-ACAC-A93628E68CB6}" destId="{E3000FC2-9803-4C4F-9447-4EB23D4A1FB2}" srcOrd="5" destOrd="0" presId="urn:microsoft.com/office/officeart/2005/8/layout/cycle6"/>
    <dgm:cxn modelId="{66B18646-B68B-48BE-ADEE-F456ADFCB9BE}" type="presParOf" srcId="{FEEC4577-ACEE-47C5-ACAC-A93628E68CB6}" destId="{5B3C46BA-B5C4-4D57-BF1B-CCA19024E321}" srcOrd="6" destOrd="0" presId="urn:microsoft.com/office/officeart/2005/8/layout/cycle6"/>
    <dgm:cxn modelId="{BD6C493F-2D4D-4D92-8C6E-2ADCE7AA8460}" type="presParOf" srcId="{FEEC4577-ACEE-47C5-ACAC-A93628E68CB6}" destId="{EC971449-0AB6-45F6-84AE-21E346F7CA4D}" srcOrd="7" destOrd="0" presId="urn:microsoft.com/office/officeart/2005/8/layout/cycle6"/>
    <dgm:cxn modelId="{EBA2E23A-8554-457A-BE70-F192D9A9883E}" type="presParOf" srcId="{FEEC4577-ACEE-47C5-ACAC-A93628E68CB6}" destId="{916AB6EE-3517-41D4-9F29-5A5E274AA212}" srcOrd="8" destOrd="0" presId="urn:microsoft.com/office/officeart/2005/8/layout/cycle6"/>
    <dgm:cxn modelId="{C3DE77F4-F250-4213-A85A-53169BBA10D6}" type="presParOf" srcId="{FEEC4577-ACEE-47C5-ACAC-A93628E68CB6}" destId="{BC8E9E41-993C-4896-BD4E-2CDB462E60A6}" srcOrd="9" destOrd="0" presId="urn:microsoft.com/office/officeart/2005/8/layout/cycle6"/>
    <dgm:cxn modelId="{1B2F86C0-1466-4B7D-967F-2AF2E8818094}" type="presParOf" srcId="{FEEC4577-ACEE-47C5-ACAC-A93628E68CB6}" destId="{59CA4D03-F28C-47BF-8EEF-AE4A76DDD875}" srcOrd="10" destOrd="0" presId="urn:microsoft.com/office/officeart/2005/8/layout/cycle6"/>
    <dgm:cxn modelId="{9143B31B-6314-453E-9239-9404E3C9E7C9}" type="presParOf" srcId="{FEEC4577-ACEE-47C5-ACAC-A93628E68CB6}" destId="{20CCEE49-8F01-4120-9CE8-C60F7BFA14DB}" srcOrd="11" destOrd="0" presId="urn:microsoft.com/office/officeart/2005/8/layout/cycle6"/>
    <dgm:cxn modelId="{E8D27E88-4B40-46EA-90E2-EB5C0F6AAD0A}" type="presParOf" srcId="{FEEC4577-ACEE-47C5-ACAC-A93628E68CB6}" destId="{22A5CFB7-544A-4EE0-B41E-907D8C47B914}" srcOrd="12" destOrd="0" presId="urn:microsoft.com/office/officeart/2005/8/layout/cycle6"/>
    <dgm:cxn modelId="{2B1F2D68-B143-4AEF-BE49-7FDF413B9F45}" type="presParOf" srcId="{FEEC4577-ACEE-47C5-ACAC-A93628E68CB6}" destId="{6FAAD805-B775-4BF4-9FF1-829CFB31BCF2}" srcOrd="13" destOrd="0" presId="urn:microsoft.com/office/officeart/2005/8/layout/cycle6"/>
    <dgm:cxn modelId="{E61C1176-C0CF-46A1-B2BC-61FCC4F5568B}" type="presParOf" srcId="{FEEC4577-ACEE-47C5-ACAC-A93628E68CB6}" destId="{E4E1AAA8-D0D2-4B6F-A0EB-CE25AF4C2F9E}" srcOrd="14" destOrd="0" presId="urn:microsoft.com/office/officeart/2005/8/layout/cycle6"/>
    <dgm:cxn modelId="{C3953501-AF9B-4996-9DFD-ACCE6BC8B13C}" type="presParOf" srcId="{FEEC4577-ACEE-47C5-ACAC-A93628E68CB6}" destId="{1B81F250-B5ED-45BD-9977-63D0F32BF74D}" srcOrd="15" destOrd="0" presId="urn:microsoft.com/office/officeart/2005/8/layout/cycle6"/>
    <dgm:cxn modelId="{F18F77D5-B6A7-4CD9-B212-60603C591F22}" type="presParOf" srcId="{FEEC4577-ACEE-47C5-ACAC-A93628E68CB6}" destId="{DBCECFF5-2AD5-484C-A8E6-599B59A640B2}" srcOrd="16" destOrd="0" presId="urn:microsoft.com/office/officeart/2005/8/layout/cycle6"/>
    <dgm:cxn modelId="{09ACE862-65D7-43ED-AA28-D380359BB80D}" type="presParOf" srcId="{FEEC4577-ACEE-47C5-ACAC-A93628E68CB6}" destId="{C850BA26-5472-4F7F-AF7A-7A663CFA27C9}" srcOrd="17" destOrd="0" presId="urn:microsoft.com/office/officeart/2005/8/layout/cycle6"/>
    <dgm:cxn modelId="{12AC1AED-DB9E-467F-B666-FE464D406AAB}" type="presParOf" srcId="{FEEC4577-ACEE-47C5-ACAC-A93628E68CB6}" destId="{21E6E412-0D1A-4D4C-BDFA-1416F0911B95}" srcOrd="18" destOrd="0" presId="urn:microsoft.com/office/officeart/2005/8/layout/cycle6"/>
    <dgm:cxn modelId="{7E83CB11-D128-43F8-AA39-92FC5D2D3EFF}" type="presParOf" srcId="{FEEC4577-ACEE-47C5-ACAC-A93628E68CB6}" destId="{924028DD-EB23-4A9F-9863-EDA60B1C1B94}" srcOrd="19" destOrd="0" presId="urn:microsoft.com/office/officeart/2005/8/layout/cycle6"/>
    <dgm:cxn modelId="{0B1172F0-BA97-4B78-9E63-7D5CBC39405A}" type="presParOf" srcId="{FEEC4577-ACEE-47C5-ACAC-A93628E68CB6}" destId="{552C7E16-2165-44C2-B7DB-6A2AA80CCC28}" srcOrd="20" destOrd="0" presId="urn:microsoft.com/office/officeart/2005/8/layout/cycle6"/>
    <dgm:cxn modelId="{FBBCD927-9E09-45B6-BA71-0C927839AC93}" type="presParOf" srcId="{FEEC4577-ACEE-47C5-ACAC-A93628E68CB6}" destId="{5B005160-4270-4FD9-8691-A4C792D725F8}" srcOrd="21" destOrd="0" presId="urn:microsoft.com/office/officeart/2005/8/layout/cycle6"/>
    <dgm:cxn modelId="{066C505A-49D4-451D-810E-9FF6AADACBD9}" type="presParOf" srcId="{FEEC4577-ACEE-47C5-ACAC-A93628E68CB6}" destId="{4428C112-8788-4613-8FC6-5909920C9B35}" srcOrd="22" destOrd="0" presId="urn:microsoft.com/office/officeart/2005/8/layout/cycle6"/>
    <dgm:cxn modelId="{CC980BC2-5431-4D0C-82A1-7BD632A04AA6}" type="presParOf" srcId="{FEEC4577-ACEE-47C5-ACAC-A93628E68CB6}" destId="{7F4060A3-A1BF-47A6-960A-E54C8A95D20C}" srcOrd="23" destOrd="0" presId="urn:microsoft.com/office/officeart/2005/8/layout/cycle6"/>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41CD524-2DE4-4C12-8289-622C16B7C77F}" type="doc">
      <dgm:prSet loTypeId="urn:microsoft.com/office/officeart/2005/8/layout/arrow2" loCatId="process" qsTypeId="urn:microsoft.com/office/officeart/2005/8/quickstyle/simple2" qsCatId="simple" csTypeId="urn:microsoft.com/office/officeart/2005/8/colors/accent6_4" csCatId="accent6" phldr="1"/>
      <dgm:spPr/>
      <dgm:t>
        <a:bodyPr/>
        <a:lstStyle/>
        <a:p>
          <a:endParaRPr lang="zh-TW" altLang="en-US"/>
        </a:p>
      </dgm:t>
    </dgm:pt>
    <dgm:pt modelId="{704E89EF-2ADA-4457-A17F-7537DE563C36}">
      <dgm:prSet/>
      <dgm:spPr/>
      <dgm:t>
        <a:bodyPr/>
        <a:lstStyle/>
        <a:p>
          <a:pPr rtl="0"/>
          <a:r>
            <a:rPr kumimoji="1" lang="en-US" dirty="0" smtClean="0">
              <a:latin typeface="標楷體" panose="03000509000000000000" pitchFamily="65" charset="-120"/>
              <a:ea typeface="標楷體" panose="03000509000000000000" pitchFamily="65" charset="-120"/>
            </a:rPr>
            <a:t>10</a:t>
          </a:r>
          <a:r>
            <a:rPr kumimoji="1" lang="en-US" altLang="zh-TW" dirty="0" smtClean="0">
              <a:latin typeface="標楷體" panose="03000509000000000000" pitchFamily="65" charset="-120"/>
              <a:ea typeface="標楷體" panose="03000509000000000000" pitchFamily="65" charset="-120"/>
            </a:rPr>
            <a:t>2</a:t>
          </a:r>
          <a:r>
            <a:rPr kumimoji="1" lang="zh-TW" dirty="0" smtClean="0">
              <a:latin typeface="標楷體" panose="03000509000000000000" pitchFamily="65" charset="-120"/>
              <a:ea typeface="標楷體" panose="03000509000000000000" pitchFamily="65" charset="-120"/>
            </a:rPr>
            <a:t>年開放</a:t>
          </a:r>
          <a:r>
            <a:rPr kumimoji="1" lang="en-US" altLang="zh-TW" dirty="0" smtClean="0">
              <a:latin typeface="標楷體" panose="03000509000000000000" pitchFamily="65" charset="-120"/>
              <a:ea typeface="標楷體" panose="03000509000000000000" pitchFamily="65" charset="-120"/>
            </a:rPr>
            <a:t>6</a:t>
          </a:r>
          <a:r>
            <a:rPr kumimoji="1" lang="zh-TW" dirty="0" smtClean="0">
              <a:latin typeface="標楷體" panose="03000509000000000000" pitchFamily="65" charset="-120"/>
              <a:ea typeface="標楷體" panose="03000509000000000000" pitchFamily="65" charset="-120"/>
            </a:rPr>
            <a:t>筆</a:t>
          </a:r>
          <a:endParaRPr lang="zh-TW" dirty="0">
            <a:latin typeface="標楷體" panose="03000509000000000000" pitchFamily="65" charset="-120"/>
            <a:ea typeface="標楷體" panose="03000509000000000000" pitchFamily="65" charset="-120"/>
          </a:endParaRPr>
        </a:p>
      </dgm:t>
    </dgm:pt>
    <dgm:pt modelId="{2CECCBDE-E87F-42AB-9CE1-675282591A6B}" type="parTrans" cxnId="{01C93766-6B32-48DD-8CA2-4A72FEAFE285}">
      <dgm:prSet/>
      <dgm:spPr/>
      <dgm:t>
        <a:bodyPr/>
        <a:lstStyle/>
        <a:p>
          <a:endParaRPr lang="zh-TW" altLang="en-US"/>
        </a:p>
      </dgm:t>
    </dgm:pt>
    <dgm:pt modelId="{14C5818D-5DD8-42F2-ACBE-260E3EC993D8}" type="sibTrans" cxnId="{01C93766-6B32-48DD-8CA2-4A72FEAFE285}">
      <dgm:prSet/>
      <dgm:spPr/>
      <dgm:t>
        <a:bodyPr/>
        <a:lstStyle/>
        <a:p>
          <a:endParaRPr lang="zh-TW" altLang="en-US"/>
        </a:p>
      </dgm:t>
    </dgm:pt>
    <dgm:pt modelId="{A8A3EA97-07FF-4934-ACBC-099B9E5E3BF2}">
      <dgm:prSet/>
      <dgm:spPr/>
      <dgm:t>
        <a:bodyPr/>
        <a:lstStyle/>
        <a:p>
          <a:pPr rtl="0"/>
          <a:r>
            <a:rPr kumimoji="1" lang="en-US" dirty="0" smtClean="0">
              <a:latin typeface="標楷體" panose="03000509000000000000" pitchFamily="65" charset="-120"/>
              <a:ea typeface="標楷體" panose="03000509000000000000" pitchFamily="65" charset="-120"/>
            </a:rPr>
            <a:t>10</a:t>
          </a:r>
          <a:r>
            <a:rPr kumimoji="1" lang="en-US" altLang="zh-TW" dirty="0" smtClean="0">
              <a:latin typeface="標楷體" panose="03000509000000000000" pitchFamily="65" charset="-120"/>
              <a:ea typeface="標楷體" panose="03000509000000000000" pitchFamily="65" charset="-120"/>
            </a:rPr>
            <a:t>4</a:t>
          </a:r>
          <a:r>
            <a:rPr kumimoji="1" lang="zh-TW" dirty="0" smtClean="0">
              <a:latin typeface="標楷體" panose="03000509000000000000" pitchFamily="65" charset="-120"/>
              <a:ea typeface="標楷體" panose="03000509000000000000" pitchFamily="65" charset="-120"/>
            </a:rPr>
            <a:t>年</a:t>
          </a:r>
          <a:r>
            <a:rPr kumimoji="1" lang="zh-TW" altLang="en-US" dirty="0" smtClean="0">
              <a:latin typeface="標楷體" panose="03000509000000000000" pitchFamily="65" charset="-120"/>
              <a:ea typeface="標楷體" panose="03000509000000000000" pitchFamily="65" charset="-120"/>
            </a:rPr>
            <a:t>第二季</a:t>
          </a:r>
          <a:r>
            <a:rPr kumimoji="1" lang="zh-TW" dirty="0" smtClean="0">
              <a:latin typeface="標楷體" panose="03000509000000000000" pitchFamily="65" charset="-120"/>
              <a:ea typeface="標楷體" panose="03000509000000000000" pitchFamily="65" charset="-120"/>
            </a:rPr>
            <a:t>開放</a:t>
          </a:r>
          <a:r>
            <a:rPr kumimoji="1" lang="en-US" altLang="zh-TW" dirty="0" smtClean="0">
              <a:latin typeface="標楷體" panose="03000509000000000000" pitchFamily="65" charset="-120"/>
              <a:ea typeface="標楷體" panose="03000509000000000000" pitchFamily="65" charset="-120"/>
            </a:rPr>
            <a:t>21</a:t>
          </a:r>
          <a:r>
            <a:rPr kumimoji="1" lang="zh-TW" dirty="0" smtClean="0">
              <a:latin typeface="標楷體" panose="03000509000000000000" pitchFamily="65" charset="-120"/>
              <a:ea typeface="標楷體" panose="03000509000000000000" pitchFamily="65" charset="-120"/>
            </a:rPr>
            <a:t>筆</a:t>
          </a:r>
          <a:r>
            <a:rPr kumimoji="1" lang="en-US" altLang="zh-TW" dirty="0" smtClean="0">
              <a:latin typeface="標楷體" panose="03000509000000000000" pitchFamily="65" charset="-120"/>
              <a:ea typeface="標楷體" panose="03000509000000000000" pitchFamily="65" charset="-120"/>
            </a:rPr>
            <a:t>(</a:t>
          </a:r>
          <a:r>
            <a:rPr kumimoji="1" lang="zh-TW" altLang="en-US" dirty="0" smtClean="0">
              <a:latin typeface="標楷體" panose="03000509000000000000" pitchFamily="65" charset="-120"/>
              <a:ea typeface="標楷體" panose="03000509000000000000" pitchFamily="65" charset="-120"/>
            </a:rPr>
            <a:t>累計開放</a:t>
          </a:r>
          <a:r>
            <a:rPr kumimoji="1" lang="en-US" altLang="zh-TW" dirty="0" smtClean="0">
              <a:latin typeface="標楷體" panose="03000509000000000000" pitchFamily="65" charset="-120"/>
              <a:ea typeface="標楷體" panose="03000509000000000000" pitchFamily="65" charset="-120"/>
            </a:rPr>
            <a:t>47</a:t>
          </a:r>
          <a:r>
            <a:rPr kumimoji="1" lang="zh-TW" altLang="en-US" dirty="0" smtClean="0">
              <a:latin typeface="標楷體" panose="03000509000000000000" pitchFamily="65" charset="-120"/>
              <a:ea typeface="標楷體" panose="03000509000000000000" pitchFamily="65" charset="-120"/>
            </a:rPr>
            <a:t>筆</a:t>
          </a:r>
          <a:r>
            <a:rPr kumimoji="1" lang="en-US" altLang="zh-TW" dirty="0" smtClean="0">
              <a:latin typeface="標楷體" panose="03000509000000000000" pitchFamily="65" charset="-120"/>
              <a:ea typeface="標楷體" panose="03000509000000000000" pitchFamily="65" charset="-120"/>
            </a:rPr>
            <a:t>)</a:t>
          </a:r>
          <a:endParaRPr lang="zh-TW" dirty="0">
            <a:latin typeface="標楷體" panose="03000509000000000000" pitchFamily="65" charset="-120"/>
            <a:ea typeface="標楷體" panose="03000509000000000000" pitchFamily="65" charset="-120"/>
          </a:endParaRPr>
        </a:p>
      </dgm:t>
    </dgm:pt>
    <dgm:pt modelId="{6BE9130A-E9D0-493D-AB95-2906B92CBCC4}" type="parTrans" cxnId="{808D2FA8-311F-4154-AB1C-BA5B4A648875}">
      <dgm:prSet/>
      <dgm:spPr/>
      <dgm:t>
        <a:bodyPr/>
        <a:lstStyle/>
        <a:p>
          <a:endParaRPr lang="zh-TW" altLang="en-US"/>
        </a:p>
      </dgm:t>
    </dgm:pt>
    <dgm:pt modelId="{064B9470-4C01-44F2-AB07-CE81DF1DA937}" type="sibTrans" cxnId="{808D2FA8-311F-4154-AB1C-BA5B4A648875}">
      <dgm:prSet/>
      <dgm:spPr/>
      <dgm:t>
        <a:bodyPr/>
        <a:lstStyle/>
        <a:p>
          <a:endParaRPr lang="zh-TW" altLang="en-US"/>
        </a:p>
      </dgm:t>
    </dgm:pt>
    <dgm:pt modelId="{312528F6-5239-45C9-90B2-45090BAC4D1B}">
      <dgm:prSet/>
      <dgm:spPr/>
      <dgm:t>
        <a:bodyPr/>
        <a:lstStyle/>
        <a:p>
          <a:pPr rtl="0"/>
          <a:r>
            <a:rPr kumimoji="1" lang="en-US" b="0" dirty="0" smtClean="0">
              <a:latin typeface="標楷體" panose="03000509000000000000" pitchFamily="65" charset="-120"/>
              <a:ea typeface="標楷體" panose="03000509000000000000" pitchFamily="65" charset="-120"/>
            </a:rPr>
            <a:t>104</a:t>
          </a:r>
          <a:r>
            <a:rPr kumimoji="1" lang="zh-TW" b="0" dirty="0" smtClean="0">
              <a:latin typeface="標楷體" panose="03000509000000000000" pitchFamily="65" charset="-120"/>
              <a:ea typeface="標楷體" panose="03000509000000000000" pitchFamily="65" charset="-120"/>
            </a:rPr>
            <a:t>年</a:t>
          </a:r>
          <a:r>
            <a:rPr kumimoji="1" lang="zh-TW" altLang="en-US" b="0" dirty="0" smtClean="0">
              <a:latin typeface="標楷體" panose="03000509000000000000" pitchFamily="65" charset="-120"/>
              <a:ea typeface="標楷體" panose="03000509000000000000" pitchFamily="65" charset="-120"/>
            </a:rPr>
            <a:t>第三季</a:t>
          </a:r>
          <a:r>
            <a:rPr kumimoji="1" lang="zh-TW" b="0" dirty="0" smtClean="0">
              <a:latin typeface="標楷體" panose="03000509000000000000" pitchFamily="65" charset="-120"/>
              <a:ea typeface="標楷體" panose="03000509000000000000" pitchFamily="65" charset="-120"/>
            </a:rPr>
            <a:t>開放</a:t>
          </a:r>
          <a:r>
            <a:rPr kumimoji="1" lang="en-US" altLang="zh-TW" b="0" dirty="0" smtClean="0">
              <a:latin typeface="標楷體" panose="03000509000000000000" pitchFamily="65" charset="-120"/>
              <a:ea typeface="標楷體" panose="03000509000000000000" pitchFamily="65" charset="-120"/>
            </a:rPr>
            <a:t>25</a:t>
          </a:r>
          <a:r>
            <a:rPr kumimoji="1" lang="zh-TW" b="0" dirty="0" smtClean="0">
              <a:latin typeface="標楷體" panose="03000509000000000000" pitchFamily="65" charset="-120"/>
              <a:ea typeface="標楷體" panose="03000509000000000000" pitchFamily="65" charset="-120"/>
            </a:rPr>
            <a:t>筆</a:t>
          </a:r>
          <a:r>
            <a:rPr kumimoji="1" lang="en-US" altLang="zh-TW" b="0" dirty="0" smtClean="0">
              <a:latin typeface="標楷體" panose="03000509000000000000" pitchFamily="65" charset="-120"/>
              <a:ea typeface="標楷體" panose="03000509000000000000" pitchFamily="65" charset="-120"/>
            </a:rPr>
            <a:t>(</a:t>
          </a:r>
          <a:r>
            <a:rPr kumimoji="1" lang="zh-TW" altLang="en-US" b="0" dirty="0" smtClean="0">
              <a:latin typeface="標楷體" panose="03000509000000000000" pitchFamily="65" charset="-120"/>
              <a:ea typeface="標楷體" panose="03000509000000000000" pitchFamily="65" charset="-120"/>
            </a:rPr>
            <a:t>累計開放</a:t>
          </a:r>
          <a:r>
            <a:rPr kumimoji="1" lang="en-US" altLang="zh-TW" b="0" dirty="0" smtClean="0">
              <a:latin typeface="標楷體" panose="03000509000000000000" pitchFamily="65" charset="-120"/>
              <a:ea typeface="標楷體" panose="03000509000000000000" pitchFamily="65" charset="-120"/>
            </a:rPr>
            <a:t>72</a:t>
          </a:r>
          <a:r>
            <a:rPr kumimoji="1" lang="zh-TW" altLang="en-US" b="0" dirty="0" smtClean="0">
              <a:latin typeface="標楷體" panose="03000509000000000000" pitchFamily="65" charset="-120"/>
              <a:ea typeface="標楷體" panose="03000509000000000000" pitchFamily="65" charset="-120"/>
            </a:rPr>
            <a:t>筆</a:t>
          </a:r>
          <a:r>
            <a:rPr kumimoji="1" lang="en-US" altLang="zh-TW" b="0" dirty="0" smtClean="0">
              <a:latin typeface="標楷體" panose="03000509000000000000" pitchFamily="65" charset="-120"/>
              <a:ea typeface="標楷體" panose="03000509000000000000" pitchFamily="65" charset="-120"/>
            </a:rPr>
            <a:t>)</a:t>
          </a:r>
          <a:endParaRPr lang="zh-TW" b="0" dirty="0">
            <a:latin typeface="標楷體" panose="03000509000000000000" pitchFamily="65" charset="-120"/>
            <a:ea typeface="標楷體" panose="03000509000000000000" pitchFamily="65" charset="-120"/>
          </a:endParaRPr>
        </a:p>
      </dgm:t>
    </dgm:pt>
    <dgm:pt modelId="{0610727E-ACB3-43C5-991F-0A803257900E}" type="parTrans" cxnId="{815238C2-FCEE-4FD8-8720-1D9432DE5D04}">
      <dgm:prSet/>
      <dgm:spPr/>
      <dgm:t>
        <a:bodyPr/>
        <a:lstStyle/>
        <a:p>
          <a:endParaRPr lang="zh-TW" altLang="en-US"/>
        </a:p>
      </dgm:t>
    </dgm:pt>
    <dgm:pt modelId="{F67CA3E4-51FD-4C41-9432-1465D2CFCE05}" type="sibTrans" cxnId="{815238C2-FCEE-4FD8-8720-1D9432DE5D04}">
      <dgm:prSet/>
      <dgm:spPr/>
      <dgm:t>
        <a:bodyPr/>
        <a:lstStyle/>
        <a:p>
          <a:endParaRPr lang="zh-TW" altLang="en-US"/>
        </a:p>
      </dgm:t>
    </dgm:pt>
    <dgm:pt modelId="{77C100FF-979B-4C20-A0FD-1802EB39D9E9}">
      <dgm:prSet/>
      <dgm:spPr/>
      <dgm:t>
        <a:bodyPr/>
        <a:lstStyle/>
        <a:p>
          <a:pPr rtl="0"/>
          <a:r>
            <a:rPr kumimoji="1" lang="en-US" dirty="0" smtClean="0">
              <a:latin typeface="標楷體" panose="03000509000000000000" pitchFamily="65" charset="-120"/>
              <a:ea typeface="標楷體" panose="03000509000000000000" pitchFamily="65" charset="-120"/>
            </a:rPr>
            <a:t>10</a:t>
          </a:r>
          <a:r>
            <a:rPr kumimoji="1" lang="en-US" altLang="zh-TW" dirty="0" smtClean="0">
              <a:latin typeface="標楷體" panose="03000509000000000000" pitchFamily="65" charset="-120"/>
              <a:ea typeface="標楷體" panose="03000509000000000000" pitchFamily="65" charset="-120"/>
            </a:rPr>
            <a:t>4</a:t>
          </a:r>
          <a:r>
            <a:rPr kumimoji="1" lang="zh-TW" dirty="0" smtClean="0">
              <a:latin typeface="標楷體" panose="03000509000000000000" pitchFamily="65" charset="-120"/>
              <a:ea typeface="標楷體" panose="03000509000000000000" pitchFamily="65" charset="-120"/>
            </a:rPr>
            <a:t>年</a:t>
          </a:r>
          <a:r>
            <a:rPr kumimoji="1" lang="zh-TW" altLang="en-US" dirty="0" smtClean="0">
              <a:latin typeface="標楷體" panose="03000509000000000000" pitchFamily="65" charset="-120"/>
              <a:ea typeface="標楷體" panose="03000509000000000000" pitchFamily="65" charset="-120"/>
            </a:rPr>
            <a:t>第一季</a:t>
          </a:r>
          <a:r>
            <a:rPr kumimoji="1" lang="zh-TW" dirty="0" smtClean="0">
              <a:latin typeface="標楷體" panose="03000509000000000000" pitchFamily="65" charset="-120"/>
              <a:ea typeface="標楷體" panose="03000509000000000000" pitchFamily="65" charset="-120"/>
            </a:rPr>
            <a:t>開放</a:t>
          </a:r>
          <a:r>
            <a:rPr kumimoji="1" lang="en-US" altLang="zh-TW" dirty="0" smtClean="0">
              <a:latin typeface="標楷體" panose="03000509000000000000" pitchFamily="65" charset="-120"/>
              <a:ea typeface="標楷體" panose="03000509000000000000" pitchFamily="65" charset="-120"/>
            </a:rPr>
            <a:t>8</a:t>
          </a:r>
          <a:r>
            <a:rPr kumimoji="1" lang="zh-TW" dirty="0" smtClean="0">
              <a:latin typeface="標楷體" panose="03000509000000000000" pitchFamily="65" charset="-120"/>
              <a:ea typeface="標楷體" panose="03000509000000000000" pitchFamily="65" charset="-120"/>
            </a:rPr>
            <a:t>筆</a:t>
          </a:r>
          <a:r>
            <a:rPr kumimoji="1" lang="en-US" altLang="zh-TW" dirty="0" smtClean="0">
              <a:latin typeface="標楷體" panose="03000509000000000000" pitchFamily="65" charset="-120"/>
              <a:ea typeface="標楷體" panose="03000509000000000000" pitchFamily="65" charset="-120"/>
            </a:rPr>
            <a:t>(</a:t>
          </a:r>
          <a:r>
            <a:rPr kumimoji="1" lang="zh-TW" altLang="en-US" dirty="0" smtClean="0">
              <a:latin typeface="標楷體" panose="03000509000000000000" pitchFamily="65" charset="-120"/>
              <a:ea typeface="標楷體" panose="03000509000000000000" pitchFamily="65" charset="-120"/>
            </a:rPr>
            <a:t>累計開放</a:t>
          </a:r>
          <a:r>
            <a:rPr kumimoji="1" lang="en-US" altLang="zh-TW" dirty="0" smtClean="0">
              <a:latin typeface="標楷體" panose="03000509000000000000" pitchFamily="65" charset="-120"/>
              <a:ea typeface="標楷體" panose="03000509000000000000" pitchFamily="65" charset="-120"/>
            </a:rPr>
            <a:t>26</a:t>
          </a:r>
          <a:r>
            <a:rPr kumimoji="1" lang="zh-TW" altLang="en-US" dirty="0" smtClean="0">
              <a:latin typeface="標楷體" panose="03000509000000000000" pitchFamily="65" charset="-120"/>
              <a:ea typeface="標楷體" panose="03000509000000000000" pitchFamily="65" charset="-120"/>
            </a:rPr>
            <a:t>筆</a:t>
          </a:r>
          <a:r>
            <a:rPr kumimoji="1" lang="en-US" altLang="zh-TW" dirty="0" smtClean="0">
              <a:latin typeface="標楷體" panose="03000509000000000000" pitchFamily="65" charset="-120"/>
              <a:ea typeface="標楷體" panose="03000509000000000000" pitchFamily="65" charset="-120"/>
            </a:rPr>
            <a:t>)</a:t>
          </a:r>
          <a:endParaRPr lang="zh-TW" dirty="0">
            <a:latin typeface="標楷體" panose="03000509000000000000" pitchFamily="65" charset="-120"/>
            <a:ea typeface="標楷體" panose="03000509000000000000" pitchFamily="65" charset="-120"/>
          </a:endParaRPr>
        </a:p>
      </dgm:t>
    </dgm:pt>
    <dgm:pt modelId="{032BE69D-DFC3-448C-B53F-22AC79FF4E28}" type="parTrans" cxnId="{7BB737E6-6A02-4CFA-8AEE-F44A8546C828}">
      <dgm:prSet/>
      <dgm:spPr/>
      <dgm:t>
        <a:bodyPr/>
        <a:lstStyle/>
        <a:p>
          <a:endParaRPr lang="zh-TW" altLang="en-US"/>
        </a:p>
      </dgm:t>
    </dgm:pt>
    <dgm:pt modelId="{A01BF912-ABF7-44D1-BC72-092CEE1AC094}" type="sibTrans" cxnId="{7BB737E6-6A02-4CFA-8AEE-F44A8546C828}">
      <dgm:prSet/>
      <dgm:spPr/>
      <dgm:t>
        <a:bodyPr/>
        <a:lstStyle/>
        <a:p>
          <a:endParaRPr lang="zh-TW" altLang="en-US"/>
        </a:p>
      </dgm:t>
    </dgm:pt>
    <dgm:pt modelId="{3F19789C-3C2E-40C2-A48F-BA141DD17AC9}">
      <dgm:prSet/>
      <dgm:spPr/>
      <dgm:t>
        <a:bodyPr/>
        <a:lstStyle/>
        <a:p>
          <a:pPr rtl="0"/>
          <a:r>
            <a:rPr kumimoji="1" lang="en-US" dirty="0" smtClean="0">
              <a:latin typeface="標楷體" panose="03000509000000000000" pitchFamily="65" charset="-120"/>
              <a:ea typeface="標楷體" panose="03000509000000000000" pitchFamily="65" charset="-120"/>
            </a:rPr>
            <a:t>10</a:t>
          </a:r>
          <a:r>
            <a:rPr kumimoji="1" lang="en-US" altLang="zh-TW" dirty="0" smtClean="0">
              <a:latin typeface="標楷體" panose="03000509000000000000" pitchFamily="65" charset="-120"/>
              <a:ea typeface="標楷體" panose="03000509000000000000" pitchFamily="65" charset="-120"/>
            </a:rPr>
            <a:t>3</a:t>
          </a:r>
          <a:r>
            <a:rPr kumimoji="1" lang="zh-TW" dirty="0" smtClean="0">
              <a:latin typeface="標楷體" panose="03000509000000000000" pitchFamily="65" charset="-120"/>
              <a:ea typeface="標楷體" panose="03000509000000000000" pitchFamily="65" charset="-120"/>
            </a:rPr>
            <a:t>年開放</a:t>
          </a:r>
          <a:r>
            <a:rPr kumimoji="1" lang="en-US" altLang="zh-TW" dirty="0" smtClean="0">
              <a:latin typeface="標楷體" panose="03000509000000000000" pitchFamily="65" charset="-120"/>
              <a:ea typeface="標楷體" panose="03000509000000000000" pitchFamily="65" charset="-120"/>
            </a:rPr>
            <a:t>12</a:t>
          </a:r>
          <a:r>
            <a:rPr kumimoji="1" lang="zh-TW" dirty="0" smtClean="0">
              <a:latin typeface="標楷體" panose="03000509000000000000" pitchFamily="65" charset="-120"/>
              <a:ea typeface="標楷體" panose="03000509000000000000" pitchFamily="65" charset="-120"/>
            </a:rPr>
            <a:t>筆</a:t>
          </a:r>
          <a:endParaRPr kumimoji="1" lang="en-US" altLang="zh-TW" dirty="0" smtClean="0">
            <a:latin typeface="標楷體" panose="03000509000000000000" pitchFamily="65" charset="-120"/>
            <a:ea typeface="標楷體" panose="03000509000000000000" pitchFamily="65" charset="-120"/>
          </a:endParaRPr>
        </a:p>
        <a:p>
          <a:pPr rtl="0"/>
          <a:r>
            <a:rPr kumimoji="1" lang="en-US" altLang="zh-TW" dirty="0" smtClean="0">
              <a:latin typeface="標楷體" panose="03000509000000000000" pitchFamily="65" charset="-120"/>
              <a:ea typeface="標楷體" panose="03000509000000000000" pitchFamily="65" charset="-120"/>
            </a:rPr>
            <a:t>(</a:t>
          </a:r>
          <a:r>
            <a:rPr kumimoji="1" lang="zh-TW" altLang="en-US" dirty="0" smtClean="0">
              <a:latin typeface="標楷體" panose="03000509000000000000" pitchFamily="65" charset="-120"/>
              <a:ea typeface="標楷體" panose="03000509000000000000" pitchFamily="65" charset="-120"/>
            </a:rPr>
            <a:t>累計開放</a:t>
          </a:r>
          <a:r>
            <a:rPr kumimoji="1" lang="en-US" altLang="zh-TW" dirty="0" smtClean="0">
              <a:latin typeface="標楷體" panose="03000509000000000000" pitchFamily="65" charset="-120"/>
              <a:ea typeface="標楷體" panose="03000509000000000000" pitchFamily="65" charset="-120"/>
            </a:rPr>
            <a:t>18</a:t>
          </a:r>
          <a:r>
            <a:rPr kumimoji="1" lang="zh-TW" altLang="en-US" dirty="0" smtClean="0">
              <a:latin typeface="標楷體" panose="03000509000000000000" pitchFamily="65" charset="-120"/>
              <a:ea typeface="標楷體" panose="03000509000000000000" pitchFamily="65" charset="-120"/>
            </a:rPr>
            <a:t>筆</a:t>
          </a:r>
          <a:r>
            <a:rPr kumimoji="1" lang="en-US" altLang="zh-TW" dirty="0" smtClean="0">
              <a:latin typeface="標楷體" panose="03000509000000000000" pitchFamily="65" charset="-120"/>
              <a:ea typeface="標楷體" panose="03000509000000000000" pitchFamily="65" charset="-120"/>
            </a:rPr>
            <a:t>)</a:t>
          </a:r>
        </a:p>
      </dgm:t>
    </dgm:pt>
    <dgm:pt modelId="{D61C8FA1-3750-4BE3-9ECA-E2F7A399FBA0}" type="parTrans" cxnId="{A62467BB-84BB-4525-A217-265040AB5C1B}">
      <dgm:prSet/>
      <dgm:spPr/>
      <dgm:t>
        <a:bodyPr/>
        <a:lstStyle/>
        <a:p>
          <a:endParaRPr lang="zh-TW" altLang="en-US"/>
        </a:p>
      </dgm:t>
    </dgm:pt>
    <dgm:pt modelId="{DE237538-3817-49D0-8261-54CF631D3680}" type="sibTrans" cxnId="{A62467BB-84BB-4525-A217-265040AB5C1B}">
      <dgm:prSet/>
      <dgm:spPr/>
      <dgm:t>
        <a:bodyPr/>
        <a:lstStyle/>
        <a:p>
          <a:endParaRPr lang="zh-TW" altLang="en-US"/>
        </a:p>
      </dgm:t>
    </dgm:pt>
    <dgm:pt modelId="{AEBABF4F-54E8-4B40-862C-AAC5EE705CAB}">
      <dgm:prSet/>
      <dgm:spPr/>
      <dgm:t>
        <a:bodyPr/>
        <a:lstStyle/>
        <a:p>
          <a:endParaRPr lang="zh-TW" altLang="en-US"/>
        </a:p>
      </dgm:t>
    </dgm:pt>
    <dgm:pt modelId="{F54B6A17-7F3A-4C2E-801F-878B93712B05}" type="parTrans" cxnId="{D9BF8736-9445-414F-897E-15E2BB73EBEE}">
      <dgm:prSet/>
      <dgm:spPr/>
      <dgm:t>
        <a:bodyPr/>
        <a:lstStyle/>
        <a:p>
          <a:endParaRPr lang="zh-TW" altLang="en-US"/>
        </a:p>
      </dgm:t>
    </dgm:pt>
    <dgm:pt modelId="{9F3BF3AD-1B1F-45EF-A06C-DD66BC62920E}" type="sibTrans" cxnId="{D9BF8736-9445-414F-897E-15E2BB73EBEE}">
      <dgm:prSet/>
      <dgm:spPr/>
      <dgm:t>
        <a:bodyPr/>
        <a:lstStyle/>
        <a:p>
          <a:endParaRPr lang="zh-TW" altLang="en-US"/>
        </a:p>
      </dgm:t>
    </dgm:pt>
    <dgm:pt modelId="{AC029140-15C5-4A61-A7EE-58704911D630}" type="pres">
      <dgm:prSet presAssocID="{B41CD524-2DE4-4C12-8289-622C16B7C77F}" presName="arrowDiagram" presStyleCnt="0">
        <dgm:presLayoutVars>
          <dgm:chMax val="5"/>
          <dgm:dir/>
          <dgm:resizeHandles val="exact"/>
        </dgm:presLayoutVars>
      </dgm:prSet>
      <dgm:spPr/>
      <dgm:t>
        <a:bodyPr/>
        <a:lstStyle/>
        <a:p>
          <a:endParaRPr lang="zh-TW" altLang="en-US"/>
        </a:p>
      </dgm:t>
    </dgm:pt>
    <dgm:pt modelId="{E8BC129E-2DE9-402C-9519-CCE676CA23B5}" type="pres">
      <dgm:prSet presAssocID="{B41CD524-2DE4-4C12-8289-622C16B7C77F}" presName="arrow" presStyleLbl="bgShp" presStyleIdx="0" presStyleCnt="1" custLinFactNeighborX="-8121" custLinFactNeighborY="-65"/>
      <dgm:spPr/>
    </dgm:pt>
    <dgm:pt modelId="{00AA323D-B6EC-4DDB-B9A3-20FB07933379}" type="pres">
      <dgm:prSet presAssocID="{B41CD524-2DE4-4C12-8289-622C16B7C77F}" presName="arrowDiagram5" presStyleCnt="0"/>
      <dgm:spPr/>
    </dgm:pt>
    <dgm:pt modelId="{7A5E11BE-3869-4AF1-9C49-A737DC4736B2}" type="pres">
      <dgm:prSet presAssocID="{704E89EF-2ADA-4457-A17F-7537DE563C36}" presName="bullet5a" presStyleLbl="node1" presStyleIdx="0" presStyleCnt="5"/>
      <dgm:spPr/>
    </dgm:pt>
    <dgm:pt modelId="{BEF2F32B-7C8C-48D0-988D-2E37B785FD41}" type="pres">
      <dgm:prSet presAssocID="{704E89EF-2ADA-4457-A17F-7537DE563C36}" presName="textBox5a" presStyleLbl="revTx" presStyleIdx="0" presStyleCnt="5" custScaleX="133670" custScaleY="63388" custLinFactNeighborX="-73202" custLinFactNeighborY="15668">
        <dgm:presLayoutVars>
          <dgm:bulletEnabled val="1"/>
        </dgm:presLayoutVars>
      </dgm:prSet>
      <dgm:spPr/>
      <dgm:t>
        <a:bodyPr/>
        <a:lstStyle/>
        <a:p>
          <a:endParaRPr lang="zh-TW" altLang="en-US"/>
        </a:p>
      </dgm:t>
    </dgm:pt>
    <dgm:pt modelId="{BD2CA73A-5429-4359-A4CE-8FC8379141F7}" type="pres">
      <dgm:prSet presAssocID="{3F19789C-3C2E-40C2-A48F-BA141DD17AC9}" presName="bullet5b" presStyleLbl="node1" presStyleIdx="1" presStyleCnt="5"/>
      <dgm:spPr/>
    </dgm:pt>
    <dgm:pt modelId="{86E408A0-DD0B-4B11-824F-A1193F7CE1D9}" type="pres">
      <dgm:prSet presAssocID="{3F19789C-3C2E-40C2-A48F-BA141DD17AC9}" presName="textBox5b" presStyleLbl="revTx" presStyleIdx="1" presStyleCnt="5" custScaleX="146015" custScaleY="40171" custLinFactNeighborX="-23435" custLinFactNeighborY="-10217">
        <dgm:presLayoutVars>
          <dgm:bulletEnabled val="1"/>
        </dgm:presLayoutVars>
      </dgm:prSet>
      <dgm:spPr/>
      <dgm:t>
        <a:bodyPr/>
        <a:lstStyle/>
        <a:p>
          <a:endParaRPr lang="zh-TW" altLang="en-US"/>
        </a:p>
      </dgm:t>
    </dgm:pt>
    <dgm:pt modelId="{E4C2DF36-B055-483F-BC49-5F348619F7B5}" type="pres">
      <dgm:prSet presAssocID="{77C100FF-979B-4C20-A0FD-1802EB39D9E9}" presName="bullet5c" presStyleLbl="node1" presStyleIdx="2" presStyleCnt="5"/>
      <dgm:spPr/>
    </dgm:pt>
    <dgm:pt modelId="{26330054-EC00-472F-8593-ED120F69138E}" type="pres">
      <dgm:prSet presAssocID="{77C100FF-979B-4C20-A0FD-1802EB39D9E9}" presName="textBox5c" presStyleLbl="revTx" presStyleIdx="2" presStyleCnt="5" custScaleY="67469" custLinFactNeighborX="13417" custLinFactNeighborY="465">
        <dgm:presLayoutVars>
          <dgm:bulletEnabled val="1"/>
        </dgm:presLayoutVars>
      </dgm:prSet>
      <dgm:spPr/>
      <dgm:t>
        <a:bodyPr/>
        <a:lstStyle/>
        <a:p>
          <a:endParaRPr lang="zh-TW" altLang="en-US"/>
        </a:p>
      </dgm:t>
    </dgm:pt>
    <dgm:pt modelId="{6662DCE3-FF34-42F2-B5EF-9061BB9490FF}" type="pres">
      <dgm:prSet presAssocID="{A8A3EA97-07FF-4934-ACBC-099B9E5E3BF2}" presName="bullet5d" presStyleLbl="node1" presStyleIdx="3" presStyleCnt="5"/>
      <dgm:spPr/>
    </dgm:pt>
    <dgm:pt modelId="{FCF33B51-DD2D-4668-BD09-03D8E6399FF7}" type="pres">
      <dgm:prSet presAssocID="{A8A3EA97-07FF-4934-ACBC-099B9E5E3BF2}" presName="textBox5d" presStyleLbl="revTx" presStyleIdx="3" presStyleCnt="5" custScaleY="72713" custLinFactNeighborX="4435" custLinFactNeighborY="8476">
        <dgm:presLayoutVars>
          <dgm:bulletEnabled val="1"/>
        </dgm:presLayoutVars>
      </dgm:prSet>
      <dgm:spPr/>
      <dgm:t>
        <a:bodyPr/>
        <a:lstStyle/>
        <a:p>
          <a:endParaRPr lang="zh-TW" altLang="en-US"/>
        </a:p>
      </dgm:t>
    </dgm:pt>
    <dgm:pt modelId="{684045EC-2D63-4E82-8DCB-20027784FB9D}" type="pres">
      <dgm:prSet presAssocID="{312528F6-5239-45C9-90B2-45090BAC4D1B}" presName="bullet5e" presStyleLbl="node1" presStyleIdx="4" presStyleCnt="5" custLinFactNeighborX="-38149" custLinFactNeighborY="-26447"/>
      <dgm:spPr/>
    </dgm:pt>
    <dgm:pt modelId="{8FDD53B1-FC96-4255-BBA1-5E156F2648DF}" type="pres">
      <dgm:prSet presAssocID="{312528F6-5239-45C9-90B2-45090BAC4D1B}" presName="textBox5e" presStyleLbl="revTx" presStyleIdx="4" presStyleCnt="5" custScaleX="117645" custScaleY="61898" custLinFactNeighborX="18835" custLinFactNeighborY="-7836">
        <dgm:presLayoutVars>
          <dgm:bulletEnabled val="1"/>
        </dgm:presLayoutVars>
      </dgm:prSet>
      <dgm:spPr/>
      <dgm:t>
        <a:bodyPr/>
        <a:lstStyle/>
        <a:p>
          <a:endParaRPr lang="zh-TW" altLang="en-US"/>
        </a:p>
      </dgm:t>
    </dgm:pt>
  </dgm:ptLst>
  <dgm:cxnLst>
    <dgm:cxn modelId="{A62467BB-84BB-4525-A217-265040AB5C1B}" srcId="{B41CD524-2DE4-4C12-8289-622C16B7C77F}" destId="{3F19789C-3C2E-40C2-A48F-BA141DD17AC9}" srcOrd="1" destOrd="0" parTransId="{D61C8FA1-3750-4BE3-9ECA-E2F7A399FBA0}" sibTransId="{DE237538-3817-49D0-8261-54CF631D3680}"/>
    <dgm:cxn modelId="{808D2FA8-311F-4154-AB1C-BA5B4A648875}" srcId="{B41CD524-2DE4-4C12-8289-622C16B7C77F}" destId="{A8A3EA97-07FF-4934-ACBC-099B9E5E3BF2}" srcOrd="3" destOrd="0" parTransId="{6BE9130A-E9D0-493D-AB95-2906B92CBCC4}" sibTransId="{064B9470-4C01-44F2-AB07-CE81DF1DA937}"/>
    <dgm:cxn modelId="{1F4DA645-02EE-4EF9-BB42-450D74BB3252}" type="presOf" srcId="{A8A3EA97-07FF-4934-ACBC-099B9E5E3BF2}" destId="{FCF33B51-DD2D-4668-BD09-03D8E6399FF7}" srcOrd="0" destOrd="0" presId="urn:microsoft.com/office/officeart/2005/8/layout/arrow2"/>
    <dgm:cxn modelId="{01C93766-6B32-48DD-8CA2-4A72FEAFE285}" srcId="{B41CD524-2DE4-4C12-8289-622C16B7C77F}" destId="{704E89EF-2ADA-4457-A17F-7537DE563C36}" srcOrd="0" destOrd="0" parTransId="{2CECCBDE-E87F-42AB-9CE1-675282591A6B}" sibTransId="{14C5818D-5DD8-42F2-ACBE-260E3EC993D8}"/>
    <dgm:cxn modelId="{BE208323-1CBD-409F-9AA3-0B1438ED7C8B}" type="presOf" srcId="{77C100FF-979B-4C20-A0FD-1802EB39D9E9}" destId="{26330054-EC00-472F-8593-ED120F69138E}" srcOrd="0" destOrd="0" presId="urn:microsoft.com/office/officeart/2005/8/layout/arrow2"/>
    <dgm:cxn modelId="{D9BF8736-9445-414F-897E-15E2BB73EBEE}" srcId="{B41CD524-2DE4-4C12-8289-622C16B7C77F}" destId="{AEBABF4F-54E8-4B40-862C-AAC5EE705CAB}" srcOrd="5" destOrd="0" parTransId="{F54B6A17-7F3A-4C2E-801F-878B93712B05}" sibTransId="{9F3BF3AD-1B1F-45EF-A06C-DD66BC62920E}"/>
    <dgm:cxn modelId="{74F1DAA1-46DE-49C4-B58D-7C7482E4DD67}" type="presOf" srcId="{704E89EF-2ADA-4457-A17F-7537DE563C36}" destId="{BEF2F32B-7C8C-48D0-988D-2E37B785FD41}" srcOrd="0" destOrd="0" presId="urn:microsoft.com/office/officeart/2005/8/layout/arrow2"/>
    <dgm:cxn modelId="{8D3FB103-9FA9-4C37-AA22-1CF0844BDD30}" type="presOf" srcId="{B41CD524-2DE4-4C12-8289-622C16B7C77F}" destId="{AC029140-15C5-4A61-A7EE-58704911D630}" srcOrd="0" destOrd="0" presId="urn:microsoft.com/office/officeart/2005/8/layout/arrow2"/>
    <dgm:cxn modelId="{51F1440D-8528-4AC8-AAEA-B245B08C017B}" type="presOf" srcId="{3F19789C-3C2E-40C2-A48F-BA141DD17AC9}" destId="{86E408A0-DD0B-4B11-824F-A1193F7CE1D9}" srcOrd="0" destOrd="0" presId="urn:microsoft.com/office/officeart/2005/8/layout/arrow2"/>
    <dgm:cxn modelId="{815238C2-FCEE-4FD8-8720-1D9432DE5D04}" srcId="{B41CD524-2DE4-4C12-8289-622C16B7C77F}" destId="{312528F6-5239-45C9-90B2-45090BAC4D1B}" srcOrd="4" destOrd="0" parTransId="{0610727E-ACB3-43C5-991F-0A803257900E}" sibTransId="{F67CA3E4-51FD-4C41-9432-1465D2CFCE05}"/>
    <dgm:cxn modelId="{DB86CDC4-1B69-447D-8D32-3DB20FA09BD5}" type="presOf" srcId="{312528F6-5239-45C9-90B2-45090BAC4D1B}" destId="{8FDD53B1-FC96-4255-BBA1-5E156F2648DF}" srcOrd="0" destOrd="0" presId="urn:microsoft.com/office/officeart/2005/8/layout/arrow2"/>
    <dgm:cxn modelId="{7BB737E6-6A02-4CFA-8AEE-F44A8546C828}" srcId="{B41CD524-2DE4-4C12-8289-622C16B7C77F}" destId="{77C100FF-979B-4C20-A0FD-1802EB39D9E9}" srcOrd="2" destOrd="0" parTransId="{032BE69D-DFC3-448C-B53F-22AC79FF4E28}" sibTransId="{A01BF912-ABF7-44D1-BC72-092CEE1AC094}"/>
    <dgm:cxn modelId="{8F0E7398-7CC7-411A-B28C-BF16B687C863}" type="presParOf" srcId="{AC029140-15C5-4A61-A7EE-58704911D630}" destId="{E8BC129E-2DE9-402C-9519-CCE676CA23B5}" srcOrd="0" destOrd="0" presId="urn:microsoft.com/office/officeart/2005/8/layout/arrow2"/>
    <dgm:cxn modelId="{7E216DF2-98F7-42E5-A47D-740E29810DA6}" type="presParOf" srcId="{AC029140-15C5-4A61-A7EE-58704911D630}" destId="{00AA323D-B6EC-4DDB-B9A3-20FB07933379}" srcOrd="1" destOrd="0" presId="urn:microsoft.com/office/officeart/2005/8/layout/arrow2"/>
    <dgm:cxn modelId="{5C3E1CA1-35BA-4F90-94BF-0A901B4A166F}" type="presParOf" srcId="{00AA323D-B6EC-4DDB-B9A3-20FB07933379}" destId="{7A5E11BE-3869-4AF1-9C49-A737DC4736B2}" srcOrd="0" destOrd="0" presId="urn:microsoft.com/office/officeart/2005/8/layout/arrow2"/>
    <dgm:cxn modelId="{D9863071-20BF-4BC1-AAE6-9E5E88FDF987}" type="presParOf" srcId="{00AA323D-B6EC-4DDB-B9A3-20FB07933379}" destId="{BEF2F32B-7C8C-48D0-988D-2E37B785FD41}" srcOrd="1" destOrd="0" presId="urn:microsoft.com/office/officeart/2005/8/layout/arrow2"/>
    <dgm:cxn modelId="{8B848CDE-C0D7-4A6D-816B-3ED271AA0B9F}" type="presParOf" srcId="{00AA323D-B6EC-4DDB-B9A3-20FB07933379}" destId="{BD2CA73A-5429-4359-A4CE-8FC8379141F7}" srcOrd="2" destOrd="0" presId="urn:microsoft.com/office/officeart/2005/8/layout/arrow2"/>
    <dgm:cxn modelId="{9BA6D3C8-8D6C-4DAB-9653-C6D39768610C}" type="presParOf" srcId="{00AA323D-B6EC-4DDB-B9A3-20FB07933379}" destId="{86E408A0-DD0B-4B11-824F-A1193F7CE1D9}" srcOrd="3" destOrd="0" presId="urn:microsoft.com/office/officeart/2005/8/layout/arrow2"/>
    <dgm:cxn modelId="{33C59CC0-355F-46C0-9954-C39935FB3F64}" type="presParOf" srcId="{00AA323D-B6EC-4DDB-B9A3-20FB07933379}" destId="{E4C2DF36-B055-483F-BC49-5F348619F7B5}" srcOrd="4" destOrd="0" presId="urn:microsoft.com/office/officeart/2005/8/layout/arrow2"/>
    <dgm:cxn modelId="{C45DF26D-5082-4CE6-B2EA-315505E3E711}" type="presParOf" srcId="{00AA323D-B6EC-4DDB-B9A3-20FB07933379}" destId="{26330054-EC00-472F-8593-ED120F69138E}" srcOrd="5" destOrd="0" presId="urn:microsoft.com/office/officeart/2005/8/layout/arrow2"/>
    <dgm:cxn modelId="{DFB32270-4A54-432F-ABD1-1BF504F63E60}" type="presParOf" srcId="{00AA323D-B6EC-4DDB-B9A3-20FB07933379}" destId="{6662DCE3-FF34-42F2-B5EF-9061BB9490FF}" srcOrd="6" destOrd="0" presId="urn:microsoft.com/office/officeart/2005/8/layout/arrow2"/>
    <dgm:cxn modelId="{BD0B2129-71AD-4917-86C6-44E049E4E434}" type="presParOf" srcId="{00AA323D-B6EC-4DDB-B9A3-20FB07933379}" destId="{FCF33B51-DD2D-4668-BD09-03D8E6399FF7}" srcOrd="7" destOrd="0" presId="urn:microsoft.com/office/officeart/2005/8/layout/arrow2"/>
    <dgm:cxn modelId="{EBC4F42F-D766-4367-889F-2EA2B2A6B9DE}" type="presParOf" srcId="{00AA323D-B6EC-4DDB-B9A3-20FB07933379}" destId="{684045EC-2D63-4E82-8DCB-20027784FB9D}" srcOrd="8" destOrd="0" presId="urn:microsoft.com/office/officeart/2005/8/layout/arrow2"/>
    <dgm:cxn modelId="{DCE82B54-B9F6-423F-9C2A-795E660488B7}" type="presParOf" srcId="{00AA323D-B6EC-4DDB-B9A3-20FB07933379}" destId="{8FDD53B1-FC96-4255-BBA1-5E156F2648DF}" srcOrd="9" destOrd="0" presId="urn:microsoft.com/office/officeart/2005/8/layout/arrow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BC2CC6A-4A6A-4623-91A2-2F4CDC32D4F5}">
      <dsp:nvSpPr>
        <dsp:cNvPr id="0" name=""/>
        <dsp:cNvSpPr/>
      </dsp:nvSpPr>
      <dsp:spPr>
        <a:xfrm>
          <a:off x="0" y="3097427"/>
          <a:ext cx="7772400" cy="1016644"/>
        </a:xfrm>
        <a:prstGeom prst="rect">
          <a:avLst/>
        </a:prstGeom>
        <a:gradFill rotWithShape="0">
          <a:gsLst>
            <a:gs pos="0">
              <a:schemeClr val="accent5">
                <a:hueOff val="0"/>
                <a:satOff val="0"/>
                <a:lumOff val="0"/>
                <a:alphaOff val="0"/>
                <a:tint val="50000"/>
                <a:satMod val="300000"/>
              </a:schemeClr>
            </a:gs>
            <a:gs pos="35000">
              <a:schemeClr val="accent5">
                <a:hueOff val="0"/>
                <a:satOff val="0"/>
                <a:lumOff val="0"/>
                <a:alphaOff val="0"/>
                <a:tint val="37000"/>
                <a:satMod val="300000"/>
              </a:schemeClr>
            </a:gs>
            <a:gs pos="100000">
              <a:schemeClr val="accent5">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70688" tIns="170688" rIns="170688" bIns="170688" numCol="1" spcCol="1270" anchor="ctr" anchorCtr="0">
          <a:noAutofit/>
        </a:bodyPr>
        <a:lstStyle/>
        <a:p>
          <a:pPr lvl="0" algn="ctr" defTabSz="1066800" rtl="0">
            <a:lnSpc>
              <a:spcPct val="90000"/>
            </a:lnSpc>
            <a:spcBef>
              <a:spcPct val="0"/>
            </a:spcBef>
            <a:spcAft>
              <a:spcPct val="35000"/>
            </a:spcAft>
          </a:pPr>
          <a:r>
            <a:rPr lang="zh-TW" altLang="en-US" sz="2400" u="none" kern="1200" dirty="0" smtClean="0">
              <a:latin typeface="標楷體" panose="03000509000000000000" pitchFamily="65" charset="-120"/>
              <a:ea typeface="標楷體" panose="03000509000000000000" pitchFamily="65" charset="-120"/>
            </a:rPr>
            <a:t>開放資料作業推動經驗及成效</a:t>
          </a:r>
          <a:endParaRPr lang="zh-TW" altLang="en-US" sz="2400" u="none" kern="1200" dirty="0">
            <a:latin typeface="標楷體" panose="03000509000000000000" pitchFamily="65" charset="-120"/>
            <a:ea typeface="標楷體" panose="03000509000000000000" pitchFamily="65" charset="-120"/>
          </a:endParaRPr>
        </a:p>
      </dsp:txBody>
      <dsp:txXfrm>
        <a:off x="0" y="3097427"/>
        <a:ext cx="7772400" cy="1016644"/>
      </dsp:txXfrm>
    </dsp:sp>
    <dsp:sp modelId="{7980339D-CC15-40BF-B504-0CEA6D77AEAA}">
      <dsp:nvSpPr>
        <dsp:cNvPr id="0" name=""/>
        <dsp:cNvSpPr/>
      </dsp:nvSpPr>
      <dsp:spPr>
        <a:xfrm rot="10800000">
          <a:off x="0" y="1549077"/>
          <a:ext cx="7772400" cy="1563599"/>
        </a:xfrm>
        <a:prstGeom prst="upArrowCallout">
          <a:avLst/>
        </a:prstGeom>
        <a:gradFill rotWithShape="0">
          <a:gsLst>
            <a:gs pos="0">
              <a:schemeClr val="accent5">
                <a:hueOff val="2571418"/>
                <a:satOff val="5874"/>
                <a:lumOff val="-16274"/>
                <a:alphaOff val="0"/>
                <a:tint val="50000"/>
                <a:satMod val="300000"/>
              </a:schemeClr>
            </a:gs>
            <a:gs pos="35000">
              <a:schemeClr val="accent5">
                <a:hueOff val="2571418"/>
                <a:satOff val="5874"/>
                <a:lumOff val="-16274"/>
                <a:alphaOff val="0"/>
                <a:tint val="37000"/>
                <a:satMod val="300000"/>
              </a:schemeClr>
            </a:gs>
            <a:gs pos="100000">
              <a:schemeClr val="accent5">
                <a:hueOff val="2571418"/>
                <a:satOff val="5874"/>
                <a:lumOff val="-16274"/>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70688" tIns="170688" rIns="170688" bIns="170688" numCol="1" spcCol="1270" anchor="ctr" anchorCtr="0">
          <a:noAutofit/>
        </a:bodyPr>
        <a:lstStyle/>
        <a:p>
          <a:pPr lvl="0" algn="ctr" defTabSz="1066800" rtl="0">
            <a:lnSpc>
              <a:spcPct val="90000"/>
            </a:lnSpc>
            <a:spcBef>
              <a:spcPct val="0"/>
            </a:spcBef>
            <a:spcAft>
              <a:spcPct val="35000"/>
            </a:spcAft>
          </a:pPr>
          <a:r>
            <a:rPr lang="zh-TW" altLang="en-US" sz="2400" u="none" kern="1200" dirty="0" smtClean="0">
              <a:latin typeface="標楷體" panose="03000509000000000000" pitchFamily="65" charset="-120"/>
              <a:ea typeface="標楷體" panose="03000509000000000000" pitchFamily="65" charset="-120"/>
            </a:rPr>
            <a:t>推動策略</a:t>
          </a:r>
          <a:endParaRPr lang="zh-TW" altLang="en-US" sz="2400" u="none" kern="1200" dirty="0">
            <a:latin typeface="標楷體" panose="03000509000000000000" pitchFamily="65" charset="-120"/>
            <a:ea typeface="標楷體" panose="03000509000000000000" pitchFamily="65" charset="-120"/>
          </a:endParaRPr>
        </a:p>
      </dsp:txBody>
      <dsp:txXfrm rot="10800000">
        <a:off x="0" y="1549077"/>
        <a:ext cx="7772400" cy="1015980"/>
      </dsp:txXfrm>
    </dsp:sp>
    <dsp:sp modelId="{F6E7F2F6-C79A-4DF3-A1D2-838D1C637E93}">
      <dsp:nvSpPr>
        <dsp:cNvPr id="0" name=""/>
        <dsp:cNvSpPr/>
      </dsp:nvSpPr>
      <dsp:spPr>
        <a:xfrm rot="10800000">
          <a:off x="0" y="0"/>
          <a:ext cx="7772400" cy="1563599"/>
        </a:xfrm>
        <a:prstGeom prst="upArrowCallout">
          <a:avLst/>
        </a:prstGeom>
        <a:gradFill rotWithShape="0">
          <a:gsLst>
            <a:gs pos="0">
              <a:schemeClr val="accent5">
                <a:hueOff val="5142836"/>
                <a:satOff val="11748"/>
                <a:lumOff val="-32549"/>
                <a:alphaOff val="0"/>
                <a:tint val="50000"/>
                <a:satMod val="300000"/>
              </a:schemeClr>
            </a:gs>
            <a:gs pos="35000">
              <a:schemeClr val="accent5">
                <a:hueOff val="5142836"/>
                <a:satOff val="11748"/>
                <a:lumOff val="-32549"/>
                <a:alphaOff val="0"/>
                <a:tint val="37000"/>
                <a:satMod val="300000"/>
              </a:schemeClr>
            </a:gs>
            <a:gs pos="100000">
              <a:schemeClr val="accent5">
                <a:hueOff val="5142836"/>
                <a:satOff val="11748"/>
                <a:lumOff val="-32549"/>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70688" tIns="170688" rIns="170688" bIns="170688" numCol="1" spcCol="1270" anchor="ctr" anchorCtr="0">
          <a:noAutofit/>
        </a:bodyPr>
        <a:lstStyle/>
        <a:p>
          <a:pPr lvl="0" algn="ctr" defTabSz="1066800" rtl="0">
            <a:lnSpc>
              <a:spcPct val="90000"/>
            </a:lnSpc>
            <a:spcBef>
              <a:spcPct val="0"/>
            </a:spcBef>
            <a:spcAft>
              <a:spcPct val="35000"/>
            </a:spcAft>
          </a:pPr>
          <a:r>
            <a:rPr lang="zh-TW" altLang="en-US" sz="2400" u="none" kern="1200" dirty="0" smtClean="0">
              <a:latin typeface="標楷體" panose="03000509000000000000" pitchFamily="65" charset="-120"/>
              <a:ea typeface="標楷體" panose="03000509000000000000" pitchFamily="65" charset="-120"/>
            </a:rPr>
            <a:t>開放目標</a:t>
          </a:r>
          <a:endParaRPr lang="zh-TW" altLang="en-US" sz="2400" u="none" kern="1200" dirty="0">
            <a:latin typeface="標楷體" panose="03000509000000000000" pitchFamily="65" charset="-120"/>
            <a:ea typeface="標楷體" panose="03000509000000000000" pitchFamily="65" charset="-120"/>
          </a:endParaRPr>
        </a:p>
      </dsp:txBody>
      <dsp:txXfrm rot="10800000">
        <a:off x="0" y="0"/>
        <a:ext cx="7772400" cy="101598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9B15BF9-E8AD-4AAB-AD6F-F621EB9527B6}">
      <dsp:nvSpPr>
        <dsp:cNvPr id="0" name=""/>
        <dsp:cNvSpPr/>
      </dsp:nvSpPr>
      <dsp:spPr>
        <a:xfrm>
          <a:off x="3525326" y="2112"/>
          <a:ext cx="840991" cy="546644"/>
        </a:xfrm>
        <a:prstGeom prst="round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rtl="0">
            <a:lnSpc>
              <a:spcPct val="90000"/>
            </a:lnSpc>
            <a:spcBef>
              <a:spcPct val="0"/>
            </a:spcBef>
            <a:spcAft>
              <a:spcPct val="35000"/>
            </a:spcAft>
          </a:pPr>
          <a:r>
            <a:rPr lang="zh-TW" altLang="en-US" sz="1000" kern="1200" dirty="0" smtClean="0">
              <a:latin typeface="標楷體" panose="03000509000000000000" pitchFamily="65" charset="-120"/>
              <a:ea typeface="標楷體" panose="03000509000000000000" pitchFamily="65" charset="-120"/>
            </a:rPr>
            <a:t>各項工商資訊</a:t>
          </a:r>
          <a:endParaRPr lang="zh-TW" altLang="en-US" sz="1000" kern="1200" dirty="0">
            <a:latin typeface="標楷體" panose="03000509000000000000" pitchFamily="65" charset="-120"/>
            <a:ea typeface="標楷體" panose="03000509000000000000" pitchFamily="65" charset="-120"/>
          </a:endParaRPr>
        </a:p>
      </dsp:txBody>
      <dsp:txXfrm>
        <a:off x="3552011" y="28797"/>
        <a:ext cx="787621" cy="493274"/>
      </dsp:txXfrm>
    </dsp:sp>
    <dsp:sp modelId="{97D3A261-70CC-4A81-9DAC-8D5DA1B82441}">
      <dsp:nvSpPr>
        <dsp:cNvPr id="0" name=""/>
        <dsp:cNvSpPr/>
      </dsp:nvSpPr>
      <dsp:spPr>
        <a:xfrm>
          <a:off x="2049557" y="275435"/>
          <a:ext cx="3792529" cy="3792529"/>
        </a:xfrm>
        <a:custGeom>
          <a:avLst/>
          <a:gdLst/>
          <a:ahLst/>
          <a:cxnLst/>
          <a:rect l="0" t="0" r="0" b="0"/>
          <a:pathLst>
            <a:path>
              <a:moveTo>
                <a:pt x="2322811" y="48596"/>
              </a:moveTo>
              <a:arcTo wR="1896264" hR="1896264" stAng="16979963" swAng="1107949"/>
            </a:path>
          </a:pathLst>
        </a:custGeom>
        <a:noFill/>
        <a:ln w="9525" cap="flat" cmpd="sng" algn="ctr">
          <a:solidFill>
            <a:schemeClr val="accent2">
              <a:hueOff val="0"/>
              <a:satOff val="0"/>
              <a:lumOff val="0"/>
              <a:alphaOff val="0"/>
            </a:schemeClr>
          </a:solidFill>
          <a:prstDash val="solid"/>
        </a:ln>
        <a:effectLst/>
        <a:scene3d>
          <a:camera prst="orthographicFront"/>
          <a:lightRig rig="threePt" dir="t">
            <a:rot lat="0" lon="0" rev="7500000"/>
          </a:lightRig>
        </a:scene3d>
        <a:sp3d z="-40000" prstMaterial="matte"/>
      </dsp:spPr>
      <dsp:style>
        <a:lnRef idx="1">
          <a:scrgbClr r="0" g="0" b="0"/>
        </a:lnRef>
        <a:fillRef idx="0">
          <a:scrgbClr r="0" g="0" b="0"/>
        </a:fillRef>
        <a:effectRef idx="0">
          <a:scrgbClr r="0" g="0" b="0"/>
        </a:effectRef>
        <a:fontRef idx="minor"/>
      </dsp:style>
    </dsp:sp>
    <dsp:sp modelId="{703F429C-8B5F-43F5-8564-95E2A72C056C}">
      <dsp:nvSpPr>
        <dsp:cNvPr id="0" name=""/>
        <dsp:cNvSpPr/>
      </dsp:nvSpPr>
      <dsp:spPr>
        <a:xfrm>
          <a:off x="4866188" y="557516"/>
          <a:ext cx="840991" cy="546644"/>
        </a:xfrm>
        <a:prstGeom prst="round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zh-TW" altLang="en-US" sz="1000" kern="1200" smtClean="0">
              <a:latin typeface="標楷體" panose="03000509000000000000" pitchFamily="65" charset="-120"/>
              <a:ea typeface="標楷體" panose="03000509000000000000" pitchFamily="65" charset="-120"/>
            </a:rPr>
            <a:t>工業區相關資訊</a:t>
          </a:r>
          <a:endParaRPr lang="zh-TW" altLang="en-US" sz="1000" kern="1200" dirty="0">
            <a:latin typeface="標楷體" panose="03000509000000000000" pitchFamily="65" charset="-120"/>
            <a:ea typeface="標楷體" panose="03000509000000000000" pitchFamily="65" charset="-120"/>
          </a:endParaRPr>
        </a:p>
      </dsp:txBody>
      <dsp:txXfrm>
        <a:off x="4892873" y="584201"/>
        <a:ext cx="787621" cy="493274"/>
      </dsp:txXfrm>
    </dsp:sp>
    <dsp:sp modelId="{E3000FC2-9803-4C4F-9447-4EB23D4A1FB2}">
      <dsp:nvSpPr>
        <dsp:cNvPr id="0" name=""/>
        <dsp:cNvSpPr/>
      </dsp:nvSpPr>
      <dsp:spPr>
        <a:xfrm>
          <a:off x="2049557" y="275435"/>
          <a:ext cx="3792529" cy="3792529"/>
        </a:xfrm>
        <a:custGeom>
          <a:avLst/>
          <a:gdLst/>
          <a:ahLst/>
          <a:cxnLst/>
          <a:rect l="0" t="0" r="0" b="0"/>
          <a:pathLst>
            <a:path>
              <a:moveTo>
                <a:pt x="3468267" y="835780"/>
              </a:moveTo>
              <a:arcTo wR="1896264" hR="1896264" stAng="19559767" swAng="1527543"/>
            </a:path>
          </a:pathLst>
        </a:custGeom>
        <a:noFill/>
        <a:ln w="9525" cap="flat" cmpd="sng" algn="ctr">
          <a:solidFill>
            <a:schemeClr val="accent2">
              <a:hueOff val="0"/>
              <a:satOff val="0"/>
              <a:lumOff val="0"/>
              <a:alphaOff val="0"/>
            </a:schemeClr>
          </a:solidFill>
          <a:prstDash val="solid"/>
        </a:ln>
        <a:effectLst/>
        <a:scene3d>
          <a:camera prst="orthographicFront"/>
          <a:lightRig rig="threePt" dir="t">
            <a:rot lat="0" lon="0" rev="7500000"/>
          </a:lightRig>
        </a:scene3d>
        <a:sp3d z="-40000" prstMaterial="matte"/>
      </dsp:spPr>
      <dsp:style>
        <a:lnRef idx="1">
          <a:scrgbClr r="0" g="0" b="0"/>
        </a:lnRef>
        <a:fillRef idx="0">
          <a:scrgbClr r="0" g="0" b="0"/>
        </a:fillRef>
        <a:effectRef idx="0">
          <a:scrgbClr r="0" g="0" b="0"/>
        </a:effectRef>
        <a:fontRef idx="minor"/>
      </dsp:style>
    </dsp:sp>
    <dsp:sp modelId="{5B3C46BA-B5C4-4D57-BF1B-CCA19024E321}">
      <dsp:nvSpPr>
        <dsp:cNvPr id="0" name=""/>
        <dsp:cNvSpPr/>
      </dsp:nvSpPr>
      <dsp:spPr>
        <a:xfrm>
          <a:off x="5421591" y="1898377"/>
          <a:ext cx="840991" cy="546644"/>
        </a:xfrm>
        <a:prstGeom prst="round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kumimoji="1" lang="zh-TW" altLang="en-US" sz="1000" b="1" kern="1200" smtClean="0">
              <a:latin typeface="標楷體" panose="03000509000000000000" pitchFamily="65" charset="-120"/>
              <a:ea typeface="標楷體" panose="03000509000000000000" pitchFamily="65" charset="-120"/>
            </a:rPr>
            <a:t>通過驗證各項資料</a:t>
          </a:r>
          <a:endParaRPr lang="zh-TW" altLang="en-US" sz="1000" kern="1200" dirty="0">
            <a:latin typeface="標楷體" panose="03000509000000000000" pitchFamily="65" charset="-120"/>
            <a:ea typeface="標楷體" panose="03000509000000000000" pitchFamily="65" charset="-120"/>
          </a:endParaRPr>
        </a:p>
      </dsp:txBody>
      <dsp:txXfrm>
        <a:off x="5448276" y="1925062"/>
        <a:ext cx="787621" cy="493274"/>
      </dsp:txXfrm>
    </dsp:sp>
    <dsp:sp modelId="{916AB6EE-3517-41D4-9F29-5A5E274AA212}">
      <dsp:nvSpPr>
        <dsp:cNvPr id="0" name=""/>
        <dsp:cNvSpPr/>
      </dsp:nvSpPr>
      <dsp:spPr>
        <a:xfrm>
          <a:off x="2049557" y="275435"/>
          <a:ext cx="3792529" cy="3792529"/>
        </a:xfrm>
        <a:custGeom>
          <a:avLst/>
          <a:gdLst/>
          <a:ahLst/>
          <a:cxnLst/>
          <a:rect l="0" t="0" r="0" b="0"/>
          <a:pathLst>
            <a:path>
              <a:moveTo>
                <a:pt x="3771480" y="2178018"/>
              </a:moveTo>
              <a:arcTo wR="1896264" hR="1896264" stAng="512691" swAng="1527543"/>
            </a:path>
          </a:pathLst>
        </a:custGeom>
        <a:noFill/>
        <a:ln w="9525" cap="flat" cmpd="sng" algn="ctr">
          <a:solidFill>
            <a:schemeClr val="accent2">
              <a:hueOff val="0"/>
              <a:satOff val="0"/>
              <a:lumOff val="0"/>
              <a:alphaOff val="0"/>
            </a:schemeClr>
          </a:solidFill>
          <a:prstDash val="solid"/>
        </a:ln>
        <a:effectLst/>
        <a:scene3d>
          <a:camera prst="orthographicFront"/>
          <a:lightRig rig="threePt" dir="t">
            <a:rot lat="0" lon="0" rev="7500000"/>
          </a:lightRig>
        </a:scene3d>
        <a:sp3d z="-40000" prstMaterial="matte"/>
      </dsp:spPr>
      <dsp:style>
        <a:lnRef idx="1">
          <a:scrgbClr r="0" g="0" b="0"/>
        </a:lnRef>
        <a:fillRef idx="0">
          <a:scrgbClr r="0" g="0" b="0"/>
        </a:fillRef>
        <a:effectRef idx="0">
          <a:scrgbClr r="0" g="0" b="0"/>
        </a:effectRef>
        <a:fontRef idx="minor"/>
      </dsp:style>
    </dsp:sp>
    <dsp:sp modelId="{BC8E9E41-993C-4896-BD4E-2CDB462E60A6}">
      <dsp:nvSpPr>
        <dsp:cNvPr id="0" name=""/>
        <dsp:cNvSpPr/>
      </dsp:nvSpPr>
      <dsp:spPr>
        <a:xfrm>
          <a:off x="4866188" y="3239239"/>
          <a:ext cx="840991" cy="546644"/>
        </a:xfrm>
        <a:prstGeom prst="round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rtl="0">
            <a:lnSpc>
              <a:spcPct val="90000"/>
            </a:lnSpc>
            <a:spcBef>
              <a:spcPct val="0"/>
            </a:spcBef>
            <a:spcAft>
              <a:spcPct val="35000"/>
            </a:spcAft>
          </a:pPr>
          <a:r>
            <a:rPr kumimoji="1" lang="zh-TW" altLang="en-US" sz="1000" b="1" kern="1200" dirty="0" smtClean="0">
              <a:latin typeface="標楷體" panose="03000509000000000000" pitchFamily="65" charset="-120"/>
              <a:ea typeface="標楷體" panose="03000509000000000000" pitchFamily="65" charset="-120"/>
            </a:rPr>
            <a:t>各項得獎名單</a:t>
          </a:r>
          <a:endParaRPr lang="zh-TW" altLang="en-US" sz="1000" kern="1200" dirty="0">
            <a:latin typeface="標楷體" panose="03000509000000000000" pitchFamily="65" charset="-120"/>
            <a:ea typeface="標楷體" panose="03000509000000000000" pitchFamily="65" charset="-120"/>
          </a:endParaRPr>
        </a:p>
      </dsp:txBody>
      <dsp:txXfrm>
        <a:off x="4892873" y="3265924"/>
        <a:ext cx="787621" cy="493274"/>
      </dsp:txXfrm>
    </dsp:sp>
    <dsp:sp modelId="{20CCEE49-8F01-4120-9CE8-C60F7BFA14DB}">
      <dsp:nvSpPr>
        <dsp:cNvPr id="0" name=""/>
        <dsp:cNvSpPr/>
      </dsp:nvSpPr>
      <dsp:spPr>
        <a:xfrm>
          <a:off x="2049557" y="275435"/>
          <a:ext cx="3792529" cy="3792529"/>
        </a:xfrm>
        <a:custGeom>
          <a:avLst/>
          <a:gdLst/>
          <a:ahLst/>
          <a:cxnLst/>
          <a:rect l="0" t="0" r="0" b="0"/>
          <a:pathLst>
            <a:path>
              <a:moveTo>
                <a:pt x="2886078" y="3513697"/>
              </a:moveTo>
              <a:arcTo wR="1896264" hR="1896264" stAng="3512088" swAng="1107949"/>
            </a:path>
          </a:pathLst>
        </a:custGeom>
        <a:noFill/>
        <a:ln w="9525" cap="flat" cmpd="sng" algn="ctr">
          <a:solidFill>
            <a:schemeClr val="accent2">
              <a:hueOff val="0"/>
              <a:satOff val="0"/>
              <a:lumOff val="0"/>
              <a:alphaOff val="0"/>
            </a:schemeClr>
          </a:solidFill>
          <a:prstDash val="solid"/>
        </a:ln>
        <a:effectLst/>
        <a:scene3d>
          <a:camera prst="orthographicFront"/>
          <a:lightRig rig="threePt" dir="t">
            <a:rot lat="0" lon="0" rev="7500000"/>
          </a:lightRig>
        </a:scene3d>
        <a:sp3d z="-40000" prstMaterial="matte"/>
      </dsp:spPr>
      <dsp:style>
        <a:lnRef idx="1">
          <a:scrgbClr r="0" g="0" b="0"/>
        </a:lnRef>
        <a:fillRef idx="0">
          <a:scrgbClr r="0" g="0" b="0"/>
        </a:fillRef>
        <a:effectRef idx="0">
          <a:scrgbClr r="0" g="0" b="0"/>
        </a:effectRef>
        <a:fontRef idx="minor"/>
      </dsp:style>
    </dsp:sp>
    <dsp:sp modelId="{22A5CFB7-544A-4EE0-B41E-907D8C47B914}">
      <dsp:nvSpPr>
        <dsp:cNvPr id="0" name=""/>
        <dsp:cNvSpPr/>
      </dsp:nvSpPr>
      <dsp:spPr>
        <a:xfrm>
          <a:off x="3525326" y="3794642"/>
          <a:ext cx="840991" cy="546644"/>
        </a:xfrm>
        <a:prstGeom prst="round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rtl="0">
            <a:lnSpc>
              <a:spcPct val="90000"/>
            </a:lnSpc>
            <a:spcBef>
              <a:spcPct val="0"/>
            </a:spcBef>
            <a:spcAft>
              <a:spcPct val="35000"/>
            </a:spcAft>
          </a:pPr>
          <a:r>
            <a:rPr kumimoji="1" lang="zh-TW" altLang="en-US" sz="1000" b="1" kern="1200" dirty="0" smtClean="0">
              <a:latin typeface="標楷體" panose="03000509000000000000" pitchFamily="65" charset="-120"/>
              <a:ea typeface="標楷體" panose="03000509000000000000" pitchFamily="65" charset="-120"/>
            </a:rPr>
            <a:t>各項人才需求調查及培訓</a:t>
          </a:r>
          <a:endParaRPr lang="zh-TW" altLang="en-US" sz="1000" kern="1200" dirty="0">
            <a:latin typeface="標楷體" panose="03000509000000000000" pitchFamily="65" charset="-120"/>
            <a:ea typeface="標楷體" panose="03000509000000000000" pitchFamily="65" charset="-120"/>
          </a:endParaRPr>
        </a:p>
      </dsp:txBody>
      <dsp:txXfrm>
        <a:off x="3552011" y="3821327"/>
        <a:ext cx="787621" cy="493274"/>
      </dsp:txXfrm>
    </dsp:sp>
    <dsp:sp modelId="{E4E1AAA8-D0D2-4B6F-A0EB-CE25AF4C2F9E}">
      <dsp:nvSpPr>
        <dsp:cNvPr id="0" name=""/>
        <dsp:cNvSpPr/>
      </dsp:nvSpPr>
      <dsp:spPr>
        <a:xfrm>
          <a:off x="2049557" y="275435"/>
          <a:ext cx="3792529" cy="3792529"/>
        </a:xfrm>
        <a:custGeom>
          <a:avLst/>
          <a:gdLst/>
          <a:ahLst/>
          <a:cxnLst/>
          <a:rect l="0" t="0" r="0" b="0"/>
          <a:pathLst>
            <a:path>
              <a:moveTo>
                <a:pt x="1469717" y="3743932"/>
              </a:moveTo>
              <a:arcTo wR="1896264" hR="1896264" stAng="6179963" swAng="1107949"/>
            </a:path>
          </a:pathLst>
        </a:custGeom>
        <a:noFill/>
        <a:ln w="9525" cap="flat" cmpd="sng" algn="ctr">
          <a:solidFill>
            <a:schemeClr val="accent2">
              <a:hueOff val="0"/>
              <a:satOff val="0"/>
              <a:lumOff val="0"/>
              <a:alphaOff val="0"/>
            </a:schemeClr>
          </a:solidFill>
          <a:prstDash val="solid"/>
        </a:ln>
        <a:effectLst/>
        <a:scene3d>
          <a:camera prst="orthographicFront"/>
          <a:lightRig rig="threePt" dir="t">
            <a:rot lat="0" lon="0" rev="7500000"/>
          </a:lightRig>
        </a:scene3d>
        <a:sp3d z="-40000" prstMaterial="matte"/>
      </dsp:spPr>
      <dsp:style>
        <a:lnRef idx="1">
          <a:scrgbClr r="0" g="0" b="0"/>
        </a:lnRef>
        <a:fillRef idx="0">
          <a:scrgbClr r="0" g="0" b="0"/>
        </a:fillRef>
        <a:effectRef idx="0">
          <a:scrgbClr r="0" g="0" b="0"/>
        </a:effectRef>
        <a:fontRef idx="minor"/>
      </dsp:style>
    </dsp:sp>
    <dsp:sp modelId="{1B81F250-B5ED-45BD-9977-63D0F32BF74D}">
      <dsp:nvSpPr>
        <dsp:cNvPr id="0" name=""/>
        <dsp:cNvSpPr/>
      </dsp:nvSpPr>
      <dsp:spPr>
        <a:xfrm>
          <a:off x="2184464" y="3239239"/>
          <a:ext cx="840991" cy="546644"/>
        </a:xfrm>
        <a:prstGeom prst="round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rtl="0">
            <a:lnSpc>
              <a:spcPct val="90000"/>
            </a:lnSpc>
            <a:spcBef>
              <a:spcPct val="0"/>
            </a:spcBef>
            <a:spcAft>
              <a:spcPct val="35000"/>
            </a:spcAft>
          </a:pPr>
          <a:r>
            <a:rPr kumimoji="1" lang="zh-TW" altLang="en-US" sz="1000" b="1" kern="1200" dirty="0" smtClean="0">
              <a:latin typeface="標楷體" panose="03000509000000000000" pitchFamily="65" charset="-120"/>
              <a:ea typeface="標楷體" panose="03000509000000000000" pitchFamily="65" charset="-120"/>
            </a:rPr>
            <a:t>電動汽、機車充電站</a:t>
          </a:r>
          <a:endParaRPr lang="zh-TW" altLang="en-US" sz="1000" kern="1200" dirty="0">
            <a:latin typeface="標楷體" panose="03000509000000000000" pitchFamily="65" charset="-120"/>
            <a:ea typeface="標楷體" panose="03000509000000000000" pitchFamily="65" charset="-120"/>
          </a:endParaRPr>
        </a:p>
      </dsp:txBody>
      <dsp:txXfrm>
        <a:off x="2211149" y="3265924"/>
        <a:ext cx="787621" cy="493274"/>
      </dsp:txXfrm>
    </dsp:sp>
    <dsp:sp modelId="{C850BA26-5472-4F7F-AF7A-7A663CFA27C9}">
      <dsp:nvSpPr>
        <dsp:cNvPr id="0" name=""/>
        <dsp:cNvSpPr/>
      </dsp:nvSpPr>
      <dsp:spPr>
        <a:xfrm>
          <a:off x="2049557" y="275435"/>
          <a:ext cx="3792529" cy="3792529"/>
        </a:xfrm>
        <a:custGeom>
          <a:avLst/>
          <a:gdLst/>
          <a:ahLst/>
          <a:cxnLst/>
          <a:rect l="0" t="0" r="0" b="0"/>
          <a:pathLst>
            <a:path>
              <a:moveTo>
                <a:pt x="324261" y="2956749"/>
              </a:moveTo>
              <a:arcTo wR="1896264" hR="1896264" stAng="8759767" swAng="1527543"/>
            </a:path>
          </a:pathLst>
        </a:custGeom>
        <a:noFill/>
        <a:ln w="9525" cap="flat" cmpd="sng" algn="ctr">
          <a:solidFill>
            <a:schemeClr val="accent2">
              <a:hueOff val="0"/>
              <a:satOff val="0"/>
              <a:lumOff val="0"/>
              <a:alphaOff val="0"/>
            </a:schemeClr>
          </a:solidFill>
          <a:prstDash val="solid"/>
        </a:ln>
        <a:effectLst/>
        <a:scene3d>
          <a:camera prst="orthographicFront"/>
          <a:lightRig rig="threePt" dir="t">
            <a:rot lat="0" lon="0" rev="7500000"/>
          </a:lightRig>
        </a:scene3d>
        <a:sp3d z="-40000" prstMaterial="matte"/>
      </dsp:spPr>
      <dsp:style>
        <a:lnRef idx="1">
          <a:scrgbClr r="0" g="0" b="0"/>
        </a:lnRef>
        <a:fillRef idx="0">
          <a:scrgbClr r="0" g="0" b="0"/>
        </a:fillRef>
        <a:effectRef idx="0">
          <a:scrgbClr r="0" g="0" b="0"/>
        </a:effectRef>
        <a:fontRef idx="minor"/>
      </dsp:style>
    </dsp:sp>
    <dsp:sp modelId="{21E6E412-0D1A-4D4C-BDFA-1416F0911B95}">
      <dsp:nvSpPr>
        <dsp:cNvPr id="0" name=""/>
        <dsp:cNvSpPr/>
      </dsp:nvSpPr>
      <dsp:spPr>
        <a:xfrm>
          <a:off x="1629061" y="1898377"/>
          <a:ext cx="840991" cy="546644"/>
        </a:xfrm>
        <a:prstGeom prst="round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rtl="0">
            <a:lnSpc>
              <a:spcPct val="90000"/>
            </a:lnSpc>
            <a:spcBef>
              <a:spcPct val="0"/>
            </a:spcBef>
            <a:spcAft>
              <a:spcPct val="35000"/>
            </a:spcAft>
          </a:pPr>
          <a:r>
            <a:rPr kumimoji="1" lang="zh-TW" altLang="en-US" sz="1000" b="1" kern="1200" dirty="0" smtClean="0">
              <a:latin typeface="標楷體" panose="03000509000000000000" pitchFamily="65" charset="-120"/>
              <a:ea typeface="標楷體" panose="03000509000000000000" pitchFamily="65" charset="-120"/>
            </a:rPr>
            <a:t>廢棄物資訊及清潔生產與環境資訊</a:t>
          </a:r>
          <a:endParaRPr lang="zh-TW" altLang="en-US" sz="1000" kern="1200" dirty="0">
            <a:latin typeface="標楷體" panose="03000509000000000000" pitchFamily="65" charset="-120"/>
            <a:ea typeface="標楷體" panose="03000509000000000000" pitchFamily="65" charset="-120"/>
          </a:endParaRPr>
        </a:p>
      </dsp:txBody>
      <dsp:txXfrm>
        <a:off x="1655746" y="1925062"/>
        <a:ext cx="787621" cy="493274"/>
      </dsp:txXfrm>
    </dsp:sp>
    <dsp:sp modelId="{552C7E16-2165-44C2-B7DB-6A2AA80CCC28}">
      <dsp:nvSpPr>
        <dsp:cNvPr id="0" name=""/>
        <dsp:cNvSpPr/>
      </dsp:nvSpPr>
      <dsp:spPr>
        <a:xfrm>
          <a:off x="2049557" y="275435"/>
          <a:ext cx="3792529" cy="3792529"/>
        </a:xfrm>
        <a:custGeom>
          <a:avLst/>
          <a:gdLst/>
          <a:ahLst/>
          <a:cxnLst/>
          <a:rect l="0" t="0" r="0" b="0"/>
          <a:pathLst>
            <a:path>
              <a:moveTo>
                <a:pt x="21048" y="1614511"/>
              </a:moveTo>
              <a:arcTo wR="1896264" hR="1896264" stAng="11312691" swAng="1527543"/>
            </a:path>
          </a:pathLst>
        </a:custGeom>
        <a:noFill/>
        <a:ln w="9525" cap="flat" cmpd="sng" algn="ctr">
          <a:solidFill>
            <a:schemeClr val="accent2">
              <a:hueOff val="0"/>
              <a:satOff val="0"/>
              <a:lumOff val="0"/>
              <a:alphaOff val="0"/>
            </a:schemeClr>
          </a:solidFill>
          <a:prstDash val="solid"/>
        </a:ln>
        <a:effectLst/>
        <a:scene3d>
          <a:camera prst="orthographicFront"/>
          <a:lightRig rig="threePt" dir="t">
            <a:rot lat="0" lon="0" rev="7500000"/>
          </a:lightRig>
        </a:scene3d>
        <a:sp3d z="-40000" prstMaterial="matte"/>
      </dsp:spPr>
      <dsp:style>
        <a:lnRef idx="1">
          <a:scrgbClr r="0" g="0" b="0"/>
        </a:lnRef>
        <a:fillRef idx="0">
          <a:scrgbClr r="0" g="0" b="0"/>
        </a:fillRef>
        <a:effectRef idx="0">
          <a:scrgbClr r="0" g="0" b="0"/>
        </a:effectRef>
        <a:fontRef idx="minor"/>
      </dsp:style>
    </dsp:sp>
    <dsp:sp modelId="{5B005160-4270-4FD9-8691-A4C792D725F8}">
      <dsp:nvSpPr>
        <dsp:cNvPr id="0" name=""/>
        <dsp:cNvSpPr/>
      </dsp:nvSpPr>
      <dsp:spPr>
        <a:xfrm>
          <a:off x="2184464" y="557516"/>
          <a:ext cx="840991" cy="546644"/>
        </a:xfrm>
        <a:prstGeom prst="round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rtl="0">
            <a:lnSpc>
              <a:spcPct val="90000"/>
            </a:lnSpc>
            <a:spcBef>
              <a:spcPct val="0"/>
            </a:spcBef>
            <a:spcAft>
              <a:spcPct val="35000"/>
            </a:spcAft>
          </a:pPr>
          <a:r>
            <a:rPr kumimoji="1" lang="zh-TW" altLang="en-US" sz="1000" b="1" kern="1200" dirty="0" smtClean="0">
              <a:latin typeface="標楷體" panose="03000509000000000000" pitchFamily="65" charset="-120"/>
              <a:ea typeface="標楷體" panose="03000509000000000000" pitchFamily="65" charset="-120"/>
            </a:rPr>
            <a:t>各預算統計</a:t>
          </a:r>
          <a:endParaRPr lang="zh-TW" altLang="en-US" sz="1000" kern="1200" dirty="0">
            <a:latin typeface="標楷體" panose="03000509000000000000" pitchFamily="65" charset="-120"/>
            <a:ea typeface="標楷體" panose="03000509000000000000" pitchFamily="65" charset="-120"/>
          </a:endParaRPr>
        </a:p>
      </dsp:txBody>
      <dsp:txXfrm>
        <a:off x="2211149" y="584201"/>
        <a:ext cx="787621" cy="493274"/>
      </dsp:txXfrm>
    </dsp:sp>
    <dsp:sp modelId="{7F4060A3-A1BF-47A6-960A-E54C8A95D20C}">
      <dsp:nvSpPr>
        <dsp:cNvPr id="0" name=""/>
        <dsp:cNvSpPr/>
      </dsp:nvSpPr>
      <dsp:spPr>
        <a:xfrm>
          <a:off x="2049557" y="275435"/>
          <a:ext cx="3792529" cy="3792529"/>
        </a:xfrm>
        <a:custGeom>
          <a:avLst/>
          <a:gdLst/>
          <a:ahLst/>
          <a:cxnLst/>
          <a:rect l="0" t="0" r="0" b="0"/>
          <a:pathLst>
            <a:path>
              <a:moveTo>
                <a:pt x="906451" y="278831"/>
              </a:moveTo>
              <a:arcTo wR="1896264" hR="1896264" stAng="14312088" swAng="1107949"/>
            </a:path>
          </a:pathLst>
        </a:custGeom>
        <a:noFill/>
        <a:ln w="9525" cap="flat" cmpd="sng" algn="ctr">
          <a:solidFill>
            <a:schemeClr val="accent2">
              <a:hueOff val="0"/>
              <a:satOff val="0"/>
              <a:lumOff val="0"/>
              <a:alphaOff val="0"/>
            </a:schemeClr>
          </a:solidFill>
          <a:prstDash val="solid"/>
        </a:ln>
        <a:effectLst/>
        <a:scene3d>
          <a:camera prst="orthographicFront"/>
          <a:lightRig rig="threePt" dir="t">
            <a:rot lat="0" lon="0" rev="7500000"/>
          </a:lightRig>
        </a:scene3d>
        <a:sp3d z="-40000" prstMaterial="matte"/>
      </dsp:spPr>
      <dsp:style>
        <a:lnRef idx="1">
          <a:scrgbClr r="0" g="0" b="0"/>
        </a:lnRef>
        <a:fillRef idx="0">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8BC129E-2DE9-402C-9519-CCE676CA23B5}">
      <dsp:nvSpPr>
        <dsp:cNvPr id="0" name=""/>
        <dsp:cNvSpPr/>
      </dsp:nvSpPr>
      <dsp:spPr>
        <a:xfrm>
          <a:off x="332311" y="0"/>
          <a:ext cx="6023207" cy="3764504"/>
        </a:xfrm>
        <a:prstGeom prst="swooshArrow">
          <a:avLst>
            <a:gd name="adj1" fmla="val 25000"/>
            <a:gd name="adj2" fmla="val 25000"/>
          </a:avLst>
        </a:prstGeom>
        <a:solidFill>
          <a:schemeClr val="accent6">
            <a:tint val="5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5E11BE-3869-4AF1-9C49-A737DC4736B2}">
      <dsp:nvSpPr>
        <dsp:cNvPr id="0" name=""/>
        <dsp:cNvSpPr/>
      </dsp:nvSpPr>
      <dsp:spPr>
        <a:xfrm>
          <a:off x="1414742" y="2799285"/>
          <a:ext cx="138533" cy="138533"/>
        </a:xfrm>
        <a:prstGeom prst="ellipse">
          <a:avLst/>
        </a:prstGeom>
        <a:solidFill>
          <a:schemeClr val="accent6">
            <a:shade val="50000"/>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BEF2F32B-7C8C-48D0-988D-2E37B785FD41}">
      <dsp:nvSpPr>
        <dsp:cNvPr id="0" name=""/>
        <dsp:cNvSpPr/>
      </dsp:nvSpPr>
      <dsp:spPr>
        <a:xfrm>
          <a:off x="773580" y="3172943"/>
          <a:ext cx="1054710" cy="56792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3406" tIns="0" rIns="0" bIns="0" numCol="1" spcCol="1270" anchor="t" anchorCtr="0">
          <a:noAutofit/>
        </a:bodyPr>
        <a:lstStyle/>
        <a:p>
          <a:pPr lvl="0" algn="l" defTabSz="711200" rtl="0">
            <a:lnSpc>
              <a:spcPct val="90000"/>
            </a:lnSpc>
            <a:spcBef>
              <a:spcPct val="0"/>
            </a:spcBef>
            <a:spcAft>
              <a:spcPct val="35000"/>
            </a:spcAft>
          </a:pPr>
          <a:r>
            <a:rPr kumimoji="1" lang="en-US" sz="1600" kern="1200" dirty="0" smtClean="0">
              <a:latin typeface="標楷體" panose="03000509000000000000" pitchFamily="65" charset="-120"/>
              <a:ea typeface="標楷體" panose="03000509000000000000" pitchFamily="65" charset="-120"/>
            </a:rPr>
            <a:t>10</a:t>
          </a:r>
          <a:r>
            <a:rPr kumimoji="1" lang="en-US" altLang="zh-TW" sz="1600" kern="1200" dirty="0" smtClean="0">
              <a:latin typeface="標楷體" panose="03000509000000000000" pitchFamily="65" charset="-120"/>
              <a:ea typeface="標楷體" panose="03000509000000000000" pitchFamily="65" charset="-120"/>
            </a:rPr>
            <a:t>2</a:t>
          </a:r>
          <a:r>
            <a:rPr kumimoji="1" lang="zh-TW" sz="1600" kern="1200" dirty="0" smtClean="0">
              <a:latin typeface="標楷體" panose="03000509000000000000" pitchFamily="65" charset="-120"/>
              <a:ea typeface="標楷體" panose="03000509000000000000" pitchFamily="65" charset="-120"/>
            </a:rPr>
            <a:t>年開放</a:t>
          </a:r>
          <a:r>
            <a:rPr kumimoji="1" lang="en-US" altLang="zh-TW" sz="1600" kern="1200" dirty="0" smtClean="0">
              <a:latin typeface="標楷體" panose="03000509000000000000" pitchFamily="65" charset="-120"/>
              <a:ea typeface="標楷體" panose="03000509000000000000" pitchFamily="65" charset="-120"/>
            </a:rPr>
            <a:t>6</a:t>
          </a:r>
          <a:r>
            <a:rPr kumimoji="1" lang="zh-TW" sz="1600" kern="1200" dirty="0" smtClean="0">
              <a:latin typeface="標楷體" panose="03000509000000000000" pitchFamily="65" charset="-120"/>
              <a:ea typeface="標楷體" panose="03000509000000000000" pitchFamily="65" charset="-120"/>
            </a:rPr>
            <a:t>筆</a:t>
          </a:r>
          <a:endParaRPr lang="zh-TW" sz="1600" kern="1200" dirty="0">
            <a:latin typeface="標楷體" panose="03000509000000000000" pitchFamily="65" charset="-120"/>
            <a:ea typeface="標楷體" panose="03000509000000000000" pitchFamily="65" charset="-120"/>
          </a:endParaRPr>
        </a:p>
      </dsp:txBody>
      <dsp:txXfrm>
        <a:off x="773580" y="3172943"/>
        <a:ext cx="1054710" cy="567926"/>
      </dsp:txXfrm>
    </dsp:sp>
    <dsp:sp modelId="{BD2CA73A-5429-4359-A4CE-8FC8379141F7}">
      <dsp:nvSpPr>
        <dsp:cNvPr id="0" name=""/>
        <dsp:cNvSpPr/>
      </dsp:nvSpPr>
      <dsp:spPr>
        <a:xfrm>
          <a:off x="2164631" y="2078759"/>
          <a:ext cx="216835" cy="216835"/>
        </a:xfrm>
        <a:prstGeom prst="ellipse">
          <a:avLst/>
        </a:prstGeom>
        <a:solidFill>
          <a:schemeClr val="accent6">
            <a:shade val="50000"/>
            <a:hueOff val="0"/>
            <a:satOff val="-11093"/>
            <a:lumOff val="18533"/>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86E408A0-DD0B-4B11-824F-A1193F7CE1D9}">
      <dsp:nvSpPr>
        <dsp:cNvPr id="0" name=""/>
        <dsp:cNvSpPr/>
      </dsp:nvSpPr>
      <dsp:spPr>
        <a:xfrm>
          <a:off x="1808692" y="2497871"/>
          <a:ext cx="1459934" cy="6336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897" tIns="0" rIns="0" bIns="0" numCol="1" spcCol="1270" anchor="t" anchorCtr="0">
          <a:noAutofit/>
        </a:bodyPr>
        <a:lstStyle/>
        <a:p>
          <a:pPr lvl="0" algn="l" defTabSz="711200" rtl="0">
            <a:lnSpc>
              <a:spcPct val="90000"/>
            </a:lnSpc>
            <a:spcBef>
              <a:spcPct val="0"/>
            </a:spcBef>
            <a:spcAft>
              <a:spcPct val="35000"/>
            </a:spcAft>
          </a:pPr>
          <a:r>
            <a:rPr kumimoji="1" lang="en-US" sz="1600" kern="1200" dirty="0" smtClean="0">
              <a:latin typeface="標楷體" panose="03000509000000000000" pitchFamily="65" charset="-120"/>
              <a:ea typeface="標楷體" panose="03000509000000000000" pitchFamily="65" charset="-120"/>
            </a:rPr>
            <a:t>10</a:t>
          </a:r>
          <a:r>
            <a:rPr kumimoji="1" lang="en-US" altLang="zh-TW" sz="1600" kern="1200" dirty="0" smtClean="0">
              <a:latin typeface="標楷體" panose="03000509000000000000" pitchFamily="65" charset="-120"/>
              <a:ea typeface="標楷體" panose="03000509000000000000" pitchFamily="65" charset="-120"/>
            </a:rPr>
            <a:t>3</a:t>
          </a:r>
          <a:r>
            <a:rPr kumimoji="1" lang="zh-TW" sz="1600" kern="1200" dirty="0" smtClean="0">
              <a:latin typeface="標楷體" panose="03000509000000000000" pitchFamily="65" charset="-120"/>
              <a:ea typeface="標楷體" panose="03000509000000000000" pitchFamily="65" charset="-120"/>
            </a:rPr>
            <a:t>年開放</a:t>
          </a:r>
          <a:r>
            <a:rPr kumimoji="1" lang="en-US" altLang="zh-TW" sz="1600" kern="1200" dirty="0" smtClean="0">
              <a:latin typeface="標楷體" panose="03000509000000000000" pitchFamily="65" charset="-120"/>
              <a:ea typeface="標楷體" panose="03000509000000000000" pitchFamily="65" charset="-120"/>
            </a:rPr>
            <a:t>12</a:t>
          </a:r>
          <a:r>
            <a:rPr kumimoji="1" lang="zh-TW" sz="1600" kern="1200" dirty="0" smtClean="0">
              <a:latin typeface="標楷體" panose="03000509000000000000" pitchFamily="65" charset="-120"/>
              <a:ea typeface="標楷體" panose="03000509000000000000" pitchFamily="65" charset="-120"/>
            </a:rPr>
            <a:t>筆</a:t>
          </a:r>
          <a:endParaRPr kumimoji="1" lang="en-US" altLang="zh-TW" sz="1600" kern="1200" dirty="0" smtClean="0">
            <a:latin typeface="標楷體" panose="03000509000000000000" pitchFamily="65" charset="-120"/>
            <a:ea typeface="標楷體" panose="03000509000000000000" pitchFamily="65" charset="-120"/>
          </a:endParaRPr>
        </a:p>
        <a:p>
          <a:pPr lvl="0" algn="l" defTabSz="711200" rtl="0">
            <a:lnSpc>
              <a:spcPct val="90000"/>
            </a:lnSpc>
            <a:spcBef>
              <a:spcPct val="0"/>
            </a:spcBef>
            <a:spcAft>
              <a:spcPct val="35000"/>
            </a:spcAft>
          </a:pPr>
          <a:r>
            <a:rPr kumimoji="1" lang="en-US" altLang="zh-TW" sz="1600" kern="1200" dirty="0" smtClean="0">
              <a:latin typeface="標楷體" panose="03000509000000000000" pitchFamily="65" charset="-120"/>
              <a:ea typeface="標楷體" panose="03000509000000000000" pitchFamily="65" charset="-120"/>
            </a:rPr>
            <a:t>(</a:t>
          </a:r>
          <a:r>
            <a:rPr kumimoji="1" lang="zh-TW" altLang="en-US" sz="1600" kern="1200" dirty="0" smtClean="0">
              <a:latin typeface="標楷體" panose="03000509000000000000" pitchFamily="65" charset="-120"/>
              <a:ea typeface="標楷體" panose="03000509000000000000" pitchFamily="65" charset="-120"/>
            </a:rPr>
            <a:t>累計開放</a:t>
          </a:r>
          <a:r>
            <a:rPr kumimoji="1" lang="en-US" altLang="zh-TW" sz="1600" kern="1200" dirty="0" smtClean="0">
              <a:latin typeface="標楷體" panose="03000509000000000000" pitchFamily="65" charset="-120"/>
              <a:ea typeface="標楷體" panose="03000509000000000000" pitchFamily="65" charset="-120"/>
            </a:rPr>
            <a:t>18</a:t>
          </a:r>
          <a:r>
            <a:rPr kumimoji="1" lang="zh-TW" altLang="en-US" sz="1600" kern="1200" dirty="0" smtClean="0">
              <a:latin typeface="標楷體" panose="03000509000000000000" pitchFamily="65" charset="-120"/>
              <a:ea typeface="標楷體" panose="03000509000000000000" pitchFamily="65" charset="-120"/>
            </a:rPr>
            <a:t>筆</a:t>
          </a:r>
          <a:r>
            <a:rPr kumimoji="1" lang="en-US" altLang="zh-TW" sz="1600" kern="1200" dirty="0" smtClean="0">
              <a:latin typeface="標楷體" panose="03000509000000000000" pitchFamily="65" charset="-120"/>
              <a:ea typeface="標楷體" panose="03000509000000000000" pitchFamily="65" charset="-120"/>
            </a:rPr>
            <a:t>)</a:t>
          </a:r>
        </a:p>
      </dsp:txBody>
      <dsp:txXfrm>
        <a:off x="1808692" y="2497871"/>
        <a:ext cx="1459934" cy="633628"/>
      </dsp:txXfrm>
    </dsp:sp>
    <dsp:sp modelId="{E4C2DF36-B055-483F-BC49-5F348619F7B5}">
      <dsp:nvSpPr>
        <dsp:cNvPr id="0" name=""/>
        <dsp:cNvSpPr/>
      </dsp:nvSpPr>
      <dsp:spPr>
        <a:xfrm>
          <a:off x="3128344" y="1504296"/>
          <a:ext cx="289113" cy="289113"/>
        </a:xfrm>
        <a:prstGeom prst="ellipse">
          <a:avLst/>
        </a:prstGeom>
        <a:solidFill>
          <a:schemeClr val="accent6">
            <a:shade val="50000"/>
            <a:hueOff val="0"/>
            <a:satOff val="-22186"/>
            <a:lumOff val="37066"/>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26330054-EC00-472F-8593-ED120F69138E}">
      <dsp:nvSpPr>
        <dsp:cNvPr id="0" name=""/>
        <dsp:cNvSpPr/>
      </dsp:nvSpPr>
      <dsp:spPr>
        <a:xfrm>
          <a:off x="3428871" y="2002812"/>
          <a:ext cx="1162479" cy="14274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3196" tIns="0" rIns="0" bIns="0" numCol="1" spcCol="1270" anchor="t" anchorCtr="0">
          <a:noAutofit/>
        </a:bodyPr>
        <a:lstStyle/>
        <a:p>
          <a:pPr lvl="0" algn="l" defTabSz="711200" rtl="0">
            <a:lnSpc>
              <a:spcPct val="90000"/>
            </a:lnSpc>
            <a:spcBef>
              <a:spcPct val="0"/>
            </a:spcBef>
            <a:spcAft>
              <a:spcPct val="35000"/>
            </a:spcAft>
          </a:pPr>
          <a:r>
            <a:rPr kumimoji="1" lang="en-US" sz="1600" kern="1200" dirty="0" smtClean="0">
              <a:latin typeface="標楷體" panose="03000509000000000000" pitchFamily="65" charset="-120"/>
              <a:ea typeface="標楷體" panose="03000509000000000000" pitchFamily="65" charset="-120"/>
            </a:rPr>
            <a:t>10</a:t>
          </a:r>
          <a:r>
            <a:rPr kumimoji="1" lang="en-US" altLang="zh-TW" sz="1600" kern="1200" dirty="0" smtClean="0">
              <a:latin typeface="標楷體" panose="03000509000000000000" pitchFamily="65" charset="-120"/>
              <a:ea typeface="標楷體" panose="03000509000000000000" pitchFamily="65" charset="-120"/>
            </a:rPr>
            <a:t>4</a:t>
          </a:r>
          <a:r>
            <a:rPr kumimoji="1" lang="zh-TW" sz="1600" kern="1200" dirty="0" smtClean="0">
              <a:latin typeface="標楷體" panose="03000509000000000000" pitchFamily="65" charset="-120"/>
              <a:ea typeface="標楷體" panose="03000509000000000000" pitchFamily="65" charset="-120"/>
            </a:rPr>
            <a:t>年</a:t>
          </a:r>
          <a:r>
            <a:rPr kumimoji="1" lang="zh-TW" altLang="en-US" sz="1600" kern="1200" dirty="0" smtClean="0">
              <a:latin typeface="標楷體" panose="03000509000000000000" pitchFamily="65" charset="-120"/>
              <a:ea typeface="標楷體" panose="03000509000000000000" pitchFamily="65" charset="-120"/>
            </a:rPr>
            <a:t>第一季</a:t>
          </a:r>
          <a:r>
            <a:rPr kumimoji="1" lang="zh-TW" sz="1600" kern="1200" dirty="0" smtClean="0">
              <a:latin typeface="標楷體" panose="03000509000000000000" pitchFamily="65" charset="-120"/>
              <a:ea typeface="標楷體" panose="03000509000000000000" pitchFamily="65" charset="-120"/>
            </a:rPr>
            <a:t>開放</a:t>
          </a:r>
          <a:r>
            <a:rPr kumimoji="1" lang="en-US" altLang="zh-TW" sz="1600" kern="1200" dirty="0" smtClean="0">
              <a:latin typeface="標楷體" panose="03000509000000000000" pitchFamily="65" charset="-120"/>
              <a:ea typeface="標楷體" panose="03000509000000000000" pitchFamily="65" charset="-120"/>
            </a:rPr>
            <a:t>8</a:t>
          </a:r>
          <a:r>
            <a:rPr kumimoji="1" lang="zh-TW" sz="1600" kern="1200" dirty="0" smtClean="0">
              <a:latin typeface="標楷體" panose="03000509000000000000" pitchFamily="65" charset="-120"/>
              <a:ea typeface="標楷體" panose="03000509000000000000" pitchFamily="65" charset="-120"/>
            </a:rPr>
            <a:t>筆</a:t>
          </a:r>
          <a:r>
            <a:rPr kumimoji="1" lang="en-US" altLang="zh-TW" sz="1600" kern="1200" dirty="0" smtClean="0">
              <a:latin typeface="標楷體" panose="03000509000000000000" pitchFamily="65" charset="-120"/>
              <a:ea typeface="標楷體" panose="03000509000000000000" pitchFamily="65" charset="-120"/>
            </a:rPr>
            <a:t>(</a:t>
          </a:r>
          <a:r>
            <a:rPr kumimoji="1" lang="zh-TW" altLang="en-US" sz="1600" kern="1200" dirty="0" smtClean="0">
              <a:latin typeface="標楷體" panose="03000509000000000000" pitchFamily="65" charset="-120"/>
              <a:ea typeface="標楷體" panose="03000509000000000000" pitchFamily="65" charset="-120"/>
            </a:rPr>
            <a:t>累計開放</a:t>
          </a:r>
          <a:r>
            <a:rPr kumimoji="1" lang="en-US" altLang="zh-TW" sz="1600" kern="1200" dirty="0" smtClean="0">
              <a:latin typeface="標楷體" panose="03000509000000000000" pitchFamily="65" charset="-120"/>
              <a:ea typeface="標楷體" panose="03000509000000000000" pitchFamily="65" charset="-120"/>
            </a:rPr>
            <a:t>26</a:t>
          </a:r>
          <a:r>
            <a:rPr kumimoji="1" lang="zh-TW" altLang="en-US" sz="1600" kern="1200" dirty="0" smtClean="0">
              <a:latin typeface="標楷體" panose="03000509000000000000" pitchFamily="65" charset="-120"/>
              <a:ea typeface="標楷體" panose="03000509000000000000" pitchFamily="65" charset="-120"/>
            </a:rPr>
            <a:t>筆</a:t>
          </a:r>
          <a:r>
            <a:rPr kumimoji="1" lang="en-US" altLang="zh-TW" sz="1600" kern="1200" dirty="0" smtClean="0">
              <a:latin typeface="標楷體" panose="03000509000000000000" pitchFamily="65" charset="-120"/>
              <a:ea typeface="標楷體" panose="03000509000000000000" pitchFamily="65" charset="-120"/>
            </a:rPr>
            <a:t>)</a:t>
          </a:r>
          <a:endParaRPr lang="zh-TW" sz="1600" kern="1200" dirty="0">
            <a:latin typeface="標楷體" panose="03000509000000000000" pitchFamily="65" charset="-120"/>
            <a:ea typeface="標楷體" panose="03000509000000000000" pitchFamily="65" charset="-120"/>
          </a:endParaRPr>
        </a:p>
      </dsp:txBody>
      <dsp:txXfrm>
        <a:off x="3428871" y="2002812"/>
        <a:ext cx="1162479" cy="1427409"/>
      </dsp:txXfrm>
    </dsp:sp>
    <dsp:sp modelId="{6662DCE3-FF34-42F2-B5EF-9061BB9490FF}">
      <dsp:nvSpPr>
        <dsp:cNvPr id="0" name=""/>
        <dsp:cNvSpPr/>
      </dsp:nvSpPr>
      <dsp:spPr>
        <a:xfrm>
          <a:off x="4248661" y="1055567"/>
          <a:ext cx="373438" cy="373438"/>
        </a:xfrm>
        <a:prstGeom prst="ellipse">
          <a:avLst/>
        </a:prstGeom>
        <a:solidFill>
          <a:schemeClr val="accent6">
            <a:shade val="50000"/>
            <a:hueOff val="0"/>
            <a:satOff val="-22186"/>
            <a:lumOff val="37066"/>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FCF33B51-DD2D-4668-BD09-03D8E6399FF7}">
      <dsp:nvSpPr>
        <dsp:cNvPr id="0" name=""/>
        <dsp:cNvSpPr/>
      </dsp:nvSpPr>
      <dsp:spPr>
        <a:xfrm>
          <a:off x="4488806" y="1800188"/>
          <a:ext cx="1204641" cy="18339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7878" tIns="0" rIns="0" bIns="0" numCol="1" spcCol="1270" anchor="t" anchorCtr="0">
          <a:noAutofit/>
        </a:bodyPr>
        <a:lstStyle/>
        <a:p>
          <a:pPr lvl="0" algn="l" defTabSz="711200" rtl="0">
            <a:lnSpc>
              <a:spcPct val="90000"/>
            </a:lnSpc>
            <a:spcBef>
              <a:spcPct val="0"/>
            </a:spcBef>
            <a:spcAft>
              <a:spcPct val="35000"/>
            </a:spcAft>
          </a:pPr>
          <a:r>
            <a:rPr kumimoji="1" lang="en-US" sz="1600" kern="1200" dirty="0" smtClean="0">
              <a:latin typeface="標楷體" panose="03000509000000000000" pitchFamily="65" charset="-120"/>
              <a:ea typeface="標楷體" panose="03000509000000000000" pitchFamily="65" charset="-120"/>
            </a:rPr>
            <a:t>10</a:t>
          </a:r>
          <a:r>
            <a:rPr kumimoji="1" lang="en-US" altLang="zh-TW" sz="1600" kern="1200" dirty="0" smtClean="0">
              <a:latin typeface="標楷體" panose="03000509000000000000" pitchFamily="65" charset="-120"/>
              <a:ea typeface="標楷體" panose="03000509000000000000" pitchFamily="65" charset="-120"/>
            </a:rPr>
            <a:t>4</a:t>
          </a:r>
          <a:r>
            <a:rPr kumimoji="1" lang="zh-TW" sz="1600" kern="1200" dirty="0" smtClean="0">
              <a:latin typeface="標楷體" panose="03000509000000000000" pitchFamily="65" charset="-120"/>
              <a:ea typeface="標楷體" panose="03000509000000000000" pitchFamily="65" charset="-120"/>
            </a:rPr>
            <a:t>年</a:t>
          </a:r>
          <a:r>
            <a:rPr kumimoji="1" lang="zh-TW" altLang="en-US" sz="1600" kern="1200" dirty="0" smtClean="0">
              <a:latin typeface="標楷體" panose="03000509000000000000" pitchFamily="65" charset="-120"/>
              <a:ea typeface="標楷體" panose="03000509000000000000" pitchFamily="65" charset="-120"/>
            </a:rPr>
            <a:t>第二季</a:t>
          </a:r>
          <a:r>
            <a:rPr kumimoji="1" lang="zh-TW" sz="1600" kern="1200" dirty="0" smtClean="0">
              <a:latin typeface="標楷體" panose="03000509000000000000" pitchFamily="65" charset="-120"/>
              <a:ea typeface="標楷體" panose="03000509000000000000" pitchFamily="65" charset="-120"/>
            </a:rPr>
            <a:t>開放</a:t>
          </a:r>
          <a:r>
            <a:rPr kumimoji="1" lang="en-US" altLang="zh-TW" sz="1600" kern="1200" dirty="0" smtClean="0">
              <a:latin typeface="標楷體" panose="03000509000000000000" pitchFamily="65" charset="-120"/>
              <a:ea typeface="標楷體" panose="03000509000000000000" pitchFamily="65" charset="-120"/>
            </a:rPr>
            <a:t>21</a:t>
          </a:r>
          <a:r>
            <a:rPr kumimoji="1" lang="zh-TW" sz="1600" kern="1200" dirty="0" smtClean="0">
              <a:latin typeface="標楷體" panose="03000509000000000000" pitchFamily="65" charset="-120"/>
              <a:ea typeface="標楷體" panose="03000509000000000000" pitchFamily="65" charset="-120"/>
            </a:rPr>
            <a:t>筆</a:t>
          </a:r>
          <a:r>
            <a:rPr kumimoji="1" lang="en-US" altLang="zh-TW" sz="1600" kern="1200" dirty="0" smtClean="0">
              <a:latin typeface="標楷體" panose="03000509000000000000" pitchFamily="65" charset="-120"/>
              <a:ea typeface="標楷體" panose="03000509000000000000" pitchFamily="65" charset="-120"/>
            </a:rPr>
            <a:t>(</a:t>
          </a:r>
          <a:r>
            <a:rPr kumimoji="1" lang="zh-TW" altLang="en-US" sz="1600" kern="1200" dirty="0" smtClean="0">
              <a:latin typeface="標楷體" panose="03000509000000000000" pitchFamily="65" charset="-120"/>
              <a:ea typeface="標楷體" panose="03000509000000000000" pitchFamily="65" charset="-120"/>
            </a:rPr>
            <a:t>累計開放</a:t>
          </a:r>
          <a:r>
            <a:rPr kumimoji="1" lang="en-US" altLang="zh-TW" sz="1600" kern="1200" dirty="0" smtClean="0">
              <a:latin typeface="標楷體" panose="03000509000000000000" pitchFamily="65" charset="-120"/>
              <a:ea typeface="標楷體" panose="03000509000000000000" pitchFamily="65" charset="-120"/>
            </a:rPr>
            <a:t>47</a:t>
          </a:r>
          <a:r>
            <a:rPr kumimoji="1" lang="zh-TW" altLang="en-US" sz="1600" kern="1200" dirty="0" smtClean="0">
              <a:latin typeface="標楷體" panose="03000509000000000000" pitchFamily="65" charset="-120"/>
              <a:ea typeface="標楷體" panose="03000509000000000000" pitchFamily="65" charset="-120"/>
            </a:rPr>
            <a:t>筆</a:t>
          </a:r>
          <a:r>
            <a:rPr kumimoji="1" lang="en-US" altLang="zh-TW" sz="1600" kern="1200" dirty="0" smtClean="0">
              <a:latin typeface="標楷體" panose="03000509000000000000" pitchFamily="65" charset="-120"/>
              <a:ea typeface="標楷體" panose="03000509000000000000" pitchFamily="65" charset="-120"/>
            </a:rPr>
            <a:t>)</a:t>
          </a:r>
          <a:endParaRPr lang="zh-TW" sz="1600" kern="1200" dirty="0">
            <a:latin typeface="標楷體" panose="03000509000000000000" pitchFamily="65" charset="-120"/>
            <a:ea typeface="標楷體" panose="03000509000000000000" pitchFamily="65" charset="-120"/>
          </a:endParaRPr>
        </a:p>
      </dsp:txBody>
      <dsp:txXfrm>
        <a:off x="4488806" y="1800188"/>
        <a:ext cx="1204641" cy="1833980"/>
      </dsp:txXfrm>
    </dsp:sp>
    <dsp:sp modelId="{684045EC-2D63-4E82-8DCB-20027784FB9D}">
      <dsp:nvSpPr>
        <dsp:cNvPr id="0" name=""/>
        <dsp:cNvSpPr/>
      </dsp:nvSpPr>
      <dsp:spPr>
        <a:xfrm>
          <a:off x="5220580" y="630068"/>
          <a:ext cx="475833" cy="475833"/>
        </a:xfrm>
        <a:prstGeom prst="ellipse">
          <a:avLst/>
        </a:prstGeom>
        <a:solidFill>
          <a:schemeClr val="accent6">
            <a:shade val="50000"/>
            <a:hueOff val="0"/>
            <a:satOff val="-11093"/>
            <a:lumOff val="18533"/>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8FDD53B1-FC96-4255-BBA1-5E156F2648DF}">
      <dsp:nvSpPr>
        <dsp:cNvPr id="0" name=""/>
        <dsp:cNvSpPr/>
      </dsp:nvSpPr>
      <dsp:spPr>
        <a:xfrm>
          <a:off x="5760637" y="1304560"/>
          <a:ext cx="1417200" cy="17149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2134" tIns="0" rIns="0" bIns="0" numCol="1" spcCol="1270" anchor="t" anchorCtr="0">
          <a:noAutofit/>
        </a:bodyPr>
        <a:lstStyle/>
        <a:p>
          <a:pPr lvl="0" algn="l" defTabSz="711200" rtl="0">
            <a:lnSpc>
              <a:spcPct val="90000"/>
            </a:lnSpc>
            <a:spcBef>
              <a:spcPct val="0"/>
            </a:spcBef>
            <a:spcAft>
              <a:spcPct val="35000"/>
            </a:spcAft>
          </a:pPr>
          <a:r>
            <a:rPr kumimoji="1" lang="en-US" sz="1600" b="0" kern="1200" dirty="0" smtClean="0">
              <a:latin typeface="標楷體" panose="03000509000000000000" pitchFamily="65" charset="-120"/>
              <a:ea typeface="標楷體" panose="03000509000000000000" pitchFamily="65" charset="-120"/>
            </a:rPr>
            <a:t>104</a:t>
          </a:r>
          <a:r>
            <a:rPr kumimoji="1" lang="zh-TW" sz="1600" b="0" kern="1200" dirty="0" smtClean="0">
              <a:latin typeface="標楷體" panose="03000509000000000000" pitchFamily="65" charset="-120"/>
              <a:ea typeface="標楷體" panose="03000509000000000000" pitchFamily="65" charset="-120"/>
            </a:rPr>
            <a:t>年</a:t>
          </a:r>
          <a:r>
            <a:rPr kumimoji="1" lang="zh-TW" altLang="en-US" sz="1600" b="0" kern="1200" dirty="0" smtClean="0">
              <a:latin typeface="標楷體" panose="03000509000000000000" pitchFamily="65" charset="-120"/>
              <a:ea typeface="標楷體" panose="03000509000000000000" pitchFamily="65" charset="-120"/>
            </a:rPr>
            <a:t>第三季</a:t>
          </a:r>
          <a:r>
            <a:rPr kumimoji="1" lang="zh-TW" sz="1600" b="0" kern="1200" dirty="0" smtClean="0">
              <a:latin typeface="標楷體" panose="03000509000000000000" pitchFamily="65" charset="-120"/>
              <a:ea typeface="標楷體" panose="03000509000000000000" pitchFamily="65" charset="-120"/>
            </a:rPr>
            <a:t>開放</a:t>
          </a:r>
          <a:r>
            <a:rPr kumimoji="1" lang="en-US" altLang="zh-TW" sz="1600" b="0" kern="1200" dirty="0" smtClean="0">
              <a:latin typeface="標楷體" panose="03000509000000000000" pitchFamily="65" charset="-120"/>
              <a:ea typeface="標楷體" panose="03000509000000000000" pitchFamily="65" charset="-120"/>
            </a:rPr>
            <a:t>25</a:t>
          </a:r>
          <a:r>
            <a:rPr kumimoji="1" lang="zh-TW" sz="1600" b="0" kern="1200" dirty="0" smtClean="0">
              <a:latin typeface="標楷體" panose="03000509000000000000" pitchFamily="65" charset="-120"/>
              <a:ea typeface="標楷體" panose="03000509000000000000" pitchFamily="65" charset="-120"/>
            </a:rPr>
            <a:t>筆</a:t>
          </a:r>
          <a:r>
            <a:rPr kumimoji="1" lang="en-US" altLang="zh-TW" sz="1600" b="0" kern="1200" dirty="0" smtClean="0">
              <a:latin typeface="標楷體" panose="03000509000000000000" pitchFamily="65" charset="-120"/>
              <a:ea typeface="標楷體" panose="03000509000000000000" pitchFamily="65" charset="-120"/>
            </a:rPr>
            <a:t>(</a:t>
          </a:r>
          <a:r>
            <a:rPr kumimoji="1" lang="zh-TW" altLang="en-US" sz="1600" b="0" kern="1200" dirty="0" smtClean="0">
              <a:latin typeface="標楷體" panose="03000509000000000000" pitchFamily="65" charset="-120"/>
              <a:ea typeface="標楷體" panose="03000509000000000000" pitchFamily="65" charset="-120"/>
            </a:rPr>
            <a:t>累計開放</a:t>
          </a:r>
          <a:r>
            <a:rPr kumimoji="1" lang="en-US" altLang="zh-TW" sz="1600" b="0" kern="1200" dirty="0" smtClean="0">
              <a:latin typeface="標楷體" panose="03000509000000000000" pitchFamily="65" charset="-120"/>
              <a:ea typeface="標楷體" panose="03000509000000000000" pitchFamily="65" charset="-120"/>
            </a:rPr>
            <a:t>72</a:t>
          </a:r>
          <a:r>
            <a:rPr kumimoji="1" lang="zh-TW" altLang="en-US" sz="1600" b="0" kern="1200" dirty="0" smtClean="0">
              <a:latin typeface="標楷體" panose="03000509000000000000" pitchFamily="65" charset="-120"/>
              <a:ea typeface="標楷體" panose="03000509000000000000" pitchFamily="65" charset="-120"/>
            </a:rPr>
            <a:t>筆</a:t>
          </a:r>
          <a:r>
            <a:rPr kumimoji="1" lang="en-US" altLang="zh-TW" sz="1600" b="0" kern="1200" dirty="0" smtClean="0">
              <a:latin typeface="標楷體" panose="03000509000000000000" pitchFamily="65" charset="-120"/>
              <a:ea typeface="標楷體" panose="03000509000000000000" pitchFamily="65" charset="-120"/>
            </a:rPr>
            <a:t>)</a:t>
          </a:r>
          <a:endParaRPr lang="zh-TW" sz="1600" b="0" kern="1200" dirty="0">
            <a:latin typeface="標楷體" panose="03000509000000000000" pitchFamily="65" charset="-120"/>
            <a:ea typeface="標楷體" panose="03000509000000000000" pitchFamily="65" charset="-120"/>
          </a:endParaRPr>
        </a:p>
      </dsp:txBody>
      <dsp:txXfrm>
        <a:off x="5760637" y="1304560"/>
        <a:ext cx="1417200" cy="1714992"/>
      </dsp:txXfrm>
    </dsp:sp>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bwMode="auto">
          <a:xfrm>
            <a:off x="0" y="0"/>
            <a:ext cx="2946400" cy="493713"/>
          </a:xfrm>
          <a:prstGeom prst="rect">
            <a:avLst/>
          </a:prstGeom>
          <a:noFill/>
          <a:ln w="9525">
            <a:noFill/>
            <a:miter lim="800000"/>
            <a:headEnd/>
            <a:tailEnd/>
          </a:ln>
          <a:effectLst/>
        </p:spPr>
        <p:txBody>
          <a:bodyPr vert="horz" wrap="square" lIns="91173" tIns="45585" rIns="91173" bIns="45585" numCol="1" anchor="t" anchorCtr="0" compatLnSpc="1">
            <a:prstTxWarp prst="textNoShape">
              <a:avLst/>
            </a:prstTxWarp>
          </a:bodyPr>
          <a:lstStyle>
            <a:lvl1pPr defTabSz="912813" eaLnBrk="1" hangingPunct="1">
              <a:defRPr sz="1200">
                <a:ea typeface="新細明體" pitchFamily="18" charset="-120"/>
              </a:defRPr>
            </a:lvl1pPr>
          </a:lstStyle>
          <a:p>
            <a:pPr>
              <a:defRPr/>
            </a:pPr>
            <a:endParaRPr lang="en-US" altLang="zh-TW"/>
          </a:p>
        </p:txBody>
      </p:sp>
      <p:sp>
        <p:nvSpPr>
          <p:cNvPr id="12291" name="Rectangle 3"/>
          <p:cNvSpPr>
            <a:spLocks noGrp="1" noChangeArrowheads="1"/>
          </p:cNvSpPr>
          <p:nvPr>
            <p:ph type="dt" sz="quarter" idx="1"/>
          </p:nvPr>
        </p:nvSpPr>
        <p:spPr bwMode="auto">
          <a:xfrm>
            <a:off x="3851275" y="0"/>
            <a:ext cx="2946400" cy="493713"/>
          </a:xfrm>
          <a:prstGeom prst="rect">
            <a:avLst/>
          </a:prstGeom>
          <a:noFill/>
          <a:ln w="9525">
            <a:noFill/>
            <a:miter lim="800000"/>
            <a:headEnd/>
            <a:tailEnd/>
          </a:ln>
          <a:effectLst/>
        </p:spPr>
        <p:txBody>
          <a:bodyPr vert="horz" wrap="square" lIns="91173" tIns="45585" rIns="91173" bIns="45585" numCol="1" anchor="t" anchorCtr="0" compatLnSpc="1">
            <a:prstTxWarp prst="textNoShape">
              <a:avLst/>
            </a:prstTxWarp>
          </a:bodyPr>
          <a:lstStyle>
            <a:lvl1pPr algn="r" defTabSz="912813" eaLnBrk="1" hangingPunct="1">
              <a:defRPr sz="1200">
                <a:ea typeface="新細明體" pitchFamily="18" charset="-120"/>
              </a:defRPr>
            </a:lvl1pPr>
          </a:lstStyle>
          <a:p>
            <a:pPr>
              <a:defRPr/>
            </a:pPr>
            <a:endParaRPr lang="en-US" altLang="zh-TW"/>
          </a:p>
        </p:txBody>
      </p:sp>
      <p:sp>
        <p:nvSpPr>
          <p:cNvPr id="12292" name="Rectangle 4"/>
          <p:cNvSpPr>
            <a:spLocks noGrp="1" noChangeArrowheads="1"/>
          </p:cNvSpPr>
          <p:nvPr>
            <p:ph type="ftr" sz="quarter" idx="2"/>
          </p:nvPr>
        </p:nvSpPr>
        <p:spPr bwMode="auto">
          <a:xfrm>
            <a:off x="0" y="9380538"/>
            <a:ext cx="2946400" cy="493712"/>
          </a:xfrm>
          <a:prstGeom prst="rect">
            <a:avLst/>
          </a:prstGeom>
          <a:noFill/>
          <a:ln w="9525">
            <a:noFill/>
            <a:miter lim="800000"/>
            <a:headEnd/>
            <a:tailEnd/>
          </a:ln>
          <a:effectLst/>
        </p:spPr>
        <p:txBody>
          <a:bodyPr vert="horz" wrap="square" lIns="91173" tIns="45585" rIns="91173" bIns="45585" numCol="1" anchor="b" anchorCtr="0" compatLnSpc="1">
            <a:prstTxWarp prst="textNoShape">
              <a:avLst/>
            </a:prstTxWarp>
          </a:bodyPr>
          <a:lstStyle>
            <a:lvl1pPr defTabSz="912813" eaLnBrk="1" hangingPunct="1">
              <a:defRPr sz="1200">
                <a:ea typeface="新細明體" pitchFamily="18" charset="-120"/>
              </a:defRPr>
            </a:lvl1pPr>
          </a:lstStyle>
          <a:p>
            <a:pPr>
              <a:defRPr/>
            </a:pPr>
            <a:endParaRPr lang="en-US" altLang="zh-TW"/>
          </a:p>
        </p:txBody>
      </p:sp>
      <p:sp>
        <p:nvSpPr>
          <p:cNvPr id="12293" name="Rectangle 5"/>
          <p:cNvSpPr>
            <a:spLocks noGrp="1" noChangeArrowheads="1"/>
          </p:cNvSpPr>
          <p:nvPr>
            <p:ph type="sldNum" sz="quarter" idx="3"/>
          </p:nvPr>
        </p:nvSpPr>
        <p:spPr bwMode="auto">
          <a:xfrm>
            <a:off x="3851275" y="9380538"/>
            <a:ext cx="2946400" cy="493712"/>
          </a:xfrm>
          <a:prstGeom prst="rect">
            <a:avLst/>
          </a:prstGeom>
          <a:noFill/>
          <a:ln w="9525">
            <a:noFill/>
            <a:miter lim="800000"/>
            <a:headEnd/>
            <a:tailEnd/>
          </a:ln>
          <a:effectLst/>
        </p:spPr>
        <p:txBody>
          <a:bodyPr vert="horz" wrap="square" lIns="91173" tIns="45585" rIns="91173" bIns="45585" numCol="1" anchor="b" anchorCtr="0" compatLnSpc="1">
            <a:prstTxWarp prst="textNoShape">
              <a:avLst/>
            </a:prstTxWarp>
          </a:bodyPr>
          <a:lstStyle>
            <a:lvl1pPr algn="r" defTabSz="912813" eaLnBrk="1" hangingPunct="1">
              <a:defRPr sz="1200"/>
            </a:lvl1pPr>
          </a:lstStyle>
          <a:p>
            <a:pPr>
              <a:defRPr/>
            </a:pPr>
            <a:fld id="{568E0935-4360-4AFA-A5F5-C526203A4F64}" type="slidenum">
              <a:rPr lang="en-US" altLang="zh-TW"/>
              <a:pPr>
                <a:defRPr/>
              </a:pPr>
              <a:t>‹#›</a:t>
            </a:fld>
            <a:endParaRPr lang="en-US" altLang="zh-TW"/>
          </a:p>
        </p:txBody>
      </p:sp>
    </p:spTree>
    <p:extLst>
      <p:ext uri="{BB962C8B-B14F-4D97-AF65-F5344CB8AC3E}">
        <p14:creationId xmlns:p14="http://schemas.microsoft.com/office/powerpoint/2010/main" val="117646480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3794" name="Rectangle 2"/>
          <p:cNvSpPr>
            <a:spLocks noGrp="1" noChangeArrowheads="1"/>
          </p:cNvSpPr>
          <p:nvPr>
            <p:ph type="hdr" sz="quarter"/>
          </p:nvPr>
        </p:nvSpPr>
        <p:spPr bwMode="auto">
          <a:xfrm>
            <a:off x="0" y="0"/>
            <a:ext cx="2946400" cy="493713"/>
          </a:xfrm>
          <a:prstGeom prst="rect">
            <a:avLst/>
          </a:prstGeom>
          <a:noFill/>
          <a:ln w="9525">
            <a:noFill/>
            <a:miter lim="800000"/>
            <a:headEnd/>
            <a:tailEnd/>
          </a:ln>
          <a:effectLst/>
        </p:spPr>
        <p:txBody>
          <a:bodyPr vert="horz" wrap="square" lIns="91173" tIns="45585" rIns="91173" bIns="45585" numCol="1" anchor="t" anchorCtr="0" compatLnSpc="1">
            <a:prstTxWarp prst="textNoShape">
              <a:avLst/>
            </a:prstTxWarp>
          </a:bodyPr>
          <a:lstStyle>
            <a:lvl1pPr defTabSz="912813" eaLnBrk="1" hangingPunct="1">
              <a:defRPr sz="1200">
                <a:ea typeface="新細明體" pitchFamily="18" charset="-120"/>
              </a:defRPr>
            </a:lvl1pPr>
          </a:lstStyle>
          <a:p>
            <a:pPr>
              <a:defRPr/>
            </a:pPr>
            <a:endParaRPr lang="en-US" altLang="zh-TW"/>
          </a:p>
        </p:txBody>
      </p:sp>
      <p:sp>
        <p:nvSpPr>
          <p:cNvPr id="33795" name="Rectangle 3"/>
          <p:cNvSpPr>
            <a:spLocks noGrp="1" noChangeArrowheads="1"/>
          </p:cNvSpPr>
          <p:nvPr>
            <p:ph type="dt" idx="1"/>
          </p:nvPr>
        </p:nvSpPr>
        <p:spPr bwMode="auto">
          <a:xfrm>
            <a:off x="3851275" y="0"/>
            <a:ext cx="2946400" cy="493713"/>
          </a:xfrm>
          <a:prstGeom prst="rect">
            <a:avLst/>
          </a:prstGeom>
          <a:noFill/>
          <a:ln w="9525">
            <a:noFill/>
            <a:miter lim="800000"/>
            <a:headEnd/>
            <a:tailEnd/>
          </a:ln>
          <a:effectLst/>
        </p:spPr>
        <p:txBody>
          <a:bodyPr vert="horz" wrap="square" lIns="91173" tIns="45585" rIns="91173" bIns="45585" numCol="1" anchor="t" anchorCtr="0" compatLnSpc="1">
            <a:prstTxWarp prst="textNoShape">
              <a:avLst/>
            </a:prstTxWarp>
          </a:bodyPr>
          <a:lstStyle>
            <a:lvl1pPr algn="r" defTabSz="912813" eaLnBrk="1" hangingPunct="1">
              <a:defRPr sz="1200">
                <a:ea typeface="新細明體" pitchFamily="18" charset="-120"/>
              </a:defRPr>
            </a:lvl1pPr>
          </a:lstStyle>
          <a:p>
            <a:pPr>
              <a:defRPr/>
            </a:pPr>
            <a:endParaRPr lang="en-US" altLang="zh-TW"/>
          </a:p>
        </p:txBody>
      </p:sp>
      <p:sp>
        <p:nvSpPr>
          <p:cNvPr id="14340" name="Rectangle 4"/>
          <p:cNvSpPr>
            <a:spLocks noGrp="1" noRot="1" noChangeAspect="1" noChangeArrowheads="1" noTextEdit="1"/>
          </p:cNvSpPr>
          <p:nvPr>
            <p:ph type="sldImg" idx="2"/>
          </p:nvPr>
        </p:nvSpPr>
        <p:spPr bwMode="auto">
          <a:xfrm>
            <a:off x="935038" y="742950"/>
            <a:ext cx="4935537" cy="370046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7" name="Rectangle 5"/>
          <p:cNvSpPr>
            <a:spLocks noGrp="1" noChangeArrowheads="1"/>
          </p:cNvSpPr>
          <p:nvPr>
            <p:ph type="body" sz="quarter" idx="3"/>
          </p:nvPr>
        </p:nvSpPr>
        <p:spPr bwMode="auto">
          <a:xfrm>
            <a:off x="908050" y="4692650"/>
            <a:ext cx="4981575" cy="4438650"/>
          </a:xfrm>
          <a:prstGeom prst="rect">
            <a:avLst/>
          </a:prstGeom>
          <a:noFill/>
          <a:ln w="9525">
            <a:noFill/>
            <a:miter lim="800000"/>
            <a:headEnd/>
            <a:tailEnd/>
          </a:ln>
          <a:effectLst/>
        </p:spPr>
        <p:txBody>
          <a:bodyPr vert="horz" wrap="square" lIns="91173" tIns="45585" rIns="91173" bIns="45585" numCol="1" anchor="t" anchorCtr="0" compatLnSpc="1">
            <a:prstTxWarp prst="textNoShape">
              <a:avLst/>
            </a:prstTxWarp>
          </a:bodyPr>
          <a:lstStyle/>
          <a:p>
            <a:pPr lvl="0"/>
            <a:r>
              <a:rPr lang="zh-TW" altLang="en-US" noProof="0" smtClean="0"/>
              <a:t>按一下以編輯母片</a:t>
            </a:r>
          </a:p>
          <a:p>
            <a:pPr lvl="1"/>
            <a:r>
              <a:rPr lang="zh-TW" altLang="en-US" noProof="0" smtClean="0"/>
              <a:t>第二層</a:t>
            </a:r>
          </a:p>
          <a:p>
            <a:pPr lvl="2"/>
            <a:r>
              <a:rPr lang="zh-TW" altLang="en-US" noProof="0" smtClean="0"/>
              <a:t>第三層</a:t>
            </a:r>
          </a:p>
          <a:p>
            <a:pPr lvl="3"/>
            <a:r>
              <a:rPr lang="zh-TW" altLang="en-US" noProof="0" smtClean="0"/>
              <a:t>第四層</a:t>
            </a:r>
          </a:p>
          <a:p>
            <a:pPr lvl="4"/>
            <a:r>
              <a:rPr lang="zh-TW" altLang="en-US" noProof="0" smtClean="0"/>
              <a:t>第五層</a:t>
            </a:r>
          </a:p>
        </p:txBody>
      </p:sp>
      <p:sp>
        <p:nvSpPr>
          <p:cNvPr id="33798" name="Rectangle 6"/>
          <p:cNvSpPr>
            <a:spLocks noGrp="1" noChangeArrowheads="1"/>
          </p:cNvSpPr>
          <p:nvPr>
            <p:ph type="ftr" sz="quarter" idx="4"/>
          </p:nvPr>
        </p:nvSpPr>
        <p:spPr bwMode="auto">
          <a:xfrm>
            <a:off x="0" y="9380538"/>
            <a:ext cx="2946400" cy="493712"/>
          </a:xfrm>
          <a:prstGeom prst="rect">
            <a:avLst/>
          </a:prstGeom>
          <a:noFill/>
          <a:ln w="9525">
            <a:noFill/>
            <a:miter lim="800000"/>
            <a:headEnd/>
            <a:tailEnd/>
          </a:ln>
          <a:effectLst/>
        </p:spPr>
        <p:txBody>
          <a:bodyPr vert="horz" wrap="square" lIns="91173" tIns="45585" rIns="91173" bIns="45585" numCol="1" anchor="b" anchorCtr="0" compatLnSpc="1">
            <a:prstTxWarp prst="textNoShape">
              <a:avLst/>
            </a:prstTxWarp>
          </a:bodyPr>
          <a:lstStyle>
            <a:lvl1pPr defTabSz="912813" eaLnBrk="1" hangingPunct="1">
              <a:defRPr sz="1200">
                <a:ea typeface="新細明體" pitchFamily="18" charset="-120"/>
              </a:defRPr>
            </a:lvl1pPr>
          </a:lstStyle>
          <a:p>
            <a:pPr>
              <a:defRPr/>
            </a:pPr>
            <a:endParaRPr lang="en-US" altLang="zh-TW"/>
          </a:p>
        </p:txBody>
      </p:sp>
      <p:sp>
        <p:nvSpPr>
          <p:cNvPr id="33799" name="Rectangle 7"/>
          <p:cNvSpPr>
            <a:spLocks noGrp="1" noChangeArrowheads="1"/>
          </p:cNvSpPr>
          <p:nvPr>
            <p:ph type="sldNum" sz="quarter" idx="5"/>
          </p:nvPr>
        </p:nvSpPr>
        <p:spPr bwMode="auto">
          <a:xfrm>
            <a:off x="3851275" y="9380538"/>
            <a:ext cx="2946400" cy="493712"/>
          </a:xfrm>
          <a:prstGeom prst="rect">
            <a:avLst/>
          </a:prstGeom>
          <a:noFill/>
          <a:ln w="9525">
            <a:noFill/>
            <a:miter lim="800000"/>
            <a:headEnd/>
            <a:tailEnd/>
          </a:ln>
          <a:effectLst/>
        </p:spPr>
        <p:txBody>
          <a:bodyPr vert="horz" wrap="square" lIns="91173" tIns="45585" rIns="91173" bIns="45585" numCol="1" anchor="b" anchorCtr="0" compatLnSpc="1">
            <a:prstTxWarp prst="textNoShape">
              <a:avLst/>
            </a:prstTxWarp>
          </a:bodyPr>
          <a:lstStyle>
            <a:lvl1pPr algn="r" defTabSz="912813" eaLnBrk="1" hangingPunct="1">
              <a:defRPr sz="1200"/>
            </a:lvl1pPr>
          </a:lstStyle>
          <a:p>
            <a:pPr>
              <a:defRPr/>
            </a:pPr>
            <a:fld id="{0C381205-0FFB-449C-B999-5137BEF12632}" type="slidenum">
              <a:rPr lang="en-US" altLang="zh-TW"/>
              <a:pPr>
                <a:defRPr/>
              </a:pPr>
              <a:t>‹#›</a:t>
            </a:fld>
            <a:endParaRPr lang="en-US" altLang="zh-TW"/>
          </a:p>
        </p:txBody>
      </p:sp>
    </p:spTree>
    <p:extLst>
      <p:ext uri="{BB962C8B-B14F-4D97-AF65-F5344CB8AC3E}">
        <p14:creationId xmlns:p14="http://schemas.microsoft.com/office/powerpoint/2010/main" val="27168205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pitchFamily="18" charset="0"/>
        <a:ea typeface="新細明體" pitchFamily="18" charset="-120"/>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新細明體" pitchFamily="18" charset="-120"/>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新細明體" pitchFamily="18" charset="-120"/>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新細明體" pitchFamily="18" charset="-120"/>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新細明體" pitchFamily="18" charset="-12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spcBef>
                <a:spcPct val="30000"/>
              </a:spcBef>
              <a:defRPr kumimoji="1" sz="1200">
                <a:solidFill>
                  <a:schemeClr val="tx1"/>
                </a:solidFill>
                <a:latin typeface="Times New Roman" panose="02020603050405020304" pitchFamily="18" charset="0"/>
                <a:ea typeface="新細明體" panose="02020500000000000000" pitchFamily="18" charset="-120"/>
              </a:defRPr>
            </a:lvl1pPr>
            <a:lvl2pPr marL="742950" indent="-285750" defTabSz="912813">
              <a:spcBef>
                <a:spcPct val="30000"/>
              </a:spcBef>
              <a:defRPr kumimoji="1" sz="1200">
                <a:solidFill>
                  <a:schemeClr val="tx1"/>
                </a:solidFill>
                <a:latin typeface="Times New Roman" panose="02020603050405020304" pitchFamily="18" charset="0"/>
                <a:ea typeface="新細明體" panose="02020500000000000000" pitchFamily="18" charset="-120"/>
              </a:defRPr>
            </a:lvl2pPr>
            <a:lvl3pPr marL="1143000" indent="-228600" defTabSz="912813">
              <a:spcBef>
                <a:spcPct val="30000"/>
              </a:spcBef>
              <a:defRPr kumimoji="1" sz="1200">
                <a:solidFill>
                  <a:schemeClr val="tx1"/>
                </a:solidFill>
                <a:latin typeface="Times New Roman" panose="02020603050405020304" pitchFamily="18" charset="0"/>
                <a:ea typeface="新細明體" panose="02020500000000000000" pitchFamily="18" charset="-120"/>
              </a:defRPr>
            </a:lvl3pPr>
            <a:lvl4pPr marL="1600200" indent="-228600" defTabSz="912813">
              <a:spcBef>
                <a:spcPct val="30000"/>
              </a:spcBef>
              <a:defRPr kumimoji="1" sz="1200">
                <a:solidFill>
                  <a:schemeClr val="tx1"/>
                </a:solidFill>
                <a:latin typeface="Times New Roman" panose="02020603050405020304" pitchFamily="18" charset="0"/>
                <a:ea typeface="新細明體" panose="02020500000000000000" pitchFamily="18" charset="-120"/>
              </a:defRPr>
            </a:lvl4pPr>
            <a:lvl5pPr marL="2057400" indent="-228600" defTabSz="912813">
              <a:spcBef>
                <a:spcPct val="30000"/>
              </a:spcBef>
              <a:defRPr kumimoji="1" sz="1200">
                <a:solidFill>
                  <a:schemeClr val="tx1"/>
                </a:solidFill>
                <a:latin typeface="Times New Roman" panose="02020603050405020304" pitchFamily="18" charset="0"/>
                <a:ea typeface="新細明體" panose="02020500000000000000" pitchFamily="18" charset="-120"/>
              </a:defRPr>
            </a:lvl5pPr>
            <a:lvl6pPr marL="2514600" indent="-228600" defTabSz="912813" eaLnBrk="0" fontAlgn="base" hangingPunct="0">
              <a:spcBef>
                <a:spcPct val="30000"/>
              </a:spcBef>
              <a:spcAft>
                <a:spcPct val="0"/>
              </a:spcAft>
              <a:defRPr kumimoji="1" sz="1200">
                <a:solidFill>
                  <a:schemeClr val="tx1"/>
                </a:solidFill>
                <a:latin typeface="Times New Roman" panose="02020603050405020304" pitchFamily="18" charset="0"/>
                <a:ea typeface="新細明體" panose="02020500000000000000" pitchFamily="18" charset="-120"/>
              </a:defRPr>
            </a:lvl6pPr>
            <a:lvl7pPr marL="2971800" indent="-228600" defTabSz="912813" eaLnBrk="0" fontAlgn="base" hangingPunct="0">
              <a:spcBef>
                <a:spcPct val="30000"/>
              </a:spcBef>
              <a:spcAft>
                <a:spcPct val="0"/>
              </a:spcAft>
              <a:defRPr kumimoji="1" sz="1200">
                <a:solidFill>
                  <a:schemeClr val="tx1"/>
                </a:solidFill>
                <a:latin typeface="Times New Roman" panose="02020603050405020304" pitchFamily="18" charset="0"/>
                <a:ea typeface="新細明體" panose="02020500000000000000" pitchFamily="18" charset="-120"/>
              </a:defRPr>
            </a:lvl7pPr>
            <a:lvl8pPr marL="3429000" indent="-228600" defTabSz="912813" eaLnBrk="0" fontAlgn="base" hangingPunct="0">
              <a:spcBef>
                <a:spcPct val="30000"/>
              </a:spcBef>
              <a:spcAft>
                <a:spcPct val="0"/>
              </a:spcAft>
              <a:defRPr kumimoji="1" sz="1200">
                <a:solidFill>
                  <a:schemeClr val="tx1"/>
                </a:solidFill>
                <a:latin typeface="Times New Roman" panose="02020603050405020304" pitchFamily="18" charset="0"/>
                <a:ea typeface="新細明體" panose="02020500000000000000" pitchFamily="18" charset="-120"/>
              </a:defRPr>
            </a:lvl8pPr>
            <a:lvl9pPr marL="3886200" indent="-228600" defTabSz="912813" eaLnBrk="0" fontAlgn="base" hangingPunct="0">
              <a:spcBef>
                <a:spcPct val="30000"/>
              </a:spcBef>
              <a:spcAft>
                <a:spcPct val="0"/>
              </a:spcAft>
              <a:defRPr kumimoji="1" sz="1200">
                <a:solidFill>
                  <a:schemeClr val="tx1"/>
                </a:solidFill>
                <a:latin typeface="Times New Roman" panose="02020603050405020304" pitchFamily="18" charset="0"/>
                <a:ea typeface="新細明體" panose="02020500000000000000" pitchFamily="18" charset="-120"/>
              </a:defRPr>
            </a:lvl9pPr>
          </a:lstStyle>
          <a:p>
            <a:pPr>
              <a:spcBef>
                <a:spcPct val="0"/>
              </a:spcBef>
            </a:pPr>
            <a:fld id="{686DE979-4351-4C8C-ACAB-831E17BB5D63}" type="slidenum">
              <a:rPr lang="en-US" altLang="zh-TW" smtClean="0"/>
              <a:pPr>
                <a:spcBef>
                  <a:spcPct val="0"/>
                </a:spcBef>
              </a:pPr>
              <a:t>1</a:t>
            </a:fld>
            <a:endParaRPr lang="en-US" altLang="zh-TW" smtClean="0"/>
          </a:p>
        </p:txBody>
      </p:sp>
      <p:sp>
        <p:nvSpPr>
          <p:cNvPr id="17411" name="Rectangle 2"/>
          <p:cNvSpPr>
            <a:spLocks noGrp="1" noRot="1" noChangeAspect="1" noChangeArrowheads="1" noTextEdit="1"/>
          </p:cNvSpPr>
          <p:nvPr>
            <p:ph type="sldImg"/>
          </p:nvPr>
        </p:nvSpPr>
        <p:spPr>
          <a:ln/>
        </p:spPr>
      </p:sp>
      <p:sp>
        <p:nvSpPr>
          <p:cNvPr id="174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TW" altLang="zh-TW" smtClean="0"/>
          </a:p>
        </p:txBody>
      </p:sp>
    </p:spTree>
    <p:extLst>
      <p:ext uri="{BB962C8B-B14F-4D97-AF65-F5344CB8AC3E}">
        <p14:creationId xmlns:p14="http://schemas.microsoft.com/office/powerpoint/2010/main" val="21918811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spcBef>
                <a:spcPct val="30000"/>
              </a:spcBef>
              <a:defRPr kumimoji="1" sz="1200">
                <a:solidFill>
                  <a:schemeClr val="tx1"/>
                </a:solidFill>
                <a:latin typeface="Times New Roman" panose="02020603050405020304" pitchFamily="18" charset="0"/>
                <a:ea typeface="新細明體" panose="02020500000000000000" pitchFamily="18" charset="-120"/>
              </a:defRPr>
            </a:lvl1pPr>
            <a:lvl2pPr marL="742950" indent="-285750" defTabSz="912813">
              <a:spcBef>
                <a:spcPct val="30000"/>
              </a:spcBef>
              <a:defRPr kumimoji="1" sz="1200">
                <a:solidFill>
                  <a:schemeClr val="tx1"/>
                </a:solidFill>
                <a:latin typeface="Times New Roman" panose="02020603050405020304" pitchFamily="18" charset="0"/>
                <a:ea typeface="新細明體" panose="02020500000000000000" pitchFamily="18" charset="-120"/>
              </a:defRPr>
            </a:lvl2pPr>
            <a:lvl3pPr marL="1143000" indent="-228600" defTabSz="912813">
              <a:spcBef>
                <a:spcPct val="30000"/>
              </a:spcBef>
              <a:defRPr kumimoji="1" sz="1200">
                <a:solidFill>
                  <a:schemeClr val="tx1"/>
                </a:solidFill>
                <a:latin typeface="Times New Roman" panose="02020603050405020304" pitchFamily="18" charset="0"/>
                <a:ea typeface="新細明體" panose="02020500000000000000" pitchFamily="18" charset="-120"/>
              </a:defRPr>
            </a:lvl3pPr>
            <a:lvl4pPr marL="1600200" indent="-228600" defTabSz="912813">
              <a:spcBef>
                <a:spcPct val="30000"/>
              </a:spcBef>
              <a:defRPr kumimoji="1" sz="1200">
                <a:solidFill>
                  <a:schemeClr val="tx1"/>
                </a:solidFill>
                <a:latin typeface="Times New Roman" panose="02020603050405020304" pitchFamily="18" charset="0"/>
                <a:ea typeface="新細明體" panose="02020500000000000000" pitchFamily="18" charset="-120"/>
              </a:defRPr>
            </a:lvl4pPr>
            <a:lvl5pPr marL="2057400" indent="-228600" defTabSz="912813">
              <a:spcBef>
                <a:spcPct val="30000"/>
              </a:spcBef>
              <a:defRPr kumimoji="1" sz="1200">
                <a:solidFill>
                  <a:schemeClr val="tx1"/>
                </a:solidFill>
                <a:latin typeface="Times New Roman" panose="02020603050405020304" pitchFamily="18" charset="0"/>
                <a:ea typeface="新細明體" panose="02020500000000000000" pitchFamily="18" charset="-120"/>
              </a:defRPr>
            </a:lvl5pPr>
            <a:lvl6pPr marL="2514600" indent="-228600" defTabSz="912813" eaLnBrk="0" fontAlgn="base" hangingPunct="0">
              <a:spcBef>
                <a:spcPct val="30000"/>
              </a:spcBef>
              <a:spcAft>
                <a:spcPct val="0"/>
              </a:spcAft>
              <a:defRPr kumimoji="1" sz="1200">
                <a:solidFill>
                  <a:schemeClr val="tx1"/>
                </a:solidFill>
                <a:latin typeface="Times New Roman" panose="02020603050405020304" pitchFamily="18" charset="0"/>
                <a:ea typeface="新細明體" panose="02020500000000000000" pitchFamily="18" charset="-120"/>
              </a:defRPr>
            </a:lvl6pPr>
            <a:lvl7pPr marL="2971800" indent="-228600" defTabSz="912813" eaLnBrk="0" fontAlgn="base" hangingPunct="0">
              <a:spcBef>
                <a:spcPct val="30000"/>
              </a:spcBef>
              <a:spcAft>
                <a:spcPct val="0"/>
              </a:spcAft>
              <a:defRPr kumimoji="1" sz="1200">
                <a:solidFill>
                  <a:schemeClr val="tx1"/>
                </a:solidFill>
                <a:latin typeface="Times New Roman" panose="02020603050405020304" pitchFamily="18" charset="0"/>
                <a:ea typeface="新細明體" panose="02020500000000000000" pitchFamily="18" charset="-120"/>
              </a:defRPr>
            </a:lvl7pPr>
            <a:lvl8pPr marL="3429000" indent="-228600" defTabSz="912813" eaLnBrk="0" fontAlgn="base" hangingPunct="0">
              <a:spcBef>
                <a:spcPct val="30000"/>
              </a:spcBef>
              <a:spcAft>
                <a:spcPct val="0"/>
              </a:spcAft>
              <a:defRPr kumimoji="1" sz="1200">
                <a:solidFill>
                  <a:schemeClr val="tx1"/>
                </a:solidFill>
                <a:latin typeface="Times New Roman" panose="02020603050405020304" pitchFamily="18" charset="0"/>
                <a:ea typeface="新細明體" panose="02020500000000000000" pitchFamily="18" charset="-120"/>
              </a:defRPr>
            </a:lvl8pPr>
            <a:lvl9pPr marL="3886200" indent="-228600" defTabSz="912813" eaLnBrk="0" fontAlgn="base" hangingPunct="0">
              <a:spcBef>
                <a:spcPct val="30000"/>
              </a:spcBef>
              <a:spcAft>
                <a:spcPct val="0"/>
              </a:spcAft>
              <a:defRPr kumimoji="1" sz="1200">
                <a:solidFill>
                  <a:schemeClr val="tx1"/>
                </a:solidFill>
                <a:latin typeface="Times New Roman" panose="02020603050405020304" pitchFamily="18" charset="0"/>
                <a:ea typeface="新細明體" panose="02020500000000000000" pitchFamily="18" charset="-120"/>
              </a:defRPr>
            </a:lvl9pPr>
          </a:lstStyle>
          <a:p>
            <a:pPr>
              <a:spcBef>
                <a:spcPct val="0"/>
              </a:spcBef>
            </a:pPr>
            <a:fld id="{1590A210-3A19-4BD2-B959-B40C3436AD70}" type="slidenum">
              <a:rPr lang="en-US" altLang="zh-TW" smtClean="0"/>
              <a:pPr>
                <a:spcBef>
                  <a:spcPct val="0"/>
                </a:spcBef>
              </a:pPr>
              <a:t>2</a:t>
            </a:fld>
            <a:endParaRPr lang="en-US" altLang="zh-TW" smtClean="0"/>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TW" altLang="zh-TW" smtClean="0"/>
          </a:p>
        </p:txBody>
      </p:sp>
    </p:spTree>
    <p:extLst>
      <p:ext uri="{BB962C8B-B14F-4D97-AF65-F5344CB8AC3E}">
        <p14:creationId xmlns:p14="http://schemas.microsoft.com/office/powerpoint/2010/main" val="14439835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投影片圖像版面配置區 1"/>
          <p:cNvSpPr>
            <a:spLocks noGrp="1" noRot="1" noChangeAspect="1" noTextEdit="1"/>
          </p:cNvSpPr>
          <p:nvPr>
            <p:ph type="sldImg"/>
          </p:nvPr>
        </p:nvSpPr>
        <p:spPr>
          <a:ln/>
        </p:spPr>
      </p:sp>
      <p:sp>
        <p:nvSpPr>
          <p:cNvPr id="21507" name="備忘稿版面配置區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TW" altLang="en-US" smtClean="0"/>
          </a:p>
        </p:txBody>
      </p:sp>
      <p:sp>
        <p:nvSpPr>
          <p:cNvPr id="21508" name="投影片編號版面配置區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spcBef>
                <a:spcPct val="30000"/>
              </a:spcBef>
              <a:defRPr kumimoji="1" sz="1200">
                <a:solidFill>
                  <a:schemeClr val="tx1"/>
                </a:solidFill>
                <a:latin typeface="Times New Roman" panose="02020603050405020304" pitchFamily="18" charset="0"/>
                <a:ea typeface="新細明體" panose="02020500000000000000" pitchFamily="18" charset="-120"/>
              </a:defRPr>
            </a:lvl1pPr>
            <a:lvl2pPr marL="742950" indent="-285750" defTabSz="912813">
              <a:spcBef>
                <a:spcPct val="30000"/>
              </a:spcBef>
              <a:defRPr kumimoji="1" sz="1200">
                <a:solidFill>
                  <a:schemeClr val="tx1"/>
                </a:solidFill>
                <a:latin typeface="Times New Roman" panose="02020603050405020304" pitchFamily="18" charset="0"/>
                <a:ea typeface="新細明體" panose="02020500000000000000" pitchFamily="18" charset="-120"/>
              </a:defRPr>
            </a:lvl2pPr>
            <a:lvl3pPr marL="1143000" indent="-228600" defTabSz="912813">
              <a:spcBef>
                <a:spcPct val="30000"/>
              </a:spcBef>
              <a:defRPr kumimoji="1" sz="1200">
                <a:solidFill>
                  <a:schemeClr val="tx1"/>
                </a:solidFill>
                <a:latin typeface="Times New Roman" panose="02020603050405020304" pitchFamily="18" charset="0"/>
                <a:ea typeface="新細明體" panose="02020500000000000000" pitchFamily="18" charset="-120"/>
              </a:defRPr>
            </a:lvl3pPr>
            <a:lvl4pPr marL="1600200" indent="-228600" defTabSz="912813">
              <a:spcBef>
                <a:spcPct val="30000"/>
              </a:spcBef>
              <a:defRPr kumimoji="1" sz="1200">
                <a:solidFill>
                  <a:schemeClr val="tx1"/>
                </a:solidFill>
                <a:latin typeface="Times New Roman" panose="02020603050405020304" pitchFamily="18" charset="0"/>
                <a:ea typeface="新細明體" panose="02020500000000000000" pitchFamily="18" charset="-120"/>
              </a:defRPr>
            </a:lvl4pPr>
            <a:lvl5pPr marL="2057400" indent="-228600" defTabSz="912813">
              <a:spcBef>
                <a:spcPct val="30000"/>
              </a:spcBef>
              <a:defRPr kumimoji="1" sz="1200">
                <a:solidFill>
                  <a:schemeClr val="tx1"/>
                </a:solidFill>
                <a:latin typeface="Times New Roman" panose="02020603050405020304" pitchFamily="18" charset="0"/>
                <a:ea typeface="新細明體" panose="02020500000000000000" pitchFamily="18" charset="-120"/>
              </a:defRPr>
            </a:lvl5pPr>
            <a:lvl6pPr marL="2514600" indent="-228600" defTabSz="912813" eaLnBrk="0" fontAlgn="base" hangingPunct="0">
              <a:spcBef>
                <a:spcPct val="30000"/>
              </a:spcBef>
              <a:spcAft>
                <a:spcPct val="0"/>
              </a:spcAft>
              <a:defRPr kumimoji="1" sz="1200">
                <a:solidFill>
                  <a:schemeClr val="tx1"/>
                </a:solidFill>
                <a:latin typeface="Times New Roman" panose="02020603050405020304" pitchFamily="18" charset="0"/>
                <a:ea typeface="新細明體" panose="02020500000000000000" pitchFamily="18" charset="-120"/>
              </a:defRPr>
            </a:lvl6pPr>
            <a:lvl7pPr marL="2971800" indent="-228600" defTabSz="912813" eaLnBrk="0" fontAlgn="base" hangingPunct="0">
              <a:spcBef>
                <a:spcPct val="30000"/>
              </a:spcBef>
              <a:spcAft>
                <a:spcPct val="0"/>
              </a:spcAft>
              <a:defRPr kumimoji="1" sz="1200">
                <a:solidFill>
                  <a:schemeClr val="tx1"/>
                </a:solidFill>
                <a:latin typeface="Times New Roman" panose="02020603050405020304" pitchFamily="18" charset="0"/>
                <a:ea typeface="新細明體" panose="02020500000000000000" pitchFamily="18" charset="-120"/>
              </a:defRPr>
            </a:lvl7pPr>
            <a:lvl8pPr marL="3429000" indent="-228600" defTabSz="912813" eaLnBrk="0" fontAlgn="base" hangingPunct="0">
              <a:spcBef>
                <a:spcPct val="30000"/>
              </a:spcBef>
              <a:spcAft>
                <a:spcPct val="0"/>
              </a:spcAft>
              <a:defRPr kumimoji="1" sz="1200">
                <a:solidFill>
                  <a:schemeClr val="tx1"/>
                </a:solidFill>
                <a:latin typeface="Times New Roman" panose="02020603050405020304" pitchFamily="18" charset="0"/>
                <a:ea typeface="新細明體" panose="02020500000000000000" pitchFamily="18" charset="-120"/>
              </a:defRPr>
            </a:lvl8pPr>
            <a:lvl9pPr marL="3886200" indent="-228600" defTabSz="912813" eaLnBrk="0" fontAlgn="base" hangingPunct="0">
              <a:spcBef>
                <a:spcPct val="30000"/>
              </a:spcBef>
              <a:spcAft>
                <a:spcPct val="0"/>
              </a:spcAft>
              <a:defRPr kumimoji="1" sz="1200">
                <a:solidFill>
                  <a:schemeClr val="tx1"/>
                </a:solidFill>
                <a:latin typeface="Times New Roman" panose="02020603050405020304" pitchFamily="18" charset="0"/>
                <a:ea typeface="新細明體" panose="02020500000000000000" pitchFamily="18" charset="-120"/>
              </a:defRPr>
            </a:lvl9pPr>
          </a:lstStyle>
          <a:p>
            <a:pPr>
              <a:spcBef>
                <a:spcPct val="0"/>
              </a:spcBef>
            </a:pPr>
            <a:fld id="{EFB7B6DC-9267-452F-ADF3-B432E2477B28}" type="slidenum">
              <a:rPr lang="en-US" altLang="zh-TW" smtClean="0"/>
              <a:pPr>
                <a:spcBef>
                  <a:spcPct val="0"/>
                </a:spcBef>
              </a:pPr>
              <a:t>16</a:t>
            </a:fld>
            <a:endParaRPr lang="en-US" altLang="zh-TW" smtClean="0"/>
          </a:p>
        </p:txBody>
      </p:sp>
    </p:spTree>
    <p:extLst>
      <p:ext uri="{BB962C8B-B14F-4D97-AF65-F5344CB8AC3E}">
        <p14:creationId xmlns:p14="http://schemas.microsoft.com/office/powerpoint/2010/main" val="40312421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投影片圖像版面配置區 1"/>
          <p:cNvSpPr>
            <a:spLocks noGrp="1" noRot="1" noChangeAspect="1" noTextEdit="1"/>
          </p:cNvSpPr>
          <p:nvPr>
            <p:ph type="sldImg"/>
          </p:nvPr>
        </p:nvSpPr>
        <p:spPr>
          <a:ln/>
        </p:spPr>
      </p:sp>
      <p:sp>
        <p:nvSpPr>
          <p:cNvPr id="36867" name="備忘稿版面配置區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TW" altLang="en-US" smtClean="0"/>
          </a:p>
        </p:txBody>
      </p:sp>
      <p:sp>
        <p:nvSpPr>
          <p:cNvPr id="36868" name="投影片編號版面配置區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kumimoji="1" sz="2400">
                <a:solidFill>
                  <a:schemeClr val="tx1"/>
                </a:solidFill>
                <a:latin typeface="Times New Roman" panose="02020603050405020304" pitchFamily="18" charset="0"/>
                <a:ea typeface="新細明體" panose="02020500000000000000" pitchFamily="18" charset="-120"/>
              </a:defRPr>
            </a:lvl1pPr>
            <a:lvl2pPr marL="742950" indent="-285750" defTabSz="912813">
              <a:defRPr kumimoji="1" sz="2400">
                <a:solidFill>
                  <a:schemeClr val="tx1"/>
                </a:solidFill>
                <a:latin typeface="Times New Roman" panose="02020603050405020304" pitchFamily="18" charset="0"/>
                <a:ea typeface="新細明體" panose="02020500000000000000" pitchFamily="18" charset="-120"/>
              </a:defRPr>
            </a:lvl2pPr>
            <a:lvl3pPr marL="1143000" indent="-228600" defTabSz="912813">
              <a:defRPr kumimoji="1" sz="2400">
                <a:solidFill>
                  <a:schemeClr val="tx1"/>
                </a:solidFill>
                <a:latin typeface="Times New Roman" panose="02020603050405020304" pitchFamily="18" charset="0"/>
                <a:ea typeface="新細明體" panose="02020500000000000000" pitchFamily="18" charset="-120"/>
              </a:defRPr>
            </a:lvl3pPr>
            <a:lvl4pPr marL="1600200" indent="-228600" defTabSz="912813">
              <a:defRPr kumimoji="1" sz="2400">
                <a:solidFill>
                  <a:schemeClr val="tx1"/>
                </a:solidFill>
                <a:latin typeface="Times New Roman" panose="02020603050405020304" pitchFamily="18" charset="0"/>
                <a:ea typeface="新細明體" panose="02020500000000000000" pitchFamily="18" charset="-120"/>
              </a:defRPr>
            </a:lvl4pPr>
            <a:lvl5pPr marL="2057400" indent="-228600" defTabSz="912813">
              <a:defRPr kumimoji="1" sz="2400">
                <a:solidFill>
                  <a:schemeClr val="tx1"/>
                </a:solidFill>
                <a:latin typeface="Times New Roman" panose="02020603050405020304" pitchFamily="18" charset="0"/>
                <a:ea typeface="新細明體" panose="02020500000000000000" pitchFamily="18" charset="-120"/>
              </a:defRPr>
            </a:lvl5pPr>
            <a:lvl6pPr marL="2514600" indent="-228600" defTabSz="912813" eaLnBrk="0" fontAlgn="base" hangingPunct="0">
              <a:spcBef>
                <a:spcPct val="0"/>
              </a:spcBef>
              <a:spcAft>
                <a:spcPct val="0"/>
              </a:spcAft>
              <a:defRPr kumimoji="1" sz="2400">
                <a:solidFill>
                  <a:schemeClr val="tx1"/>
                </a:solidFill>
                <a:latin typeface="Times New Roman" panose="02020603050405020304" pitchFamily="18" charset="0"/>
                <a:ea typeface="新細明體" panose="02020500000000000000" pitchFamily="18" charset="-120"/>
              </a:defRPr>
            </a:lvl6pPr>
            <a:lvl7pPr marL="2971800" indent="-228600" defTabSz="912813" eaLnBrk="0" fontAlgn="base" hangingPunct="0">
              <a:spcBef>
                <a:spcPct val="0"/>
              </a:spcBef>
              <a:spcAft>
                <a:spcPct val="0"/>
              </a:spcAft>
              <a:defRPr kumimoji="1" sz="2400">
                <a:solidFill>
                  <a:schemeClr val="tx1"/>
                </a:solidFill>
                <a:latin typeface="Times New Roman" panose="02020603050405020304" pitchFamily="18" charset="0"/>
                <a:ea typeface="新細明體" panose="02020500000000000000" pitchFamily="18" charset="-120"/>
              </a:defRPr>
            </a:lvl7pPr>
            <a:lvl8pPr marL="3429000" indent="-228600" defTabSz="912813" eaLnBrk="0" fontAlgn="base" hangingPunct="0">
              <a:spcBef>
                <a:spcPct val="0"/>
              </a:spcBef>
              <a:spcAft>
                <a:spcPct val="0"/>
              </a:spcAft>
              <a:defRPr kumimoji="1" sz="2400">
                <a:solidFill>
                  <a:schemeClr val="tx1"/>
                </a:solidFill>
                <a:latin typeface="Times New Roman" panose="02020603050405020304" pitchFamily="18" charset="0"/>
                <a:ea typeface="新細明體" panose="02020500000000000000" pitchFamily="18" charset="-120"/>
              </a:defRPr>
            </a:lvl8pPr>
            <a:lvl9pPr marL="3886200" indent="-228600" defTabSz="912813" eaLnBrk="0" fontAlgn="base" hangingPunct="0">
              <a:spcBef>
                <a:spcPct val="0"/>
              </a:spcBef>
              <a:spcAft>
                <a:spcPct val="0"/>
              </a:spcAft>
              <a:defRPr kumimoji="1" sz="2400">
                <a:solidFill>
                  <a:schemeClr val="tx1"/>
                </a:solidFill>
                <a:latin typeface="Times New Roman" panose="02020603050405020304" pitchFamily="18" charset="0"/>
                <a:ea typeface="新細明體" panose="02020500000000000000" pitchFamily="18" charset="-120"/>
              </a:defRPr>
            </a:lvl9pPr>
          </a:lstStyle>
          <a:p>
            <a:fld id="{C809338B-FD3E-44EC-9565-DF8262813CB5}" type="slidenum">
              <a:rPr lang="en-US" altLang="zh-TW" sz="1200" smtClean="0"/>
              <a:pPr/>
              <a:t>18</a:t>
            </a:fld>
            <a:endParaRPr lang="en-US" altLang="zh-TW" sz="1200" smtClean="0"/>
          </a:p>
        </p:txBody>
      </p:sp>
    </p:spTree>
    <p:extLst>
      <p:ext uri="{BB962C8B-B14F-4D97-AF65-F5344CB8AC3E}">
        <p14:creationId xmlns:p14="http://schemas.microsoft.com/office/powerpoint/2010/main" val="12272017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投影片圖像版面配置區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1" name="備忘稿版面配置區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zh-TW" altLang="en-US" smtClean="0"/>
          </a:p>
        </p:txBody>
      </p:sp>
    </p:spTree>
    <p:extLst>
      <p:ext uri="{BB962C8B-B14F-4D97-AF65-F5344CB8AC3E}">
        <p14:creationId xmlns:p14="http://schemas.microsoft.com/office/powerpoint/2010/main" val="8729906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投影片圖像版面配置區 1"/>
          <p:cNvSpPr>
            <a:spLocks noGrp="1" noRot="1" noChangeAspect="1" noTextEdit="1"/>
          </p:cNvSpPr>
          <p:nvPr>
            <p:ph type="sldImg"/>
          </p:nvPr>
        </p:nvSpPr>
        <p:spPr>
          <a:ln/>
        </p:spPr>
      </p:sp>
      <p:sp>
        <p:nvSpPr>
          <p:cNvPr id="40963" name="備忘稿版面配置區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TW" altLang="en-US" smtClean="0"/>
          </a:p>
        </p:txBody>
      </p:sp>
      <p:sp>
        <p:nvSpPr>
          <p:cNvPr id="40964" name="投影片編號版面配置區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spcBef>
                <a:spcPct val="30000"/>
              </a:spcBef>
              <a:defRPr kumimoji="1" sz="1200">
                <a:solidFill>
                  <a:schemeClr val="tx1"/>
                </a:solidFill>
                <a:latin typeface="Times New Roman" panose="02020603050405020304" pitchFamily="18" charset="0"/>
                <a:ea typeface="新細明體" panose="02020500000000000000" pitchFamily="18" charset="-120"/>
              </a:defRPr>
            </a:lvl1pPr>
            <a:lvl2pPr marL="742950" indent="-285750" defTabSz="912813">
              <a:spcBef>
                <a:spcPct val="30000"/>
              </a:spcBef>
              <a:defRPr kumimoji="1" sz="1200">
                <a:solidFill>
                  <a:schemeClr val="tx1"/>
                </a:solidFill>
                <a:latin typeface="Times New Roman" panose="02020603050405020304" pitchFamily="18" charset="0"/>
                <a:ea typeface="新細明體" panose="02020500000000000000" pitchFamily="18" charset="-120"/>
              </a:defRPr>
            </a:lvl2pPr>
            <a:lvl3pPr marL="1143000" indent="-228600" defTabSz="912813">
              <a:spcBef>
                <a:spcPct val="30000"/>
              </a:spcBef>
              <a:defRPr kumimoji="1" sz="1200">
                <a:solidFill>
                  <a:schemeClr val="tx1"/>
                </a:solidFill>
                <a:latin typeface="Times New Roman" panose="02020603050405020304" pitchFamily="18" charset="0"/>
                <a:ea typeface="新細明體" panose="02020500000000000000" pitchFamily="18" charset="-120"/>
              </a:defRPr>
            </a:lvl3pPr>
            <a:lvl4pPr marL="1600200" indent="-228600" defTabSz="912813">
              <a:spcBef>
                <a:spcPct val="30000"/>
              </a:spcBef>
              <a:defRPr kumimoji="1" sz="1200">
                <a:solidFill>
                  <a:schemeClr val="tx1"/>
                </a:solidFill>
                <a:latin typeface="Times New Roman" panose="02020603050405020304" pitchFamily="18" charset="0"/>
                <a:ea typeface="新細明體" panose="02020500000000000000" pitchFamily="18" charset="-120"/>
              </a:defRPr>
            </a:lvl4pPr>
            <a:lvl5pPr marL="2057400" indent="-228600" defTabSz="912813">
              <a:spcBef>
                <a:spcPct val="30000"/>
              </a:spcBef>
              <a:defRPr kumimoji="1" sz="1200">
                <a:solidFill>
                  <a:schemeClr val="tx1"/>
                </a:solidFill>
                <a:latin typeface="Times New Roman" panose="02020603050405020304" pitchFamily="18" charset="0"/>
                <a:ea typeface="新細明體" panose="02020500000000000000" pitchFamily="18" charset="-120"/>
              </a:defRPr>
            </a:lvl5pPr>
            <a:lvl6pPr marL="2514600" indent="-228600" defTabSz="912813" eaLnBrk="0" fontAlgn="base" hangingPunct="0">
              <a:spcBef>
                <a:spcPct val="30000"/>
              </a:spcBef>
              <a:spcAft>
                <a:spcPct val="0"/>
              </a:spcAft>
              <a:defRPr kumimoji="1" sz="1200">
                <a:solidFill>
                  <a:schemeClr val="tx1"/>
                </a:solidFill>
                <a:latin typeface="Times New Roman" panose="02020603050405020304" pitchFamily="18" charset="0"/>
                <a:ea typeface="新細明體" panose="02020500000000000000" pitchFamily="18" charset="-120"/>
              </a:defRPr>
            </a:lvl6pPr>
            <a:lvl7pPr marL="2971800" indent="-228600" defTabSz="912813" eaLnBrk="0" fontAlgn="base" hangingPunct="0">
              <a:spcBef>
                <a:spcPct val="30000"/>
              </a:spcBef>
              <a:spcAft>
                <a:spcPct val="0"/>
              </a:spcAft>
              <a:defRPr kumimoji="1" sz="1200">
                <a:solidFill>
                  <a:schemeClr val="tx1"/>
                </a:solidFill>
                <a:latin typeface="Times New Roman" panose="02020603050405020304" pitchFamily="18" charset="0"/>
                <a:ea typeface="新細明體" panose="02020500000000000000" pitchFamily="18" charset="-120"/>
              </a:defRPr>
            </a:lvl7pPr>
            <a:lvl8pPr marL="3429000" indent="-228600" defTabSz="912813" eaLnBrk="0" fontAlgn="base" hangingPunct="0">
              <a:spcBef>
                <a:spcPct val="30000"/>
              </a:spcBef>
              <a:spcAft>
                <a:spcPct val="0"/>
              </a:spcAft>
              <a:defRPr kumimoji="1" sz="1200">
                <a:solidFill>
                  <a:schemeClr val="tx1"/>
                </a:solidFill>
                <a:latin typeface="Times New Roman" panose="02020603050405020304" pitchFamily="18" charset="0"/>
                <a:ea typeface="新細明體" panose="02020500000000000000" pitchFamily="18" charset="-120"/>
              </a:defRPr>
            </a:lvl8pPr>
            <a:lvl9pPr marL="3886200" indent="-228600" defTabSz="912813" eaLnBrk="0" fontAlgn="base" hangingPunct="0">
              <a:spcBef>
                <a:spcPct val="30000"/>
              </a:spcBef>
              <a:spcAft>
                <a:spcPct val="0"/>
              </a:spcAft>
              <a:defRPr kumimoji="1" sz="1200">
                <a:solidFill>
                  <a:schemeClr val="tx1"/>
                </a:solidFill>
                <a:latin typeface="Times New Roman" panose="02020603050405020304" pitchFamily="18" charset="0"/>
                <a:ea typeface="新細明體" panose="02020500000000000000" pitchFamily="18" charset="-120"/>
              </a:defRPr>
            </a:lvl9pPr>
          </a:lstStyle>
          <a:p>
            <a:pPr>
              <a:spcBef>
                <a:spcPct val="0"/>
              </a:spcBef>
            </a:pPr>
            <a:fld id="{465A5344-64A7-48D3-8E41-42CBD6EFB57D}" type="slidenum">
              <a:rPr lang="en-US" altLang="zh-TW" smtClean="0"/>
              <a:pPr>
                <a:spcBef>
                  <a:spcPct val="0"/>
                </a:spcBef>
              </a:pPr>
              <a:t>23</a:t>
            </a:fld>
            <a:endParaRPr lang="en-US" altLang="zh-TW" smtClean="0"/>
          </a:p>
        </p:txBody>
      </p:sp>
    </p:spTree>
    <p:extLst>
      <p:ext uri="{BB962C8B-B14F-4D97-AF65-F5344CB8AC3E}">
        <p14:creationId xmlns:p14="http://schemas.microsoft.com/office/powerpoint/2010/main" val="41855997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標題投影片">
    <p:spTree>
      <p:nvGrpSpPr>
        <p:cNvPr id="1" name=""/>
        <p:cNvGrpSpPr/>
        <p:nvPr/>
      </p:nvGrpSpPr>
      <p:grpSpPr>
        <a:xfrm>
          <a:off x="0" y="0"/>
          <a:ext cx="0" cy="0"/>
          <a:chOff x="0" y="0"/>
          <a:chExt cx="0" cy="0"/>
        </a:xfrm>
      </p:grpSpPr>
      <p:sp>
        <p:nvSpPr>
          <p:cNvPr id="2" name="標題 1"/>
          <p:cNvSpPr>
            <a:spLocks noGrp="1"/>
          </p:cNvSpPr>
          <p:nvPr>
            <p:ph type="ctrTitle"/>
          </p:nvPr>
        </p:nvSpPr>
        <p:spPr>
          <a:xfrm>
            <a:off x="685800" y="2130425"/>
            <a:ext cx="7772400" cy="1470025"/>
          </a:xfrm>
        </p:spPr>
        <p:txBody>
          <a:bodyPr/>
          <a:lstStyle/>
          <a:p>
            <a:r>
              <a:rPr lang="zh-TW" altLang="en-US" smtClean="0"/>
              <a:t>按一下以編輯母片標題樣式</a:t>
            </a:r>
            <a:endParaRPr lang="zh-TW" altLang="en-US"/>
          </a:p>
        </p:txBody>
      </p:sp>
      <p:sp>
        <p:nvSpPr>
          <p:cNvPr id="3" name="副標題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TW" altLang="en-US" smtClean="0"/>
              <a:t>按一下以編輯母片副標題樣式</a:t>
            </a:r>
            <a:endParaRPr lang="zh-TW" altLang="en-US"/>
          </a:p>
        </p:txBody>
      </p:sp>
      <p:sp>
        <p:nvSpPr>
          <p:cNvPr id="4" name="Rectangle 4"/>
          <p:cNvSpPr>
            <a:spLocks noGrp="1" noChangeArrowheads="1"/>
          </p:cNvSpPr>
          <p:nvPr>
            <p:ph type="dt" sz="half" idx="10"/>
          </p:nvPr>
        </p:nvSpPr>
        <p:spPr/>
        <p:txBody>
          <a:bodyPr/>
          <a:lstStyle>
            <a:lvl1pPr>
              <a:defRPr/>
            </a:lvl1pPr>
          </a:lstStyle>
          <a:p>
            <a:pPr>
              <a:defRPr/>
            </a:pPr>
            <a:endParaRPr lang="en-US" altLang="zh-TW"/>
          </a:p>
        </p:txBody>
      </p:sp>
      <p:sp>
        <p:nvSpPr>
          <p:cNvPr id="5" name="Rectangle 5"/>
          <p:cNvSpPr>
            <a:spLocks noGrp="1" noChangeArrowheads="1"/>
          </p:cNvSpPr>
          <p:nvPr>
            <p:ph type="ftr" sz="quarter" idx="11"/>
          </p:nvPr>
        </p:nvSpPr>
        <p:spPr/>
        <p:txBody>
          <a:bodyPr/>
          <a:lstStyle>
            <a:lvl1pPr>
              <a:defRPr/>
            </a:lvl1pPr>
          </a:lstStyle>
          <a:p>
            <a:pPr>
              <a:defRPr/>
            </a:pPr>
            <a:endParaRPr lang="en-US" altLang="zh-TW"/>
          </a:p>
        </p:txBody>
      </p:sp>
      <p:sp>
        <p:nvSpPr>
          <p:cNvPr id="6" name="Rectangle 6"/>
          <p:cNvSpPr>
            <a:spLocks noGrp="1" noChangeArrowheads="1"/>
          </p:cNvSpPr>
          <p:nvPr>
            <p:ph type="sldNum" sz="quarter" idx="12"/>
          </p:nvPr>
        </p:nvSpPr>
        <p:spPr/>
        <p:txBody>
          <a:bodyPr/>
          <a:lstStyle>
            <a:lvl1pPr>
              <a:defRPr/>
            </a:lvl1pPr>
          </a:lstStyle>
          <a:p>
            <a:pPr>
              <a:defRPr/>
            </a:pPr>
            <a:fld id="{49C87475-4B4E-412F-8A95-43A9FDAE1C44}" type="slidenum">
              <a:rPr lang="en-US" altLang="zh-TW"/>
              <a:pPr>
                <a:defRPr/>
              </a:pPr>
              <a:t>‹#›</a:t>
            </a:fld>
            <a:endParaRPr lang="en-US" altLang="zh-TW"/>
          </a:p>
        </p:txBody>
      </p:sp>
    </p:spTree>
    <p:extLst>
      <p:ext uri="{BB962C8B-B14F-4D97-AF65-F5344CB8AC3E}">
        <p14:creationId xmlns:p14="http://schemas.microsoft.com/office/powerpoint/2010/main" val="322217867"/>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Rectangle 4"/>
          <p:cNvSpPr>
            <a:spLocks noGrp="1" noChangeArrowheads="1"/>
          </p:cNvSpPr>
          <p:nvPr>
            <p:ph type="dt" sz="half" idx="10"/>
          </p:nvPr>
        </p:nvSpPr>
        <p:spPr/>
        <p:txBody>
          <a:bodyPr/>
          <a:lstStyle>
            <a:lvl1pPr>
              <a:defRPr/>
            </a:lvl1pPr>
          </a:lstStyle>
          <a:p>
            <a:pPr>
              <a:defRPr/>
            </a:pPr>
            <a:endParaRPr lang="en-US" altLang="zh-TW"/>
          </a:p>
        </p:txBody>
      </p:sp>
      <p:sp>
        <p:nvSpPr>
          <p:cNvPr id="5" name="Rectangle 5"/>
          <p:cNvSpPr>
            <a:spLocks noGrp="1" noChangeArrowheads="1"/>
          </p:cNvSpPr>
          <p:nvPr>
            <p:ph type="ftr" sz="quarter" idx="11"/>
          </p:nvPr>
        </p:nvSpPr>
        <p:spPr/>
        <p:txBody>
          <a:bodyPr/>
          <a:lstStyle>
            <a:lvl1pPr>
              <a:defRPr/>
            </a:lvl1pPr>
          </a:lstStyle>
          <a:p>
            <a:pPr>
              <a:defRPr/>
            </a:pPr>
            <a:endParaRPr lang="en-US" altLang="zh-TW"/>
          </a:p>
        </p:txBody>
      </p:sp>
      <p:sp>
        <p:nvSpPr>
          <p:cNvPr id="6" name="Rectangle 6"/>
          <p:cNvSpPr>
            <a:spLocks noGrp="1" noChangeArrowheads="1"/>
          </p:cNvSpPr>
          <p:nvPr>
            <p:ph type="sldNum" sz="quarter" idx="12"/>
          </p:nvPr>
        </p:nvSpPr>
        <p:spPr/>
        <p:txBody>
          <a:bodyPr/>
          <a:lstStyle>
            <a:lvl1pPr>
              <a:defRPr/>
            </a:lvl1pPr>
          </a:lstStyle>
          <a:p>
            <a:pPr>
              <a:defRPr/>
            </a:pPr>
            <a:fld id="{DB459C3A-9C87-4A2F-AA25-30E5E633D15E}" type="slidenum">
              <a:rPr lang="en-US" altLang="zh-TW"/>
              <a:pPr>
                <a:defRPr/>
              </a:pPr>
              <a:t>‹#›</a:t>
            </a:fld>
            <a:endParaRPr lang="en-US" altLang="zh-TW"/>
          </a:p>
        </p:txBody>
      </p:sp>
    </p:spTree>
    <p:extLst>
      <p:ext uri="{BB962C8B-B14F-4D97-AF65-F5344CB8AC3E}">
        <p14:creationId xmlns:p14="http://schemas.microsoft.com/office/powerpoint/2010/main" val="3760265924"/>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515100" y="609600"/>
            <a:ext cx="1943100" cy="5486400"/>
          </a:xfrm>
        </p:spPr>
        <p:txBody>
          <a:bodyPr vert="eaVert"/>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a:xfrm>
            <a:off x="685800" y="609600"/>
            <a:ext cx="5676900" cy="5486400"/>
          </a:xfrm>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Rectangle 4"/>
          <p:cNvSpPr>
            <a:spLocks noGrp="1" noChangeArrowheads="1"/>
          </p:cNvSpPr>
          <p:nvPr>
            <p:ph type="dt" sz="half" idx="10"/>
          </p:nvPr>
        </p:nvSpPr>
        <p:spPr/>
        <p:txBody>
          <a:bodyPr/>
          <a:lstStyle>
            <a:lvl1pPr>
              <a:defRPr/>
            </a:lvl1pPr>
          </a:lstStyle>
          <a:p>
            <a:pPr>
              <a:defRPr/>
            </a:pPr>
            <a:endParaRPr lang="en-US" altLang="zh-TW"/>
          </a:p>
        </p:txBody>
      </p:sp>
      <p:sp>
        <p:nvSpPr>
          <p:cNvPr id="5" name="Rectangle 5"/>
          <p:cNvSpPr>
            <a:spLocks noGrp="1" noChangeArrowheads="1"/>
          </p:cNvSpPr>
          <p:nvPr>
            <p:ph type="ftr" sz="quarter" idx="11"/>
          </p:nvPr>
        </p:nvSpPr>
        <p:spPr/>
        <p:txBody>
          <a:bodyPr/>
          <a:lstStyle>
            <a:lvl1pPr>
              <a:defRPr/>
            </a:lvl1pPr>
          </a:lstStyle>
          <a:p>
            <a:pPr>
              <a:defRPr/>
            </a:pPr>
            <a:endParaRPr lang="en-US" altLang="zh-TW"/>
          </a:p>
        </p:txBody>
      </p:sp>
      <p:sp>
        <p:nvSpPr>
          <p:cNvPr id="6" name="Rectangle 6"/>
          <p:cNvSpPr>
            <a:spLocks noGrp="1" noChangeArrowheads="1"/>
          </p:cNvSpPr>
          <p:nvPr>
            <p:ph type="sldNum" sz="quarter" idx="12"/>
          </p:nvPr>
        </p:nvSpPr>
        <p:spPr/>
        <p:txBody>
          <a:bodyPr/>
          <a:lstStyle>
            <a:lvl1pPr>
              <a:defRPr/>
            </a:lvl1pPr>
          </a:lstStyle>
          <a:p>
            <a:pPr>
              <a:defRPr/>
            </a:pPr>
            <a:fld id="{A615E0E0-28D7-4FAF-AA33-C899768B929D}" type="slidenum">
              <a:rPr lang="en-US" altLang="zh-TW"/>
              <a:pPr>
                <a:defRPr/>
              </a:pPr>
              <a:t>‹#›</a:t>
            </a:fld>
            <a:endParaRPr lang="en-US" altLang="zh-TW"/>
          </a:p>
        </p:txBody>
      </p:sp>
    </p:spTree>
    <p:extLst>
      <p:ext uri="{BB962C8B-B14F-4D97-AF65-F5344CB8AC3E}">
        <p14:creationId xmlns:p14="http://schemas.microsoft.com/office/powerpoint/2010/main" val="3297045407"/>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物件">
    <p:spTree>
      <p:nvGrpSpPr>
        <p:cNvPr id="1" name=""/>
        <p:cNvGrpSpPr/>
        <p:nvPr/>
      </p:nvGrpSpPr>
      <p:grpSpPr>
        <a:xfrm>
          <a:off x="0" y="0"/>
          <a:ext cx="0" cy="0"/>
          <a:chOff x="0" y="0"/>
          <a:chExt cx="0" cy="0"/>
        </a:xfrm>
      </p:grpSpPr>
      <p:sp>
        <p:nvSpPr>
          <p:cNvPr id="2" name="內容版面配置區 1"/>
          <p:cNvSpPr>
            <a:spLocks noGrp="1"/>
          </p:cNvSpPr>
          <p:nvPr>
            <p:ph/>
          </p:nvPr>
        </p:nvSpPr>
        <p:spPr>
          <a:xfrm>
            <a:off x="685800" y="609600"/>
            <a:ext cx="7772400" cy="5486400"/>
          </a:xfr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3" name="Rectangle 4"/>
          <p:cNvSpPr>
            <a:spLocks noGrp="1" noChangeArrowheads="1"/>
          </p:cNvSpPr>
          <p:nvPr>
            <p:ph type="dt" sz="half" idx="10"/>
          </p:nvPr>
        </p:nvSpPr>
        <p:spPr/>
        <p:txBody>
          <a:bodyPr/>
          <a:lstStyle>
            <a:lvl1pPr>
              <a:defRPr/>
            </a:lvl1pPr>
          </a:lstStyle>
          <a:p>
            <a:pPr>
              <a:defRPr/>
            </a:pPr>
            <a:endParaRPr lang="en-US" altLang="zh-TW"/>
          </a:p>
        </p:txBody>
      </p:sp>
      <p:sp>
        <p:nvSpPr>
          <p:cNvPr id="4" name="Rectangle 5"/>
          <p:cNvSpPr>
            <a:spLocks noGrp="1" noChangeArrowheads="1"/>
          </p:cNvSpPr>
          <p:nvPr>
            <p:ph type="ftr" sz="quarter" idx="11"/>
          </p:nvPr>
        </p:nvSpPr>
        <p:spPr/>
        <p:txBody>
          <a:bodyPr/>
          <a:lstStyle>
            <a:lvl1pPr>
              <a:defRPr/>
            </a:lvl1pPr>
          </a:lstStyle>
          <a:p>
            <a:pPr>
              <a:defRPr/>
            </a:pPr>
            <a:endParaRPr lang="en-US" altLang="zh-TW"/>
          </a:p>
        </p:txBody>
      </p:sp>
      <p:sp>
        <p:nvSpPr>
          <p:cNvPr id="5" name="Rectangle 6"/>
          <p:cNvSpPr>
            <a:spLocks noGrp="1" noChangeArrowheads="1"/>
          </p:cNvSpPr>
          <p:nvPr>
            <p:ph type="sldNum" sz="quarter" idx="12"/>
          </p:nvPr>
        </p:nvSpPr>
        <p:spPr/>
        <p:txBody>
          <a:bodyPr/>
          <a:lstStyle>
            <a:lvl1pPr>
              <a:defRPr/>
            </a:lvl1pPr>
          </a:lstStyle>
          <a:p>
            <a:pPr>
              <a:defRPr/>
            </a:pPr>
            <a:fld id="{76A044F6-485D-4EAE-94D6-0A2105A4EC4E}" type="slidenum">
              <a:rPr lang="en-US" altLang="zh-TW"/>
              <a:pPr>
                <a:defRPr/>
              </a:pPr>
              <a:t>‹#›</a:t>
            </a:fld>
            <a:endParaRPr lang="en-US" altLang="zh-TW"/>
          </a:p>
        </p:txBody>
      </p:sp>
    </p:spTree>
    <p:extLst>
      <p:ext uri="{BB962C8B-B14F-4D97-AF65-F5344CB8AC3E}">
        <p14:creationId xmlns:p14="http://schemas.microsoft.com/office/powerpoint/2010/main" val="3914458540"/>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idx="1"/>
          </p:nvPr>
        </p:nvSpPr>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Rectangle 4"/>
          <p:cNvSpPr>
            <a:spLocks noGrp="1" noChangeArrowheads="1"/>
          </p:cNvSpPr>
          <p:nvPr>
            <p:ph type="dt" sz="half" idx="10"/>
          </p:nvPr>
        </p:nvSpPr>
        <p:spPr/>
        <p:txBody>
          <a:bodyPr/>
          <a:lstStyle>
            <a:lvl1pPr>
              <a:defRPr/>
            </a:lvl1pPr>
          </a:lstStyle>
          <a:p>
            <a:pPr>
              <a:defRPr/>
            </a:pPr>
            <a:endParaRPr lang="en-US" altLang="zh-TW"/>
          </a:p>
        </p:txBody>
      </p:sp>
      <p:sp>
        <p:nvSpPr>
          <p:cNvPr id="5" name="Rectangle 5"/>
          <p:cNvSpPr>
            <a:spLocks noGrp="1" noChangeArrowheads="1"/>
          </p:cNvSpPr>
          <p:nvPr>
            <p:ph type="ftr" sz="quarter" idx="11"/>
          </p:nvPr>
        </p:nvSpPr>
        <p:spPr/>
        <p:txBody>
          <a:bodyPr/>
          <a:lstStyle>
            <a:lvl1pPr>
              <a:defRPr/>
            </a:lvl1pPr>
          </a:lstStyle>
          <a:p>
            <a:pPr>
              <a:defRPr/>
            </a:pPr>
            <a:endParaRPr lang="en-US" altLang="zh-TW"/>
          </a:p>
        </p:txBody>
      </p:sp>
      <p:sp>
        <p:nvSpPr>
          <p:cNvPr id="6" name="Rectangle 6"/>
          <p:cNvSpPr>
            <a:spLocks noGrp="1" noChangeArrowheads="1"/>
          </p:cNvSpPr>
          <p:nvPr>
            <p:ph type="sldNum" sz="quarter" idx="12"/>
          </p:nvPr>
        </p:nvSpPr>
        <p:spPr>
          <a:xfrm>
            <a:off x="7077075" y="6248400"/>
            <a:ext cx="1905000" cy="457200"/>
          </a:xfrm>
        </p:spPr>
        <p:txBody>
          <a:bodyPr/>
          <a:lstStyle>
            <a:lvl1pPr>
              <a:defRPr/>
            </a:lvl1pPr>
          </a:lstStyle>
          <a:p>
            <a:pPr>
              <a:defRPr/>
            </a:pPr>
            <a:fld id="{7452A25E-FBCA-4884-A182-7BCC0E6EBB75}" type="slidenum">
              <a:rPr lang="en-US" altLang="zh-TW"/>
              <a:pPr>
                <a:defRPr/>
              </a:pPr>
              <a:t>‹#›</a:t>
            </a:fld>
            <a:endParaRPr lang="en-US" altLang="zh-TW"/>
          </a:p>
        </p:txBody>
      </p:sp>
    </p:spTree>
    <p:extLst>
      <p:ext uri="{BB962C8B-B14F-4D97-AF65-F5344CB8AC3E}">
        <p14:creationId xmlns:p14="http://schemas.microsoft.com/office/powerpoint/2010/main" val="2932522875"/>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區段標題">
    <p:spTree>
      <p:nvGrpSpPr>
        <p:cNvPr id="1" name=""/>
        <p:cNvGrpSpPr/>
        <p:nvPr/>
      </p:nvGrpSpPr>
      <p:grpSpPr>
        <a:xfrm>
          <a:off x="0" y="0"/>
          <a:ext cx="0" cy="0"/>
          <a:chOff x="0" y="0"/>
          <a:chExt cx="0" cy="0"/>
        </a:xfrm>
      </p:grpSpPr>
      <p:sp>
        <p:nvSpPr>
          <p:cNvPr id="2" name="標題 1"/>
          <p:cNvSpPr>
            <a:spLocks noGrp="1"/>
          </p:cNvSpPr>
          <p:nvPr>
            <p:ph type="title"/>
          </p:nvPr>
        </p:nvSpPr>
        <p:spPr>
          <a:xfrm>
            <a:off x="722313" y="4406900"/>
            <a:ext cx="7772400" cy="1362075"/>
          </a:xfrm>
        </p:spPr>
        <p:txBody>
          <a:bodyPr anchor="t"/>
          <a:lstStyle>
            <a:lvl1pPr algn="l">
              <a:defRPr sz="4000" b="1" cap="all"/>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TW" altLang="en-US" smtClean="0"/>
              <a:t>按一下以編輯母片文字樣式</a:t>
            </a:r>
          </a:p>
        </p:txBody>
      </p:sp>
      <p:sp>
        <p:nvSpPr>
          <p:cNvPr id="4" name="Rectangle 4"/>
          <p:cNvSpPr>
            <a:spLocks noGrp="1" noChangeArrowheads="1"/>
          </p:cNvSpPr>
          <p:nvPr>
            <p:ph type="dt" sz="half" idx="10"/>
          </p:nvPr>
        </p:nvSpPr>
        <p:spPr/>
        <p:txBody>
          <a:bodyPr/>
          <a:lstStyle>
            <a:lvl1pPr>
              <a:defRPr/>
            </a:lvl1pPr>
          </a:lstStyle>
          <a:p>
            <a:pPr>
              <a:defRPr/>
            </a:pPr>
            <a:endParaRPr lang="en-US" altLang="zh-TW"/>
          </a:p>
        </p:txBody>
      </p:sp>
      <p:sp>
        <p:nvSpPr>
          <p:cNvPr id="5" name="Rectangle 5"/>
          <p:cNvSpPr>
            <a:spLocks noGrp="1" noChangeArrowheads="1"/>
          </p:cNvSpPr>
          <p:nvPr>
            <p:ph type="ftr" sz="quarter" idx="11"/>
          </p:nvPr>
        </p:nvSpPr>
        <p:spPr/>
        <p:txBody>
          <a:bodyPr/>
          <a:lstStyle>
            <a:lvl1pPr>
              <a:defRPr/>
            </a:lvl1pPr>
          </a:lstStyle>
          <a:p>
            <a:pPr>
              <a:defRPr/>
            </a:pPr>
            <a:endParaRPr lang="en-US" altLang="zh-TW"/>
          </a:p>
        </p:txBody>
      </p:sp>
      <p:sp>
        <p:nvSpPr>
          <p:cNvPr id="6" name="Rectangle 6"/>
          <p:cNvSpPr>
            <a:spLocks noGrp="1" noChangeArrowheads="1"/>
          </p:cNvSpPr>
          <p:nvPr>
            <p:ph type="sldNum" sz="quarter" idx="12"/>
          </p:nvPr>
        </p:nvSpPr>
        <p:spPr/>
        <p:txBody>
          <a:bodyPr/>
          <a:lstStyle>
            <a:lvl1pPr>
              <a:defRPr/>
            </a:lvl1pPr>
          </a:lstStyle>
          <a:p>
            <a:pPr>
              <a:defRPr/>
            </a:pPr>
            <a:fld id="{BDA69A1E-CED8-4E6E-B975-369D2B25BD04}" type="slidenum">
              <a:rPr lang="en-US" altLang="zh-TW"/>
              <a:pPr>
                <a:defRPr/>
              </a:pPr>
              <a:t>‹#›</a:t>
            </a:fld>
            <a:endParaRPr lang="en-US" altLang="zh-TW"/>
          </a:p>
        </p:txBody>
      </p:sp>
    </p:spTree>
    <p:extLst>
      <p:ext uri="{BB962C8B-B14F-4D97-AF65-F5344CB8AC3E}">
        <p14:creationId xmlns:p14="http://schemas.microsoft.com/office/powerpoint/2010/main" val="1019260109"/>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內容版面配置區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Rectangle 4"/>
          <p:cNvSpPr>
            <a:spLocks noGrp="1" noChangeArrowheads="1"/>
          </p:cNvSpPr>
          <p:nvPr>
            <p:ph type="dt" sz="half" idx="10"/>
          </p:nvPr>
        </p:nvSpPr>
        <p:spPr/>
        <p:txBody>
          <a:bodyPr/>
          <a:lstStyle>
            <a:lvl1pPr>
              <a:defRPr/>
            </a:lvl1pPr>
          </a:lstStyle>
          <a:p>
            <a:pPr>
              <a:defRPr/>
            </a:pPr>
            <a:endParaRPr lang="en-US" altLang="zh-TW"/>
          </a:p>
        </p:txBody>
      </p:sp>
      <p:sp>
        <p:nvSpPr>
          <p:cNvPr id="6" name="Rectangle 5"/>
          <p:cNvSpPr>
            <a:spLocks noGrp="1" noChangeArrowheads="1"/>
          </p:cNvSpPr>
          <p:nvPr>
            <p:ph type="ftr" sz="quarter" idx="11"/>
          </p:nvPr>
        </p:nvSpPr>
        <p:spPr/>
        <p:txBody>
          <a:bodyPr/>
          <a:lstStyle>
            <a:lvl1pPr>
              <a:defRPr/>
            </a:lvl1pPr>
          </a:lstStyle>
          <a:p>
            <a:pPr>
              <a:defRPr/>
            </a:pPr>
            <a:endParaRPr lang="en-US" altLang="zh-TW"/>
          </a:p>
        </p:txBody>
      </p:sp>
      <p:sp>
        <p:nvSpPr>
          <p:cNvPr id="7" name="Rectangle 6"/>
          <p:cNvSpPr>
            <a:spLocks noGrp="1" noChangeArrowheads="1"/>
          </p:cNvSpPr>
          <p:nvPr>
            <p:ph type="sldNum" sz="quarter" idx="12"/>
          </p:nvPr>
        </p:nvSpPr>
        <p:spPr/>
        <p:txBody>
          <a:bodyPr/>
          <a:lstStyle>
            <a:lvl1pPr>
              <a:defRPr/>
            </a:lvl1pPr>
          </a:lstStyle>
          <a:p>
            <a:pPr>
              <a:defRPr/>
            </a:pPr>
            <a:fld id="{96349D63-7973-4F30-B400-72565F99BE83}" type="slidenum">
              <a:rPr lang="en-US" altLang="zh-TW"/>
              <a:pPr>
                <a:defRPr/>
              </a:pPr>
              <a:t>‹#›</a:t>
            </a:fld>
            <a:endParaRPr lang="en-US" altLang="zh-TW"/>
          </a:p>
        </p:txBody>
      </p:sp>
    </p:spTree>
    <p:extLst>
      <p:ext uri="{BB962C8B-B14F-4D97-AF65-F5344CB8AC3E}">
        <p14:creationId xmlns:p14="http://schemas.microsoft.com/office/powerpoint/2010/main" val="2785514217"/>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a:xfrm>
            <a:off x="457200" y="274638"/>
            <a:ext cx="8229600" cy="1143000"/>
          </a:xfrm>
        </p:spPr>
        <p:txBody>
          <a:bodyPr/>
          <a:lstStyle>
            <a:lvl1pPr>
              <a:defRPr/>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4" name="內容版面配置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文字版面配置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6" name="內容版面配置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7" name="Rectangle 4"/>
          <p:cNvSpPr>
            <a:spLocks noGrp="1" noChangeArrowheads="1"/>
          </p:cNvSpPr>
          <p:nvPr>
            <p:ph type="dt" sz="half" idx="10"/>
          </p:nvPr>
        </p:nvSpPr>
        <p:spPr/>
        <p:txBody>
          <a:bodyPr/>
          <a:lstStyle>
            <a:lvl1pPr>
              <a:defRPr/>
            </a:lvl1pPr>
          </a:lstStyle>
          <a:p>
            <a:pPr>
              <a:defRPr/>
            </a:pPr>
            <a:endParaRPr lang="en-US" altLang="zh-TW"/>
          </a:p>
        </p:txBody>
      </p:sp>
      <p:sp>
        <p:nvSpPr>
          <p:cNvPr id="8" name="Rectangle 5"/>
          <p:cNvSpPr>
            <a:spLocks noGrp="1" noChangeArrowheads="1"/>
          </p:cNvSpPr>
          <p:nvPr>
            <p:ph type="ftr" sz="quarter" idx="11"/>
          </p:nvPr>
        </p:nvSpPr>
        <p:spPr/>
        <p:txBody>
          <a:bodyPr/>
          <a:lstStyle>
            <a:lvl1pPr>
              <a:defRPr/>
            </a:lvl1pPr>
          </a:lstStyle>
          <a:p>
            <a:pPr>
              <a:defRPr/>
            </a:pPr>
            <a:endParaRPr lang="en-US" altLang="zh-TW"/>
          </a:p>
        </p:txBody>
      </p:sp>
      <p:sp>
        <p:nvSpPr>
          <p:cNvPr id="9" name="Rectangle 6"/>
          <p:cNvSpPr>
            <a:spLocks noGrp="1" noChangeArrowheads="1"/>
          </p:cNvSpPr>
          <p:nvPr>
            <p:ph type="sldNum" sz="quarter" idx="12"/>
          </p:nvPr>
        </p:nvSpPr>
        <p:spPr/>
        <p:txBody>
          <a:bodyPr/>
          <a:lstStyle>
            <a:lvl1pPr>
              <a:defRPr/>
            </a:lvl1pPr>
          </a:lstStyle>
          <a:p>
            <a:pPr>
              <a:defRPr/>
            </a:pPr>
            <a:fld id="{819A9795-7CEA-4466-9B73-9D6F5B27E856}" type="slidenum">
              <a:rPr lang="en-US" altLang="zh-TW"/>
              <a:pPr>
                <a:defRPr/>
              </a:pPr>
              <a:t>‹#›</a:t>
            </a:fld>
            <a:endParaRPr lang="en-US" altLang="zh-TW"/>
          </a:p>
        </p:txBody>
      </p:sp>
    </p:spTree>
    <p:extLst>
      <p:ext uri="{BB962C8B-B14F-4D97-AF65-F5344CB8AC3E}">
        <p14:creationId xmlns:p14="http://schemas.microsoft.com/office/powerpoint/2010/main" val="2181900336"/>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Rectangle 4"/>
          <p:cNvSpPr>
            <a:spLocks noGrp="1" noChangeArrowheads="1"/>
          </p:cNvSpPr>
          <p:nvPr>
            <p:ph type="dt" sz="half" idx="10"/>
          </p:nvPr>
        </p:nvSpPr>
        <p:spPr/>
        <p:txBody>
          <a:bodyPr/>
          <a:lstStyle>
            <a:lvl1pPr>
              <a:defRPr/>
            </a:lvl1pPr>
          </a:lstStyle>
          <a:p>
            <a:pPr>
              <a:defRPr/>
            </a:pPr>
            <a:endParaRPr lang="en-US" altLang="zh-TW"/>
          </a:p>
        </p:txBody>
      </p:sp>
      <p:sp>
        <p:nvSpPr>
          <p:cNvPr id="4" name="Rectangle 5"/>
          <p:cNvSpPr>
            <a:spLocks noGrp="1" noChangeArrowheads="1"/>
          </p:cNvSpPr>
          <p:nvPr>
            <p:ph type="ftr" sz="quarter" idx="11"/>
          </p:nvPr>
        </p:nvSpPr>
        <p:spPr/>
        <p:txBody>
          <a:bodyPr/>
          <a:lstStyle>
            <a:lvl1pPr>
              <a:defRPr/>
            </a:lvl1pPr>
          </a:lstStyle>
          <a:p>
            <a:pPr>
              <a:defRPr/>
            </a:pPr>
            <a:endParaRPr lang="en-US" altLang="zh-TW"/>
          </a:p>
        </p:txBody>
      </p:sp>
      <p:sp>
        <p:nvSpPr>
          <p:cNvPr id="5" name="Rectangle 6"/>
          <p:cNvSpPr>
            <a:spLocks noGrp="1" noChangeArrowheads="1"/>
          </p:cNvSpPr>
          <p:nvPr>
            <p:ph type="sldNum" sz="quarter" idx="12"/>
          </p:nvPr>
        </p:nvSpPr>
        <p:spPr/>
        <p:txBody>
          <a:bodyPr/>
          <a:lstStyle>
            <a:lvl1pPr>
              <a:defRPr/>
            </a:lvl1pPr>
          </a:lstStyle>
          <a:p>
            <a:pPr>
              <a:defRPr/>
            </a:pPr>
            <a:fld id="{B8D11E64-60A4-45E1-B579-DD3BDD9753FF}" type="slidenum">
              <a:rPr lang="en-US" altLang="zh-TW"/>
              <a:pPr>
                <a:defRPr/>
              </a:pPr>
              <a:t>‹#›</a:t>
            </a:fld>
            <a:endParaRPr lang="en-US" altLang="zh-TW"/>
          </a:p>
        </p:txBody>
      </p:sp>
    </p:spTree>
    <p:extLst>
      <p:ext uri="{BB962C8B-B14F-4D97-AF65-F5344CB8AC3E}">
        <p14:creationId xmlns:p14="http://schemas.microsoft.com/office/powerpoint/2010/main" val="3916143656"/>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en-US" altLang="zh-TW"/>
          </a:p>
        </p:txBody>
      </p:sp>
      <p:sp>
        <p:nvSpPr>
          <p:cNvPr id="3" name="Rectangle 5"/>
          <p:cNvSpPr>
            <a:spLocks noGrp="1" noChangeArrowheads="1"/>
          </p:cNvSpPr>
          <p:nvPr>
            <p:ph type="ftr" sz="quarter" idx="11"/>
          </p:nvPr>
        </p:nvSpPr>
        <p:spPr/>
        <p:txBody>
          <a:bodyPr/>
          <a:lstStyle>
            <a:lvl1pPr>
              <a:defRPr/>
            </a:lvl1pPr>
          </a:lstStyle>
          <a:p>
            <a:pPr>
              <a:defRPr/>
            </a:pPr>
            <a:endParaRPr lang="en-US" altLang="zh-TW"/>
          </a:p>
        </p:txBody>
      </p:sp>
      <p:sp>
        <p:nvSpPr>
          <p:cNvPr id="4" name="Rectangle 6"/>
          <p:cNvSpPr>
            <a:spLocks noGrp="1" noChangeArrowheads="1"/>
          </p:cNvSpPr>
          <p:nvPr>
            <p:ph type="sldNum" sz="quarter" idx="12"/>
          </p:nvPr>
        </p:nvSpPr>
        <p:spPr/>
        <p:txBody>
          <a:bodyPr/>
          <a:lstStyle>
            <a:lvl1pPr>
              <a:defRPr/>
            </a:lvl1pPr>
          </a:lstStyle>
          <a:p>
            <a:pPr>
              <a:defRPr/>
            </a:pPr>
            <a:fld id="{EE161E4E-30E4-4750-853E-213E6B6F5DF9}" type="slidenum">
              <a:rPr lang="en-US" altLang="zh-TW"/>
              <a:pPr>
                <a:defRPr/>
              </a:pPr>
              <a:t>‹#›</a:t>
            </a:fld>
            <a:endParaRPr lang="en-US" altLang="zh-TW"/>
          </a:p>
        </p:txBody>
      </p:sp>
    </p:spTree>
    <p:extLst>
      <p:ext uri="{BB962C8B-B14F-4D97-AF65-F5344CB8AC3E}">
        <p14:creationId xmlns:p14="http://schemas.microsoft.com/office/powerpoint/2010/main" val="1845945160"/>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標題 1"/>
          <p:cNvSpPr>
            <a:spLocks noGrp="1"/>
          </p:cNvSpPr>
          <p:nvPr>
            <p:ph type="title"/>
          </p:nvPr>
        </p:nvSpPr>
        <p:spPr>
          <a:xfrm>
            <a:off x="457200" y="273050"/>
            <a:ext cx="3008313" cy="1162050"/>
          </a:xfrm>
        </p:spPr>
        <p:txBody>
          <a:bodyPr anchor="b"/>
          <a:lstStyle>
            <a:lvl1pPr algn="l">
              <a:defRPr sz="2000" b="1"/>
            </a:lvl1pPr>
          </a:lstStyle>
          <a:p>
            <a:r>
              <a:rPr lang="zh-TW" altLang="en-US" smtClean="0"/>
              <a:t>按一下以編輯母片標題樣式</a:t>
            </a:r>
            <a:endParaRPr lang="zh-TW" altLang="en-US"/>
          </a:p>
        </p:txBody>
      </p:sp>
      <p:sp>
        <p:nvSpPr>
          <p:cNvPr id="3" name="內容版面配置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文字版面配置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Rectangle 4"/>
          <p:cNvSpPr>
            <a:spLocks noGrp="1" noChangeArrowheads="1"/>
          </p:cNvSpPr>
          <p:nvPr>
            <p:ph type="dt" sz="half" idx="10"/>
          </p:nvPr>
        </p:nvSpPr>
        <p:spPr/>
        <p:txBody>
          <a:bodyPr/>
          <a:lstStyle>
            <a:lvl1pPr>
              <a:defRPr/>
            </a:lvl1pPr>
          </a:lstStyle>
          <a:p>
            <a:pPr>
              <a:defRPr/>
            </a:pPr>
            <a:endParaRPr lang="en-US" altLang="zh-TW"/>
          </a:p>
        </p:txBody>
      </p:sp>
      <p:sp>
        <p:nvSpPr>
          <p:cNvPr id="6" name="Rectangle 5"/>
          <p:cNvSpPr>
            <a:spLocks noGrp="1" noChangeArrowheads="1"/>
          </p:cNvSpPr>
          <p:nvPr>
            <p:ph type="ftr" sz="quarter" idx="11"/>
          </p:nvPr>
        </p:nvSpPr>
        <p:spPr/>
        <p:txBody>
          <a:bodyPr/>
          <a:lstStyle>
            <a:lvl1pPr>
              <a:defRPr/>
            </a:lvl1pPr>
          </a:lstStyle>
          <a:p>
            <a:pPr>
              <a:defRPr/>
            </a:pPr>
            <a:endParaRPr lang="en-US" altLang="zh-TW"/>
          </a:p>
        </p:txBody>
      </p:sp>
      <p:sp>
        <p:nvSpPr>
          <p:cNvPr id="7" name="Rectangle 6"/>
          <p:cNvSpPr>
            <a:spLocks noGrp="1" noChangeArrowheads="1"/>
          </p:cNvSpPr>
          <p:nvPr>
            <p:ph type="sldNum" sz="quarter" idx="12"/>
          </p:nvPr>
        </p:nvSpPr>
        <p:spPr/>
        <p:txBody>
          <a:bodyPr/>
          <a:lstStyle>
            <a:lvl1pPr>
              <a:defRPr/>
            </a:lvl1pPr>
          </a:lstStyle>
          <a:p>
            <a:pPr>
              <a:defRPr/>
            </a:pPr>
            <a:fld id="{0B16FEC5-4630-4BCC-8D08-3D8F399CFE07}" type="slidenum">
              <a:rPr lang="en-US" altLang="zh-TW"/>
              <a:pPr>
                <a:defRPr/>
              </a:pPr>
              <a:t>‹#›</a:t>
            </a:fld>
            <a:endParaRPr lang="en-US" altLang="zh-TW"/>
          </a:p>
        </p:txBody>
      </p:sp>
    </p:spTree>
    <p:extLst>
      <p:ext uri="{BB962C8B-B14F-4D97-AF65-F5344CB8AC3E}">
        <p14:creationId xmlns:p14="http://schemas.microsoft.com/office/powerpoint/2010/main" val="114146634"/>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標題 1"/>
          <p:cNvSpPr>
            <a:spLocks noGrp="1"/>
          </p:cNvSpPr>
          <p:nvPr>
            <p:ph type="title"/>
          </p:nvPr>
        </p:nvSpPr>
        <p:spPr>
          <a:xfrm>
            <a:off x="1792288" y="4800600"/>
            <a:ext cx="5486400" cy="566738"/>
          </a:xfrm>
        </p:spPr>
        <p:txBody>
          <a:bodyPr anchor="b"/>
          <a:lstStyle>
            <a:lvl1pPr algn="l">
              <a:defRPr sz="2000" b="1"/>
            </a:lvl1pPr>
          </a:lstStyle>
          <a:p>
            <a:r>
              <a:rPr lang="zh-TW" altLang="en-US" smtClean="0"/>
              <a:t>按一下以編輯母片標題樣式</a:t>
            </a:r>
            <a:endParaRPr lang="zh-TW" altLang="en-US"/>
          </a:p>
        </p:txBody>
      </p:sp>
      <p:sp>
        <p:nvSpPr>
          <p:cNvPr id="3" name="圖片版面配置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TW" altLang="en-US" noProof="0" smtClean="0"/>
          </a:p>
        </p:txBody>
      </p:sp>
      <p:sp>
        <p:nvSpPr>
          <p:cNvPr id="4" name="文字版面配置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Rectangle 4"/>
          <p:cNvSpPr>
            <a:spLocks noGrp="1" noChangeArrowheads="1"/>
          </p:cNvSpPr>
          <p:nvPr>
            <p:ph type="dt" sz="half" idx="10"/>
          </p:nvPr>
        </p:nvSpPr>
        <p:spPr/>
        <p:txBody>
          <a:bodyPr/>
          <a:lstStyle>
            <a:lvl1pPr>
              <a:defRPr/>
            </a:lvl1pPr>
          </a:lstStyle>
          <a:p>
            <a:pPr>
              <a:defRPr/>
            </a:pPr>
            <a:endParaRPr lang="en-US" altLang="zh-TW"/>
          </a:p>
        </p:txBody>
      </p:sp>
      <p:sp>
        <p:nvSpPr>
          <p:cNvPr id="6" name="Rectangle 5"/>
          <p:cNvSpPr>
            <a:spLocks noGrp="1" noChangeArrowheads="1"/>
          </p:cNvSpPr>
          <p:nvPr>
            <p:ph type="ftr" sz="quarter" idx="11"/>
          </p:nvPr>
        </p:nvSpPr>
        <p:spPr/>
        <p:txBody>
          <a:bodyPr/>
          <a:lstStyle>
            <a:lvl1pPr>
              <a:defRPr/>
            </a:lvl1pPr>
          </a:lstStyle>
          <a:p>
            <a:pPr>
              <a:defRPr/>
            </a:pPr>
            <a:endParaRPr lang="en-US" altLang="zh-TW"/>
          </a:p>
        </p:txBody>
      </p:sp>
      <p:sp>
        <p:nvSpPr>
          <p:cNvPr id="7" name="Rectangle 6"/>
          <p:cNvSpPr>
            <a:spLocks noGrp="1" noChangeArrowheads="1"/>
          </p:cNvSpPr>
          <p:nvPr>
            <p:ph type="sldNum" sz="quarter" idx="12"/>
          </p:nvPr>
        </p:nvSpPr>
        <p:spPr/>
        <p:txBody>
          <a:bodyPr/>
          <a:lstStyle>
            <a:lvl1pPr>
              <a:defRPr/>
            </a:lvl1pPr>
          </a:lstStyle>
          <a:p>
            <a:pPr>
              <a:defRPr/>
            </a:pPr>
            <a:fld id="{F1B9AA34-B106-47FA-A702-1B18AFFBEB93}" type="slidenum">
              <a:rPr lang="en-US" altLang="zh-TW"/>
              <a:pPr>
                <a:defRPr/>
              </a:pPr>
              <a:t>‹#›</a:t>
            </a:fld>
            <a:endParaRPr lang="en-US" altLang="zh-TW"/>
          </a:p>
        </p:txBody>
      </p:sp>
    </p:spTree>
    <p:extLst>
      <p:ext uri="{BB962C8B-B14F-4D97-AF65-F5344CB8AC3E}">
        <p14:creationId xmlns:p14="http://schemas.microsoft.com/office/powerpoint/2010/main" val="3061588874"/>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pct5">
          <a:fgClr>
            <a:schemeClr val="bg1"/>
          </a:fgClr>
          <a:bgClr>
            <a:schemeClr val="bg1"/>
          </a:bgClr>
        </a:patt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TW" altLang="en-US" smtClean="0"/>
              <a:t>按一下以編輯母片標題樣式</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TW" altLang="en-US" smtClean="0"/>
              <a:t>按一下以編輯母片</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ea typeface="新細明體" pitchFamily="18" charset="-120"/>
              </a:defRPr>
            </a:lvl1pPr>
          </a:lstStyle>
          <a:p>
            <a:pPr>
              <a:defRPr/>
            </a:pPr>
            <a:endParaRPr lang="en-US" altLang="zh-TW"/>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ea typeface="新細明體" pitchFamily="18" charset="-120"/>
              </a:defRPr>
            </a:lvl1pPr>
          </a:lstStyle>
          <a:p>
            <a:pPr>
              <a:defRPr/>
            </a:pPr>
            <a:endParaRPr lang="en-US" altLang="zh-TW"/>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lvl1pPr>
          </a:lstStyle>
          <a:p>
            <a:pPr>
              <a:defRPr/>
            </a:pPr>
            <a:fld id="{2D03000A-DC60-4BC8-AD1F-D7AB623ACC30}" type="slidenum">
              <a:rPr lang="en-US" altLang="zh-TW"/>
              <a:pPr>
                <a:defRPr/>
              </a:pPr>
              <a:t>‹#›</a:t>
            </a:fld>
            <a:endParaRPr lang="en-US" altLang="zh-TW"/>
          </a:p>
        </p:txBody>
      </p:sp>
      <p:grpSp>
        <p:nvGrpSpPr>
          <p:cNvPr id="1031" name="Group 14"/>
          <p:cNvGrpSpPr>
            <a:grpSpLocks/>
          </p:cNvGrpSpPr>
          <p:nvPr/>
        </p:nvGrpSpPr>
        <p:grpSpPr bwMode="auto">
          <a:xfrm>
            <a:off x="254000" y="188913"/>
            <a:ext cx="601663" cy="684212"/>
            <a:chOff x="160" y="119"/>
            <a:chExt cx="379" cy="431"/>
          </a:xfrm>
        </p:grpSpPr>
        <p:grpSp>
          <p:nvGrpSpPr>
            <p:cNvPr id="1034" name="Group 8"/>
            <p:cNvGrpSpPr>
              <a:grpSpLocks/>
            </p:cNvGrpSpPr>
            <p:nvPr/>
          </p:nvGrpSpPr>
          <p:grpSpPr bwMode="auto">
            <a:xfrm>
              <a:off x="168" y="119"/>
              <a:ext cx="349" cy="286"/>
              <a:chOff x="262" y="193"/>
              <a:chExt cx="309" cy="286"/>
            </a:xfrm>
          </p:grpSpPr>
          <p:sp>
            <p:nvSpPr>
              <p:cNvPr id="1036" name="Freeform 9"/>
              <p:cNvSpPr>
                <a:spLocks/>
              </p:cNvSpPr>
              <p:nvPr/>
            </p:nvSpPr>
            <p:spPr bwMode="auto">
              <a:xfrm>
                <a:off x="262" y="193"/>
                <a:ext cx="229" cy="284"/>
              </a:xfrm>
              <a:custGeom>
                <a:avLst/>
                <a:gdLst>
                  <a:gd name="T0" fmla="*/ 228 w 229"/>
                  <a:gd name="T1" fmla="*/ 0 h 284"/>
                  <a:gd name="T2" fmla="*/ 76 w 229"/>
                  <a:gd name="T3" fmla="*/ 1 h 284"/>
                  <a:gd name="T4" fmla="*/ 0 w 229"/>
                  <a:gd name="T5" fmla="*/ 140 h 284"/>
                  <a:gd name="T6" fmla="*/ 75 w 229"/>
                  <a:gd name="T7" fmla="*/ 283 h 284"/>
                  <a:gd name="T8" fmla="*/ 75 w 229"/>
                  <a:gd name="T9" fmla="*/ 263 h 284"/>
                  <a:gd name="T10" fmla="*/ 77 w 229"/>
                  <a:gd name="T11" fmla="*/ 249 h 284"/>
                  <a:gd name="T12" fmla="*/ 79 w 229"/>
                  <a:gd name="T13" fmla="*/ 228 h 284"/>
                  <a:gd name="T14" fmla="*/ 83 w 229"/>
                  <a:gd name="T15" fmla="*/ 209 h 284"/>
                  <a:gd name="T16" fmla="*/ 84 w 229"/>
                  <a:gd name="T17" fmla="*/ 204 h 284"/>
                  <a:gd name="T18" fmla="*/ 88 w 229"/>
                  <a:gd name="T19" fmla="*/ 191 h 284"/>
                  <a:gd name="T20" fmla="*/ 92 w 229"/>
                  <a:gd name="T21" fmla="*/ 178 h 284"/>
                  <a:gd name="T22" fmla="*/ 95 w 229"/>
                  <a:gd name="T23" fmla="*/ 170 h 284"/>
                  <a:gd name="T24" fmla="*/ 99 w 229"/>
                  <a:gd name="T25" fmla="*/ 161 h 284"/>
                  <a:gd name="T26" fmla="*/ 98 w 229"/>
                  <a:gd name="T27" fmla="*/ 164 h 284"/>
                  <a:gd name="T28" fmla="*/ 102 w 229"/>
                  <a:gd name="T29" fmla="*/ 155 h 284"/>
                  <a:gd name="T30" fmla="*/ 106 w 229"/>
                  <a:gd name="T31" fmla="*/ 144 h 284"/>
                  <a:gd name="T32" fmla="*/ 116 w 229"/>
                  <a:gd name="T33" fmla="*/ 124 h 284"/>
                  <a:gd name="T34" fmla="*/ 131 w 229"/>
                  <a:gd name="T35" fmla="*/ 100 h 284"/>
                  <a:gd name="T36" fmla="*/ 149 w 229"/>
                  <a:gd name="T37" fmla="*/ 76 h 284"/>
                  <a:gd name="T38" fmla="*/ 175 w 229"/>
                  <a:gd name="T39" fmla="*/ 46 h 284"/>
                  <a:gd name="T40" fmla="*/ 195 w 229"/>
                  <a:gd name="T41" fmla="*/ 28 h 284"/>
                  <a:gd name="T42" fmla="*/ 228 w 229"/>
                  <a:gd name="T43" fmla="*/ 0 h 284"/>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229" h="284">
                    <a:moveTo>
                      <a:pt x="228" y="0"/>
                    </a:moveTo>
                    <a:lnTo>
                      <a:pt x="76" y="1"/>
                    </a:lnTo>
                    <a:lnTo>
                      <a:pt x="0" y="140"/>
                    </a:lnTo>
                    <a:lnTo>
                      <a:pt x="75" y="283"/>
                    </a:lnTo>
                    <a:lnTo>
                      <a:pt x="75" y="263"/>
                    </a:lnTo>
                    <a:lnTo>
                      <a:pt x="77" y="249"/>
                    </a:lnTo>
                    <a:lnTo>
                      <a:pt x="79" y="228"/>
                    </a:lnTo>
                    <a:lnTo>
                      <a:pt x="83" y="209"/>
                    </a:lnTo>
                    <a:lnTo>
                      <a:pt x="84" y="204"/>
                    </a:lnTo>
                    <a:lnTo>
                      <a:pt x="88" y="191"/>
                    </a:lnTo>
                    <a:lnTo>
                      <a:pt x="92" y="178"/>
                    </a:lnTo>
                    <a:lnTo>
                      <a:pt x="95" y="170"/>
                    </a:lnTo>
                    <a:lnTo>
                      <a:pt x="99" y="161"/>
                    </a:lnTo>
                    <a:lnTo>
                      <a:pt x="98" y="164"/>
                    </a:lnTo>
                    <a:lnTo>
                      <a:pt x="102" y="155"/>
                    </a:lnTo>
                    <a:lnTo>
                      <a:pt x="106" y="144"/>
                    </a:lnTo>
                    <a:lnTo>
                      <a:pt x="116" y="124"/>
                    </a:lnTo>
                    <a:lnTo>
                      <a:pt x="131" y="100"/>
                    </a:lnTo>
                    <a:lnTo>
                      <a:pt x="149" y="76"/>
                    </a:lnTo>
                    <a:lnTo>
                      <a:pt x="175" y="46"/>
                    </a:lnTo>
                    <a:lnTo>
                      <a:pt x="195" y="28"/>
                    </a:lnTo>
                    <a:lnTo>
                      <a:pt x="228" y="0"/>
                    </a:lnTo>
                  </a:path>
                </a:pathLst>
              </a:custGeom>
              <a:solidFill>
                <a:srgbClr val="00279F"/>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zh-TW" altLang="en-US"/>
              </a:p>
            </p:txBody>
          </p:sp>
          <p:sp>
            <p:nvSpPr>
              <p:cNvPr id="1037" name="Freeform 10"/>
              <p:cNvSpPr>
                <a:spLocks/>
              </p:cNvSpPr>
              <p:nvPr/>
            </p:nvSpPr>
            <p:spPr bwMode="auto">
              <a:xfrm>
                <a:off x="395" y="193"/>
                <a:ext cx="176" cy="286"/>
              </a:xfrm>
              <a:custGeom>
                <a:avLst/>
                <a:gdLst>
                  <a:gd name="T0" fmla="*/ 96 w 176"/>
                  <a:gd name="T1" fmla="*/ 285 h 286"/>
                  <a:gd name="T2" fmla="*/ 175 w 176"/>
                  <a:gd name="T3" fmla="*/ 143 h 286"/>
                  <a:gd name="T4" fmla="*/ 97 w 176"/>
                  <a:gd name="T5" fmla="*/ 0 h 286"/>
                  <a:gd name="T6" fmla="*/ 89 w 176"/>
                  <a:gd name="T7" fmla="*/ 11 h 286"/>
                  <a:gd name="T8" fmla="*/ 76 w 176"/>
                  <a:gd name="T9" fmla="*/ 30 h 286"/>
                  <a:gd name="T10" fmla="*/ 65 w 176"/>
                  <a:gd name="T11" fmla="*/ 49 h 286"/>
                  <a:gd name="T12" fmla="*/ 57 w 176"/>
                  <a:gd name="T13" fmla="*/ 65 h 286"/>
                  <a:gd name="T14" fmla="*/ 46 w 176"/>
                  <a:gd name="T15" fmla="*/ 84 h 286"/>
                  <a:gd name="T16" fmla="*/ 35 w 176"/>
                  <a:gd name="T17" fmla="*/ 106 h 286"/>
                  <a:gd name="T18" fmla="*/ 25 w 176"/>
                  <a:gd name="T19" fmla="*/ 128 h 286"/>
                  <a:gd name="T20" fmla="*/ 15 w 176"/>
                  <a:gd name="T21" fmla="*/ 156 h 286"/>
                  <a:gd name="T22" fmla="*/ 7 w 176"/>
                  <a:gd name="T23" fmla="*/ 184 h 286"/>
                  <a:gd name="T24" fmla="*/ 4 w 176"/>
                  <a:gd name="T25" fmla="*/ 205 h 286"/>
                  <a:gd name="T26" fmla="*/ 1 w 176"/>
                  <a:gd name="T27" fmla="*/ 221 h 286"/>
                  <a:gd name="T28" fmla="*/ 1 w 176"/>
                  <a:gd name="T29" fmla="*/ 239 h 286"/>
                  <a:gd name="T30" fmla="*/ 0 w 176"/>
                  <a:gd name="T31" fmla="*/ 264 h 286"/>
                  <a:gd name="T32" fmla="*/ 0 w 176"/>
                  <a:gd name="T33" fmla="*/ 285 h 286"/>
                  <a:gd name="T34" fmla="*/ 96 w 176"/>
                  <a:gd name="T35" fmla="*/ 285 h 28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76" h="286">
                    <a:moveTo>
                      <a:pt x="96" y="285"/>
                    </a:moveTo>
                    <a:lnTo>
                      <a:pt x="175" y="143"/>
                    </a:lnTo>
                    <a:lnTo>
                      <a:pt x="97" y="0"/>
                    </a:lnTo>
                    <a:lnTo>
                      <a:pt x="89" y="11"/>
                    </a:lnTo>
                    <a:lnTo>
                      <a:pt x="76" y="30"/>
                    </a:lnTo>
                    <a:lnTo>
                      <a:pt x="65" y="49"/>
                    </a:lnTo>
                    <a:lnTo>
                      <a:pt x="57" y="65"/>
                    </a:lnTo>
                    <a:lnTo>
                      <a:pt x="46" y="84"/>
                    </a:lnTo>
                    <a:lnTo>
                      <a:pt x="35" y="106"/>
                    </a:lnTo>
                    <a:lnTo>
                      <a:pt x="25" y="128"/>
                    </a:lnTo>
                    <a:lnTo>
                      <a:pt x="15" y="156"/>
                    </a:lnTo>
                    <a:lnTo>
                      <a:pt x="7" y="184"/>
                    </a:lnTo>
                    <a:lnTo>
                      <a:pt x="4" y="205"/>
                    </a:lnTo>
                    <a:lnTo>
                      <a:pt x="1" y="221"/>
                    </a:lnTo>
                    <a:lnTo>
                      <a:pt x="1" y="239"/>
                    </a:lnTo>
                    <a:lnTo>
                      <a:pt x="0" y="264"/>
                    </a:lnTo>
                    <a:lnTo>
                      <a:pt x="0" y="285"/>
                    </a:lnTo>
                    <a:lnTo>
                      <a:pt x="96" y="285"/>
                    </a:lnTo>
                  </a:path>
                </a:pathLst>
              </a:custGeom>
              <a:solidFill>
                <a:srgbClr val="00279F"/>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zh-TW" altLang="en-US"/>
              </a:p>
            </p:txBody>
          </p:sp>
        </p:grpSp>
        <p:sp>
          <p:nvSpPr>
            <p:cNvPr id="1035" name="Rectangle 11"/>
            <p:cNvSpPr>
              <a:spLocks noChangeArrowheads="1"/>
            </p:cNvSpPr>
            <p:nvPr/>
          </p:nvSpPr>
          <p:spPr bwMode="auto">
            <a:xfrm>
              <a:off x="160" y="406"/>
              <a:ext cx="379" cy="144"/>
            </a:xfrm>
            <a:prstGeom prst="rect">
              <a:avLst/>
            </a:prstGeom>
            <a:noFill/>
            <a:ln>
              <a:noFill/>
            </a:ln>
            <a:extLst/>
          </p:spPr>
          <p:txBody>
            <a:bodyPr wrap="none" anchor="ct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algn="ctr">
                <a:defRPr/>
              </a:pPr>
              <a:r>
                <a:rPr lang="en-US" altLang="zh-TW" sz="1400" b="1" smtClean="0">
                  <a:latin typeface="Albertus Extra Bold" pitchFamily="34" charset="0"/>
                  <a:ea typeface="華康楷書體W6" pitchFamily="49" charset="-120"/>
                </a:rPr>
                <a:t>IDB</a:t>
              </a:r>
              <a:endParaRPr lang="en-US" altLang="zh-TW" sz="1200" smtClean="0">
                <a:latin typeface="華康楷書體W6" pitchFamily="49" charset="-120"/>
                <a:ea typeface="華康楷書體W6" pitchFamily="49" charset="-120"/>
              </a:endParaRPr>
            </a:p>
          </p:txBody>
        </p:sp>
      </p:grpSp>
      <p:sp>
        <p:nvSpPr>
          <p:cNvPr id="1032" name="Rectangle 12"/>
          <p:cNvSpPr>
            <a:spLocks noChangeArrowheads="1"/>
          </p:cNvSpPr>
          <p:nvPr/>
        </p:nvSpPr>
        <p:spPr bwMode="auto">
          <a:xfrm>
            <a:off x="969963" y="692150"/>
            <a:ext cx="3219450" cy="168275"/>
          </a:xfrm>
          <a:prstGeom prst="rect">
            <a:avLst/>
          </a:prstGeom>
          <a:gradFill rotWithShape="0">
            <a:gsLst>
              <a:gs pos="0">
                <a:srgbClr val="FFFFFF"/>
              </a:gs>
              <a:gs pos="100000">
                <a:srgbClr val="FF0000"/>
              </a:gs>
            </a:gsLst>
            <a:lin ang="0" scaled="1"/>
          </a:gradFill>
          <a:ln>
            <a:noFill/>
          </a:ln>
          <a:extLst/>
        </p:spPr>
        <p:txBody>
          <a:bodyPr wrap="none" anchor="ct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eaLnBrk="1" hangingPunct="1">
              <a:defRPr/>
            </a:pPr>
            <a:endParaRPr lang="zh-TW" altLang="en-US" smtClean="0"/>
          </a:p>
        </p:txBody>
      </p:sp>
      <p:sp>
        <p:nvSpPr>
          <p:cNvPr id="1033" name="Rectangle 13"/>
          <p:cNvSpPr>
            <a:spLocks noChangeArrowheads="1"/>
          </p:cNvSpPr>
          <p:nvPr/>
        </p:nvSpPr>
        <p:spPr bwMode="auto">
          <a:xfrm>
            <a:off x="4189413" y="692150"/>
            <a:ext cx="3302000" cy="168275"/>
          </a:xfrm>
          <a:prstGeom prst="rect">
            <a:avLst/>
          </a:prstGeom>
          <a:gradFill rotWithShape="0">
            <a:gsLst>
              <a:gs pos="0">
                <a:srgbClr val="0033CC"/>
              </a:gs>
              <a:gs pos="100000">
                <a:srgbClr val="FFFFFF"/>
              </a:gs>
            </a:gsLst>
            <a:lin ang="0" scaled="1"/>
          </a:gradFill>
          <a:ln>
            <a:noFill/>
          </a:ln>
          <a:extLst/>
        </p:spPr>
        <p:txBody>
          <a:bodyPr wrap="none" anchor="ct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eaLnBrk="1" hangingPunct="1">
              <a:defRPr/>
            </a:pPr>
            <a:endParaRPr lang="zh-TW" altLang="en-US" smtClean="0"/>
          </a:p>
        </p:txBody>
      </p:sp>
    </p:spTree>
  </p:cSld>
  <p:clrMap bg1="lt1" tx1="dk1" bg2="lt2" tx2="dk2" accent1="accent1" accent2="accent2" accent3="accent3" accent4="accent4" accent5="accent5" accent6="accent6" hlink="hlink" folHlink="folHlink"/>
  <p:sldLayoutIdLst>
    <p:sldLayoutId id="2147485968" r:id="rId1"/>
    <p:sldLayoutId id="2147485969" r:id="rId2"/>
    <p:sldLayoutId id="2147485970" r:id="rId3"/>
    <p:sldLayoutId id="2147485971" r:id="rId4"/>
    <p:sldLayoutId id="2147485972" r:id="rId5"/>
    <p:sldLayoutId id="2147485973" r:id="rId6"/>
    <p:sldLayoutId id="2147485974" r:id="rId7"/>
    <p:sldLayoutId id="2147485975" r:id="rId8"/>
    <p:sldLayoutId id="2147485976" r:id="rId9"/>
    <p:sldLayoutId id="2147485977" r:id="rId10"/>
    <p:sldLayoutId id="2147485978" r:id="rId11"/>
    <p:sldLayoutId id="2147485979" r:id="rId12"/>
  </p:sldLayoutIdLst>
  <p:transition/>
  <p:timing>
    <p:tnLst>
      <p:par>
        <p:cTn id="1" dur="indefinite" restart="never" nodeType="tmRoot"/>
      </p:par>
    </p:tnLst>
  </p:timing>
  <p:hf hdr="0" ftr="0" dt="0"/>
  <p:txStyles>
    <p:title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Times New Roman" pitchFamily="18" charset="0"/>
          <a:ea typeface="新細明體" pitchFamily="18" charset="-120"/>
        </a:defRPr>
      </a:lvl2pPr>
      <a:lvl3pPr algn="ctr" rtl="0" eaLnBrk="0" fontAlgn="base" hangingPunct="0">
        <a:spcBef>
          <a:spcPct val="0"/>
        </a:spcBef>
        <a:spcAft>
          <a:spcPct val="0"/>
        </a:spcAft>
        <a:defRPr kumimoji="1" sz="4400">
          <a:solidFill>
            <a:schemeClr val="tx2"/>
          </a:solidFill>
          <a:latin typeface="Times New Roman" pitchFamily="18" charset="0"/>
          <a:ea typeface="新細明體" pitchFamily="18" charset="-120"/>
        </a:defRPr>
      </a:lvl3pPr>
      <a:lvl4pPr algn="ctr" rtl="0" eaLnBrk="0" fontAlgn="base" hangingPunct="0">
        <a:spcBef>
          <a:spcPct val="0"/>
        </a:spcBef>
        <a:spcAft>
          <a:spcPct val="0"/>
        </a:spcAft>
        <a:defRPr kumimoji="1" sz="4400">
          <a:solidFill>
            <a:schemeClr val="tx2"/>
          </a:solidFill>
          <a:latin typeface="Times New Roman" pitchFamily="18" charset="0"/>
          <a:ea typeface="新細明體" pitchFamily="18" charset="-120"/>
        </a:defRPr>
      </a:lvl4pPr>
      <a:lvl5pPr algn="ctr" rtl="0" eaLnBrk="0" fontAlgn="base" hangingPunct="0">
        <a:spcBef>
          <a:spcPct val="0"/>
        </a:spcBef>
        <a:spcAft>
          <a:spcPct val="0"/>
        </a:spcAft>
        <a:defRPr kumimoji="1" sz="4400">
          <a:solidFill>
            <a:schemeClr val="tx2"/>
          </a:solidFill>
          <a:latin typeface="Times New Roman" pitchFamily="18" charset="0"/>
          <a:ea typeface="新細明體" pitchFamily="18" charset="-120"/>
        </a:defRPr>
      </a:lvl5pPr>
      <a:lvl6pPr marL="457200" algn="ctr" rtl="0" fontAlgn="base">
        <a:spcBef>
          <a:spcPct val="0"/>
        </a:spcBef>
        <a:spcAft>
          <a:spcPct val="0"/>
        </a:spcAft>
        <a:defRPr kumimoji="1" sz="4400">
          <a:solidFill>
            <a:schemeClr val="tx2"/>
          </a:solidFill>
          <a:latin typeface="Times New Roman" pitchFamily="18" charset="0"/>
          <a:ea typeface="新細明體" pitchFamily="18" charset="-120"/>
        </a:defRPr>
      </a:lvl6pPr>
      <a:lvl7pPr marL="914400" algn="ctr" rtl="0" fontAlgn="base">
        <a:spcBef>
          <a:spcPct val="0"/>
        </a:spcBef>
        <a:spcAft>
          <a:spcPct val="0"/>
        </a:spcAft>
        <a:defRPr kumimoji="1" sz="4400">
          <a:solidFill>
            <a:schemeClr val="tx2"/>
          </a:solidFill>
          <a:latin typeface="Times New Roman" pitchFamily="18" charset="0"/>
          <a:ea typeface="新細明體" pitchFamily="18" charset="-120"/>
        </a:defRPr>
      </a:lvl7pPr>
      <a:lvl8pPr marL="1371600" algn="ctr" rtl="0" fontAlgn="base">
        <a:spcBef>
          <a:spcPct val="0"/>
        </a:spcBef>
        <a:spcAft>
          <a:spcPct val="0"/>
        </a:spcAft>
        <a:defRPr kumimoji="1" sz="4400">
          <a:solidFill>
            <a:schemeClr val="tx2"/>
          </a:solidFill>
          <a:latin typeface="Times New Roman" pitchFamily="18" charset="0"/>
          <a:ea typeface="新細明體" pitchFamily="18" charset="-120"/>
        </a:defRPr>
      </a:lvl8pPr>
      <a:lvl9pPr marL="1828800" algn="ctr" rtl="0" fontAlgn="base">
        <a:spcBef>
          <a:spcPct val="0"/>
        </a:spcBef>
        <a:spcAft>
          <a:spcPct val="0"/>
        </a:spcAft>
        <a:defRPr kumimoji="1" sz="4400">
          <a:solidFill>
            <a:schemeClr val="tx2"/>
          </a:solidFill>
          <a:latin typeface="Times New Roman" pitchFamily="18" charset="0"/>
          <a:ea typeface="新細明體" pitchFamily="18" charset="-120"/>
        </a:defRPr>
      </a:lvl9pPr>
    </p:titleStyle>
    <p:body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6.emf"/><Relationship Id="rId5" Type="http://schemas.openxmlformats.org/officeDocument/2006/relationships/image" Target="../media/image5.emf"/><Relationship Id="rId4" Type="http://schemas.openxmlformats.org/officeDocument/2006/relationships/image" Target="../media/image4.em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hyperlink" Target="http://muyueh.com/30/bus/voronoi_w_park.html" TargetMode="External"/><Relationship Id="rId5" Type="http://schemas.openxmlformats.org/officeDocument/2006/relationships/hyperlink" Target="https://youtu.be/PLaUInd8XDI?t=1m26s" TargetMode="External"/><Relationship Id="rId4" Type="http://schemas.openxmlformats.org/officeDocument/2006/relationships/image" Target="../media/image8.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1.pn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5"/>
          <p:cNvSpPr>
            <a:spLocks noGrp="1" noChangeArrowheads="1"/>
          </p:cNvSpPr>
          <p:nvPr>
            <p:ph type="subTitle" idx="1"/>
          </p:nvPr>
        </p:nvSpPr>
        <p:spPr>
          <a:xfrm>
            <a:off x="838200" y="4749408"/>
            <a:ext cx="7467600" cy="1495759"/>
          </a:xfrm>
        </p:spPr>
        <p:txBody>
          <a:bodyPr/>
          <a:lstStyle/>
          <a:p>
            <a:pPr eaLnBrk="1" hangingPunct="1">
              <a:lnSpc>
                <a:spcPct val="90000"/>
              </a:lnSpc>
            </a:pPr>
            <a:r>
              <a:rPr lang="en-US" altLang="zh-TW" sz="3600" b="1" dirty="0" smtClean="0">
                <a:effectLst>
                  <a:outerShdw blurRad="50800" dist="38100" dir="2700000" algn="tl" rotWithShape="0">
                    <a:prstClr val="black">
                      <a:alpha val="40000"/>
                    </a:prstClr>
                  </a:outerShdw>
                </a:effectLst>
                <a:ea typeface="標楷體" panose="03000509000000000000" pitchFamily="65" charset="-120"/>
              </a:rPr>
              <a:t>104</a:t>
            </a:r>
            <a:r>
              <a:rPr lang="zh-TW" altLang="en-US" sz="3600" b="1" dirty="0" smtClean="0">
                <a:effectLst>
                  <a:outerShdw blurRad="50800" dist="38100" dir="2700000" algn="tl" rotWithShape="0">
                    <a:prstClr val="black">
                      <a:alpha val="40000"/>
                    </a:prstClr>
                  </a:outerShdw>
                </a:effectLst>
                <a:ea typeface="標楷體" panose="03000509000000000000" pitchFamily="65" charset="-120"/>
              </a:rPr>
              <a:t>年</a:t>
            </a:r>
            <a:r>
              <a:rPr lang="en-US" altLang="zh-TW" sz="3600" b="1" dirty="0" smtClean="0">
                <a:effectLst>
                  <a:outerShdw blurRad="50800" dist="38100" dir="2700000" algn="tl" rotWithShape="0">
                    <a:prstClr val="black">
                      <a:alpha val="40000"/>
                    </a:prstClr>
                  </a:outerShdw>
                </a:effectLst>
                <a:ea typeface="標楷體" panose="03000509000000000000" pitchFamily="65" charset="-120"/>
              </a:rPr>
              <a:t>9</a:t>
            </a:r>
            <a:r>
              <a:rPr lang="zh-TW" altLang="en-US" sz="3600" b="1" dirty="0" smtClean="0">
                <a:effectLst>
                  <a:outerShdw blurRad="50800" dist="38100" dir="2700000" algn="tl" rotWithShape="0">
                    <a:prstClr val="black">
                      <a:alpha val="40000"/>
                    </a:prstClr>
                  </a:outerShdw>
                </a:effectLst>
                <a:ea typeface="標楷體" panose="03000509000000000000" pitchFamily="65" charset="-120"/>
              </a:rPr>
              <a:t>月</a:t>
            </a:r>
            <a:r>
              <a:rPr lang="en-US" altLang="zh-TW" sz="3600" b="1" dirty="0" smtClean="0">
                <a:effectLst>
                  <a:outerShdw blurRad="50800" dist="38100" dir="2700000" algn="tl" rotWithShape="0">
                    <a:prstClr val="black">
                      <a:alpha val="40000"/>
                    </a:prstClr>
                  </a:outerShdw>
                </a:effectLst>
                <a:ea typeface="標楷體" panose="03000509000000000000" pitchFamily="65" charset="-120"/>
              </a:rPr>
              <a:t>24</a:t>
            </a:r>
            <a:r>
              <a:rPr lang="zh-TW" altLang="en-US" sz="3600" b="1" dirty="0" smtClean="0">
                <a:effectLst>
                  <a:outerShdw blurRad="50800" dist="38100" dir="2700000" algn="tl" rotWithShape="0">
                    <a:prstClr val="black">
                      <a:alpha val="40000"/>
                    </a:prstClr>
                  </a:outerShdw>
                </a:effectLst>
                <a:ea typeface="標楷體" panose="03000509000000000000" pitchFamily="65" charset="-120"/>
              </a:rPr>
              <a:t>日</a:t>
            </a:r>
            <a:endParaRPr lang="en-US" altLang="zh-TW" sz="3600" b="1" dirty="0" smtClean="0">
              <a:effectLst>
                <a:outerShdw blurRad="50800" dist="38100" dir="2700000" algn="tl" rotWithShape="0">
                  <a:prstClr val="black">
                    <a:alpha val="40000"/>
                  </a:prstClr>
                </a:outerShdw>
              </a:effectLst>
              <a:ea typeface="標楷體" panose="03000509000000000000" pitchFamily="65" charset="-120"/>
            </a:endParaRPr>
          </a:p>
        </p:txBody>
      </p:sp>
      <p:sp>
        <p:nvSpPr>
          <p:cNvPr id="16388" name="投影片編號版面配置區 3"/>
          <p:cNvSpPr>
            <a:spLocks noGrp="1"/>
          </p:cNvSpPr>
          <p:nvPr>
            <p:ph type="sldNum" sz="quarter" idx="12"/>
          </p:nvPr>
        </p:nvSpPr>
        <p:spPr>
          <a:xfrm>
            <a:off x="7077075" y="6248400"/>
            <a:ext cx="1905000"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anose="02020603050405020304" pitchFamily="18" charset="0"/>
                <a:ea typeface="新細明體" panose="02020500000000000000" pitchFamily="18" charset="-120"/>
              </a:defRPr>
            </a:lvl1pPr>
            <a:lvl2pPr marL="742950" indent="-285750">
              <a:spcBef>
                <a:spcPct val="20000"/>
              </a:spcBef>
              <a:buChar char="–"/>
              <a:defRPr kumimoji="1" sz="2800">
                <a:solidFill>
                  <a:schemeClr val="tx1"/>
                </a:solidFill>
                <a:latin typeface="Times New Roman" panose="02020603050405020304" pitchFamily="18" charset="0"/>
                <a:ea typeface="新細明體" panose="02020500000000000000" pitchFamily="18" charset="-120"/>
              </a:defRPr>
            </a:lvl2pPr>
            <a:lvl3pPr marL="1143000" indent="-228600">
              <a:spcBef>
                <a:spcPct val="20000"/>
              </a:spcBef>
              <a:buChar char="•"/>
              <a:defRPr kumimoji="1" sz="2400">
                <a:solidFill>
                  <a:schemeClr val="tx1"/>
                </a:solidFill>
                <a:latin typeface="Times New Roman" panose="02020603050405020304" pitchFamily="18" charset="0"/>
                <a:ea typeface="新細明體" panose="02020500000000000000" pitchFamily="18" charset="-120"/>
              </a:defRPr>
            </a:lvl3pPr>
            <a:lvl4pPr marL="1600200" indent="-228600">
              <a:spcBef>
                <a:spcPct val="20000"/>
              </a:spcBef>
              <a:buChar char="–"/>
              <a:defRPr kumimoji="1" sz="2000">
                <a:solidFill>
                  <a:schemeClr val="tx1"/>
                </a:solidFill>
                <a:latin typeface="Times New Roman" panose="02020603050405020304" pitchFamily="18" charset="0"/>
                <a:ea typeface="新細明體" panose="02020500000000000000" pitchFamily="18" charset="-120"/>
              </a:defRPr>
            </a:lvl4pPr>
            <a:lvl5pPr marL="2057400" indent="-228600">
              <a:spcBef>
                <a:spcPct val="20000"/>
              </a:spcBef>
              <a:buChar char="»"/>
              <a:defRPr kumimoji="1" sz="2000">
                <a:solidFill>
                  <a:schemeClr val="tx1"/>
                </a:solidFill>
                <a:latin typeface="Times New Roman" panose="02020603050405020304" pitchFamily="18" charset="0"/>
                <a:ea typeface="新細明體" panose="02020500000000000000" pitchFamily="18" charset="-120"/>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新細明體" panose="02020500000000000000" pitchFamily="18" charset="-120"/>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新細明體" panose="02020500000000000000" pitchFamily="18" charset="-120"/>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新細明體" panose="02020500000000000000" pitchFamily="18" charset="-120"/>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新細明體" panose="02020500000000000000" pitchFamily="18" charset="-120"/>
              </a:defRPr>
            </a:lvl9pPr>
          </a:lstStyle>
          <a:p>
            <a:pPr>
              <a:spcBef>
                <a:spcPct val="0"/>
              </a:spcBef>
              <a:buFontTx/>
              <a:buNone/>
            </a:pPr>
            <a:fld id="{332BD72C-3E73-47E2-A014-81DCDF6653AE}" type="slidenum">
              <a:rPr lang="en-US" altLang="zh-TW" sz="1400" smtClean="0"/>
              <a:pPr>
                <a:spcBef>
                  <a:spcPct val="0"/>
                </a:spcBef>
                <a:buFontTx/>
                <a:buNone/>
              </a:pPr>
              <a:t>1</a:t>
            </a:fld>
            <a:endParaRPr lang="en-US" altLang="zh-TW" sz="1400" smtClean="0"/>
          </a:p>
        </p:txBody>
      </p:sp>
      <p:sp>
        <p:nvSpPr>
          <p:cNvPr id="3" name="矩形 2"/>
          <p:cNvSpPr/>
          <p:nvPr/>
        </p:nvSpPr>
        <p:spPr>
          <a:xfrm>
            <a:off x="838200" y="1898830"/>
            <a:ext cx="7467600" cy="2585323"/>
          </a:xfrm>
          <a:prstGeom prst="rect">
            <a:avLst/>
          </a:prstGeom>
          <a:noFill/>
        </p:spPr>
        <p:txBody>
          <a:bodyPr wrap="square" lIns="91440" tIns="45720" rIns="91440" bIns="45720">
            <a:spAutoFit/>
          </a:bodyPr>
          <a:lstStyle/>
          <a:p>
            <a:pPr algn="ctr"/>
            <a:r>
              <a:rPr lang="zh-TW" altLang="en-US" sz="5400" dirty="0" smtClean="0">
                <a:ln w="0"/>
                <a:effectLst>
                  <a:glow rad="63500">
                    <a:schemeClr val="accent3">
                      <a:satMod val="175000"/>
                      <a:alpha val="40000"/>
                    </a:schemeClr>
                  </a:glow>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rPr>
              <a:t>工業局</a:t>
            </a:r>
            <a:r>
              <a:rPr lang="zh-TW" altLang="en-US" sz="5400" b="0" cap="none" spc="0" dirty="0" smtClean="0">
                <a:ln w="0"/>
                <a:solidFill>
                  <a:schemeClr val="tx1"/>
                </a:solidFill>
                <a:effectLst>
                  <a:glow rad="63500">
                    <a:schemeClr val="accent3">
                      <a:satMod val="175000"/>
                      <a:alpha val="40000"/>
                    </a:schemeClr>
                  </a:glow>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rPr>
              <a:t>開放資料業務</a:t>
            </a:r>
            <a:endParaRPr lang="en-US" altLang="zh-TW" sz="5400" b="0" cap="none" spc="0" dirty="0" smtClean="0">
              <a:ln w="0"/>
              <a:solidFill>
                <a:schemeClr val="tx1"/>
              </a:solidFill>
              <a:effectLst>
                <a:glow rad="63500">
                  <a:schemeClr val="accent3">
                    <a:satMod val="175000"/>
                    <a:alpha val="40000"/>
                  </a:schemeClr>
                </a:glow>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endParaRPr>
          </a:p>
          <a:p>
            <a:pPr algn="ctr"/>
            <a:r>
              <a:rPr lang="zh-TW" altLang="en-US" sz="5400" dirty="0">
                <a:ln w="0"/>
                <a:effectLst>
                  <a:glow rad="63500">
                    <a:schemeClr val="accent3">
                      <a:satMod val="175000"/>
                      <a:alpha val="40000"/>
                    </a:schemeClr>
                  </a:glow>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rPr>
              <a:t>執行</a:t>
            </a:r>
            <a:r>
              <a:rPr lang="zh-TW" altLang="en-US" sz="5400" dirty="0" smtClean="0">
                <a:ln w="0"/>
                <a:effectLst>
                  <a:glow rad="63500">
                    <a:schemeClr val="accent3">
                      <a:satMod val="175000"/>
                      <a:alpha val="40000"/>
                    </a:schemeClr>
                  </a:glow>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rPr>
              <a:t>報告</a:t>
            </a:r>
            <a:endParaRPr lang="en-US" altLang="zh-TW" sz="5400" dirty="0">
              <a:ln w="0"/>
              <a:effectLst>
                <a:glow rad="63500">
                  <a:schemeClr val="accent3">
                    <a:satMod val="175000"/>
                    <a:alpha val="40000"/>
                  </a:schemeClr>
                </a:glow>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endParaRPr>
          </a:p>
          <a:p>
            <a:pPr algn="ctr"/>
            <a:endParaRPr lang="zh-TW" altLang="en-US" sz="5400" b="0" cap="none" spc="0" dirty="0">
              <a:ln w="0"/>
              <a:solidFill>
                <a:schemeClr val="tx1"/>
              </a:solidFill>
              <a:effectLst>
                <a:outerShdw blurRad="38100" dist="19050" dir="2700000" algn="tl" rotWithShape="0">
                  <a:schemeClr val="dk1">
                    <a:alpha val="40000"/>
                  </a:schemeClr>
                </a:outerShdw>
              </a:effectLst>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a:solidFill>
                  <a:schemeClr val="tx1"/>
                </a:solidFill>
                <a:latin typeface="標楷體" panose="03000509000000000000" pitchFamily="65" charset="-120"/>
                <a:ea typeface="標楷體" panose="03000509000000000000" pitchFamily="65" charset="-120"/>
              </a:rPr>
              <a:t>各項人才需求調查及培訓</a:t>
            </a:r>
            <a:endParaRPr lang="zh-TW" altLang="en-US" dirty="0"/>
          </a:p>
        </p:txBody>
      </p:sp>
      <p:graphicFrame>
        <p:nvGraphicFramePr>
          <p:cNvPr id="5" name="內容版面配置區 4"/>
          <p:cNvGraphicFramePr>
            <a:graphicFrameLocks noGrp="1"/>
          </p:cNvGraphicFramePr>
          <p:nvPr>
            <p:ph idx="1"/>
            <p:extLst>
              <p:ext uri="{D42A27DB-BD31-4B8C-83A1-F6EECF244321}">
                <p14:modId xmlns:p14="http://schemas.microsoft.com/office/powerpoint/2010/main" val="1742237673"/>
              </p:ext>
            </p:extLst>
          </p:nvPr>
        </p:nvGraphicFramePr>
        <p:xfrm>
          <a:off x="682580" y="1955100"/>
          <a:ext cx="7775620" cy="4566899"/>
        </p:xfrm>
        <a:graphic>
          <a:graphicData uri="http://schemas.openxmlformats.org/drawingml/2006/table">
            <a:tbl>
              <a:tblPr>
                <a:tableStyleId>{16D9F66E-5EB9-4882-86FB-DCBF35E3C3E4}</a:tableStyleId>
              </a:tblPr>
              <a:tblGrid>
                <a:gridCol w="1805951"/>
                <a:gridCol w="4514877"/>
                <a:gridCol w="1454792"/>
              </a:tblGrid>
              <a:tr h="217041">
                <a:tc>
                  <a:txBody>
                    <a:bodyPr/>
                    <a:lstStyle/>
                    <a:p>
                      <a:pPr algn="ctr" fontAlgn="ctr"/>
                      <a:r>
                        <a:rPr lang="zh-TW" altLang="en-US" sz="1600" b="1" u="none" strike="noStrike" dirty="0">
                          <a:effectLst/>
                          <a:latin typeface="標楷體" panose="03000509000000000000" pitchFamily="65" charset="-120"/>
                          <a:ea typeface="標楷體" panose="03000509000000000000" pitchFamily="65" charset="-120"/>
                        </a:rPr>
                        <a:t>可能應用需求</a:t>
                      </a:r>
                      <a:endParaRPr lang="zh-TW" altLang="en-US" sz="1600" b="1" i="0" u="none" strike="noStrike" dirty="0">
                        <a:solidFill>
                          <a:srgbClr val="000000"/>
                        </a:solidFill>
                        <a:effectLst/>
                        <a:latin typeface="標楷體" panose="03000509000000000000" pitchFamily="65" charset="-120"/>
                        <a:ea typeface="標楷體" panose="03000509000000000000" pitchFamily="65" charset="-120"/>
                      </a:endParaRPr>
                    </a:p>
                  </a:txBody>
                  <a:tcPr marL="7484" marR="7484" marT="7484" marB="0" anchor="ctr"/>
                </a:tc>
                <a:tc>
                  <a:txBody>
                    <a:bodyPr/>
                    <a:lstStyle/>
                    <a:p>
                      <a:pPr algn="ctr" fontAlgn="ctr"/>
                      <a:r>
                        <a:rPr lang="zh-TW" altLang="en-US" sz="1600" b="1" u="none" strike="noStrike" dirty="0">
                          <a:effectLst/>
                          <a:latin typeface="標楷體" panose="03000509000000000000" pitchFamily="65" charset="-120"/>
                          <a:ea typeface="標楷體" panose="03000509000000000000" pitchFamily="65" charset="-120"/>
                        </a:rPr>
                        <a:t>資料集名稱</a:t>
                      </a:r>
                      <a:endParaRPr lang="zh-TW" altLang="en-US" sz="1600" b="1" i="0" u="none" strike="noStrike" dirty="0">
                        <a:solidFill>
                          <a:srgbClr val="000000"/>
                        </a:solidFill>
                        <a:effectLst/>
                        <a:latin typeface="標楷體" panose="03000509000000000000" pitchFamily="65" charset="-120"/>
                        <a:ea typeface="標楷體" panose="03000509000000000000" pitchFamily="65" charset="-120"/>
                      </a:endParaRPr>
                    </a:p>
                  </a:txBody>
                  <a:tcPr marL="7484" marR="7484" marT="7484" marB="0" anchor="ctr"/>
                </a:tc>
                <a:tc>
                  <a:txBody>
                    <a:bodyPr/>
                    <a:lstStyle/>
                    <a:p>
                      <a:pPr algn="ctr" fontAlgn="ctr"/>
                      <a:r>
                        <a:rPr lang="zh-TW" altLang="en-US" sz="1600" b="1" u="none" strike="noStrike" dirty="0">
                          <a:effectLst/>
                          <a:latin typeface="標楷體" panose="03000509000000000000" pitchFamily="65" charset="-120"/>
                          <a:ea typeface="標楷體" panose="03000509000000000000" pitchFamily="65" charset="-120"/>
                        </a:rPr>
                        <a:t>開放時間</a:t>
                      </a:r>
                      <a:endParaRPr lang="zh-TW" altLang="en-US" sz="1600" b="1" i="0" u="none" strike="noStrike" dirty="0">
                        <a:solidFill>
                          <a:srgbClr val="000000"/>
                        </a:solidFill>
                        <a:effectLst/>
                        <a:latin typeface="標楷體" panose="03000509000000000000" pitchFamily="65" charset="-120"/>
                        <a:ea typeface="標楷體" panose="03000509000000000000" pitchFamily="65" charset="-120"/>
                      </a:endParaRPr>
                    </a:p>
                  </a:txBody>
                  <a:tcPr marL="7484" marR="7484" marT="7484" marB="0" anchor="ctr"/>
                </a:tc>
              </a:tr>
              <a:tr h="209557">
                <a:tc rowSpan="12">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zh-TW" altLang="en-US" sz="1600" u="none" strike="noStrike" cap="none" spc="0" dirty="0" smtClean="0">
                          <a:ln w="0"/>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rPr>
                        <a:t>求職、教育領域</a:t>
                      </a:r>
                      <a:r>
                        <a:rPr lang="en-US" altLang="zh-TW" sz="1600" u="none" strike="noStrike" cap="none" spc="0" dirty="0" smtClean="0">
                          <a:ln w="0"/>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rPr>
                        <a:t>:</a:t>
                      </a:r>
                      <a:r>
                        <a:rPr lang="zh-TW" altLang="en-US" sz="1600" u="none" strike="noStrike" cap="none" spc="0" dirty="0" smtClean="0">
                          <a:ln w="0"/>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rPr>
                        <a:t>產業人才需求趨勢</a:t>
                      </a:r>
                      <a:endParaRPr lang="en-US" altLang="zh-TW" sz="1600" b="0" u="none" strike="noStrike" cap="none" spc="0" dirty="0" smtClean="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endParaRPr>
                    </a:p>
                  </a:txBody>
                  <a:tcPr marL="7484" marR="7484" marT="7484" marB="0" anchor="ctr"/>
                </a:tc>
                <a:tc>
                  <a:txBody>
                    <a:bodyPr/>
                    <a:lstStyle/>
                    <a:p>
                      <a:pPr algn="l" fontAlgn="ctr"/>
                      <a:r>
                        <a:rPr lang="zh-TW" altLang="en-US" sz="1600" u="none" strike="noStrike" dirty="0">
                          <a:effectLst/>
                          <a:latin typeface="標楷體" panose="03000509000000000000" pitchFamily="65" charset="-120"/>
                          <a:ea typeface="標楷體" panose="03000509000000000000" pitchFamily="65" charset="-120"/>
                        </a:rPr>
                        <a:t>工業局人才培訓計畫課程資訊</a:t>
                      </a:r>
                      <a:endParaRPr lang="zh-TW" altLang="en-US" sz="1600" b="0" i="0" u="none" strike="noStrike" dirty="0">
                        <a:solidFill>
                          <a:srgbClr val="000000"/>
                        </a:solidFill>
                        <a:effectLst/>
                        <a:latin typeface="標楷體" panose="03000509000000000000" pitchFamily="65" charset="-120"/>
                        <a:ea typeface="標楷體" panose="03000509000000000000" pitchFamily="65" charset="-120"/>
                      </a:endParaRPr>
                    </a:p>
                  </a:txBody>
                  <a:tcPr marL="7484" marR="7484" marT="7484" marB="0" anchor="ctr"/>
                </a:tc>
                <a:tc>
                  <a:txBody>
                    <a:bodyPr/>
                    <a:lstStyle/>
                    <a:p>
                      <a:pPr algn="l" fontAlgn="ctr"/>
                      <a:r>
                        <a:rPr lang="en-US" altLang="zh-TW" sz="1600" u="none" strike="noStrike">
                          <a:effectLst/>
                          <a:latin typeface="標楷體" panose="03000509000000000000" pitchFamily="65" charset="-120"/>
                          <a:ea typeface="標楷體" panose="03000509000000000000" pitchFamily="65" charset="-120"/>
                        </a:rPr>
                        <a:t>103-09-15</a:t>
                      </a:r>
                      <a:endParaRPr lang="en-US" altLang="zh-TW" sz="1600" b="0" i="0" u="none" strike="noStrike">
                        <a:solidFill>
                          <a:srgbClr val="000000"/>
                        </a:solidFill>
                        <a:effectLst/>
                        <a:latin typeface="標楷體" panose="03000509000000000000" pitchFamily="65" charset="-120"/>
                        <a:ea typeface="標楷體" panose="03000509000000000000" pitchFamily="65" charset="-120"/>
                      </a:endParaRPr>
                    </a:p>
                  </a:txBody>
                  <a:tcPr marL="7484" marR="7484" marT="7484" marB="0" anchor="ctr"/>
                </a:tc>
              </a:tr>
              <a:tr h="209557">
                <a:tc vMerge="1">
                  <a:txBody>
                    <a:bodyPr/>
                    <a:lstStyle/>
                    <a:p>
                      <a:endParaRPr lang="zh-TW" altLang="en-US"/>
                    </a:p>
                  </a:txBody>
                  <a:tcPr/>
                </a:tc>
                <a:tc>
                  <a:txBody>
                    <a:bodyPr/>
                    <a:lstStyle/>
                    <a:p>
                      <a:pPr algn="l" fontAlgn="ctr"/>
                      <a:r>
                        <a:rPr lang="zh-TW" altLang="en-US" sz="1600" u="none" strike="noStrike" dirty="0">
                          <a:effectLst/>
                          <a:latin typeface="標楷體" panose="03000509000000000000" pitchFamily="65" charset="-120"/>
                          <a:ea typeface="標楷體" panose="03000509000000000000" pitchFamily="65" charset="-120"/>
                        </a:rPr>
                        <a:t>自行車產業專業人才需求調查</a:t>
                      </a:r>
                      <a:endParaRPr lang="zh-TW" altLang="en-US" sz="1600" b="0" i="0" u="none" strike="noStrike" dirty="0">
                        <a:solidFill>
                          <a:srgbClr val="000000"/>
                        </a:solidFill>
                        <a:effectLst/>
                        <a:latin typeface="標楷體" panose="03000509000000000000" pitchFamily="65" charset="-120"/>
                        <a:ea typeface="標楷體" panose="03000509000000000000" pitchFamily="65" charset="-120"/>
                      </a:endParaRPr>
                    </a:p>
                  </a:txBody>
                  <a:tcPr marL="7484" marR="7484" marT="7484" marB="0" anchor="ctr"/>
                </a:tc>
                <a:tc>
                  <a:txBody>
                    <a:bodyPr/>
                    <a:lstStyle/>
                    <a:p>
                      <a:pPr algn="l" fontAlgn="ctr"/>
                      <a:r>
                        <a:rPr lang="en-US" altLang="zh-TW" sz="1600" u="none" strike="noStrike">
                          <a:effectLst/>
                          <a:latin typeface="標楷體" panose="03000509000000000000" pitchFamily="65" charset="-120"/>
                          <a:ea typeface="標楷體" panose="03000509000000000000" pitchFamily="65" charset="-120"/>
                        </a:rPr>
                        <a:t>103-12-15</a:t>
                      </a:r>
                      <a:endParaRPr lang="en-US" altLang="zh-TW" sz="1600" b="0" i="0" u="none" strike="noStrike">
                        <a:solidFill>
                          <a:srgbClr val="000000"/>
                        </a:solidFill>
                        <a:effectLst/>
                        <a:latin typeface="標楷體" panose="03000509000000000000" pitchFamily="65" charset="-120"/>
                        <a:ea typeface="標楷體" panose="03000509000000000000" pitchFamily="65" charset="-120"/>
                      </a:endParaRPr>
                    </a:p>
                  </a:txBody>
                  <a:tcPr marL="7484" marR="7484" marT="7484" marB="0" anchor="ctr"/>
                </a:tc>
              </a:tr>
              <a:tr h="209557">
                <a:tc vMerge="1">
                  <a:txBody>
                    <a:bodyPr/>
                    <a:lstStyle/>
                    <a:p>
                      <a:endParaRPr lang="zh-TW" altLang="en-US"/>
                    </a:p>
                  </a:txBody>
                  <a:tcPr/>
                </a:tc>
                <a:tc>
                  <a:txBody>
                    <a:bodyPr/>
                    <a:lstStyle/>
                    <a:p>
                      <a:pPr algn="l" fontAlgn="ctr"/>
                      <a:r>
                        <a:rPr lang="zh-TW" altLang="en-US" sz="1600" u="none" strike="noStrike" dirty="0">
                          <a:effectLst/>
                          <a:latin typeface="標楷體" panose="03000509000000000000" pitchFamily="65" charset="-120"/>
                          <a:ea typeface="標楷體" panose="03000509000000000000" pitchFamily="65" charset="-120"/>
                        </a:rPr>
                        <a:t>半導體產業專業人才調查集</a:t>
                      </a:r>
                      <a:endParaRPr lang="zh-TW" altLang="en-US" sz="1600" b="0" i="0" u="none" strike="noStrike" dirty="0">
                        <a:solidFill>
                          <a:srgbClr val="000000"/>
                        </a:solidFill>
                        <a:effectLst/>
                        <a:latin typeface="標楷體" panose="03000509000000000000" pitchFamily="65" charset="-120"/>
                        <a:ea typeface="標楷體" panose="03000509000000000000" pitchFamily="65" charset="-120"/>
                      </a:endParaRPr>
                    </a:p>
                  </a:txBody>
                  <a:tcPr marL="7484" marR="7484" marT="7484" marB="0" anchor="ctr"/>
                </a:tc>
                <a:tc>
                  <a:txBody>
                    <a:bodyPr/>
                    <a:lstStyle/>
                    <a:p>
                      <a:pPr algn="l" fontAlgn="ctr"/>
                      <a:r>
                        <a:rPr lang="en-US" altLang="zh-TW" sz="1600" u="none" strike="noStrike">
                          <a:effectLst/>
                          <a:latin typeface="標楷體" panose="03000509000000000000" pitchFamily="65" charset="-120"/>
                          <a:ea typeface="標楷體" panose="03000509000000000000" pitchFamily="65" charset="-120"/>
                        </a:rPr>
                        <a:t>103-12-15</a:t>
                      </a:r>
                      <a:endParaRPr lang="en-US" altLang="zh-TW" sz="1600" b="0" i="0" u="none" strike="noStrike">
                        <a:solidFill>
                          <a:srgbClr val="000000"/>
                        </a:solidFill>
                        <a:effectLst/>
                        <a:latin typeface="標楷體" panose="03000509000000000000" pitchFamily="65" charset="-120"/>
                        <a:ea typeface="標楷體" panose="03000509000000000000" pitchFamily="65" charset="-120"/>
                      </a:endParaRPr>
                    </a:p>
                  </a:txBody>
                  <a:tcPr marL="7484" marR="7484" marT="7484" marB="0" anchor="ctr"/>
                </a:tc>
              </a:tr>
              <a:tr h="419114">
                <a:tc vMerge="1">
                  <a:txBody>
                    <a:bodyPr/>
                    <a:lstStyle/>
                    <a:p>
                      <a:endParaRPr lang="zh-TW" altLang="en-US"/>
                    </a:p>
                  </a:txBody>
                  <a:tcPr/>
                </a:tc>
                <a:tc>
                  <a:txBody>
                    <a:bodyPr/>
                    <a:lstStyle/>
                    <a:p>
                      <a:pPr algn="l" fontAlgn="ctr"/>
                      <a:r>
                        <a:rPr lang="zh-TW" altLang="en-US" sz="1600" u="none" strike="noStrike" dirty="0">
                          <a:effectLst/>
                          <a:latin typeface="標楷體" panose="03000509000000000000" pitchFamily="65" charset="-120"/>
                          <a:ea typeface="標楷體" panose="03000509000000000000" pitchFamily="65" charset="-120"/>
                        </a:rPr>
                        <a:t>電子用化學材料產業專業人才需求調查</a:t>
                      </a:r>
                      <a:endParaRPr lang="zh-TW" altLang="en-US" sz="1600" b="0" i="0" u="none" strike="noStrike" dirty="0">
                        <a:solidFill>
                          <a:srgbClr val="000000"/>
                        </a:solidFill>
                        <a:effectLst/>
                        <a:latin typeface="標楷體" panose="03000509000000000000" pitchFamily="65" charset="-120"/>
                        <a:ea typeface="標楷體" panose="03000509000000000000" pitchFamily="65" charset="-120"/>
                      </a:endParaRPr>
                    </a:p>
                  </a:txBody>
                  <a:tcPr marL="7484" marR="7484" marT="7484" marB="0" anchor="ctr"/>
                </a:tc>
                <a:tc>
                  <a:txBody>
                    <a:bodyPr/>
                    <a:lstStyle/>
                    <a:p>
                      <a:pPr algn="l" fontAlgn="ctr"/>
                      <a:r>
                        <a:rPr lang="en-US" altLang="zh-TW" sz="1600" u="none" strike="noStrike">
                          <a:effectLst/>
                          <a:latin typeface="標楷體" panose="03000509000000000000" pitchFamily="65" charset="-120"/>
                          <a:ea typeface="標楷體" panose="03000509000000000000" pitchFamily="65" charset="-120"/>
                        </a:rPr>
                        <a:t>103-12-15</a:t>
                      </a:r>
                      <a:endParaRPr lang="en-US" altLang="zh-TW" sz="1600" b="0" i="0" u="none" strike="noStrike">
                        <a:solidFill>
                          <a:srgbClr val="000000"/>
                        </a:solidFill>
                        <a:effectLst/>
                        <a:latin typeface="標楷體" panose="03000509000000000000" pitchFamily="65" charset="-120"/>
                        <a:ea typeface="標楷體" panose="03000509000000000000" pitchFamily="65" charset="-120"/>
                      </a:endParaRPr>
                    </a:p>
                  </a:txBody>
                  <a:tcPr marL="7484" marR="7484" marT="7484" marB="0" anchor="ctr"/>
                </a:tc>
              </a:tr>
              <a:tr h="209557">
                <a:tc vMerge="1">
                  <a:txBody>
                    <a:bodyPr/>
                    <a:lstStyle/>
                    <a:p>
                      <a:endParaRPr lang="zh-TW" altLang="en-US"/>
                    </a:p>
                  </a:txBody>
                  <a:tcPr/>
                </a:tc>
                <a:tc>
                  <a:txBody>
                    <a:bodyPr/>
                    <a:lstStyle/>
                    <a:p>
                      <a:pPr algn="l" fontAlgn="ctr"/>
                      <a:r>
                        <a:rPr lang="zh-TW" altLang="en-US" sz="1600" u="none" strike="noStrike" dirty="0">
                          <a:effectLst/>
                          <a:latin typeface="標楷體" panose="03000509000000000000" pitchFamily="65" charset="-120"/>
                          <a:ea typeface="標楷體" panose="03000509000000000000" pitchFamily="65" charset="-120"/>
                        </a:rPr>
                        <a:t>石化產業人才需求條件</a:t>
                      </a:r>
                      <a:endParaRPr lang="zh-TW" altLang="en-US" sz="1600" b="0" i="0" u="none" strike="noStrike" dirty="0">
                        <a:solidFill>
                          <a:srgbClr val="000000"/>
                        </a:solidFill>
                        <a:effectLst/>
                        <a:latin typeface="標楷體" panose="03000509000000000000" pitchFamily="65" charset="-120"/>
                        <a:ea typeface="標楷體" panose="03000509000000000000" pitchFamily="65" charset="-120"/>
                      </a:endParaRPr>
                    </a:p>
                  </a:txBody>
                  <a:tcPr marL="7484" marR="7484" marT="7484" marB="0" anchor="ctr"/>
                </a:tc>
                <a:tc>
                  <a:txBody>
                    <a:bodyPr/>
                    <a:lstStyle/>
                    <a:p>
                      <a:pPr algn="l" fontAlgn="ctr"/>
                      <a:r>
                        <a:rPr lang="en-US" altLang="zh-TW" sz="1600" u="none" strike="noStrike">
                          <a:effectLst/>
                          <a:latin typeface="標楷體" panose="03000509000000000000" pitchFamily="65" charset="-120"/>
                          <a:ea typeface="標楷體" panose="03000509000000000000" pitchFamily="65" charset="-120"/>
                        </a:rPr>
                        <a:t>103-12-15</a:t>
                      </a:r>
                      <a:endParaRPr lang="en-US" altLang="zh-TW" sz="1600" b="0" i="0" u="none" strike="noStrike">
                        <a:solidFill>
                          <a:srgbClr val="000000"/>
                        </a:solidFill>
                        <a:effectLst/>
                        <a:latin typeface="標楷體" panose="03000509000000000000" pitchFamily="65" charset="-120"/>
                        <a:ea typeface="標楷體" panose="03000509000000000000" pitchFamily="65" charset="-120"/>
                      </a:endParaRPr>
                    </a:p>
                  </a:txBody>
                  <a:tcPr marL="7484" marR="7484" marT="7484" marB="0" anchor="ctr"/>
                </a:tc>
              </a:tr>
              <a:tr h="449051">
                <a:tc vMerge="1">
                  <a:txBody>
                    <a:bodyPr/>
                    <a:lstStyle/>
                    <a:p>
                      <a:endParaRPr lang="zh-TW" altLang="en-US"/>
                    </a:p>
                  </a:txBody>
                  <a:tcPr/>
                </a:tc>
                <a:tc>
                  <a:txBody>
                    <a:bodyPr/>
                    <a:lstStyle/>
                    <a:p>
                      <a:pPr algn="l" fontAlgn="ctr"/>
                      <a:r>
                        <a:rPr lang="zh-TW" altLang="en-US" sz="1600" u="none" strike="noStrike" dirty="0">
                          <a:effectLst/>
                          <a:latin typeface="標楷體" panose="03000509000000000000" pitchFamily="65" charset="-120"/>
                          <a:ea typeface="標楷體" panose="03000509000000000000" pitchFamily="65" charset="-120"/>
                        </a:rPr>
                        <a:t>資訊應用服務人才培訓計畫課程</a:t>
                      </a:r>
                      <a:endParaRPr lang="zh-TW" altLang="en-US" sz="1600" b="0" i="0" u="none" strike="noStrike" dirty="0">
                        <a:solidFill>
                          <a:srgbClr val="000000"/>
                        </a:solidFill>
                        <a:effectLst/>
                        <a:latin typeface="標楷體" panose="03000509000000000000" pitchFamily="65" charset="-120"/>
                        <a:ea typeface="標楷體" panose="03000509000000000000" pitchFamily="65" charset="-120"/>
                      </a:endParaRPr>
                    </a:p>
                  </a:txBody>
                  <a:tcPr marL="7484" marR="7484" marT="7484" marB="0" anchor="ctr"/>
                </a:tc>
                <a:tc>
                  <a:txBody>
                    <a:bodyPr/>
                    <a:lstStyle/>
                    <a:p>
                      <a:pPr algn="l" fontAlgn="ctr"/>
                      <a:r>
                        <a:rPr lang="en-US" altLang="zh-TW" sz="1600" u="none" strike="noStrike">
                          <a:effectLst/>
                          <a:latin typeface="標楷體" panose="03000509000000000000" pitchFamily="65" charset="-120"/>
                          <a:ea typeface="標楷體" panose="03000509000000000000" pitchFamily="65" charset="-120"/>
                        </a:rPr>
                        <a:t>104-06-30</a:t>
                      </a:r>
                      <a:endParaRPr lang="en-US" altLang="zh-TW" sz="1600" b="0" i="0" u="none" strike="noStrike">
                        <a:solidFill>
                          <a:srgbClr val="000000"/>
                        </a:solidFill>
                        <a:effectLst/>
                        <a:latin typeface="標楷體" panose="03000509000000000000" pitchFamily="65" charset="-120"/>
                        <a:ea typeface="標楷體" panose="03000509000000000000" pitchFamily="65" charset="-120"/>
                      </a:endParaRPr>
                    </a:p>
                  </a:txBody>
                  <a:tcPr marL="7484" marR="7484" marT="7484" marB="0" anchor="ctr"/>
                </a:tc>
              </a:tr>
              <a:tr h="390674">
                <a:tc vMerge="1">
                  <a:txBody>
                    <a:bodyPr/>
                    <a:lstStyle/>
                    <a:p>
                      <a:endParaRPr lang="zh-TW" altLang="en-US"/>
                    </a:p>
                  </a:txBody>
                  <a:tcPr/>
                </a:tc>
                <a:tc>
                  <a:txBody>
                    <a:bodyPr/>
                    <a:lstStyle/>
                    <a:p>
                      <a:pPr algn="l" fontAlgn="ctr"/>
                      <a:r>
                        <a:rPr lang="en-US" altLang="zh-TW" sz="1600" u="none" strike="noStrike" dirty="0">
                          <a:effectLst/>
                          <a:latin typeface="標楷體" panose="03000509000000000000" pitchFamily="65" charset="-120"/>
                          <a:ea typeface="標楷體" panose="03000509000000000000" pitchFamily="65" charset="-120"/>
                        </a:rPr>
                        <a:t>2015~2017</a:t>
                      </a:r>
                      <a:r>
                        <a:rPr lang="zh-TW" altLang="en-US" sz="1600" u="none" strike="noStrike" dirty="0">
                          <a:effectLst/>
                          <a:latin typeface="標楷體" panose="03000509000000000000" pitchFamily="65" charset="-120"/>
                          <a:ea typeface="標楷體" panose="03000509000000000000" pitchFamily="65" charset="-120"/>
                        </a:rPr>
                        <a:t>年雲端暨巨量資料產業專業人才需求調查結果報告</a:t>
                      </a:r>
                      <a:endParaRPr lang="zh-TW" altLang="en-US" sz="1600" b="0" i="0" u="none" strike="noStrike" dirty="0">
                        <a:solidFill>
                          <a:srgbClr val="000000"/>
                        </a:solidFill>
                        <a:effectLst/>
                        <a:latin typeface="標楷體" panose="03000509000000000000" pitchFamily="65" charset="-120"/>
                        <a:ea typeface="標楷體" panose="03000509000000000000" pitchFamily="65" charset="-120"/>
                      </a:endParaRPr>
                    </a:p>
                  </a:txBody>
                  <a:tcPr marL="7484" marR="7484" marT="7484" marB="0" anchor="ctr"/>
                </a:tc>
                <a:tc>
                  <a:txBody>
                    <a:bodyPr/>
                    <a:lstStyle/>
                    <a:p>
                      <a:pPr algn="l" fontAlgn="ctr"/>
                      <a:r>
                        <a:rPr lang="en-US" altLang="zh-TW" sz="1600" u="none" strike="noStrike">
                          <a:effectLst/>
                          <a:latin typeface="標楷體" panose="03000509000000000000" pitchFamily="65" charset="-120"/>
                          <a:ea typeface="標楷體" panose="03000509000000000000" pitchFamily="65" charset="-120"/>
                        </a:rPr>
                        <a:t>104-06-30</a:t>
                      </a:r>
                      <a:endParaRPr lang="en-US" altLang="zh-TW" sz="1600" b="0" i="0" u="none" strike="noStrike">
                        <a:solidFill>
                          <a:srgbClr val="000000"/>
                        </a:solidFill>
                        <a:effectLst/>
                        <a:latin typeface="標楷體" panose="03000509000000000000" pitchFamily="65" charset="-120"/>
                        <a:ea typeface="標楷體" panose="03000509000000000000" pitchFamily="65" charset="-120"/>
                      </a:endParaRPr>
                    </a:p>
                  </a:txBody>
                  <a:tcPr marL="7484" marR="7484" marT="7484" marB="0" anchor="ctr"/>
                </a:tc>
              </a:tr>
              <a:tr h="390674">
                <a:tc vMerge="1">
                  <a:txBody>
                    <a:bodyPr/>
                    <a:lstStyle/>
                    <a:p>
                      <a:endParaRPr lang="zh-TW" altLang="en-US"/>
                    </a:p>
                  </a:txBody>
                  <a:tcPr/>
                </a:tc>
                <a:tc>
                  <a:txBody>
                    <a:bodyPr/>
                    <a:lstStyle/>
                    <a:p>
                      <a:pPr algn="l" fontAlgn="ctr"/>
                      <a:r>
                        <a:rPr lang="en-US" altLang="zh-TW" sz="1600" u="none" strike="noStrike" dirty="0">
                          <a:effectLst/>
                          <a:latin typeface="標楷體" panose="03000509000000000000" pitchFamily="65" charset="-120"/>
                          <a:ea typeface="標楷體" panose="03000509000000000000" pitchFamily="65" charset="-120"/>
                        </a:rPr>
                        <a:t>2015~2017</a:t>
                      </a:r>
                      <a:r>
                        <a:rPr lang="zh-TW" altLang="en-US" sz="1600" u="none" strike="noStrike" dirty="0">
                          <a:effectLst/>
                          <a:latin typeface="標楷體" panose="03000509000000000000" pitchFamily="65" charset="-120"/>
                          <a:ea typeface="標楷體" panose="03000509000000000000" pitchFamily="65" charset="-120"/>
                        </a:rPr>
                        <a:t>年數位內容產業專業人才需求調查結果報告</a:t>
                      </a:r>
                      <a:endParaRPr lang="zh-TW" altLang="en-US" sz="1600" b="0" i="0" u="none" strike="noStrike" dirty="0">
                        <a:solidFill>
                          <a:srgbClr val="000000"/>
                        </a:solidFill>
                        <a:effectLst/>
                        <a:latin typeface="標楷體" panose="03000509000000000000" pitchFamily="65" charset="-120"/>
                        <a:ea typeface="標楷體" panose="03000509000000000000" pitchFamily="65" charset="-120"/>
                      </a:endParaRPr>
                    </a:p>
                  </a:txBody>
                  <a:tcPr marL="7484" marR="7484" marT="7484" marB="0" anchor="ctr"/>
                </a:tc>
                <a:tc>
                  <a:txBody>
                    <a:bodyPr/>
                    <a:lstStyle/>
                    <a:p>
                      <a:pPr algn="l" fontAlgn="ctr"/>
                      <a:r>
                        <a:rPr lang="en-US" altLang="zh-TW" sz="1600" u="none" strike="noStrike">
                          <a:effectLst/>
                          <a:latin typeface="標楷體" panose="03000509000000000000" pitchFamily="65" charset="-120"/>
                          <a:ea typeface="標楷體" panose="03000509000000000000" pitchFamily="65" charset="-120"/>
                        </a:rPr>
                        <a:t>104-06-30</a:t>
                      </a:r>
                      <a:endParaRPr lang="en-US" altLang="zh-TW" sz="1600" b="0" i="0" u="none" strike="noStrike">
                        <a:solidFill>
                          <a:srgbClr val="000000"/>
                        </a:solidFill>
                        <a:effectLst/>
                        <a:latin typeface="標楷體" panose="03000509000000000000" pitchFamily="65" charset="-120"/>
                        <a:ea typeface="標楷體" panose="03000509000000000000" pitchFamily="65" charset="-120"/>
                      </a:endParaRPr>
                    </a:p>
                  </a:txBody>
                  <a:tcPr marL="7484" marR="7484" marT="7484" marB="0" anchor="ctr"/>
                </a:tc>
              </a:tr>
              <a:tr h="209557">
                <a:tc vMerge="1">
                  <a:txBody>
                    <a:bodyPr/>
                    <a:lstStyle/>
                    <a:p>
                      <a:endParaRPr lang="zh-TW" altLang="en-US"/>
                    </a:p>
                  </a:txBody>
                  <a:tcPr/>
                </a:tc>
                <a:tc>
                  <a:txBody>
                    <a:bodyPr/>
                    <a:lstStyle/>
                    <a:p>
                      <a:pPr algn="l" fontAlgn="ctr"/>
                      <a:r>
                        <a:rPr lang="zh-TW" altLang="en-US" sz="1600" u="none" strike="noStrike">
                          <a:effectLst/>
                          <a:latin typeface="標楷體" panose="03000509000000000000" pitchFamily="65" charset="-120"/>
                          <a:ea typeface="標楷體" panose="03000509000000000000" pitchFamily="65" charset="-120"/>
                        </a:rPr>
                        <a:t>車輛產業專業人才需求調查報告</a:t>
                      </a:r>
                      <a:endParaRPr lang="zh-TW" altLang="en-US" sz="1600" b="0" i="0" u="none" strike="noStrike">
                        <a:solidFill>
                          <a:srgbClr val="000000"/>
                        </a:solidFill>
                        <a:effectLst/>
                        <a:latin typeface="標楷體" panose="03000509000000000000" pitchFamily="65" charset="-120"/>
                        <a:ea typeface="標楷體" panose="03000509000000000000" pitchFamily="65" charset="-120"/>
                      </a:endParaRPr>
                    </a:p>
                  </a:txBody>
                  <a:tcPr marL="7484" marR="7484" marT="7484" marB="0" anchor="ctr"/>
                </a:tc>
                <a:tc>
                  <a:txBody>
                    <a:bodyPr/>
                    <a:lstStyle/>
                    <a:p>
                      <a:pPr algn="l" fontAlgn="ctr"/>
                      <a:r>
                        <a:rPr lang="en-US" altLang="zh-TW" sz="1600" u="none" strike="noStrike" dirty="0">
                          <a:effectLst/>
                          <a:latin typeface="標楷體" panose="03000509000000000000" pitchFamily="65" charset="-120"/>
                          <a:ea typeface="標楷體" panose="03000509000000000000" pitchFamily="65" charset="-120"/>
                        </a:rPr>
                        <a:t>104-06-30</a:t>
                      </a:r>
                      <a:endParaRPr lang="en-US" altLang="zh-TW" sz="1600" b="0" i="0" u="none" strike="noStrike" dirty="0">
                        <a:solidFill>
                          <a:srgbClr val="000000"/>
                        </a:solidFill>
                        <a:effectLst/>
                        <a:latin typeface="標楷體" panose="03000509000000000000" pitchFamily="65" charset="-120"/>
                        <a:ea typeface="標楷體" panose="03000509000000000000" pitchFamily="65" charset="-120"/>
                      </a:endParaRPr>
                    </a:p>
                  </a:txBody>
                  <a:tcPr marL="7484" marR="7484" marT="7484" marB="0" anchor="ctr"/>
                </a:tc>
              </a:tr>
              <a:tr h="390674">
                <a:tc vMerge="1">
                  <a:txBody>
                    <a:bodyPr/>
                    <a:lstStyle/>
                    <a:p>
                      <a:endParaRPr lang="zh-TW" altLang="en-US"/>
                    </a:p>
                  </a:txBody>
                  <a:tcPr/>
                </a:tc>
                <a:tc>
                  <a:txBody>
                    <a:bodyPr/>
                    <a:lstStyle/>
                    <a:p>
                      <a:pPr algn="l" fontAlgn="ctr"/>
                      <a:r>
                        <a:rPr lang="zh-TW" altLang="en-US" sz="1600" u="none" strike="noStrike">
                          <a:effectLst/>
                          <a:latin typeface="標楷體" panose="03000509000000000000" pitchFamily="65" charset="-120"/>
                          <a:ea typeface="標楷體" panose="03000509000000000000" pitchFamily="65" charset="-120"/>
                        </a:rPr>
                        <a:t>機械產業工具機零組件專業人才需求調查</a:t>
                      </a:r>
                      <a:endParaRPr lang="zh-TW" altLang="en-US" sz="1600" b="0" i="0" u="none" strike="noStrike">
                        <a:solidFill>
                          <a:srgbClr val="000000"/>
                        </a:solidFill>
                        <a:effectLst/>
                        <a:latin typeface="標楷體" panose="03000509000000000000" pitchFamily="65" charset="-120"/>
                        <a:ea typeface="標楷體" panose="03000509000000000000" pitchFamily="65" charset="-120"/>
                      </a:endParaRPr>
                    </a:p>
                  </a:txBody>
                  <a:tcPr marL="7484" marR="7484" marT="7484" marB="0" anchor="ctr"/>
                </a:tc>
                <a:tc>
                  <a:txBody>
                    <a:bodyPr/>
                    <a:lstStyle/>
                    <a:p>
                      <a:pPr algn="l" fontAlgn="ctr"/>
                      <a:r>
                        <a:rPr lang="en-US" altLang="zh-TW" sz="1600" u="none" strike="noStrike" dirty="0">
                          <a:effectLst/>
                          <a:latin typeface="標楷體" panose="03000509000000000000" pitchFamily="65" charset="-120"/>
                          <a:ea typeface="標楷體" panose="03000509000000000000" pitchFamily="65" charset="-120"/>
                        </a:rPr>
                        <a:t>104-06-30</a:t>
                      </a:r>
                      <a:endParaRPr lang="en-US" altLang="zh-TW" sz="1600" b="0" i="0" u="none" strike="noStrike" dirty="0">
                        <a:solidFill>
                          <a:srgbClr val="000000"/>
                        </a:solidFill>
                        <a:effectLst/>
                        <a:latin typeface="標楷體" panose="03000509000000000000" pitchFamily="65" charset="-120"/>
                        <a:ea typeface="標楷體" panose="03000509000000000000" pitchFamily="65" charset="-120"/>
                      </a:endParaRPr>
                    </a:p>
                  </a:txBody>
                  <a:tcPr marL="7484" marR="7484" marT="7484" marB="0" anchor="ctr"/>
                </a:tc>
              </a:tr>
              <a:tr h="390674">
                <a:tc vMerge="1">
                  <a:txBody>
                    <a:bodyPr/>
                    <a:lstStyle/>
                    <a:p>
                      <a:endParaRPr lang="zh-TW" altLang="en-US"/>
                    </a:p>
                  </a:txBody>
                  <a:tcPr/>
                </a:tc>
                <a:tc>
                  <a:txBody>
                    <a:bodyPr/>
                    <a:lstStyle/>
                    <a:p>
                      <a:pPr algn="l" fontAlgn="ctr"/>
                      <a:r>
                        <a:rPr lang="en-US" altLang="zh-TW" sz="1600" u="none" strike="noStrike">
                          <a:effectLst/>
                          <a:latin typeface="標楷體" panose="03000509000000000000" pitchFamily="65" charset="-120"/>
                          <a:ea typeface="標楷體" panose="03000509000000000000" pitchFamily="65" charset="-120"/>
                        </a:rPr>
                        <a:t>2015-2017</a:t>
                      </a:r>
                      <a:r>
                        <a:rPr lang="zh-TW" altLang="en-US" sz="1600" u="none" strike="noStrike">
                          <a:effectLst/>
                          <a:latin typeface="標楷體" panose="03000509000000000000" pitchFamily="65" charset="-120"/>
                          <a:ea typeface="標楷體" panose="03000509000000000000" pitchFamily="65" charset="-120"/>
                        </a:rPr>
                        <a:t>年設計產業專業人才需求調查</a:t>
                      </a:r>
                      <a:endParaRPr lang="zh-TW" altLang="en-US" sz="1600" b="0" i="0" u="none" strike="noStrike">
                        <a:solidFill>
                          <a:srgbClr val="000000"/>
                        </a:solidFill>
                        <a:effectLst/>
                        <a:latin typeface="標楷體" panose="03000509000000000000" pitchFamily="65" charset="-120"/>
                        <a:ea typeface="標楷體" panose="03000509000000000000" pitchFamily="65" charset="-120"/>
                      </a:endParaRPr>
                    </a:p>
                  </a:txBody>
                  <a:tcPr marL="7484" marR="7484" marT="7484" marB="0" anchor="ctr"/>
                </a:tc>
                <a:tc>
                  <a:txBody>
                    <a:bodyPr/>
                    <a:lstStyle/>
                    <a:p>
                      <a:pPr algn="l" fontAlgn="ctr"/>
                      <a:r>
                        <a:rPr lang="en-US" altLang="zh-TW" sz="1600" u="none" strike="noStrike" dirty="0">
                          <a:effectLst/>
                          <a:latin typeface="標楷體" panose="03000509000000000000" pitchFamily="65" charset="-120"/>
                          <a:ea typeface="標楷體" panose="03000509000000000000" pitchFamily="65" charset="-120"/>
                        </a:rPr>
                        <a:t>104-06-30</a:t>
                      </a:r>
                      <a:endParaRPr lang="en-US" altLang="zh-TW" sz="1600" b="0" i="0" u="none" strike="noStrike" dirty="0">
                        <a:solidFill>
                          <a:srgbClr val="000000"/>
                        </a:solidFill>
                        <a:effectLst/>
                        <a:latin typeface="標楷體" panose="03000509000000000000" pitchFamily="65" charset="-120"/>
                        <a:ea typeface="標楷體" panose="03000509000000000000" pitchFamily="65" charset="-120"/>
                      </a:endParaRPr>
                    </a:p>
                  </a:txBody>
                  <a:tcPr marL="7484" marR="7484" marT="7484" marB="0" anchor="ctr"/>
                </a:tc>
              </a:tr>
              <a:tr h="419114">
                <a:tc vMerge="1">
                  <a:txBody>
                    <a:bodyPr/>
                    <a:lstStyle/>
                    <a:p>
                      <a:endParaRPr lang="zh-TW" altLang="en-US"/>
                    </a:p>
                  </a:txBody>
                  <a:tcPr/>
                </a:tc>
                <a:tc>
                  <a:txBody>
                    <a:bodyPr/>
                    <a:lstStyle/>
                    <a:p>
                      <a:pPr algn="l" fontAlgn="ctr"/>
                      <a:r>
                        <a:rPr lang="en-US" altLang="zh-TW" sz="1600" u="none" strike="noStrike">
                          <a:effectLst/>
                          <a:latin typeface="標楷體" panose="03000509000000000000" pitchFamily="65" charset="-120"/>
                          <a:ea typeface="標楷體" panose="03000509000000000000" pitchFamily="65" charset="-120"/>
                        </a:rPr>
                        <a:t>2015-2017</a:t>
                      </a:r>
                      <a:r>
                        <a:rPr lang="zh-TW" altLang="en-US" sz="1600" u="none" strike="noStrike">
                          <a:effectLst/>
                          <a:latin typeface="標楷體" panose="03000509000000000000" pitchFamily="65" charset="-120"/>
                          <a:ea typeface="標楷體" panose="03000509000000000000" pitchFamily="65" charset="-120"/>
                        </a:rPr>
                        <a:t>資訊服務產業專業人才需求調查</a:t>
                      </a:r>
                      <a:endParaRPr lang="zh-TW" altLang="en-US" sz="1600" b="0" i="0" u="none" strike="noStrike">
                        <a:solidFill>
                          <a:srgbClr val="000000"/>
                        </a:solidFill>
                        <a:effectLst/>
                        <a:latin typeface="標楷體" panose="03000509000000000000" pitchFamily="65" charset="-120"/>
                        <a:ea typeface="標楷體" panose="03000509000000000000" pitchFamily="65" charset="-120"/>
                      </a:endParaRPr>
                    </a:p>
                  </a:txBody>
                  <a:tcPr marL="7484" marR="7484" marT="7484" marB="0" anchor="ctr"/>
                </a:tc>
                <a:tc>
                  <a:txBody>
                    <a:bodyPr/>
                    <a:lstStyle/>
                    <a:p>
                      <a:pPr algn="l" fontAlgn="ctr"/>
                      <a:r>
                        <a:rPr lang="en-US" altLang="zh-TW" sz="1600" u="none" strike="noStrike" dirty="0">
                          <a:effectLst/>
                          <a:latin typeface="標楷體" panose="03000509000000000000" pitchFamily="65" charset="-120"/>
                          <a:ea typeface="標楷體" panose="03000509000000000000" pitchFamily="65" charset="-120"/>
                        </a:rPr>
                        <a:t>104-06-30</a:t>
                      </a:r>
                      <a:endParaRPr lang="en-US" altLang="zh-TW" sz="1600" b="0" i="0" u="none" strike="noStrike" dirty="0">
                        <a:solidFill>
                          <a:srgbClr val="000000"/>
                        </a:solidFill>
                        <a:effectLst/>
                        <a:latin typeface="標楷體" panose="03000509000000000000" pitchFamily="65" charset="-120"/>
                        <a:ea typeface="標楷體" panose="03000509000000000000" pitchFamily="65" charset="-120"/>
                      </a:endParaRPr>
                    </a:p>
                  </a:txBody>
                  <a:tcPr marL="7484" marR="7484" marT="7484" marB="0" anchor="ctr"/>
                </a:tc>
              </a:tr>
            </a:tbl>
          </a:graphicData>
        </a:graphic>
      </p:graphicFrame>
      <p:sp>
        <p:nvSpPr>
          <p:cNvPr id="4" name="投影片編號版面配置區 3"/>
          <p:cNvSpPr>
            <a:spLocks noGrp="1"/>
          </p:cNvSpPr>
          <p:nvPr>
            <p:ph type="sldNum" sz="quarter" idx="12"/>
          </p:nvPr>
        </p:nvSpPr>
        <p:spPr/>
        <p:txBody>
          <a:bodyPr/>
          <a:lstStyle/>
          <a:p>
            <a:pPr>
              <a:defRPr/>
            </a:pPr>
            <a:fld id="{7452A25E-FBCA-4884-A182-7BCC0E6EBB75}" type="slidenum">
              <a:rPr lang="en-US" altLang="zh-TW" smtClean="0"/>
              <a:pPr>
                <a:defRPr/>
              </a:pPr>
              <a:t>10</a:t>
            </a:fld>
            <a:endParaRPr lang="en-US" altLang="zh-TW"/>
          </a:p>
        </p:txBody>
      </p:sp>
    </p:spTree>
    <p:extLst>
      <p:ext uri="{BB962C8B-B14F-4D97-AF65-F5344CB8AC3E}">
        <p14:creationId xmlns:p14="http://schemas.microsoft.com/office/powerpoint/2010/main" val="3451421504"/>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a:solidFill>
                  <a:schemeClr val="tx1"/>
                </a:solidFill>
                <a:latin typeface="標楷體" panose="03000509000000000000" pitchFamily="65" charset="-120"/>
                <a:ea typeface="標楷體" panose="03000509000000000000" pitchFamily="65" charset="-120"/>
              </a:rPr>
              <a:t>電動汽、機車充電站</a:t>
            </a:r>
            <a:endParaRPr lang="zh-TW" altLang="en-US" dirty="0"/>
          </a:p>
        </p:txBody>
      </p:sp>
      <p:graphicFrame>
        <p:nvGraphicFramePr>
          <p:cNvPr id="5" name="內容版面配置區 4"/>
          <p:cNvGraphicFramePr>
            <a:graphicFrameLocks noGrp="1"/>
          </p:cNvGraphicFramePr>
          <p:nvPr>
            <p:ph idx="1"/>
            <p:extLst>
              <p:ext uri="{D42A27DB-BD31-4B8C-83A1-F6EECF244321}">
                <p14:modId xmlns:p14="http://schemas.microsoft.com/office/powerpoint/2010/main" val="1812247419"/>
              </p:ext>
            </p:extLst>
          </p:nvPr>
        </p:nvGraphicFramePr>
        <p:xfrm>
          <a:off x="685800" y="1752600"/>
          <a:ext cx="7772400" cy="2216460"/>
        </p:xfrm>
        <a:graphic>
          <a:graphicData uri="http://schemas.openxmlformats.org/drawingml/2006/table">
            <a:tbl>
              <a:tblPr>
                <a:tableStyleId>{16D9F66E-5EB9-4882-86FB-DCBF35E3C3E4}</a:tableStyleId>
              </a:tblPr>
              <a:tblGrid>
                <a:gridCol w="1685580"/>
                <a:gridCol w="4900920"/>
                <a:gridCol w="1185900"/>
              </a:tblGrid>
              <a:tr h="742515">
                <a:tc>
                  <a:txBody>
                    <a:bodyPr/>
                    <a:lstStyle/>
                    <a:p>
                      <a:pPr algn="ctr" fontAlgn="ctr"/>
                      <a:r>
                        <a:rPr lang="zh-TW" altLang="en-US" sz="1600" b="1"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rPr>
                        <a:t>可能應用需求</a:t>
                      </a:r>
                      <a:endParaRPr lang="zh-TW" altLang="en-US" sz="1600" b="1" i="0"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endParaRPr>
                    </a:p>
                  </a:txBody>
                  <a:tcPr marL="9525" marR="9525" marT="9525" marB="0" anchor="ctr"/>
                </a:tc>
                <a:tc>
                  <a:txBody>
                    <a:bodyPr/>
                    <a:lstStyle/>
                    <a:p>
                      <a:pPr algn="ctr" fontAlgn="ctr"/>
                      <a:r>
                        <a:rPr lang="zh-TW" altLang="en-US" sz="1600" b="1"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rPr>
                        <a:t>資料集名稱</a:t>
                      </a:r>
                      <a:endParaRPr lang="zh-TW" altLang="en-US" sz="1600" b="1" i="0"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endParaRPr>
                    </a:p>
                  </a:txBody>
                  <a:tcPr marL="9525" marR="9525" marT="9525" marB="0" anchor="ctr"/>
                </a:tc>
                <a:tc>
                  <a:txBody>
                    <a:bodyPr/>
                    <a:lstStyle/>
                    <a:p>
                      <a:pPr algn="ctr" fontAlgn="ctr"/>
                      <a:r>
                        <a:rPr lang="zh-TW" altLang="en-US" sz="1600" b="1"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rPr>
                        <a:t>開放時間</a:t>
                      </a:r>
                      <a:endParaRPr lang="zh-TW" altLang="en-US" sz="1600" b="1" i="0"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endParaRPr>
                    </a:p>
                  </a:txBody>
                  <a:tcPr marL="9525" marR="9525" marT="9525" marB="0" anchor="ctr"/>
                </a:tc>
              </a:tr>
              <a:tr h="683083">
                <a:tc rowSpan="2">
                  <a:txBody>
                    <a:bodyPr/>
                    <a:lstStyle/>
                    <a:p>
                      <a:pPr algn="l" fontAlgn="ctr"/>
                      <a:r>
                        <a:rPr lang="zh-TW" altLang="en-US" sz="1600" b="0" u="none" strike="noStrike" cap="none" spc="0" dirty="0" smtClean="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rPr>
                        <a:t>交通領域</a:t>
                      </a:r>
                      <a:r>
                        <a:rPr lang="en-US" altLang="zh-TW" sz="1600" b="0" u="none" strike="noStrike" cap="none" spc="0" dirty="0" smtClean="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rPr>
                        <a:t>:</a:t>
                      </a:r>
                    </a:p>
                    <a:p>
                      <a:pPr algn="l" fontAlgn="ctr"/>
                      <a:r>
                        <a:rPr lang="zh-TW" altLang="en-US" sz="1600" b="0" u="none" strike="noStrike" cap="none" spc="0" dirty="0" smtClean="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rPr>
                        <a:t>電動汽、機車維修充電及租賃據點</a:t>
                      </a:r>
                      <a:endParaRPr lang="zh-TW" altLang="en-US" sz="1600" b="0" i="0"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endParaRPr>
                    </a:p>
                  </a:txBody>
                  <a:tcPr marL="9525" marR="9525" marT="9525" marB="0" anchor="ctr"/>
                </a:tc>
                <a:tc>
                  <a:txBody>
                    <a:bodyPr/>
                    <a:lstStyle/>
                    <a:p>
                      <a:pPr algn="l" fontAlgn="ctr"/>
                      <a:r>
                        <a:rPr lang="zh-TW" altLang="en-US" sz="1600" b="0"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rPr>
                        <a:t>電動車輛</a:t>
                      </a:r>
                      <a:r>
                        <a:rPr lang="en-US" altLang="zh-TW" sz="1600" b="0"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rPr>
                        <a:t>Easy Go-</a:t>
                      </a:r>
                      <a:r>
                        <a:rPr lang="zh-TW" altLang="en-US" sz="1600" b="0"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rPr>
                        <a:t>全台電動汽車租賃據點及充電站位置</a:t>
                      </a:r>
                      <a:endParaRPr lang="zh-TW" altLang="en-US" sz="1600" b="0" i="0"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endParaRPr>
                    </a:p>
                  </a:txBody>
                  <a:tcPr marL="9525" marR="9525" marT="9525" marB="0" anchor="ctr"/>
                </a:tc>
                <a:tc>
                  <a:txBody>
                    <a:bodyPr/>
                    <a:lstStyle/>
                    <a:p>
                      <a:pPr algn="ctr" fontAlgn="ctr"/>
                      <a:r>
                        <a:rPr lang="en-US" altLang="zh-TW" sz="1600" b="0"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rPr>
                        <a:t>102-11-29</a:t>
                      </a:r>
                      <a:endParaRPr lang="en-US" altLang="zh-TW" sz="1600" b="0" i="0"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endParaRPr>
                    </a:p>
                  </a:txBody>
                  <a:tcPr marL="9525" marR="9525" marT="9525" marB="0" anchor="ctr"/>
                </a:tc>
              </a:tr>
              <a:tr h="790862">
                <a:tc vMerge="1">
                  <a:txBody>
                    <a:bodyPr/>
                    <a:lstStyle/>
                    <a:p>
                      <a:endParaRPr lang="zh-TW" altLang="en-US"/>
                    </a:p>
                  </a:txBody>
                  <a:tcPr/>
                </a:tc>
                <a:tc>
                  <a:txBody>
                    <a:bodyPr/>
                    <a:lstStyle/>
                    <a:p>
                      <a:pPr algn="l" fontAlgn="ctr"/>
                      <a:r>
                        <a:rPr lang="zh-TW" altLang="en-US" sz="1600" b="0"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rPr>
                        <a:t>電動車輛</a:t>
                      </a:r>
                      <a:r>
                        <a:rPr lang="en-US" altLang="zh-TW" sz="1600" b="0"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rPr>
                        <a:t>Easy Go-</a:t>
                      </a:r>
                      <a:r>
                        <a:rPr lang="zh-TW" altLang="en-US" sz="1600" b="0"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rPr>
                        <a:t>全台電動機車充電站及維修站位置</a:t>
                      </a:r>
                      <a:endParaRPr lang="zh-TW" altLang="en-US" sz="1600" b="0" i="0"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endParaRPr>
                    </a:p>
                  </a:txBody>
                  <a:tcPr marL="9525" marR="9525" marT="9525" marB="0" anchor="ctr"/>
                </a:tc>
                <a:tc>
                  <a:txBody>
                    <a:bodyPr/>
                    <a:lstStyle/>
                    <a:p>
                      <a:pPr algn="ctr" fontAlgn="ctr"/>
                      <a:r>
                        <a:rPr lang="en-US" altLang="zh-TW" sz="1600" b="0"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rPr>
                        <a:t>102-11-29</a:t>
                      </a:r>
                      <a:endParaRPr lang="en-US" altLang="zh-TW" sz="1600" b="0" i="0"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endParaRPr>
                    </a:p>
                  </a:txBody>
                  <a:tcPr marL="9525" marR="9525" marT="9525" marB="0" anchor="ctr"/>
                </a:tc>
              </a:tr>
            </a:tbl>
          </a:graphicData>
        </a:graphic>
      </p:graphicFrame>
      <p:sp>
        <p:nvSpPr>
          <p:cNvPr id="4" name="投影片編號版面配置區 3"/>
          <p:cNvSpPr>
            <a:spLocks noGrp="1"/>
          </p:cNvSpPr>
          <p:nvPr>
            <p:ph type="sldNum" sz="quarter" idx="12"/>
          </p:nvPr>
        </p:nvSpPr>
        <p:spPr/>
        <p:txBody>
          <a:bodyPr/>
          <a:lstStyle/>
          <a:p>
            <a:pPr>
              <a:defRPr/>
            </a:pPr>
            <a:fld id="{7452A25E-FBCA-4884-A182-7BCC0E6EBB75}" type="slidenum">
              <a:rPr lang="en-US" altLang="zh-TW" smtClean="0"/>
              <a:pPr>
                <a:defRPr/>
              </a:pPr>
              <a:t>11</a:t>
            </a:fld>
            <a:endParaRPr lang="en-US" altLang="zh-TW"/>
          </a:p>
        </p:txBody>
      </p:sp>
    </p:spTree>
    <p:extLst>
      <p:ext uri="{BB962C8B-B14F-4D97-AF65-F5344CB8AC3E}">
        <p14:creationId xmlns:p14="http://schemas.microsoft.com/office/powerpoint/2010/main" val="1588529012"/>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標題 1"/>
          <p:cNvSpPr>
            <a:spLocks noGrp="1"/>
          </p:cNvSpPr>
          <p:nvPr>
            <p:ph type="title"/>
          </p:nvPr>
        </p:nvSpPr>
        <p:spPr>
          <a:xfrm>
            <a:off x="690735" y="908720"/>
            <a:ext cx="7772400" cy="1143000"/>
          </a:xfrm>
        </p:spPr>
        <p:txBody>
          <a:bodyPr/>
          <a:lstStyle/>
          <a:p>
            <a:r>
              <a:rPr lang="zh-TW" altLang="en-US" dirty="0" smtClean="0">
                <a:solidFill>
                  <a:schemeClr val="tx1"/>
                </a:solidFill>
                <a:latin typeface="標楷體" panose="03000509000000000000" pitchFamily="65" charset="-120"/>
                <a:ea typeface="標楷體" panose="03000509000000000000" pitchFamily="65" charset="-120"/>
              </a:rPr>
              <a:t>廢棄物資訊及清潔生產與環境資訊</a:t>
            </a:r>
            <a:endParaRPr lang="zh-TW" altLang="en-US" dirty="0" smtClean="0"/>
          </a:p>
        </p:txBody>
      </p:sp>
      <p:sp>
        <p:nvSpPr>
          <p:cNvPr id="30724" name="投影片編號版面配置區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anose="02020603050405020304" pitchFamily="18" charset="0"/>
                <a:ea typeface="新細明體" panose="02020500000000000000" pitchFamily="18" charset="-120"/>
              </a:defRPr>
            </a:lvl1pPr>
            <a:lvl2pPr marL="742950" indent="-285750">
              <a:spcBef>
                <a:spcPct val="20000"/>
              </a:spcBef>
              <a:buChar char="–"/>
              <a:defRPr kumimoji="1" sz="2800">
                <a:solidFill>
                  <a:schemeClr val="tx1"/>
                </a:solidFill>
                <a:latin typeface="Times New Roman" panose="02020603050405020304" pitchFamily="18" charset="0"/>
                <a:ea typeface="新細明體" panose="02020500000000000000" pitchFamily="18" charset="-120"/>
              </a:defRPr>
            </a:lvl2pPr>
            <a:lvl3pPr marL="1143000" indent="-228600">
              <a:spcBef>
                <a:spcPct val="20000"/>
              </a:spcBef>
              <a:buChar char="•"/>
              <a:defRPr kumimoji="1" sz="2400">
                <a:solidFill>
                  <a:schemeClr val="tx1"/>
                </a:solidFill>
                <a:latin typeface="Times New Roman" panose="02020603050405020304" pitchFamily="18" charset="0"/>
                <a:ea typeface="新細明體" panose="02020500000000000000" pitchFamily="18" charset="-120"/>
              </a:defRPr>
            </a:lvl3pPr>
            <a:lvl4pPr marL="1600200" indent="-228600">
              <a:spcBef>
                <a:spcPct val="20000"/>
              </a:spcBef>
              <a:buChar char="–"/>
              <a:defRPr kumimoji="1" sz="2000">
                <a:solidFill>
                  <a:schemeClr val="tx1"/>
                </a:solidFill>
                <a:latin typeface="Times New Roman" panose="02020603050405020304" pitchFamily="18" charset="0"/>
                <a:ea typeface="新細明體" panose="02020500000000000000" pitchFamily="18" charset="-120"/>
              </a:defRPr>
            </a:lvl4pPr>
            <a:lvl5pPr marL="2057400" indent="-228600">
              <a:spcBef>
                <a:spcPct val="20000"/>
              </a:spcBef>
              <a:buChar char="»"/>
              <a:defRPr kumimoji="1" sz="2000">
                <a:solidFill>
                  <a:schemeClr val="tx1"/>
                </a:solidFill>
                <a:latin typeface="Times New Roman" panose="02020603050405020304" pitchFamily="18" charset="0"/>
                <a:ea typeface="新細明體" panose="02020500000000000000" pitchFamily="18" charset="-120"/>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新細明體" panose="02020500000000000000" pitchFamily="18" charset="-120"/>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新細明體" panose="02020500000000000000" pitchFamily="18" charset="-120"/>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新細明體" panose="02020500000000000000" pitchFamily="18" charset="-120"/>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新細明體" panose="02020500000000000000" pitchFamily="18" charset="-120"/>
              </a:defRPr>
            </a:lvl9pPr>
          </a:lstStyle>
          <a:p>
            <a:pPr>
              <a:spcBef>
                <a:spcPct val="0"/>
              </a:spcBef>
              <a:buFontTx/>
              <a:buNone/>
            </a:pPr>
            <a:fld id="{F19EB39D-184D-4154-BECA-3EB0BEC8E240}" type="slidenum">
              <a:rPr lang="en-US" altLang="zh-TW" sz="1400" smtClean="0"/>
              <a:pPr>
                <a:spcBef>
                  <a:spcPct val="0"/>
                </a:spcBef>
                <a:buFontTx/>
                <a:buNone/>
              </a:pPr>
              <a:t>12</a:t>
            </a:fld>
            <a:endParaRPr lang="en-US" altLang="zh-TW" sz="1400" smtClean="0"/>
          </a:p>
        </p:txBody>
      </p:sp>
      <p:graphicFrame>
        <p:nvGraphicFramePr>
          <p:cNvPr id="3" name="內容版面配置區 2"/>
          <p:cNvGraphicFramePr>
            <a:graphicFrameLocks noGrp="1"/>
          </p:cNvGraphicFramePr>
          <p:nvPr>
            <p:ph idx="1"/>
            <p:extLst>
              <p:ext uri="{D42A27DB-BD31-4B8C-83A1-F6EECF244321}">
                <p14:modId xmlns:p14="http://schemas.microsoft.com/office/powerpoint/2010/main" val="294625099"/>
              </p:ext>
            </p:extLst>
          </p:nvPr>
        </p:nvGraphicFramePr>
        <p:xfrm>
          <a:off x="690735" y="2258870"/>
          <a:ext cx="7772400" cy="1620180"/>
        </p:xfrm>
        <a:graphic>
          <a:graphicData uri="http://schemas.openxmlformats.org/drawingml/2006/table">
            <a:tbl>
              <a:tblPr>
                <a:tableStyleId>{16D9F66E-5EB9-4882-86FB-DCBF35E3C3E4}</a:tableStyleId>
              </a:tblPr>
              <a:tblGrid>
                <a:gridCol w="1685580"/>
                <a:gridCol w="4728990"/>
                <a:gridCol w="1357830"/>
              </a:tblGrid>
              <a:tr h="266903">
                <a:tc>
                  <a:txBody>
                    <a:bodyPr/>
                    <a:lstStyle/>
                    <a:p>
                      <a:pPr algn="ctr" fontAlgn="ctr"/>
                      <a:r>
                        <a:rPr lang="zh-TW" altLang="en-US" sz="1600" b="1"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rPr>
                        <a:t>可能應用需求</a:t>
                      </a:r>
                      <a:endParaRPr lang="zh-TW" altLang="en-US" sz="1600" b="1" i="0"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endParaRPr>
                    </a:p>
                  </a:txBody>
                  <a:tcPr marL="9525" marR="9525" marT="9525" marB="0" anchor="ctr"/>
                </a:tc>
                <a:tc>
                  <a:txBody>
                    <a:bodyPr/>
                    <a:lstStyle/>
                    <a:p>
                      <a:pPr algn="ctr" fontAlgn="ctr"/>
                      <a:r>
                        <a:rPr lang="zh-TW" altLang="en-US" sz="1600" b="1"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rPr>
                        <a:t>資料集名稱</a:t>
                      </a:r>
                      <a:endParaRPr lang="zh-TW" altLang="en-US" sz="1600" b="1" i="0"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endParaRPr>
                    </a:p>
                  </a:txBody>
                  <a:tcPr marL="9525" marR="9525" marT="9525" marB="0" anchor="ctr"/>
                </a:tc>
                <a:tc>
                  <a:txBody>
                    <a:bodyPr/>
                    <a:lstStyle/>
                    <a:p>
                      <a:pPr algn="ctr" fontAlgn="ctr"/>
                      <a:r>
                        <a:rPr lang="zh-TW" altLang="en-US" sz="1600" b="1"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rPr>
                        <a:t>開放時間</a:t>
                      </a:r>
                      <a:endParaRPr lang="zh-TW" altLang="en-US" sz="1600" b="1" i="0"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endParaRPr>
                    </a:p>
                  </a:txBody>
                  <a:tcPr marL="9525" marR="9525" marT="9525" marB="0" anchor="ctr"/>
                </a:tc>
              </a:tr>
              <a:tr h="396832">
                <a:tc rowSpan="3">
                  <a:txBody>
                    <a:bodyPr/>
                    <a:lstStyle/>
                    <a:p>
                      <a:pPr algn="l" fontAlgn="ctr"/>
                      <a:r>
                        <a:rPr lang="zh-TW" altLang="en-US" sz="1600" b="0" u="none" strike="noStrike" cap="none" spc="0" dirty="0" smtClean="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rPr>
                        <a:t>環保領域</a:t>
                      </a:r>
                      <a:r>
                        <a:rPr lang="en-US" altLang="zh-TW" sz="1600" b="0" u="none" strike="noStrike" cap="none" spc="0" dirty="0" smtClean="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rPr>
                        <a:t>:</a:t>
                      </a:r>
                    </a:p>
                    <a:p>
                      <a:pPr algn="l" fontAlgn="ctr"/>
                      <a:r>
                        <a:rPr lang="zh-TW" altLang="en-US" sz="1600" b="0" u="none" strike="noStrike" cap="none" spc="0" dirty="0" smtClean="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rPr>
                        <a:t>工業廢棄物供需及相關資訊</a:t>
                      </a:r>
                      <a:endParaRPr lang="zh-TW" altLang="en-US" sz="1600" b="0" i="0"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endParaRPr>
                    </a:p>
                  </a:txBody>
                  <a:tcPr marL="9525" marR="9525" marT="9525" marB="0" anchor="ctr"/>
                </a:tc>
                <a:tc>
                  <a:txBody>
                    <a:bodyPr/>
                    <a:lstStyle/>
                    <a:p>
                      <a:pPr algn="l" fontAlgn="ctr"/>
                      <a:r>
                        <a:rPr lang="zh-TW" altLang="en-US" sz="1600" b="0"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rPr>
                        <a:t>工業廢棄物供需資訊 </a:t>
                      </a:r>
                      <a:endParaRPr lang="zh-TW" altLang="en-US" sz="1600" b="0" i="0"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endParaRPr>
                    </a:p>
                  </a:txBody>
                  <a:tcPr marL="9525" marR="9525" marT="9525" marB="0" anchor="ctr"/>
                </a:tc>
                <a:tc>
                  <a:txBody>
                    <a:bodyPr/>
                    <a:lstStyle/>
                    <a:p>
                      <a:pPr algn="l" fontAlgn="ctr"/>
                      <a:r>
                        <a:rPr lang="en-US" altLang="zh-TW" sz="1600" b="0" u="none" strike="noStrike" cap="none" spc="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rPr>
                        <a:t>103-09-15</a:t>
                      </a:r>
                      <a:endParaRPr lang="en-US" altLang="zh-TW" sz="1600" b="0" i="0" u="none" strike="noStrike" cap="none" spc="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endParaRPr>
                    </a:p>
                  </a:txBody>
                  <a:tcPr marL="9525" marR="9525" marT="9525" marB="0" anchor="ctr"/>
                </a:tc>
              </a:tr>
              <a:tr h="509207">
                <a:tc vMerge="1">
                  <a:txBody>
                    <a:bodyPr/>
                    <a:lstStyle/>
                    <a:p>
                      <a:endParaRPr lang="zh-TW" altLang="en-US"/>
                    </a:p>
                  </a:txBody>
                  <a:tcPr/>
                </a:tc>
                <a:tc>
                  <a:txBody>
                    <a:bodyPr/>
                    <a:lstStyle/>
                    <a:p>
                      <a:pPr algn="l" fontAlgn="ctr"/>
                      <a:r>
                        <a:rPr lang="zh-TW" altLang="en-US" sz="1600" b="0"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rPr>
                        <a:t>清潔生產與環境管理</a:t>
                      </a:r>
                      <a:endParaRPr lang="zh-TW" altLang="en-US" sz="1600" b="0" i="0"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endParaRPr>
                    </a:p>
                  </a:txBody>
                  <a:tcPr marL="9525" marR="9525" marT="9525" marB="0" anchor="ctr"/>
                </a:tc>
                <a:tc>
                  <a:txBody>
                    <a:bodyPr/>
                    <a:lstStyle/>
                    <a:p>
                      <a:pPr algn="l" fontAlgn="ctr"/>
                      <a:r>
                        <a:rPr lang="en-US" altLang="zh-TW" sz="1600" b="0"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rPr>
                        <a:t>104-06-30</a:t>
                      </a:r>
                      <a:endParaRPr lang="en-US" altLang="zh-TW" sz="1600" b="0" i="0"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endParaRPr>
                    </a:p>
                  </a:txBody>
                  <a:tcPr marL="9525" marR="9525" marT="9525" marB="0" anchor="ctr"/>
                </a:tc>
              </a:tr>
              <a:tr h="447238">
                <a:tc vMerge="1">
                  <a:txBody>
                    <a:bodyPr/>
                    <a:lstStyle/>
                    <a:p>
                      <a:endParaRPr lang="zh-TW" altLang="en-US"/>
                    </a:p>
                  </a:txBody>
                  <a:tcPr/>
                </a:tc>
                <a:tc>
                  <a:txBody>
                    <a:bodyPr/>
                    <a:lstStyle/>
                    <a:p>
                      <a:pPr algn="l" fontAlgn="ctr"/>
                      <a:r>
                        <a:rPr lang="zh-TW" altLang="en-US" sz="1600" b="0"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rPr>
                        <a:t>永續產業發展期刊</a:t>
                      </a:r>
                      <a:endParaRPr lang="zh-TW" altLang="en-US" sz="1600" b="0" i="0"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endParaRPr>
                    </a:p>
                  </a:txBody>
                  <a:tcPr marL="9525" marR="9525" marT="9525" marB="0" anchor="ctr"/>
                </a:tc>
                <a:tc>
                  <a:txBody>
                    <a:bodyPr/>
                    <a:lstStyle/>
                    <a:p>
                      <a:pPr algn="l" fontAlgn="ctr"/>
                      <a:r>
                        <a:rPr lang="en-US" altLang="zh-TW" sz="1600" b="0"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rPr>
                        <a:t>104-06-30</a:t>
                      </a:r>
                      <a:endParaRPr lang="en-US" altLang="zh-TW" sz="1600" b="0" i="0"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endParaRPr>
                    </a:p>
                  </a:txBody>
                  <a:tcPr marL="9525" marR="9525" marT="9525" marB="0" anchor="ctr"/>
                </a:tc>
              </a:tr>
            </a:tbl>
          </a:graphicData>
        </a:graphic>
      </p:graphicFrame>
    </p:spTree>
    <p:extLst>
      <p:ext uri="{BB962C8B-B14F-4D97-AF65-F5344CB8AC3E}">
        <p14:creationId xmlns:p14="http://schemas.microsoft.com/office/powerpoint/2010/main" val="585631309"/>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a:solidFill>
                  <a:schemeClr val="tx1"/>
                </a:solidFill>
                <a:latin typeface="標楷體" panose="03000509000000000000" pitchFamily="65" charset="-120"/>
                <a:ea typeface="標楷體" panose="03000509000000000000" pitchFamily="65" charset="-120"/>
              </a:rPr>
              <a:t>各</a:t>
            </a:r>
            <a:r>
              <a:rPr lang="zh-TW" altLang="en-US" dirty="0" smtClean="0">
                <a:solidFill>
                  <a:schemeClr val="tx1"/>
                </a:solidFill>
                <a:latin typeface="標楷體" panose="03000509000000000000" pitchFamily="65" charset="-120"/>
                <a:ea typeface="標楷體" panose="03000509000000000000" pitchFamily="65" charset="-120"/>
              </a:rPr>
              <a:t>預</a:t>
            </a:r>
            <a:r>
              <a:rPr lang="zh-TW" altLang="en-US" dirty="0">
                <a:solidFill>
                  <a:schemeClr val="tx1"/>
                </a:solidFill>
                <a:latin typeface="標楷體" panose="03000509000000000000" pitchFamily="65" charset="-120"/>
                <a:ea typeface="標楷體" panose="03000509000000000000" pitchFamily="65" charset="-120"/>
              </a:rPr>
              <a:t>決</a:t>
            </a:r>
            <a:r>
              <a:rPr lang="zh-TW" altLang="en-US" dirty="0" smtClean="0">
                <a:solidFill>
                  <a:schemeClr val="tx1"/>
                </a:solidFill>
                <a:latin typeface="標楷體" panose="03000509000000000000" pitchFamily="65" charset="-120"/>
                <a:ea typeface="標楷體" panose="03000509000000000000" pitchFamily="65" charset="-120"/>
              </a:rPr>
              <a:t>算</a:t>
            </a:r>
            <a:r>
              <a:rPr lang="zh-TW" altLang="en-US" dirty="0">
                <a:solidFill>
                  <a:schemeClr val="tx1"/>
                </a:solidFill>
                <a:latin typeface="標楷體" panose="03000509000000000000" pitchFamily="65" charset="-120"/>
                <a:ea typeface="標楷體" panose="03000509000000000000" pitchFamily="65" charset="-120"/>
              </a:rPr>
              <a:t>統計</a:t>
            </a:r>
            <a:endParaRPr lang="zh-TW" altLang="en-US" dirty="0"/>
          </a:p>
        </p:txBody>
      </p:sp>
      <p:sp>
        <p:nvSpPr>
          <p:cNvPr id="4" name="投影片編號版面配置區 3"/>
          <p:cNvSpPr>
            <a:spLocks noGrp="1"/>
          </p:cNvSpPr>
          <p:nvPr>
            <p:ph type="sldNum" sz="quarter" idx="12"/>
          </p:nvPr>
        </p:nvSpPr>
        <p:spPr/>
        <p:txBody>
          <a:bodyPr/>
          <a:lstStyle/>
          <a:p>
            <a:pPr>
              <a:defRPr/>
            </a:pPr>
            <a:fld id="{7452A25E-FBCA-4884-A182-7BCC0E6EBB75}" type="slidenum">
              <a:rPr lang="en-US" altLang="zh-TW" smtClean="0"/>
              <a:pPr>
                <a:defRPr/>
              </a:pPr>
              <a:t>13</a:t>
            </a:fld>
            <a:endParaRPr lang="en-US" altLang="zh-TW"/>
          </a:p>
        </p:txBody>
      </p:sp>
      <p:graphicFrame>
        <p:nvGraphicFramePr>
          <p:cNvPr id="6" name="內容版面配置區 5"/>
          <p:cNvGraphicFramePr>
            <a:graphicFrameLocks noGrp="1"/>
          </p:cNvGraphicFramePr>
          <p:nvPr>
            <p:ph idx="1"/>
          </p:nvPr>
        </p:nvGraphicFramePr>
        <p:xfrm>
          <a:off x="685800" y="1752601"/>
          <a:ext cx="7772400" cy="4495798"/>
        </p:xfrm>
        <a:graphic>
          <a:graphicData uri="http://schemas.openxmlformats.org/drawingml/2006/table">
            <a:tbl>
              <a:tblPr>
                <a:tableStyleId>{16D9F66E-5EB9-4882-86FB-DCBF35E3C3E4}</a:tableStyleId>
              </a:tblPr>
              <a:tblGrid>
                <a:gridCol w="1805202"/>
                <a:gridCol w="4513006"/>
                <a:gridCol w="1454192"/>
              </a:tblGrid>
              <a:tr h="513299">
                <a:tc>
                  <a:txBody>
                    <a:bodyPr/>
                    <a:lstStyle/>
                    <a:p>
                      <a:pPr algn="ctr" fontAlgn="ctr"/>
                      <a:r>
                        <a:rPr lang="zh-TW" altLang="en-US" sz="1600" b="1" u="none" strike="noStrike" dirty="0">
                          <a:effectLst/>
                          <a:latin typeface="標楷體" panose="03000509000000000000" pitchFamily="65" charset="-120"/>
                          <a:ea typeface="標楷體" panose="03000509000000000000" pitchFamily="65" charset="-120"/>
                        </a:rPr>
                        <a:t>可能應用需求</a:t>
                      </a:r>
                      <a:endParaRPr lang="zh-TW" altLang="en-US" sz="1600" b="1" i="0" u="none" strike="noStrike" dirty="0">
                        <a:solidFill>
                          <a:srgbClr val="000000"/>
                        </a:solidFill>
                        <a:effectLst/>
                        <a:latin typeface="標楷體" panose="03000509000000000000" pitchFamily="65" charset="-120"/>
                        <a:ea typeface="標楷體" panose="03000509000000000000" pitchFamily="65" charset="-120"/>
                      </a:endParaRPr>
                    </a:p>
                  </a:txBody>
                  <a:tcPr marL="9525" marR="9525" marT="9525" marB="0" anchor="ctr"/>
                </a:tc>
                <a:tc>
                  <a:txBody>
                    <a:bodyPr/>
                    <a:lstStyle/>
                    <a:p>
                      <a:pPr algn="ctr" fontAlgn="ctr"/>
                      <a:r>
                        <a:rPr lang="zh-TW" altLang="en-US" sz="1600" b="1" u="none" strike="noStrike" dirty="0">
                          <a:effectLst/>
                          <a:latin typeface="標楷體" panose="03000509000000000000" pitchFamily="65" charset="-120"/>
                          <a:ea typeface="標楷體" panose="03000509000000000000" pitchFamily="65" charset="-120"/>
                        </a:rPr>
                        <a:t>資料集名稱</a:t>
                      </a:r>
                      <a:endParaRPr lang="zh-TW" altLang="en-US" sz="1600" b="1" i="0" u="none" strike="noStrike" dirty="0">
                        <a:solidFill>
                          <a:srgbClr val="000000"/>
                        </a:solidFill>
                        <a:effectLst/>
                        <a:latin typeface="標楷體" panose="03000509000000000000" pitchFamily="65" charset="-120"/>
                        <a:ea typeface="標楷體" panose="03000509000000000000" pitchFamily="65" charset="-120"/>
                      </a:endParaRPr>
                    </a:p>
                  </a:txBody>
                  <a:tcPr marL="9525" marR="9525" marT="9525" marB="0" anchor="ctr"/>
                </a:tc>
                <a:tc>
                  <a:txBody>
                    <a:bodyPr/>
                    <a:lstStyle/>
                    <a:p>
                      <a:pPr algn="ctr" fontAlgn="ctr"/>
                      <a:r>
                        <a:rPr lang="zh-TW" altLang="en-US" sz="1600" b="1" u="none" strike="noStrike" dirty="0">
                          <a:effectLst/>
                          <a:latin typeface="標楷體" panose="03000509000000000000" pitchFamily="65" charset="-120"/>
                          <a:ea typeface="標楷體" panose="03000509000000000000" pitchFamily="65" charset="-120"/>
                        </a:rPr>
                        <a:t>開放時間</a:t>
                      </a:r>
                      <a:endParaRPr lang="zh-TW" altLang="en-US" sz="1600" b="1" i="0" u="none" strike="noStrike" dirty="0">
                        <a:solidFill>
                          <a:srgbClr val="000000"/>
                        </a:solidFill>
                        <a:effectLst/>
                        <a:latin typeface="標楷體" panose="03000509000000000000" pitchFamily="65" charset="-120"/>
                        <a:ea typeface="標楷體" panose="03000509000000000000" pitchFamily="65" charset="-120"/>
                      </a:endParaRPr>
                    </a:p>
                  </a:txBody>
                  <a:tcPr marL="9525" marR="9525" marT="9525" marB="0" anchor="ctr"/>
                </a:tc>
              </a:tr>
              <a:tr h="495600">
                <a:tc rowSpan="8">
                  <a:txBody>
                    <a:bodyPr/>
                    <a:lstStyle/>
                    <a:p>
                      <a:pPr algn="l" fontAlgn="ctr"/>
                      <a:r>
                        <a:rPr lang="zh-TW" altLang="en-US" sz="1600" b="0" i="0" u="none" strike="noStrike" dirty="0" smtClean="0">
                          <a:solidFill>
                            <a:schemeClr val="dk1"/>
                          </a:solidFill>
                          <a:effectLst/>
                          <a:latin typeface="標楷體" panose="03000509000000000000" pitchFamily="65" charset="-120"/>
                          <a:ea typeface="標楷體" panose="03000509000000000000" pitchFamily="65" charset="-120"/>
                        </a:rPr>
                        <a:t>公共政策領域</a:t>
                      </a:r>
                      <a:r>
                        <a:rPr lang="en-US" altLang="zh-TW" sz="1600" b="0" i="0" u="none" strike="noStrike" dirty="0" smtClean="0">
                          <a:solidFill>
                            <a:schemeClr val="dk1"/>
                          </a:solidFill>
                          <a:effectLst/>
                          <a:latin typeface="標楷體" panose="03000509000000000000" pitchFamily="65" charset="-120"/>
                          <a:ea typeface="標楷體" panose="03000509000000000000" pitchFamily="65" charset="-120"/>
                        </a:rPr>
                        <a:t>:</a:t>
                      </a:r>
                    </a:p>
                    <a:p>
                      <a:pPr algn="l" fontAlgn="ctr"/>
                      <a:r>
                        <a:rPr lang="zh-TW" altLang="en-US" sz="1600" b="0" i="0" u="none" strike="noStrike" dirty="0" smtClean="0">
                          <a:solidFill>
                            <a:srgbClr val="000000"/>
                          </a:solidFill>
                          <a:effectLst/>
                          <a:latin typeface="標楷體" panose="03000509000000000000" pitchFamily="65" charset="-120"/>
                          <a:ea typeface="標楷體" panose="03000509000000000000" pitchFamily="65" charset="-120"/>
                        </a:rPr>
                        <a:t>瞭解工業局花了那些經費</a:t>
                      </a:r>
                      <a:endParaRPr lang="zh-TW" altLang="en-US" sz="1600" b="0" i="0" u="none" strike="noStrike" dirty="0">
                        <a:solidFill>
                          <a:srgbClr val="000000"/>
                        </a:solidFill>
                        <a:effectLst/>
                        <a:latin typeface="標楷體" panose="03000509000000000000" pitchFamily="65" charset="-120"/>
                        <a:ea typeface="標楷體" panose="03000509000000000000" pitchFamily="65" charset="-120"/>
                      </a:endParaRPr>
                    </a:p>
                  </a:txBody>
                  <a:tcPr marL="9525" marR="9525" marT="9525" marB="0" anchor="ctr"/>
                </a:tc>
                <a:tc>
                  <a:txBody>
                    <a:bodyPr/>
                    <a:lstStyle/>
                    <a:p>
                      <a:pPr algn="l" fontAlgn="ctr"/>
                      <a:r>
                        <a:rPr lang="zh-TW" altLang="en-US" sz="1600" u="none" strike="noStrike" dirty="0">
                          <a:effectLst/>
                          <a:latin typeface="標楷體" panose="03000509000000000000" pitchFamily="65" charset="-120"/>
                          <a:ea typeface="標楷體" panose="03000509000000000000" pitchFamily="65" charset="-120"/>
                        </a:rPr>
                        <a:t>產業園區開發管理基金決算</a:t>
                      </a:r>
                      <a:endParaRPr lang="zh-TW" altLang="en-US" sz="1600" b="0" i="0" u="none" strike="noStrike" dirty="0">
                        <a:solidFill>
                          <a:srgbClr val="000000"/>
                        </a:solidFill>
                        <a:effectLst/>
                        <a:latin typeface="標楷體" panose="03000509000000000000" pitchFamily="65" charset="-120"/>
                        <a:ea typeface="標楷體" panose="03000509000000000000" pitchFamily="65" charset="-120"/>
                      </a:endParaRPr>
                    </a:p>
                  </a:txBody>
                  <a:tcPr marL="9525" marR="9525" marT="9525" marB="0" anchor="ctr"/>
                </a:tc>
                <a:tc>
                  <a:txBody>
                    <a:bodyPr/>
                    <a:lstStyle/>
                    <a:p>
                      <a:pPr algn="l" fontAlgn="ctr"/>
                      <a:r>
                        <a:rPr lang="en-US" altLang="zh-TW" sz="1600" u="none" strike="noStrike">
                          <a:effectLst/>
                          <a:latin typeface="標楷體" panose="03000509000000000000" pitchFamily="65" charset="-120"/>
                          <a:ea typeface="標楷體" panose="03000509000000000000" pitchFamily="65" charset="-120"/>
                        </a:rPr>
                        <a:t>104-06-15</a:t>
                      </a:r>
                      <a:endParaRPr lang="en-US" altLang="zh-TW" sz="1600" b="0" i="0" u="none" strike="noStrike">
                        <a:solidFill>
                          <a:srgbClr val="000000"/>
                        </a:solidFill>
                        <a:effectLst/>
                        <a:latin typeface="標楷體" panose="03000509000000000000" pitchFamily="65" charset="-120"/>
                        <a:ea typeface="標楷體" panose="03000509000000000000" pitchFamily="65" charset="-120"/>
                      </a:endParaRPr>
                    </a:p>
                  </a:txBody>
                  <a:tcPr marL="9525" marR="9525" marT="9525" marB="0" anchor="ctr"/>
                </a:tc>
              </a:tr>
              <a:tr h="495600">
                <a:tc vMerge="1">
                  <a:txBody>
                    <a:bodyPr/>
                    <a:lstStyle/>
                    <a:p>
                      <a:endParaRPr lang="zh-TW" altLang="en-US"/>
                    </a:p>
                  </a:txBody>
                  <a:tcPr/>
                </a:tc>
                <a:tc>
                  <a:txBody>
                    <a:bodyPr/>
                    <a:lstStyle/>
                    <a:p>
                      <a:pPr algn="l" fontAlgn="ctr"/>
                      <a:r>
                        <a:rPr lang="zh-TW" altLang="en-US" sz="1600" u="none" strike="noStrike" dirty="0">
                          <a:effectLst/>
                          <a:latin typeface="標楷體" panose="03000509000000000000" pitchFamily="65" charset="-120"/>
                          <a:ea typeface="標楷體" panose="03000509000000000000" pitchFamily="65" charset="-120"/>
                        </a:rPr>
                        <a:t>產業園區開發管理基金決算</a:t>
                      </a:r>
                      <a:endParaRPr lang="zh-TW" altLang="en-US" sz="1600" b="0" i="0" u="none" strike="noStrike" dirty="0">
                        <a:solidFill>
                          <a:srgbClr val="000000"/>
                        </a:solidFill>
                        <a:effectLst/>
                        <a:latin typeface="標楷體" panose="03000509000000000000" pitchFamily="65" charset="-120"/>
                        <a:ea typeface="標楷體" panose="03000509000000000000" pitchFamily="65" charset="-120"/>
                      </a:endParaRPr>
                    </a:p>
                  </a:txBody>
                  <a:tcPr marL="9525" marR="9525" marT="9525" marB="0" anchor="ctr"/>
                </a:tc>
                <a:tc>
                  <a:txBody>
                    <a:bodyPr/>
                    <a:lstStyle/>
                    <a:p>
                      <a:pPr algn="l" fontAlgn="ctr"/>
                      <a:r>
                        <a:rPr lang="en-US" altLang="zh-TW" sz="1600" u="none" strike="noStrike">
                          <a:effectLst/>
                          <a:latin typeface="標楷體" panose="03000509000000000000" pitchFamily="65" charset="-120"/>
                          <a:ea typeface="標楷體" panose="03000509000000000000" pitchFamily="65" charset="-120"/>
                        </a:rPr>
                        <a:t>104-06-15</a:t>
                      </a:r>
                      <a:endParaRPr lang="en-US" altLang="zh-TW" sz="1600" b="0" i="0" u="none" strike="noStrike">
                        <a:solidFill>
                          <a:srgbClr val="000000"/>
                        </a:solidFill>
                        <a:effectLst/>
                        <a:latin typeface="標楷體" panose="03000509000000000000" pitchFamily="65" charset="-120"/>
                        <a:ea typeface="標楷體" panose="03000509000000000000" pitchFamily="65" charset="-120"/>
                      </a:endParaRPr>
                    </a:p>
                  </a:txBody>
                  <a:tcPr marL="9525" marR="9525" marT="9525" marB="0" anchor="ctr"/>
                </a:tc>
              </a:tr>
              <a:tr h="495600">
                <a:tc vMerge="1">
                  <a:txBody>
                    <a:bodyPr/>
                    <a:lstStyle/>
                    <a:p>
                      <a:endParaRPr lang="zh-TW" altLang="en-US"/>
                    </a:p>
                  </a:txBody>
                  <a:tcPr/>
                </a:tc>
                <a:tc>
                  <a:txBody>
                    <a:bodyPr/>
                    <a:lstStyle/>
                    <a:p>
                      <a:pPr algn="l" fontAlgn="ctr"/>
                      <a:r>
                        <a:rPr lang="zh-TW" altLang="en-US" sz="1600" u="none" strike="noStrike" dirty="0">
                          <a:effectLst/>
                          <a:latin typeface="標楷體" panose="03000509000000000000" pitchFamily="65" charset="-120"/>
                          <a:ea typeface="標楷體" panose="03000509000000000000" pitchFamily="65" charset="-120"/>
                        </a:rPr>
                        <a:t>產業園區開發管理基金預算</a:t>
                      </a:r>
                      <a:endParaRPr lang="zh-TW" altLang="en-US" sz="1600" b="0" i="0" u="none" strike="noStrike" dirty="0">
                        <a:solidFill>
                          <a:srgbClr val="000000"/>
                        </a:solidFill>
                        <a:effectLst/>
                        <a:latin typeface="標楷體" panose="03000509000000000000" pitchFamily="65" charset="-120"/>
                        <a:ea typeface="標楷體" panose="03000509000000000000" pitchFamily="65" charset="-120"/>
                      </a:endParaRPr>
                    </a:p>
                  </a:txBody>
                  <a:tcPr marL="9525" marR="9525" marT="9525" marB="0" anchor="ctr"/>
                </a:tc>
                <a:tc>
                  <a:txBody>
                    <a:bodyPr/>
                    <a:lstStyle/>
                    <a:p>
                      <a:pPr algn="l" fontAlgn="ctr"/>
                      <a:r>
                        <a:rPr lang="en-US" altLang="zh-TW" sz="1600" u="none" strike="noStrike" dirty="0">
                          <a:effectLst/>
                          <a:latin typeface="標楷體" panose="03000509000000000000" pitchFamily="65" charset="-120"/>
                          <a:ea typeface="標楷體" panose="03000509000000000000" pitchFamily="65" charset="-120"/>
                        </a:rPr>
                        <a:t>104-06-15</a:t>
                      </a:r>
                      <a:endParaRPr lang="en-US" altLang="zh-TW" sz="1600" b="0" i="0" u="none" strike="noStrike" dirty="0">
                        <a:solidFill>
                          <a:srgbClr val="000000"/>
                        </a:solidFill>
                        <a:effectLst/>
                        <a:latin typeface="標楷體" panose="03000509000000000000" pitchFamily="65" charset="-120"/>
                        <a:ea typeface="標楷體" panose="03000509000000000000" pitchFamily="65" charset="-120"/>
                      </a:endParaRPr>
                    </a:p>
                  </a:txBody>
                  <a:tcPr marL="9525" marR="9525" marT="9525" marB="0" anchor="ctr"/>
                </a:tc>
              </a:tr>
              <a:tr h="495600">
                <a:tc vMerge="1">
                  <a:txBody>
                    <a:bodyPr/>
                    <a:lstStyle/>
                    <a:p>
                      <a:endParaRPr lang="zh-TW" altLang="en-US"/>
                    </a:p>
                  </a:txBody>
                  <a:tcPr/>
                </a:tc>
                <a:tc>
                  <a:txBody>
                    <a:bodyPr/>
                    <a:lstStyle/>
                    <a:p>
                      <a:pPr algn="l" fontAlgn="ctr"/>
                      <a:r>
                        <a:rPr lang="zh-TW" altLang="en-US" sz="1600" u="none" strike="noStrike" dirty="0">
                          <a:effectLst/>
                          <a:latin typeface="標楷體" panose="03000509000000000000" pitchFamily="65" charset="-120"/>
                          <a:ea typeface="標楷體" panose="03000509000000000000" pitchFamily="65" charset="-120"/>
                        </a:rPr>
                        <a:t>業園區開發管理基金會計月報</a:t>
                      </a:r>
                      <a:endParaRPr lang="zh-TW" altLang="en-US" sz="1600" b="0" i="0" u="none" strike="noStrike" dirty="0">
                        <a:solidFill>
                          <a:srgbClr val="000000"/>
                        </a:solidFill>
                        <a:effectLst/>
                        <a:latin typeface="標楷體" panose="03000509000000000000" pitchFamily="65" charset="-120"/>
                        <a:ea typeface="標楷體" panose="03000509000000000000" pitchFamily="65" charset="-120"/>
                      </a:endParaRPr>
                    </a:p>
                  </a:txBody>
                  <a:tcPr marL="9525" marR="9525" marT="9525" marB="0" anchor="ctr"/>
                </a:tc>
                <a:tc>
                  <a:txBody>
                    <a:bodyPr/>
                    <a:lstStyle/>
                    <a:p>
                      <a:pPr algn="l" fontAlgn="ctr"/>
                      <a:r>
                        <a:rPr lang="en-US" altLang="zh-TW" sz="1600" u="none" strike="noStrike" dirty="0">
                          <a:effectLst/>
                          <a:latin typeface="標楷體" panose="03000509000000000000" pitchFamily="65" charset="-120"/>
                          <a:ea typeface="標楷體" panose="03000509000000000000" pitchFamily="65" charset="-120"/>
                        </a:rPr>
                        <a:t>104-08-15</a:t>
                      </a:r>
                      <a:endParaRPr lang="en-US" altLang="zh-TW" sz="1600" b="0" i="0" u="none" strike="noStrike" dirty="0">
                        <a:solidFill>
                          <a:srgbClr val="000000"/>
                        </a:solidFill>
                        <a:effectLst/>
                        <a:latin typeface="標楷體" panose="03000509000000000000" pitchFamily="65" charset="-120"/>
                        <a:ea typeface="標楷體" panose="03000509000000000000" pitchFamily="65" charset="-120"/>
                      </a:endParaRPr>
                    </a:p>
                  </a:txBody>
                  <a:tcPr marL="9525" marR="9525" marT="9525" marB="0" anchor="ctr"/>
                </a:tc>
              </a:tr>
              <a:tr h="495600">
                <a:tc vMerge="1">
                  <a:txBody>
                    <a:bodyPr/>
                    <a:lstStyle/>
                    <a:p>
                      <a:endParaRPr lang="zh-TW" altLang="en-US"/>
                    </a:p>
                  </a:txBody>
                  <a:tcPr/>
                </a:tc>
                <a:tc>
                  <a:txBody>
                    <a:bodyPr/>
                    <a:lstStyle/>
                    <a:p>
                      <a:pPr algn="l" fontAlgn="ctr"/>
                      <a:r>
                        <a:rPr lang="zh-TW" altLang="en-US" sz="1600" u="none" strike="noStrike" dirty="0">
                          <a:effectLst/>
                          <a:latin typeface="標楷體" panose="03000509000000000000" pitchFamily="65" charset="-120"/>
                          <a:ea typeface="標楷體" panose="03000509000000000000" pitchFamily="65" charset="-120"/>
                        </a:rPr>
                        <a:t>經濟部工業局單位決算</a:t>
                      </a:r>
                      <a:endParaRPr lang="zh-TW" altLang="en-US" sz="1600" b="0" i="0" u="none" strike="noStrike" dirty="0">
                        <a:solidFill>
                          <a:srgbClr val="000000"/>
                        </a:solidFill>
                        <a:effectLst/>
                        <a:latin typeface="標楷體" panose="03000509000000000000" pitchFamily="65" charset="-120"/>
                        <a:ea typeface="標楷體" panose="03000509000000000000" pitchFamily="65" charset="-120"/>
                      </a:endParaRPr>
                    </a:p>
                  </a:txBody>
                  <a:tcPr marL="9525" marR="9525" marT="9525" marB="0" anchor="ctr"/>
                </a:tc>
                <a:tc>
                  <a:txBody>
                    <a:bodyPr/>
                    <a:lstStyle/>
                    <a:p>
                      <a:pPr algn="l" fontAlgn="ctr"/>
                      <a:r>
                        <a:rPr lang="en-US" altLang="zh-TW" sz="1600" u="none" strike="noStrike" dirty="0">
                          <a:effectLst/>
                          <a:latin typeface="標楷體" panose="03000509000000000000" pitchFamily="65" charset="-120"/>
                          <a:ea typeface="標楷體" panose="03000509000000000000" pitchFamily="65" charset="-120"/>
                        </a:rPr>
                        <a:t>104-08-15</a:t>
                      </a:r>
                      <a:endParaRPr lang="en-US" altLang="zh-TW" sz="1600" b="0" i="0" u="none" strike="noStrike" dirty="0">
                        <a:solidFill>
                          <a:srgbClr val="000000"/>
                        </a:solidFill>
                        <a:effectLst/>
                        <a:latin typeface="標楷體" panose="03000509000000000000" pitchFamily="65" charset="-120"/>
                        <a:ea typeface="標楷體" panose="03000509000000000000" pitchFamily="65" charset="-120"/>
                      </a:endParaRPr>
                    </a:p>
                  </a:txBody>
                  <a:tcPr marL="9525" marR="9525" marT="9525" marB="0" anchor="ctr"/>
                </a:tc>
              </a:tr>
              <a:tr h="495600">
                <a:tc vMerge="1">
                  <a:txBody>
                    <a:bodyPr/>
                    <a:lstStyle/>
                    <a:p>
                      <a:endParaRPr lang="zh-TW" altLang="en-US"/>
                    </a:p>
                  </a:txBody>
                  <a:tcPr/>
                </a:tc>
                <a:tc>
                  <a:txBody>
                    <a:bodyPr/>
                    <a:lstStyle/>
                    <a:p>
                      <a:pPr algn="l" fontAlgn="ctr"/>
                      <a:r>
                        <a:rPr lang="zh-TW" altLang="en-US" sz="1600" u="none" strike="noStrike" dirty="0">
                          <a:effectLst/>
                          <a:latin typeface="標楷體" panose="03000509000000000000" pitchFamily="65" charset="-120"/>
                          <a:ea typeface="標楷體" panose="03000509000000000000" pitchFamily="65" charset="-120"/>
                        </a:rPr>
                        <a:t>經濟部工業局會計月報</a:t>
                      </a:r>
                      <a:endParaRPr lang="zh-TW" altLang="en-US" sz="1600" b="0" i="0" u="none" strike="noStrike" dirty="0">
                        <a:solidFill>
                          <a:srgbClr val="000000"/>
                        </a:solidFill>
                        <a:effectLst/>
                        <a:latin typeface="標楷體" panose="03000509000000000000" pitchFamily="65" charset="-120"/>
                        <a:ea typeface="標楷體" panose="03000509000000000000" pitchFamily="65" charset="-120"/>
                      </a:endParaRPr>
                    </a:p>
                  </a:txBody>
                  <a:tcPr marL="9525" marR="9525" marT="9525" marB="0" anchor="ctr"/>
                </a:tc>
                <a:tc>
                  <a:txBody>
                    <a:bodyPr/>
                    <a:lstStyle/>
                    <a:p>
                      <a:pPr algn="l" fontAlgn="ctr"/>
                      <a:r>
                        <a:rPr lang="en-US" altLang="zh-TW" sz="1600" u="none" strike="noStrike" dirty="0">
                          <a:effectLst/>
                          <a:latin typeface="標楷體" panose="03000509000000000000" pitchFamily="65" charset="-120"/>
                          <a:ea typeface="標楷體" panose="03000509000000000000" pitchFamily="65" charset="-120"/>
                        </a:rPr>
                        <a:t>104-08-15</a:t>
                      </a:r>
                      <a:endParaRPr lang="en-US" altLang="zh-TW" sz="1600" b="0" i="0" u="none" strike="noStrike" dirty="0">
                        <a:solidFill>
                          <a:srgbClr val="000000"/>
                        </a:solidFill>
                        <a:effectLst/>
                        <a:latin typeface="標楷體" panose="03000509000000000000" pitchFamily="65" charset="-120"/>
                        <a:ea typeface="標楷體" panose="03000509000000000000" pitchFamily="65" charset="-120"/>
                      </a:endParaRPr>
                    </a:p>
                  </a:txBody>
                  <a:tcPr marL="9525" marR="9525" marT="9525" marB="0" anchor="ctr"/>
                </a:tc>
              </a:tr>
              <a:tr h="495600">
                <a:tc vMerge="1">
                  <a:txBody>
                    <a:bodyPr/>
                    <a:lstStyle/>
                    <a:p>
                      <a:endParaRPr lang="zh-TW" altLang="en-US"/>
                    </a:p>
                  </a:txBody>
                  <a:tcPr/>
                </a:tc>
                <a:tc>
                  <a:txBody>
                    <a:bodyPr/>
                    <a:lstStyle/>
                    <a:p>
                      <a:pPr algn="l" fontAlgn="ctr"/>
                      <a:r>
                        <a:rPr lang="zh-TW" altLang="en-US" sz="1600" u="none" strike="noStrike">
                          <a:effectLst/>
                          <a:latin typeface="標楷體" panose="03000509000000000000" pitchFamily="65" charset="-120"/>
                          <a:ea typeface="標楷體" panose="03000509000000000000" pitchFamily="65" charset="-120"/>
                        </a:rPr>
                        <a:t>經濟部工業局單位預算</a:t>
                      </a:r>
                      <a:endParaRPr lang="zh-TW" altLang="en-US" sz="1600" b="0" i="0" u="none" strike="noStrike">
                        <a:solidFill>
                          <a:srgbClr val="000000"/>
                        </a:solidFill>
                        <a:effectLst/>
                        <a:latin typeface="標楷體" panose="03000509000000000000" pitchFamily="65" charset="-120"/>
                        <a:ea typeface="標楷體" panose="03000509000000000000" pitchFamily="65" charset="-120"/>
                      </a:endParaRPr>
                    </a:p>
                  </a:txBody>
                  <a:tcPr marL="9525" marR="9525" marT="9525" marB="0" anchor="ctr"/>
                </a:tc>
                <a:tc>
                  <a:txBody>
                    <a:bodyPr/>
                    <a:lstStyle/>
                    <a:p>
                      <a:pPr algn="l" fontAlgn="ctr"/>
                      <a:r>
                        <a:rPr lang="en-US" altLang="zh-TW" sz="1600" u="none" strike="noStrike" dirty="0">
                          <a:effectLst/>
                          <a:latin typeface="標楷體" panose="03000509000000000000" pitchFamily="65" charset="-120"/>
                          <a:ea typeface="標楷體" panose="03000509000000000000" pitchFamily="65" charset="-120"/>
                        </a:rPr>
                        <a:t>104-09-01</a:t>
                      </a:r>
                      <a:endParaRPr lang="en-US" altLang="zh-TW" sz="1600" b="0" i="0" u="none" strike="noStrike" dirty="0">
                        <a:solidFill>
                          <a:srgbClr val="000000"/>
                        </a:solidFill>
                        <a:effectLst/>
                        <a:latin typeface="標楷體" panose="03000509000000000000" pitchFamily="65" charset="-120"/>
                        <a:ea typeface="標楷體" panose="03000509000000000000" pitchFamily="65" charset="-120"/>
                      </a:endParaRPr>
                    </a:p>
                  </a:txBody>
                  <a:tcPr marL="9525" marR="9525" marT="9525" marB="0" anchor="ctr"/>
                </a:tc>
              </a:tr>
              <a:tr h="513299">
                <a:tc vMerge="1">
                  <a:txBody>
                    <a:bodyPr/>
                    <a:lstStyle/>
                    <a:p>
                      <a:endParaRPr lang="zh-TW" altLang="en-US"/>
                    </a:p>
                  </a:txBody>
                  <a:tcPr/>
                </a:tc>
                <a:tc>
                  <a:txBody>
                    <a:bodyPr/>
                    <a:lstStyle/>
                    <a:p>
                      <a:pPr algn="l" fontAlgn="ctr"/>
                      <a:r>
                        <a:rPr lang="zh-TW" altLang="en-US" sz="1600" u="none" strike="noStrike">
                          <a:effectLst/>
                          <a:latin typeface="標楷體" panose="03000509000000000000" pitchFamily="65" charset="-120"/>
                          <a:ea typeface="標楷體" panose="03000509000000000000" pitchFamily="65" charset="-120"/>
                        </a:rPr>
                        <a:t>產業園區開發管理基金預算</a:t>
                      </a:r>
                      <a:endParaRPr lang="zh-TW" altLang="en-US" sz="1600" b="0" i="0" u="none" strike="noStrike">
                        <a:solidFill>
                          <a:srgbClr val="000000"/>
                        </a:solidFill>
                        <a:effectLst/>
                        <a:latin typeface="標楷體" panose="03000509000000000000" pitchFamily="65" charset="-120"/>
                        <a:ea typeface="標楷體" panose="03000509000000000000" pitchFamily="65" charset="-120"/>
                      </a:endParaRPr>
                    </a:p>
                  </a:txBody>
                  <a:tcPr marL="9525" marR="9525" marT="9525" marB="0" anchor="ctr"/>
                </a:tc>
                <a:tc>
                  <a:txBody>
                    <a:bodyPr/>
                    <a:lstStyle/>
                    <a:p>
                      <a:pPr algn="l" fontAlgn="ctr"/>
                      <a:r>
                        <a:rPr lang="en-US" altLang="zh-TW" sz="1600" u="none" strike="noStrike" dirty="0">
                          <a:effectLst/>
                          <a:latin typeface="標楷體" panose="03000509000000000000" pitchFamily="65" charset="-120"/>
                          <a:ea typeface="標楷體" panose="03000509000000000000" pitchFamily="65" charset="-120"/>
                        </a:rPr>
                        <a:t>104-09-01</a:t>
                      </a:r>
                      <a:endParaRPr lang="en-US" altLang="zh-TW" sz="1600" b="0" i="0" u="none" strike="noStrike" dirty="0">
                        <a:solidFill>
                          <a:srgbClr val="000000"/>
                        </a:solidFill>
                        <a:effectLst/>
                        <a:latin typeface="標楷體" panose="03000509000000000000" pitchFamily="65" charset="-120"/>
                        <a:ea typeface="標楷體" panose="03000509000000000000" pitchFamily="65" charset="-120"/>
                      </a:endParaRPr>
                    </a:p>
                  </a:txBody>
                  <a:tcPr marL="9525" marR="9525" marT="9525" marB="0" anchor="ctr"/>
                </a:tc>
              </a:tr>
            </a:tbl>
          </a:graphicData>
        </a:graphic>
      </p:graphicFrame>
    </p:spTree>
    <p:extLst>
      <p:ext uri="{BB962C8B-B14F-4D97-AF65-F5344CB8AC3E}">
        <p14:creationId xmlns:p14="http://schemas.microsoft.com/office/powerpoint/2010/main" val="2123907434"/>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a:latin typeface="標楷體" panose="03000509000000000000" pitchFamily="65" charset="-120"/>
                <a:ea typeface="標楷體" panose="03000509000000000000" pitchFamily="65" charset="-120"/>
              </a:rPr>
              <a:t>資料品質</a:t>
            </a:r>
            <a:r>
              <a:rPr lang="zh-TW" altLang="en-US" dirty="0" smtClean="0">
                <a:latin typeface="標楷體" panose="03000509000000000000" pitchFamily="65" charset="-120"/>
                <a:ea typeface="標楷體" panose="03000509000000000000" pitchFamily="65" charset="-120"/>
              </a:rPr>
              <a:t>檢核</a:t>
            </a:r>
            <a:endParaRPr lang="zh-TW" altLang="en-US" dirty="0"/>
          </a:p>
        </p:txBody>
      </p:sp>
      <p:pic>
        <p:nvPicPr>
          <p:cNvPr id="5" name="內容版面配置區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5112060" y="4429565"/>
            <a:ext cx="3461537" cy="1426056"/>
          </a:xfrm>
        </p:spPr>
      </p:pic>
      <p:sp>
        <p:nvSpPr>
          <p:cNvPr id="4" name="投影片編號版面配置區 3"/>
          <p:cNvSpPr>
            <a:spLocks noGrp="1"/>
          </p:cNvSpPr>
          <p:nvPr>
            <p:ph type="sldNum" sz="quarter" idx="12"/>
          </p:nvPr>
        </p:nvSpPr>
        <p:spPr>
          <a:xfrm>
            <a:off x="7077075" y="6320245"/>
            <a:ext cx="1905000" cy="457200"/>
          </a:xfrm>
        </p:spPr>
        <p:txBody>
          <a:bodyPr/>
          <a:lstStyle/>
          <a:p>
            <a:pPr>
              <a:defRPr/>
            </a:pPr>
            <a:fld id="{7452A25E-FBCA-4884-A182-7BCC0E6EBB75}" type="slidenum">
              <a:rPr lang="en-US" altLang="zh-TW" smtClean="0"/>
              <a:pPr>
                <a:defRPr/>
              </a:pPr>
              <a:t>14</a:t>
            </a:fld>
            <a:endParaRPr lang="en-US" altLang="zh-TW" dirty="0"/>
          </a:p>
        </p:txBody>
      </p:sp>
      <p:sp>
        <p:nvSpPr>
          <p:cNvPr id="11" name="矩形 10"/>
          <p:cNvSpPr/>
          <p:nvPr/>
        </p:nvSpPr>
        <p:spPr>
          <a:xfrm>
            <a:off x="566555" y="3051008"/>
            <a:ext cx="2388716" cy="369332"/>
          </a:xfrm>
          <a:prstGeom prst="rect">
            <a:avLst/>
          </a:prstGeom>
        </p:spPr>
        <p:txBody>
          <a:bodyPr wrap="square">
            <a:spAutoFit/>
          </a:bodyPr>
          <a:lstStyle/>
          <a:p>
            <a:pPr eaLnBrk="1" fontAlgn="t" hangingPunct="1"/>
            <a:r>
              <a:rPr lang="zh-TW" altLang="en-US" sz="1800" dirty="0" smtClean="0">
                <a:solidFill>
                  <a:srgbClr val="000000"/>
                </a:solidFill>
                <a:latin typeface="標楷體" panose="03000509000000000000" pitchFamily="65" charset="-120"/>
                <a:ea typeface="標楷體" panose="03000509000000000000" pitchFamily="65" charset="-120"/>
              </a:rPr>
              <a:t>工業局各業務組</a:t>
            </a:r>
            <a:endParaRPr lang="en-US" altLang="zh-TW" sz="1800" dirty="0">
              <a:solidFill>
                <a:srgbClr val="000000"/>
              </a:solidFill>
              <a:latin typeface="標楷體" panose="03000509000000000000" pitchFamily="65" charset="-120"/>
              <a:ea typeface="標楷體" panose="03000509000000000000" pitchFamily="65" charset="-120"/>
            </a:endParaRPr>
          </a:p>
        </p:txBody>
      </p:sp>
      <p:sp>
        <p:nvSpPr>
          <p:cNvPr id="12" name="矩形 11"/>
          <p:cNvSpPr/>
          <p:nvPr/>
        </p:nvSpPr>
        <p:spPr>
          <a:xfrm>
            <a:off x="5998250" y="6017567"/>
            <a:ext cx="2031325" cy="369332"/>
          </a:xfrm>
          <a:prstGeom prst="rect">
            <a:avLst/>
          </a:prstGeom>
        </p:spPr>
        <p:txBody>
          <a:bodyPr wrap="none">
            <a:spAutoFit/>
          </a:bodyPr>
          <a:lstStyle/>
          <a:p>
            <a:pPr eaLnBrk="1" fontAlgn="t" hangingPunct="1"/>
            <a:r>
              <a:rPr lang="zh-TW" altLang="en-US" sz="1800" dirty="0" smtClean="0">
                <a:solidFill>
                  <a:srgbClr val="000000"/>
                </a:solidFill>
                <a:latin typeface="標楷體" panose="03000509000000000000" pitchFamily="65" charset="-120"/>
                <a:ea typeface="標楷體" panose="03000509000000000000" pitchFamily="65" charset="-120"/>
              </a:rPr>
              <a:t>上傳政府開放平臺</a:t>
            </a:r>
            <a:endParaRPr lang="en-US" altLang="zh-TW" sz="1800" dirty="0" smtClean="0">
              <a:solidFill>
                <a:srgbClr val="000000"/>
              </a:solidFill>
              <a:latin typeface="標楷體" panose="03000509000000000000" pitchFamily="65" charset="-120"/>
              <a:ea typeface="標楷體" panose="03000509000000000000" pitchFamily="65" charset="-120"/>
            </a:endParaRPr>
          </a:p>
        </p:txBody>
      </p:sp>
      <p:pic>
        <p:nvPicPr>
          <p:cNvPr id="14" name="圖片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01670" y="4534493"/>
            <a:ext cx="1223536" cy="1483074"/>
          </a:xfrm>
          <a:prstGeom prst="rect">
            <a:avLst/>
          </a:prstGeom>
        </p:spPr>
      </p:pic>
      <p:sp>
        <p:nvSpPr>
          <p:cNvPr id="15" name="矩形 14"/>
          <p:cNvSpPr/>
          <p:nvPr/>
        </p:nvSpPr>
        <p:spPr>
          <a:xfrm>
            <a:off x="1313191" y="6017567"/>
            <a:ext cx="2723823" cy="646331"/>
          </a:xfrm>
          <a:prstGeom prst="rect">
            <a:avLst/>
          </a:prstGeom>
        </p:spPr>
        <p:txBody>
          <a:bodyPr wrap="none">
            <a:spAutoFit/>
          </a:bodyPr>
          <a:lstStyle/>
          <a:p>
            <a:pPr eaLnBrk="1" fontAlgn="t" hangingPunct="1"/>
            <a:r>
              <a:rPr lang="en-US" altLang="zh-TW" sz="1800" dirty="0" smtClean="0">
                <a:solidFill>
                  <a:srgbClr val="000000"/>
                </a:solidFill>
                <a:latin typeface="標楷體" panose="03000509000000000000" pitchFamily="65" charset="-120"/>
                <a:ea typeface="標楷體" panose="03000509000000000000" pitchFamily="65" charset="-120"/>
              </a:rPr>
              <a:t>1.</a:t>
            </a:r>
            <a:r>
              <a:rPr lang="zh-TW" altLang="en-US" sz="1800" dirty="0" smtClean="0">
                <a:solidFill>
                  <a:srgbClr val="000000"/>
                </a:solidFill>
                <a:latin typeface="標楷體" panose="03000509000000000000" pitchFamily="65" charset="-120"/>
                <a:ea typeface="標楷體" panose="03000509000000000000" pitchFamily="65" charset="-120"/>
              </a:rPr>
              <a:t>資訊室彙整集檢查資料</a:t>
            </a:r>
            <a:endParaRPr lang="en-US" altLang="zh-TW" sz="1800" dirty="0" smtClean="0">
              <a:solidFill>
                <a:srgbClr val="000000"/>
              </a:solidFill>
              <a:latin typeface="標楷體" panose="03000509000000000000" pitchFamily="65" charset="-120"/>
              <a:ea typeface="標楷體" panose="03000509000000000000" pitchFamily="65" charset="-120"/>
            </a:endParaRPr>
          </a:p>
          <a:p>
            <a:pPr eaLnBrk="1" fontAlgn="t" hangingPunct="1"/>
            <a:r>
              <a:rPr lang="en-US" altLang="zh-TW" sz="1800" dirty="0" smtClean="0">
                <a:solidFill>
                  <a:srgbClr val="000000"/>
                </a:solidFill>
                <a:latin typeface="標楷體" panose="03000509000000000000" pitchFamily="65" charset="-120"/>
                <a:ea typeface="標楷體" panose="03000509000000000000" pitchFamily="65" charset="-120"/>
              </a:rPr>
              <a:t>2.</a:t>
            </a:r>
            <a:r>
              <a:rPr lang="zh-TW" altLang="en-US" sz="1800" dirty="0" smtClean="0">
                <a:solidFill>
                  <a:srgbClr val="000000"/>
                </a:solidFill>
                <a:latin typeface="標楷體" panose="03000509000000000000" pitchFamily="65" charset="-120"/>
                <a:ea typeface="標楷體" panose="03000509000000000000" pitchFamily="65" charset="-120"/>
              </a:rPr>
              <a:t>更新</a:t>
            </a:r>
            <a:r>
              <a:rPr lang="en-US" altLang="zh-TW" sz="1800" dirty="0" smtClean="0">
                <a:solidFill>
                  <a:srgbClr val="000000"/>
                </a:solidFill>
                <a:latin typeface="標楷體" panose="03000509000000000000" pitchFamily="65" charset="-120"/>
                <a:ea typeface="標楷體" panose="03000509000000000000" pitchFamily="65" charset="-120"/>
              </a:rPr>
              <a:t>Q&amp;A</a:t>
            </a:r>
          </a:p>
        </p:txBody>
      </p:sp>
      <p:pic>
        <p:nvPicPr>
          <p:cNvPr id="20" name="圖片 19"/>
          <p:cNvPicPr>
            <a:picLocks noChangeAspect="1"/>
          </p:cNvPicPr>
          <p:nvPr/>
        </p:nvPicPr>
        <p:blipFill>
          <a:blip r:embed="rId4" cstate="print"/>
          <a:stretch>
            <a:fillRect/>
          </a:stretch>
        </p:blipFill>
        <p:spPr>
          <a:xfrm>
            <a:off x="4872551" y="1576752"/>
            <a:ext cx="1476503" cy="1739018"/>
          </a:xfrm>
          <a:prstGeom prst="rect">
            <a:avLst/>
          </a:prstGeom>
        </p:spPr>
      </p:pic>
      <p:pic>
        <p:nvPicPr>
          <p:cNvPr id="21" name="圖片 20"/>
          <p:cNvPicPr>
            <a:picLocks noChangeAspect="1"/>
          </p:cNvPicPr>
          <p:nvPr/>
        </p:nvPicPr>
        <p:blipFill>
          <a:blip r:embed="rId5" cstate="print"/>
          <a:stretch>
            <a:fillRect/>
          </a:stretch>
        </p:blipFill>
        <p:spPr>
          <a:xfrm>
            <a:off x="1440015" y="1599394"/>
            <a:ext cx="1218600" cy="1371600"/>
          </a:xfrm>
          <a:prstGeom prst="rect">
            <a:avLst/>
          </a:prstGeom>
        </p:spPr>
      </p:pic>
      <p:pic>
        <p:nvPicPr>
          <p:cNvPr id="24" name="圖片 23"/>
          <p:cNvPicPr>
            <a:picLocks noChangeAspect="1"/>
          </p:cNvPicPr>
          <p:nvPr/>
        </p:nvPicPr>
        <p:blipFill>
          <a:blip r:embed="rId6" cstate="print"/>
          <a:stretch>
            <a:fillRect/>
          </a:stretch>
        </p:blipFill>
        <p:spPr>
          <a:xfrm rot="5400000">
            <a:off x="1799872" y="3574827"/>
            <a:ext cx="1373232" cy="546100"/>
          </a:xfrm>
          <a:prstGeom prst="rect">
            <a:avLst/>
          </a:prstGeom>
        </p:spPr>
      </p:pic>
      <p:pic>
        <p:nvPicPr>
          <p:cNvPr id="25" name="圖片 24"/>
          <p:cNvPicPr>
            <a:picLocks noChangeAspect="1"/>
          </p:cNvPicPr>
          <p:nvPr/>
        </p:nvPicPr>
        <p:blipFill>
          <a:blip r:embed="rId6" cstate="print"/>
          <a:stretch>
            <a:fillRect/>
          </a:stretch>
        </p:blipFill>
        <p:spPr>
          <a:xfrm>
            <a:off x="3389419" y="5320478"/>
            <a:ext cx="1373232" cy="546100"/>
          </a:xfrm>
          <a:prstGeom prst="rect">
            <a:avLst/>
          </a:prstGeom>
        </p:spPr>
      </p:pic>
      <p:pic>
        <p:nvPicPr>
          <p:cNvPr id="26" name="圖片 25"/>
          <p:cNvPicPr>
            <a:picLocks noChangeAspect="1"/>
          </p:cNvPicPr>
          <p:nvPr/>
        </p:nvPicPr>
        <p:blipFill>
          <a:blip r:embed="rId6" cstate="print"/>
          <a:stretch>
            <a:fillRect/>
          </a:stretch>
        </p:blipFill>
        <p:spPr>
          <a:xfrm rot="16200000">
            <a:off x="5277997" y="3461917"/>
            <a:ext cx="1147412" cy="546100"/>
          </a:xfrm>
          <a:prstGeom prst="rect">
            <a:avLst/>
          </a:prstGeom>
        </p:spPr>
      </p:pic>
      <p:sp>
        <p:nvSpPr>
          <p:cNvPr id="27" name="矩形 26"/>
          <p:cNvSpPr/>
          <p:nvPr/>
        </p:nvSpPr>
        <p:spPr>
          <a:xfrm>
            <a:off x="1140287" y="3505771"/>
            <a:ext cx="1073150" cy="684212"/>
          </a:xfrm>
          <a:prstGeom prst="rect">
            <a:avLst/>
          </a:prstGeom>
          <a:ln/>
        </p:spPr>
        <p:style>
          <a:lnRef idx="1">
            <a:schemeClr val="accent2"/>
          </a:lnRef>
          <a:fillRef idx="2">
            <a:schemeClr val="accent2"/>
          </a:fillRef>
          <a:effectRef idx="1">
            <a:schemeClr val="accent2"/>
          </a:effectRef>
          <a:fontRef idx="minor">
            <a:schemeClr val="dk1"/>
          </a:fontRef>
        </p:style>
        <p:txBody>
          <a:bodyPr anchor="ctr"/>
          <a:lstStyle>
            <a:lvl1pPr eaLnBrk="0" hangingPunct="0">
              <a:defRPr kumimoji="1" sz="2000">
                <a:solidFill>
                  <a:srgbClr val="FFFFFF"/>
                </a:solidFill>
                <a:latin typeface="微軟正黑體" pitchFamily="34" charset="-120"/>
                <a:ea typeface="新細明體" pitchFamily="18" charset="-120"/>
              </a:defRPr>
            </a:lvl1pPr>
            <a:lvl2pPr marL="742950" indent="-285750" eaLnBrk="0" hangingPunct="0">
              <a:defRPr kumimoji="1" sz="2000">
                <a:solidFill>
                  <a:srgbClr val="FFFFFF"/>
                </a:solidFill>
                <a:latin typeface="微軟正黑體" pitchFamily="34" charset="-120"/>
                <a:ea typeface="新細明體" pitchFamily="18" charset="-120"/>
              </a:defRPr>
            </a:lvl2pPr>
            <a:lvl3pPr marL="1143000" indent="-228600" eaLnBrk="0" hangingPunct="0">
              <a:defRPr kumimoji="1" sz="2000">
                <a:solidFill>
                  <a:srgbClr val="FFFFFF"/>
                </a:solidFill>
                <a:latin typeface="微軟正黑體" pitchFamily="34" charset="-120"/>
                <a:ea typeface="新細明體" pitchFamily="18" charset="-120"/>
              </a:defRPr>
            </a:lvl3pPr>
            <a:lvl4pPr marL="1600200" indent="-228600" eaLnBrk="0" hangingPunct="0">
              <a:defRPr kumimoji="1" sz="2000">
                <a:solidFill>
                  <a:srgbClr val="FFFFFF"/>
                </a:solidFill>
                <a:latin typeface="微軟正黑體" pitchFamily="34" charset="-120"/>
                <a:ea typeface="新細明體" pitchFamily="18" charset="-120"/>
              </a:defRPr>
            </a:lvl4pPr>
            <a:lvl5pPr marL="2057400" indent="-228600" eaLnBrk="0" hangingPunct="0">
              <a:defRPr kumimoji="1" sz="2000">
                <a:solidFill>
                  <a:srgbClr val="FFFFFF"/>
                </a:solidFill>
                <a:latin typeface="微軟正黑體" pitchFamily="34" charset="-120"/>
                <a:ea typeface="新細明體" pitchFamily="18" charset="-120"/>
              </a:defRPr>
            </a:lvl5pPr>
            <a:lvl6pPr marL="2514600" indent="-228600" eaLnBrk="0" fontAlgn="t" hangingPunct="0">
              <a:spcBef>
                <a:spcPct val="0"/>
              </a:spcBef>
              <a:spcAft>
                <a:spcPct val="0"/>
              </a:spcAft>
              <a:defRPr kumimoji="1" sz="2000">
                <a:solidFill>
                  <a:srgbClr val="FFFFFF"/>
                </a:solidFill>
                <a:latin typeface="微軟正黑體" pitchFamily="34" charset="-120"/>
                <a:ea typeface="新細明體" pitchFamily="18" charset="-120"/>
              </a:defRPr>
            </a:lvl6pPr>
            <a:lvl7pPr marL="2971800" indent="-228600" eaLnBrk="0" fontAlgn="t" hangingPunct="0">
              <a:spcBef>
                <a:spcPct val="0"/>
              </a:spcBef>
              <a:spcAft>
                <a:spcPct val="0"/>
              </a:spcAft>
              <a:defRPr kumimoji="1" sz="2000">
                <a:solidFill>
                  <a:srgbClr val="FFFFFF"/>
                </a:solidFill>
                <a:latin typeface="微軟正黑體" pitchFamily="34" charset="-120"/>
                <a:ea typeface="新細明體" pitchFamily="18" charset="-120"/>
              </a:defRPr>
            </a:lvl7pPr>
            <a:lvl8pPr marL="3429000" indent="-228600" eaLnBrk="0" fontAlgn="t" hangingPunct="0">
              <a:spcBef>
                <a:spcPct val="0"/>
              </a:spcBef>
              <a:spcAft>
                <a:spcPct val="0"/>
              </a:spcAft>
              <a:defRPr kumimoji="1" sz="2000">
                <a:solidFill>
                  <a:srgbClr val="FFFFFF"/>
                </a:solidFill>
                <a:latin typeface="微軟正黑體" pitchFamily="34" charset="-120"/>
                <a:ea typeface="新細明體" pitchFamily="18" charset="-120"/>
              </a:defRPr>
            </a:lvl8pPr>
            <a:lvl9pPr marL="3886200" indent="-228600" eaLnBrk="0" fontAlgn="t" hangingPunct="0">
              <a:spcBef>
                <a:spcPct val="0"/>
              </a:spcBef>
              <a:spcAft>
                <a:spcPct val="0"/>
              </a:spcAft>
              <a:defRPr kumimoji="1" sz="2000">
                <a:solidFill>
                  <a:srgbClr val="FFFFFF"/>
                </a:solidFill>
                <a:latin typeface="微軟正黑體" pitchFamily="34" charset="-120"/>
                <a:ea typeface="新細明體" pitchFamily="18" charset="-120"/>
              </a:defRPr>
            </a:lvl9pPr>
          </a:lstStyle>
          <a:p>
            <a:pPr algn="ctr" eaLnBrk="1" hangingPunct="1">
              <a:defRPr/>
            </a:pPr>
            <a:r>
              <a:rPr lang="zh-TW" altLang="en-US" sz="1600" b="1" dirty="0" smtClean="0">
                <a:solidFill>
                  <a:srgbClr val="000000"/>
                </a:solidFill>
                <a:latin typeface="標楷體" panose="03000509000000000000" pitchFamily="65" charset="-120"/>
                <a:ea typeface="標楷體" panose="03000509000000000000" pitchFamily="65" charset="-120"/>
              </a:rPr>
              <a:t>按季提報</a:t>
            </a:r>
            <a:endParaRPr lang="en-US" altLang="zh-TW" sz="1600" b="1" dirty="0" smtClean="0">
              <a:solidFill>
                <a:srgbClr val="000000"/>
              </a:solidFill>
              <a:latin typeface="標楷體" panose="03000509000000000000" pitchFamily="65" charset="-120"/>
              <a:ea typeface="標楷體" panose="03000509000000000000" pitchFamily="65" charset="-120"/>
            </a:endParaRPr>
          </a:p>
          <a:p>
            <a:pPr algn="ctr" eaLnBrk="1" hangingPunct="1">
              <a:defRPr/>
            </a:pPr>
            <a:r>
              <a:rPr lang="zh-TW" altLang="en-US" sz="1600" b="1" dirty="0" smtClean="0">
                <a:solidFill>
                  <a:srgbClr val="000000"/>
                </a:solidFill>
                <a:latin typeface="標楷體" panose="03000509000000000000" pitchFamily="65" charset="-120"/>
                <a:ea typeface="標楷體" panose="03000509000000000000" pitchFamily="65" charset="-120"/>
              </a:rPr>
              <a:t>開放資料</a:t>
            </a:r>
          </a:p>
        </p:txBody>
      </p:sp>
      <p:sp>
        <p:nvSpPr>
          <p:cNvPr id="28" name="矩形 27"/>
          <p:cNvSpPr/>
          <p:nvPr/>
        </p:nvSpPr>
        <p:spPr>
          <a:xfrm>
            <a:off x="6273647" y="3426651"/>
            <a:ext cx="1073150" cy="684213"/>
          </a:xfrm>
          <a:prstGeom prst="rect">
            <a:avLst/>
          </a:prstGeom>
          <a:ln/>
        </p:spPr>
        <p:style>
          <a:lnRef idx="1">
            <a:schemeClr val="accent2"/>
          </a:lnRef>
          <a:fillRef idx="2">
            <a:schemeClr val="accent2"/>
          </a:fillRef>
          <a:effectRef idx="1">
            <a:schemeClr val="accent2"/>
          </a:effectRef>
          <a:fontRef idx="minor">
            <a:schemeClr val="dk1"/>
          </a:fontRef>
        </p:style>
        <p:txBody>
          <a:bodyPr anchor="ctr"/>
          <a:lstStyle>
            <a:lvl1pPr eaLnBrk="0" hangingPunct="0">
              <a:defRPr kumimoji="1" sz="2000">
                <a:solidFill>
                  <a:srgbClr val="FFFFFF"/>
                </a:solidFill>
                <a:latin typeface="微軟正黑體" pitchFamily="34" charset="-120"/>
                <a:ea typeface="新細明體" pitchFamily="18" charset="-120"/>
              </a:defRPr>
            </a:lvl1pPr>
            <a:lvl2pPr marL="742950" indent="-285750" eaLnBrk="0" hangingPunct="0">
              <a:defRPr kumimoji="1" sz="2000">
                <a:solidFill>
                  <a:srgbClr val="FFFFFF"/>
                </a:solidFill>
                <a:latin typeface="微軟正黑體" pitchFamily="34" charset="-120"/>
                <a:ea typeface="新細明體" pitchFamily="18" charset="-120"/>
              </a:defRPr>
            </a:lvl2pPr>
            <a:lvl3pPr marL="1143000" indent="-228600" eaLnBrk="0" hangingPunct="0">
              <a:defRPr kumimoji="1" sz="2000">
                <a:solidFill>
                  <a:srgbClr val="FFFFFF"/>
                </a:solidFill>
                <a:latin typeface="微軟正黑體" pitchFamily="34" charset="-120"/>
                <a:ea typeface="新細明體" pitchFamily="18" charset="-120"/>
              </a:defRPr>
            </a:lvl3pPr>
            <a:lvl4pPr marL="1600200" indent="-228600" eaLnBrk="0" hangingPunct="0">
              <a:defRPr kumimoji="1" sz="2000">
                <a:solidFill>
                  <a:srgbClr val="FFFFFF"/>
                </a:solidFill>
                <a:latin typeface="微軟正黑體" pitchFamily="34" charset="-120"/>
                <a:ea typeface="新細明體" pitchFamily="18" charset="-120"/>
              </a:defRPr>
            </a:lvl4pPr>
            <a:lvl5pPr marL="2057400" indent="-228600" eaLnBrk="0" hangingPunct="0">
              <a:defRPr kumimoji="1" sz="2000">
                <a:solidFill>
                  <a:srgbClr val="FFFFFF"/>
                </a:solidFill>
                <a:latin typeface="微軟正黑體" pitchFamily="34" charset="-120"/>
                <a:ea typeface="新細明體" pitchFamily="18" charset="-120"/>
              </a:defRPr>
            </a:lvl5pPr>
            <a:lvl6pPr marL="2514600" indent="-228600" eaLnBrk="0" fontAlgn="t" hangingPunct="0">
              <a:spcBef>
                <a:spcPct val="0"/>
              </a:spcBef>
              <a:spcAft>
                <a:spcPct val="0"/>
              </a:spcAft>
              <a:defRPr kumimoji="1" sz="2000">
                <a:solidFill>
                  <a:srgbClr val="FFFFFF"/>
                </a:solidFill>
                <a:latin typeface="微軟正黑體" pitchFamily="34" charset="-120"/>
                <a:ea typeface="新細明體" pitchFamily="18" charset="-120"/>
              </a:defRPr>
            </a:lvl6pPr>
            <a:lvl7pPr marL="2971800" indent="-228600" eaLnBrk="0" fontAlgn="t" hangingPunct="0">
              <a:spcBef>
                <a:spcPct val="0"/>
              </a:spcBef>
              <a:spcAft>
                <a:spcPct val="0"/>
              </a:spcAft>
              <a:defRPr kumimoji="1" sz="2000">
                <a:solidFill>
                  <a:srgbClr val="FFFFFF"/>
                </a:solidFill>
                <a:latin typeface="微軟正黑體" pitchFamily="34" charset="-120"/>
                <a:ea typeface="新細明體" pitchFamily="18" charset="-120"/>
              </a:defRPr>
            </a:lvl7pPr>
            <a:lvl8pPr marL="3429000" indent="-228600" eaLnBrk="0" fontAlgn="t" hangingPunct="0">
              <a:spcBef>
                <a:spcPct val="0"/>
              </a:spcBef>
              <a:spcAft>
                <a:spcPct val="0"/>
              </a:spcAft>
              <a:defRPr kumimoji="1" sz="2000">
                <a:solidFill>
                  <a:srgbClr val="FFFFFF"/>
                </a:solidFill>
                <a:latin typeface="微軟正黑體" pitchFamily="34" charset="-120"/>
                <a:ea typeface="新細明體" pitchFamily="18" charset="-120"/>
              </a:defRPr>
            </a:lvl8pPr>
            <a:lvl9pPr marL="3886200" indent="-228600" eaLnBrk="0" fontAlgn="t" hangingPunct="0">
              <a:spcBef>
                <a:spcPct val="0"/>
              </a:spcBef>
              <a:spcAft>
                <a:spcPct val="0"/>
              </a:spcAft>
              <a:defRPr kumimoji="1" sz="2000">
                <a:solidFill>
                  <a:srgbClr val="FFFFFF"/>
                </a:solidFill>
                <a:latin typeface="微軟正黑體" pitchFamily="34" charset="-120"/>
                <a:ea typeface="新細明體" pitchFamily="18" charset="-120"/>
              </a:defRPr>
            </a:lvl9pPr>
          </a:lstStyle>
          <a:p>
            <a:pPr eaLnBrk="1" fontAlgn="t" hangingPunct="1"/>
            <a:r>
              <a:rPr lang="zh-TW" altLang="en-US" sz="1600" dirty="0">
                <a:solidFill>
                  <a:srgbClr val="000000"/>
                </a:solidFill>
                <a:latin typeface="標楷體" panose="03000509000000000000" pitchFamily="65" charset="-120"/>
                <a:ea typeface="標楷體" panose="03000509000000000000" pitchFamily="65" charset="-120"/>
              </a:rPr>
              <a:t>報部審核資料集</a:t>
            </a:r>
            <a:endParaRPr lang="en-US" altLang="zh-TW" sz="1600" dirty="0">
              <a:solidFill>
                <a:srgbClr val="000000"/>
              </a:solidFill>
              <a:latin typeface="標楷體" panose="03000509000000000000" pitchFamily="65" charset="-120"/>
              <a:ea typeface="標楷體" panose="03000509000000000000" pitchFamily="65" charset="-120"/>
            </a:endParaRPr>
          </a:p>
        </p:txBody>
      </p:sp>
      <p:sp>
        <p:nvSpPr>
          <p:cNvPr id="29" name="矩形 28"/>
          <p:cNvSpPr/>
          <p:nvPr/>
        </p:nvSpPr>
        <p:spPr>
          <a:xfrm>
            <a:off x="3428744" y="4534493"/>
            <a:ext cx="1224451" cy="636043"/>
          </a:xfrm>
          <a:prstGeom prst="rect">
            <a:avLst/>
          </a:prstGeom>
          <a:ln/>
        </p:spPr>
        <p:style>
          <a:lnRef idx="1">
            <a:schemeClr val="accent2"/>
          </a:lnRef>
          <a:fillRef idx="2">
            <a:schemeClr val="accent2"/>
          </a:fillRef>
          <a:effectRef idx="1">
            <a:schemeClr val="accent2"/>
          </a:effectRef>
          <a:fontRef idx="minor">
            <a:schemeClr val="dk1"/>
          </a:fontRef>
        </p:style>
        <p:txBody>
          <a:bodyPr anchor="ctr"/>
          <a:lstStyle>
            <a:lvl1pPr eaLnBrk="0" hangingPunct="0">
              <a:defRPr kumimoji="1" sz="2000">
                <a:solidFill>
                  <a:srgbClr val="FFFFFF"/>
                </a:solidFill>
                <a:latin typeface="微軟正黑體" pitchFamily="34" charset="-120"/>
                <a:ea typeface="新細明體" pitchFamily="18" charset="-120"/>
              </a:defRPr>
            </a:lvl1pPr>
            <a:lvl2pPr marL="742950" indent="-285750" eaLnBrk="0" hangingPunct="0">
              <a:defRPr kumimoji="1" sz="2000">
                <a:solidFill>
                  <a:srgbClr val="FFFFFF"/>
                </a:solidFill>
                <a:latin typeface="微軟正黑體" pitchFamily="34" charset="-120"/>
                <a:ea typeface="新細明體" pitchFamily="18" charset="-120"/>
              </a:defRPr>
            </a:lvl2pPr>
            <a:lvl3pPr marL="1143000" indent="-228600" eaLnBrk="0" hangingPunct="0">
              <a:defRPr kumimoji="1" sz="2000">
                <a:solidFill>
                  <a:srgbClr val="FFFFFF"/>
                </a:solidFill>
                <a:latin typeface="微軟正黑體" pitchFamily="34" charset="-120"/>
                <a:ea typeface="新細明體" pitchFamily="18" charset="-120"/>
              </a:defRPr>
            </a:lvl3pPr>
            <a:lvl4pPr marL="1600200" indent="-228600" eaLnBrk="0" hangingPunct="0">
              <a:defRPr kumimoji="1" sz="2000">
                <a:solidFill>
                  <a:srgbClr val="FFFFFF"/>
                </a:solidFill>
                <a:latin typeface="微軟正黑體" pitchFamily="34" charset="-120"/>
                <a:ea typeface="新細明體" pitchFamily="18" charset="-120"/>
              </a:defRPr>
            </a:lvl4pPr>
            <a:lvl5pPr marL="2057400" indent="-228600" eaLnBrk="0" hangingPunct="0">
              <a:defRPr kumimoji="1" sz="2000">
                <a:solidFill>
                  <a:srgbClr val="FFFFFF"/>
                </a:solidFill>
                <a:latin typeface="微軟正黑體" pitchFamily="34" charset="-120"/>
                <a:ea typeface="新細明體" pitchFamily="18" charset="-120"/>
              </a:defRPr>
            </a:lvl5pPr>
            <a:lvl6pPr marL="2514600" indent="-228600" eaLnBrk="0" fontAlgn="t" hangingPunct="0">
              <a:spcBef>
                <a:spcPct val="0"/>
              </a:spcBef>
              <a:spcAft>
                <a:spcPct val="0"/>
              </a:spcAft>
              <a:defRPr kumimoji="1" sz="2000">
                <a:solidFill>
                  <a:srgbClr val="FFFFFF"/>
                </a:solidFill>
                <a:latin typeface="微軟正黑體" pitchFamily="34" charset="-120"/>
                <a:ea typeface="新細明體" pitchFamily="18" charset="-120"/>
              </a:defRPr>
            </a:lvl6pPr>
            <a:lvl7pPr marL="2971800" indent="-228600" eaLnBrk="0" fontAlgn="t" hangingPunct="0">
              <a:spcBef>
                <a:spcPct val="0"/>
              </a:spcBef>
              <a:spcAft>
                <a:spcPct val="0"/>
              </a:spcAft>
              <a:defRPr kumimoji="1" sz="2000">
                <a:solidFill>
                  <a:srgbClr val="FFFFFF"/>
                </a:solidFill>
                <a:latin typeface="微軟正黑體" pitchFamily="34" charset="-120"/>
                <a:ea typeface="新細明體" pitchFamily="18" charset="-120"/>
              </a:defRPr>
            </a:lvl7pPr>
            <a:lvl8pPr marL="3429000" indent="-228600" eaLnBrk="0" fontAlgn="t" hangingPunct="0">
              <a:spcBef>
                <a:spcPct val="0"/>
              </a:spcBef>
              <a:spcAft>
                <a:spcPct val="0"/>
              </a:spcAft>
              <a:defRPr kumimoji="1" sz="2000">
                <a:solidFill>
                  <a:srgbClr val="FFFFFF"/>
                </a:solidFill>
                <a:latin typeface="微軟正黑體" pitchFamily="34" charset="-120"/>
                <a:ea typeface="新細明體" pitchFamily="18" charset="-120"/>
              </a:defRPr>
            </a:lvl8pPr>
            <a:lvl9pPr marL="3886200" indent="-228600" eaLnBrk="0" fontAlgn="t" hangingPunct="0">
              <a:spcBef>
                <a:spcPct val="0"/>
              </a:spcBef>
              <a:spcAft>
                <a:spcPct val="0"/>
              </a:spcAft>
              <a:defRPr kumimoji="1" sz="2000">
                <a:solidFill>
                  <a:srgbClr val="FFFFFF"/>
                </a:solidFill>
                <a:latin typeface="微軟正黑體" pitchFamily="34" charset="-120"/>
                <a:ea typeface="新細明體" pitchFamily="18" charset="-120"/>
              </a:defRPr>
            </a:lvl9pPr>
          </a:lstStyle>
          <a:p>
            <a:pPr algn="ctr" eaLnBrk="1" hangingPunct="1">
              <a:defRPr/>
            </a:pPr>
            <a:r>
              <a:rPr lang="zh-TW" altLang="en-US" sz="1600" b="1" dirty="0" smtClean="0">
                <a:solidFill>
                  <a:srgbClr val="000000"/>
                </a:solidFill>
                <a:latin typeface="標楷體" panose="03000509000000000000" pitchFamily="65" charset="-120"/>
                <a:ea typeface="標楷體" panose="03000509000000000000" pitchFamily="65" charset="-120"/>
              </a:rPr>
              <a:t>彙整資料集</a:t>
            </a:r>
          </a:p>
        </p:txBody>
      </p:sp>
    </p:spTree>
    <p:extLst>
      <p:ext uri="{BB962C8B-B14F-4D97-AF65-F5344CB8AC3E}">
        <p14:creationId xmlns:p14="http://schemas.microsoft.com/office/powerpoint/2010/main" val="4164515268"/>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編號版面配置區 1"/>
          <p:cNvSpPr>
            <a:spLocks noGrp="1"/>
          </p:cNvSpPr>
          <p:nvPr>
            <p:ph type="sldNum" sz="quarter" idx="12"/>
          </p:nvPr>
        </p:nvSpPr>
        <p:spPr>
          <a:xfrm>
            <a:off x="7047275" y="6264315"/>
            <a:ext cx="1905000" cy="457200"/>
          </a:xfrm>
        </p:spPr>
        <p:txBody>
          <a:bodyPr/>
          <a:lstStyle/>
          <a:p>
            <a:pPr>
              <a:defRPr/>
            </a:pPr>
            <a:fld id="{EE161E4E-30E4-4750-853E-213E6B6F5DF9}" type="slidenum">
              <a:rPr lang="en-US" altLang="zh-TW" smtClean="0"/>
              <a:pPr>
                <a:defRPr/>
              </a:pPr>
              <a:t>15</a:t>
            </a:fld>
            <a:endParaRPr lang="en-US" altLang="zh-TW" dirty="0"/>
          </a:p>
        </p:txBody>
      </p:sp>
      <p:sp>
        <p:nvSpPr>
          <p:cNvPr id="3" name="AutoShape 7"/>
          <p:cNvSpPr>
            <a:spLocks noChangeArrowheads="1"/>
          </p:cNvSpPr>
          <p:nvPr/>
        </p:nvSpPr>
        <p:spPr bwMode="auto">
          <a:xfrm>
            <a:off x="582460" y="1568460"/>
            <a:ext cx="7835030" cy="4740859"/>
          </a:xfrm>
          <a:prstGeom prst="roundRect">
            <a:avLst>
              <a:gd name="adj" fmla="val 7542"/>
            </a:avLst>
          </a:prstGeom>
          <a:noFill/>
          <a:ln w="38100" algn="ctr">
            <a:solidFill>
              <a:srgbClr val="0000FF"/>
            </a:solidFill>
            <a:round/>
            <a:headEnd/>
            <a:tailEnd/>
          </a:ln>
          <a:extLst>
            <a:ext uri="{909E8E84-426E-40DD-AFC4-6F175D3DCCD1}">
              <a14:hiddenFill xmlns:a14="http://schemas.microsoft.com/office/drawing/2010/main">
                <a:solidFill>
                  <a:srgbClr val="FFFFFF"/>
                </a:solidFill>
              </a14:hiddenFill>
            </a:ext>
          </a:extLst>
        </p:spPr>
        <p:txBody>
          <a:bodyPr tIns="135000"/>
          <a:lstStyle>
            <a:lvl1pPr marL="342900" indent="-342900" eaLnBrk="0" hangingPunct="0">
              <a:spcBef>
                <a:spcPct val="20000"/>
              </a:spcBef>
              <a:buFont typeface="Arial" panose="020B0604020202020204" pitchFamily="34" charset="0"/>
              <a:buChar char="•"/>
              <a:tabLst>
                <a:tab pos="1077913" algn="l"/>
              </a:tabLst>
              <a:defRPr sz="3200">
                <a:solidFill>
                  <a:schemeClr val="tx1"/>
                </a:solidFill>
                <a:latin typeface="Calibri" panose="020F0502020204030204" pitchFamily="34" charset="0"/>
                <a:ea typeface="新細明體" panose="02020500000000000000" pitchFamily="18" charset="-120"/>
              </a:defRPr>
            </a:lvl1pPr>
            <a:lvl2pPr marL="742950" indent="-285750" eaLnBrk="0" hangingPunct="0">
              <a:spcBef>
                <a:spcPct val="20000"/>
              </a:spcBef>
              <a:buFont typeface="Arial" panose="020B0604020202020204" pitchFamily="34" charset="0"/>
              <a:buChar char="–"/>
              <a:tabLst>
                <a:tab pos="1077913" algn="l"/>
              </a:tabLst>
              <a:defRPr sz="2800">
                <a:solidFill>
                  <a:schemeClr val="tx1"/>
                </a:solidFill>
                <a:latin typeface="Calibri" panose="020F0502020204030204" pitchFamily="34" charset="0"/>
                <a:ea typeface="新細明體" panose="02020500000000000000" pitchFamily="18" charset="-120"/>
              </a:defRPr>
            </a:lvl2pPr>
            <a:lvl3pPr marL="450850" indent="-450850" eaLnBrk="0" hangingPunct="0">
              <a:spcBef>
                <a:spcPct val="20000"/>
              </a:spcBef>
              <a:buFont typeface="Arial" panose="020B0604020202020204" pitchFamily="34" charset="0"/>
              <a:buChar char="•"/>
              <a:tabLst>
                <a:tab pos="1077913" algn="l"/>
              </a:tabLst>
              <a:defRPr sz="2400">
                <a:solidFill>
                  <a:schemeClr val="tx1"/>
                </a:solidFill>
                <a:latin typeface="Calibri" panose="020F0502020204030204" pitchFamily="34" charset="0"/>
                <a:ea typeface="新細明體" panose="02020500000000000000" pitchFamily="18" charset="-120"/>
              </a:defRPr>
            </a:lvl3pPr>
            <a:lvl4pPr marL="627063" indent="-354013" eaLnBrk="0" hangingPunct="0">
              <a:spcBef>
                <a:spcPct val="20000"/>
              </a:spcBef>
              <a:buFont typeface="Arial" panose="020B0604020202020204" pitchFamily="34" charset="0"/>
              <a:buChar char="–"/>
              <a:tabLst>
                <a:tab pos="1077913" algn="l"/>
              </a:tabLst>
              <a:defRPr sz="2000">
                <a:solidFill>
                  <a:schemeClr val="tx1"/>
                </a:solidFill>
                <a:latin typeface="Calibri" panose="020F0502020204030204" pitchFamily="34" charset="0"/>
                <a:ea typeface="新細明體" panose="02020500000000000000" pitchFamily="18" charset="-120"/>
              </a:defRPr>
            </a:lvl4pPr>
            <a:lvl5pPr marL="1262063" indent="-354013" eaLnBrk="0" hangingPunct="0">
              <a:spcBef>
                <a:spcPct val="20000"/>
              </a:spcBef>
              <a:buFont typeface="Arial" panose="020B0604020202020204" pitchFamily="34" charset="0"/>
              <a:buChar char="»"/>
              <a:tabLst>
                <a:tab pos="1077913" algn="l"/>
              </a:tabLst>
              <a:defRPr sz="2000">
                <a:solidFill>
                  <a:schemeClr val="tx1"/>
                </a:solidFill>
                <a:latin typeface="Calibri" panose="020F0502020204030204" pitchFamily="34" charset="0"/>
                <a:ea typeface="新細明體" panose="02020500000000000000" pitchFamily="18" charset="-120"/>
              </a:defRPr>
            </a:lvl5pPr>
            <a:lvl6pPr marL="1719263" indent="-354013" eaLnBrk="0" fontAlgn="base" hangingPunct="0">
              <a:spcBef>
                <a:spcPct val="20000"/>
              </a:spcBef>
              <a:spcAft>
                <a:spcPct val="0"/>
              </a:spcAft>
              <a:buFont typeface="Arial" panose="020B0604020202020204" pitchFamily="34" charset="0"/>
              <a:buChar char="»"/>
              <a:tabLst>
                <a:tab pos="1077913" algn="l"/>
              </a:tabLst>
              <a:defRPr sz="2000">
                <a:solidFill>
                  <a:schemeClr val="tx1"/>
                </a:solidFill>
                <a:latin typeface="Calibri" panose="020F0502020204030204" pitchFamily="34" charset="0"/>
                <a:ea typeface="新細明體" panose="02020500000000000000" pitchFamily="18" charset="-120"/>
              </a:defRPr>
            </a:lvl6pPr>
            <a:lvl7pPr marL="2176463" indent="-354013" eaLnBrk="0" fontAlgn="base" hangingPunct="0">
              <a:spcBef>
                <a:spcPct val="20000"/>
              </a:spcBef>
              <a:spcAft>
                <a:spcPct val="0"/>
              </a:spcAft>
              <a:buFont typeface="Arial" panose="020B0604020202020204" pitchFamily="34" charset="0"/>
              <a:buChar char="»"/>
              <a:tabLst>
                <a:tab pos="1077913" algn="l"/>
              </a:tabLst>
              <a:defRPr sz="2000">
                <a:solidFill>
                  <a:schemeClr val="tx1"/>
                </a:solidFill>
                <a:latin typeface="Calibri" panose="020F0502020204030204" pitchFamily="34" charset="0"/>
                <a:ea typeface="新細明體" panose="02020500000000000000" pitchFamily="18" charset="-120"/>
              </a:defRPr>
            </a:lvl7pPr>
            <a:lvl8pPr marL="2633663" indent="-354013" eaLnBrk="0" fontAlgn="base" hangingPunct="0">
              <a:spcBef>
                <a:spcPct val="20000"/>
              </a:spcBef>
              <a:spcAft>
                <a:spcPct val="0"/>
              </a:spcAft>
              <a:buFont typeface="Arial" panose="020B0604020202020204" pitchFamily="34" charset="0"/>
              <a:buChar char="»"/>
              <a:tabLst>
                <a:tab pos="1077913" algn="l"/>
              </a:tabLst>
              <a:defRPr sz="2000">
                <a:solidFill>
                  <a:schemeClr val="tx1"/>
                </a:solidFill>
                <a:latin typeface="Calibri" panose="020F0502020204030204" pitchFamily="34" charset="0"/>
                <a:ea typeface="新細明體" panose="02020500000000000000" pitchFamily="18" charset="-120"/>
              </a:defRPr>
            </a:lvl8pPr>
            <a:lvl9pPr marL="3090863" indent="-354013" eaLnBrk="0" fontAlgn="base" hangingPunct="0">
              <a:spcBef>
                <a:spcPct val="20000"/>
              </a:spcBef>
              <a:spcAft>
                <a:spcPct val="0"/>
              </a:spcAft>
              <a:buFont typeface="Arial" panose="020B0604020202020204" pitchFamily="34" charset="0"/>
              <a:buChar char="»"/>
              <a:tabLst>
                <a:tab pos="1077913" algn="l"/>
              </a:tabLst>
              <a:defRPr sz="2000">
                <a:solidFill>
                  <a:schemeClr val="tx1"/>
                </a:solidFill>
                <a:latin typeface="Calibri" panose="020F0502020204030204" pitchFamily="34" charset="0"/>
                <a:ea typeface="新細明體" panose="02020500000000000000" pitchFamily="18" charset="-120"/>
              </a:defRPr>
            </a:lvl9pPr>
          </a:lstStyle>
          <a:p>
            <a:pPr lvl="3" eaLnBrk="1" fontAlgn="t" hangingPunct="1">
              <a:spcBef>
                <a:spcPct val="0"/>
              </a:spcBef>
              <a:spcAft>
                <a:spcPts val="1350"/>
              </a:spcAft>
              <a:buClr>
                <a:srgbClr val="0000FF"/>
              </a:buClr>
              <a:buFont typeface="Wingdings" panose="05000000000000000000" pitchFamily="2" charset="2"/>
              <a:buChar char="l"/>
            </a:pPr>
            <a:r>
              <a:rPr lang="zh-TW" altLang="en-US" sz="2800" dirty="0" smtClean="0">
                <a:latin typeface="標楷體" panose="03000509000000000000" pitchFamily="65" charset="-120"/>
                <a:ea typeface="標楷體" panose="03000509000000000000" pitchFamily="65" charset="-120"/>
              </a:rPr>
              <a:t>每</a:t>
            </a:r>
            <a:r>
              <a:rPr lang="zh-TW" altLang="en-US" sz="2800" dirty="0">
                <a:latin typeface="標楷體" panose="03000509000000000000" pitchFamily="65" charset="-120"/>
                <a:ea typeface="標楷體" panose="03000509000000000000" pitchFamily="65" charset="-120"/>
              </a:rPr>
              <a:t>季定期進行已公布開放資料集之檢核作業，檢核項目包括更新頻率、最近一次更新日期、內容正確、內容完整、檔案格式、編碼方式等</a:t>
            </a:r>
            <a:r>
              <a:rPr lang="zh-TW" altLang="en-US" sz="2800" dirty="0" smtClean="0">
                <a:latin typeface="標楷體" panose="03000509000000000000" pitchFamily="65" charset="-120"/>
                <a:ea typeface="標楷體" panose="03000509000000000000" pitchFamily="65" charset="-120"/>
              </a:rPr>
              <a:t>。</a:t>
            </a:r>
            <a:endParaRPr lang="en-US" altLang="zh-TW" sz="2800" dirty="0">
              <a:latin typeface="標楷體" panose="03000509000000000000" pitchFamily="65" charset="-120"/>
              <a:ea typeface="標楷體" panose="03000509000000000000" pitchFamily="65" charset="-120"/>
            </a:endParaRPr>
          </a:p>
          <a:p>
            <a:pPr lvl="3" eaLnBrk="1" fontAlgn="t" hangingPunct="1">
              <a:spcBef>
                <a:spcPct val="0"/>
              </a:spcBef>
              <a:spcAft>
                <a:spcPts val="1350"/>
              </a:spcAft>
              <a:buClr>
                <a:srgbClr val="0000FF"/>
              </a:buClr>
              <a:buFont typeface="Wingdings" panose="05000000000000000000" pitchFamily="2" charset="2"/>
              <a:buChar char="l"/>
            </a:pPr>
            <a:r>
              <a:rPr lang="zh-TW" altLang="en-US" sz="2800" dirty="0" smtClean="0">
                <a:latin typeface="標楷體" panose="03000509000000000000" pitchFamily="65" charset="-120"/>
                <a:ea typeface="標楷體" panose="03000509000000000000" pitchFamily="65" charset="-120"/>
              </a:rPr>
              <a:t>常見</a:t>
            </a:r>
            <a:r>
              <a:rPr lang="zh-TW" altLang="en-US" sz="2800" dirty="0">
                <a:latin typeface="標楷體" panose="03000509000000000000" pitchFamily="65" charset="-120"/>
                <a:ea typeface="標楷體" panose="03000509000000000000" pitchFamily="65" charset="-120"/>
              </a:rPr>
              <a:t>不合格改善樣態如下：</a:t>
            </a:r>
            <a:endParaRPr lang="en-US" altLang="zh-TW" sz="2800" dirty="0">
              <a:latin typeface="標楷體" panose="03000509000000000000" pitchFamily="65" charset="-120"/>
              <a:ea typeface="標楷體" panose="03000509000000000000" pitchFamily="65" charset="-120"/>
            </a:endParaRPr>
          </a:p>
          <a:p>
            <a:pPr lvl="4" eaLnBrk="1" fontAlgn="t" hangingPunct="1">
              <a:spcBef>
                <a:spcPct val="0"/>
              </a:spcBef>
              <a:spcAft>
                <a:spcPts val="450"/>
              </a:spcAft>
              <a:buClr>
                <a:srgbClr val="0000FF"/>
              </a:buClr>
              <a:buFont typeface="Wingdings" pitchFamily="2" charset="2"/>
              <a:buChar char="u"/>
            </a:pPr>
            <a:r>
              <a:rPr lang="zh-TW" altLang="zh-TW" dirty="0" smtClean="0">
                <a:latin typeface="標楷體" panose="03000509000000000000" pitchFamily="65" charset="-120"/>
                <a:ea typeface="標楷體" panose="03000509000000000000" pitchFamily="65" charset="-120"/>
              </a:rPr>
              <a:t>編碼</a:t>
            </a:r>
            <a:r>
              <a:rPr lang="zh-TW" altLang="zh-TW" dirty="0">
                <a:latin typeface="標楷體" panose="03000509000000000000" pitchFamily="65" charset="-120"/>
                <a:ea typeface="標楷體" panose="03000509000000000000" pitchFamily="65" charset="-120"/>
              </a:rPr>
              <a:t>方式為</a:t>
            </a:r>
            <a:r>
              <a:rPr lang="en-US" altLang="zh-TW" dirty="0">
                <a:latin typeface="標楷體" panose="03000509000000000000" pitchFamily="65" charset="-120"/>
                <a:ea typeface="標楷體" panose="03000509000000000000" pitchFamily="65" charset="-120"/>
              </a:rPr>
              <a:t>ANSI</a:t>
            </a:r>
            <a:r>
              <a:rPr lang="zh-TW" altLang="zh-TW" dirty="0">
                <a:latin typeface="標楷體" panose="03000509000000000000" pitchFamily="65" charset="-120"/>
                <a:ea typeface="標楷體" panose="03000509000000000000" pitchFamily="65" charset="-120"/>
              </a:rPr>
              <a:t>，非規定之</a:t>
            </a:r>
            <a:r>
              <a:rPr lang="en-US" altLang="zh-TW" dirty="0">
                <a:latin typeface="標楷體" panose="03000509000000000000" pitchFamily="65" charset="-120"/>
                <a:ea typeface="標楷體" panose="03000509000000000000" pitchFamily="65" charset="-120"/>
              </a:rPr>
              <a:t>UTF-8</a:t>
            </a:r>
            <a:r>
              <a:rPr lang="zh-TW" altLang="zh-TW" dirty="0">
                <a:latin typeface="標楷體" panose="03000509000000000000" pitchFamily="65" charset="-120"/>
                <a:ea typeface="標楷體" panose="03000509000000000000" pitchFamily="65" charset="-120"/>
              </a:rPr>
              <a:t>或</a:t>
            </a:r>
            <a:r>
              <a:rPr lang="en-US" altLang="zh-TW" dirty="0">
                <a:latin typeface="標楷體" panose="03000509000000000000" pitchFamily="65" charset="-120"/>
                <a:ea typeface="標楷體" panose="03000509000000000000" pitchFamily="65" charset="-120"/>
              </a:rPr>
              <a:t>Unicode</a:t>
            </a:r>
            <a:r>
              <a:rPr lang="zh-TW" altLang="zh-TW" dirty="0">
                <a:latin typeface="標楷體" panose="03000509000000000000" pitchFamily="65" charset="-120"/>
                <a:ea typeface="標楷體" panose="03000509000000000000" pitchFamily="65" charset="-120"/>
              </a:rPr>
              <a:t>。</a:t>
            </a:r>
            <a:endParaRPr lang="zh-TW" altLang="en-US" dirty="0">
              <a:latin typeface="標楷體" panose="03000509000000000000" pitchFamily="65" charset="-120"/>
              <a:ea typeface="標楷體" panose="03000509000000000000" pitchFamily="65" charset="-120"/>
            </a:endParaRPr>
          </a:p>
          <a:p>
            <a:pPr lvl="4" eaLnBrk="1" fontAlgn="t" hangingPunct="1">
              <a:spcBef>
                <a:spcPct val="0"/>
              </a:spcBef>
              <a:spcAft>
                <a:spcPts val="450"/>
              </a:spcAft>
              <a:buClr>
                <a:srgbClr val="0000FF"/>
              </a:buClr>
              <a:buFont typeface="Wingdings" pitchFamily="2" charset="2"/>
              <a:buChar char="u"/>
            </a:pPr>
            <a:r>
              <a:rPr lang="zh-TW" altLang="en-US" dirty="0" smtClean="0">
                <a:latin typeface="標楷體" panose="03000509000000000000" pitchFamily="65" charset="-120"/>
                <a:ea typeface="標楷體" panose="03000509000000000000" pitchFamily="65" charset="-120"/>
              </a:rPr>
              <a:t>提供</a:t>
            </a:r>
            <a:r>
              <a:rPr lang="zh-TW" altLang="en-US" dirty="0">
                <a:latin typeface="標楷體" panose="03000509000000000000" pitchFamily="65" charset="-120"/>
                <a:ea typeface="標楷體" panose="03000509000000000000" pitchFamily="65" charset="-120"/>
              </a:rPr>
              <a:t>資料下載網址，網址連結失敗。</a:t>
            </a:r>
          </a:p>
          <a:p>
            <a:pPr lvl="4" eaLnBrk="1" fontAlgn="t" hangingPunct="1">
              <a:spcBef>
                <a:spcPct val="0"/>
              </a:spcBef>
              <a:spcAft>
                <a:spcPts val="450"/>
              </a:spcAft>
              <a:buClr>
                <a:srgbClr val="0000FF"/>
              </a:buClr>
              <a:buFont typeface="Wingdings" pitchFamily="2" charset="2"/>
              <a:buChar char="u"/>
            </a:pPr>
            <a:r>
              <a:rPr lang="zh-TW" altLang="en-US" dirty="0">
                <a:latin typeface="標楷體" panose="03000509000000000000" pitchFamily="65" charset="-120"/>
                <a:ea typeface="標楷體" panose="03000509000000000000" pitchFamily="65" charset="-120"/>
              </a:rPr>
              <a:t>未</a:t>
            </a:r>
            <a:r>
              <a:rPr lang="zh-TW" altLang="zh-TW" dirty="0">
                <a:latin typeface="標楷體" panose="03000509000000000000" pitchFamily="65" charset="-120"/>
                <a:ea typeface="標楷體" panose="03000509000000000000" pitchFamily="65" charset="-120"/>
              </a:rPr>
              <a:t>依據更新頻率更新資料集內容。</a:t>
            </a:r>
            <a:endParaRPr lang="en-US" altLang="zh-TW" dirty="0">
              <a:latin typeface="標楷體" panose="03000509000000000000" pitchFamily="65" charset="-120"/>
              <a:ea typeface="標楷體" panose="03000509000000000000" pitchFamily="65" charset="-120"/>
            </a:endParaRPr>
          </a:p>
          <a:p>
            <a:pPr lvl="4" eaLnBrk="1" fontAlgn="t" hangingPunct="1">
              <a:spcBef>
                <a:spcPct val="0"/>
              </a:spcBef>
              <a:spcAft>
                <a:spcPts val="450"/>
              </a:spcAft>
              <a:buClr>
                <a:srgbClr val="0000FF"/>
              </a:buClr>
              <a:buFont typeface="Wingdings" pitchFamily="2" charset="2"/>
              <a:buChar char="u"/>
            </a:pPr>
            <a:r>
              <a:rPr lang="zh-TW" altLang="zh-TW" dirty="0">
                <a:latin typeface="標楷體" panose="03000509000000000000" pitchFamily="65" charset="-120"/>
                <a:ea typeface="標楷體" panose="03000509000000000000" pitchFamily="65" charset="-120"/>
              </a:rPr>
              <a:t>檢核表填寫之「更新頻率」與「政府資料開放平臺」上的內容不同</a:t>
            </a:r>
            <a:r>
              <a:rPr lang="zh-TW" altLang="zh-TW" dirty="0" smtClean="0">
                <a:solidFill>
                  <a:schemeClr val="dk1"/>
                </a:solidFill>
                <a:latin typeface="標楷體" panose="03000509000000000000" pitchFamily="65" charset="-120"/>
                <a:ea typeface="標楷體" panose="03000509000000000000" pitchFamily="65" charset="-120"/>
              </a:rPr>
              <a:t>。</a:t>
            </a:r>
            <a:endParaRPr lang="zh-TW" altLang="en-US" dirty="0">
              <a:latin typeface="標楷體" panose="03000509000000000000" pitchFamily="65" charset="-120"/>
              <a:ea typeface="標楷體" panose="03000509000000000000" pitchFamily="65" charset="-120"/>
            </a:endParaRPr>
          </a:p>
        </p:txBody>
      </p:sp>
      <p:sp>
        <p:nvSpPr>
          <p:cNvPr id="5" name="文字方塊 1"/>
          <p:cNvSpPr txBox="1">
            <a:spLocks noChangeArrowheads="1"/>
          </p:cNvSpPr>
          <p:nvPr/>
        </p:nvSpPr>
        <p:spPr bwMode="auto">
          <a:xfrm>
            <a:off x="1862810" y="863715"/>
            <a:ext cx="5491403"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ea typeface="新細明體" panose="02020500000000000000" pitchFamily="18" charset="-12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ea typeface="新細明體" panose="02020500000000000000" pitchFamily="18" charset="-12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ea typeface="新細明體" panose="02020500000000000000" pitchFamily="18" charset="-12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9pPr>
          </a:lstStyle>
          <a:p>
            <a:pPr eaLnBrk="1" fontAlgn="t" hangingPunct="1">
              <a:spcBef>
                <a:spcPct val="0"/>
              </a:spcBef>
              <a:buNone/>
            </a:pPr>
            <a:r>
              <a:rPr lang="zh-TW" altLang="en-US" sz="4400" b="1" dirty="0" smtClean="0">
                <a:latin typeface="標楷體" panose="03000509000000000000" pitchFamily="65" charset="-120"/>
                <a:ea typeface="標楷體" panose="03000509000000000000" pitchFamily="65" charset="-120"/>
              </a:rPr>
              <a:t>  </a:t>
            </a:r>
            <a:r>
              <a:rPr lang="zh-TW" altLang="en-US" sz="4400" dirty="0" smtClean="0">
                <a:latin typeface="標楷體" panose="03000509000000000000" pitchFamily="65" charset="-120"/>
                <a:ea typeface="標楷體" panose="03000509000000000000" pitchFamily="65" charset="-120"/>
              </a:rPr>
              <a:t>資料</a:t>
            </a:r>
            <a:r>
              <a:rPr lang="zh-TW" altLang="en-US" sz="4400" dirty="0">
                <a:latin typeface="標楷體" panose="03000509000000000000" pitchFamily="65" charset="-120"/>
                <a:ea typeface="標楷體" panose="03000509000000000000" pitchFamily="65" charset="-120"/>
              </a:rPr>
              <a:t>品質</a:t>
            </a:r>
            <a:r>
              <a:rPr lang="zh-TW" altLang="en-US" sz="4400" dirty="0" smtClean="0">
                <a:latin typeface="標楷體" panose="03000509000000000000" pitchFamily="65" charset="-120"/>
                <a:ea typeface="標楷體" panose="03000509000000000000" pitchFamily="65" charset="-120"/>
              </a:rPr>
              <a:t>檢核</a:t>
            </a:r>
            <a:endParaRPr lang="zh-TW" altLang="en-US" sz="4400" dirty="0">
              <a:latin typeface="標楷體" panose="03000509000000000000" pitchFamily="65" charset="-120"/>
              <a:ea typeface="標楷體" panose="03000509000000000000" pitchFamily="65" charset="-120"/>
            </a:endParaRPr>
          </a:p>
        </p:txBody>
      </p:sp>
    </p:spTree>
    <p:extLst>
      <p:ext uri="{BB962C8B-B14F-4D97-AF65-F5344CB8AC3E}">
        <p14:creationId xmlns:p14="http://schemas.microsoft.com/office/powerpoint/2010/main" val="449355558"/>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標題 1"/>
          <p:cNvSpPr>
            <a:spLocks noGrp="1"/>
          </p:cNvSpPr>
          <p:nvPr>
            <p:ph type="title"/>
          </p:nvPr>
        </p:nvSpPr>
        <p:spPr/>
        <p:txBody>
          <a:bodyPr/>
          <a:lstStyle/>
          <a:p>
            <a:r>
              <a:rPr lang="zh-TW" altLang="en-US" dirty="0" smtClean="0">
                <a:latin typeface="標楷體" panose="03000509000000000000" pitchFamily="65" charset="-120"/>
                <a:ea typeface="標楷體" panose="03000509000000000000" pitchFamily="65" charset="-120"/>
              </a:rPr>
              <a:t>歷年開放資料集統計</a:t>
            </a:r>
          </a:p>
        </p:txBody>
      </p:sp>
      <p:graphicFrame>
        <p:nvGraphicFramePr>
          <p:cNvPr id="3" name="內容版面配置區 2"/>
          <p:cNvGraphicFramePr>
            <a:graphicFrameLocks noGrp="1"/>
          </p:cNvGraphicFramePr>
          <p:nvPr>
            <p:ph idx="1"/>
            <p:extLst>
              <p:ext uri="{D42A27DB-BD31-4B8C-83A1-F6EECF244321}">
                <p14:modId xmlns:p14="http://schemas.microsoft.com/office/powerpoint/2010/main" val="4038822759"/>
              </p:ext>
            </p:extLst>
          </p:nvPr>
        </p:nvGraphicFramePr>
        <p:xfrm>
          <a:off x="423048" y="1696220"/>
          <a:ext cx="7772400" cy="376450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0484" name="投影片編號版面配置區 2"/>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anose="02020603050405020304" pitchFamily="18" charset="0"/>
                <a:ea typeface="新細明體" panose="02020500000000000000" pitchFamily="18" charset="-120"/>
              </a:defRPr>
            </a:lvl1pPr>
            <a:lvl2pPr marL="742950" indent="-285750">
              <a:spcBef>
                <a:spcPct val="20000"/>
              </a:spcBef>
              <a:buChar char="–"/>
              <a:defRPr kumimoji="1" sz="2800">
                <a:solidFill>
                  <a:schemeClr val="tx1"/>
                </a:solidFill>
                <a:latin typeface="Times New Roman" panose="02020603050405020304" pitchFamily="18" charset="0"/>
                <a:ea typeface="新細明體" panose="02020500000000000000" pitchFamily="18" charset="-120"/>
              </a:defRPr>
            </a:lvl2pPr>
            <a:lvl3pPr marL="1143000" indent="-228600">
              <a:spcBef>
                <a:spcPct val="20000"/>
              </a:spcBef>
              <a:buChar char="•"/>
              <a:defRPr kumimoji="1" sz="2400">
                <a:solidFill>
                  <a:schemeClr val="tx1"/>
                </a:solidFill>
                <a:latin typeface="Times New Roman" panose="02020603050405020304" pitchFamily="18" charset="0"/>
                <a:ea typeface="新細明體" panose="02020500000000000000" pitchFamily="18" charset="-120"/>
              </a:defRPr>
            </a:lvl3pPr>
            <a:lvl4pPr marL="1600200" indent="-228600">
              <a:spcBef>
                <a:spcPct val="20000"/>
              </a:spcBef>
              <a:buChar char="–"/>
              <a:defRPr kumimoji="1" sz="2000">
                <a:solidFill>
                  <a:schemeClr val="tx1"/>
                </a:solidFill>
                <a:latin typeface="Times New Roman" panose="02020603050405020304" pitchFamily="18" charset="0"/>
                <a:ea typeface="新細明體" panose="02020500000000000000" pitchFamily="18" charset="-120"/>
              </a:defRPr>
            </a:lvl4pPr>
            <a:lvl5pPr marL="2057400" indent="-228600">
              <a:spcBef>
                <a:spcPct val="20000"/>
              </a:spcBef>
              <a:buChar char="»"/>
              <a:defRPr kumimoji="1" sz="2000">
                <a:solidFill>
                  <a:schemeClr val="tx1"/>
                </a:solidFill>
                <a:latin typeface="Times New Roman" panose="02020603050405020304" pitchFamily="18" charset="0"/>
                <a:ea typeface="新細明體" panose="02020500000000000000" pitchFamily="18" charset="-120"/>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新細明體" panose="02020500000000000000" pitchFamily="18" charset="-120"/>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新細明體" panose="02020500000000000000" pitchFamily="18" charset="-120"/>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新細明體" panose="02020500000000000000" pitchFamily="18" charset="-120"/>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新細明體" panose="02020500000000000000" pitchFamily="18" charset="-120"/>
              </a:defRPr>
            </a:lvl9pPr>
          </a:lstStyle>
          <a:p>
            <a:pPr>
              <a:spcBef>
                <a:spcPct val="0"/>
              </a:spcBef>
              <a:buFontTx/>
              <a:buNone/>
            </a:pPr>
            <a:fld id="{D1CC2AD5-5D7A-4E44-BBAF-EA7644B2A3AA}" type="slidenum">
              <a:rPr lang="en-US" altLang="zh-TW" sz="1400" smtClean="0"/>
              <a:pPr>
                <a:spcBef>
                  <a:spcPct val="0"/>
                </a:spcBef>
                <a:buFontTx/>
                <a:buNone/>
              </a:pPr>
              <a:t>16</a:t>
            </a:fld>
            <a:endParaRPr lang="en-US" altLang="zh-TW" sz="1400" dirty="0" smtClean="0"/>
          </a:p>
        </p:txBody>
      </p:sp>
      <p:sp>
        <p:nvSpPr>
          <p:cNvPr id="9" name="矩形 8"/>
          <p:cNvSpPr/>
          <p:nvPr/>
        </p:nvSpPr>
        <p:spPr>
          <a:xfrm>
            <a:off x="6634553" y="1718810"/>
            <a:ext cx="2339102" cy="1200329"/>
          </a:xfrm>
          <a:prstGeom prst="rect">
            <a:avLst/>
          </a:prstGeom>
        </p:spPr>
        <p:txBody>
          <a:bodyPr wrap="none">
            <a:spAutoFit/>
          </a:bodyPr>
          <a:lstStyle/>
          <a:p>
            <a:pPr eaLnBrk="1" fontAlgn="t" hangingPunct="1"/>
            <a:r>
              <a:rPr lang="en-US" altLang="zh-TW" b="1" dirty="0" smtClean="0">
                <a:solidFill>
                  <a:srgbClr val="000000"/>
                </a:solidFill>
                <a:latin typeface="標楷體" panose="03000509000000000000" pitchFamily="65" charset="-120"/>
                <a:ea typeface="標楷體" panose="03000509000000000000" pitchFamily="65" charset="-120"/>
              </a:rPr>
              <a:t>104</a:t>
            </a:r>
            <a:r>
              <a:rPr lang="zh-TW" altLang="en-US" b="1" dirty="0" smtClean="0">
                <a:solidFill>
                  <a:srgbClr val="000000"/>
                </a:solidFill>
                <a:latin typeface="標楷體" panose="03000509000000000000" pitchFamily="65" charset="-120"/>
                <a:ea typeface="標楷體" panose="03000509000000000000" pitchFamily="65" charset="-120"/>
              </a:rPr>
              <a:t>年預估</a:t>
            </a:r>
            <a:endParaRPr lang="en-US" altLang="zh-TW" b="1" dirty="0" smtClean="0">
              <a:solidFill>
                <a:srgbClr val="000000"/>
              </a:solidFill>
              <a:latin typeface="標楷體" panose="03000509000000000000" pitchFamily="65" charset="-120"/>
              <a:ea typeface="標楷體" panose="03000509000000000000" pitchFamily="65" charset="-120"/>
            </a:endParaRPr>
          </a:p>
          <a:p>
            <a:pPr eaLnBrk="1" fontAlgn="t" hangingPunct="1"/>
            <a:r>
              <a:rPr lang="zh-TW" altLang="en-US" b="1" dirty="0" smtClean="0">
                <a:solidFill>
                  <a:srgbClr val="000000"/>
                </a:solidFill>
                <a:latin typeface="標楷體" panose="03000509000000000000" pitchFamily="65" charset="-120"/>
                <a:ea typeface="標楷體" panose="03000509000000000000" pitchFamily="65" charset="-120"/>
              </a:rPr>
              <a:t>開放</a:t>
            </a:r>
            <a:r>
              <a:rPr lang="en-US" altLang="zh-TW" b="1" dirty="0" smtClean="0">
                <a:solidFill>
                  <a:srgbClr val="000000"/>
                </a:solidFill>
                <a:latin typeface="標楷體" panose="03000509000000000000" pitchFamily="65" charset="-120"/>
                <a:ea typeface="標楷體" panose="03000509000000000000" pitchFamily="65" charset="-120"/>
              </a:rPr>
              <a:t>55</a:t>
            </a:r>
            <a:r>
              <a:rPr lang="zh-TW" altLang="en-US" b="1" dirty="0" smtClean="0">
                <a:solidFill>
                  <a:srgbClr val="000000"/>
                </a:solidFill>
                <a:latin typeface="標楷體" panose="03000509000000000000" pitchFamily="65" charset="-120"/>
                <a:ea typeface="標楷體" panose="03000509000000000000" pitchFamily="65" charset="-120"/>
              </a:rPr>
              <a:t>筆</a:t>
            </a:r>
            <a:endParaRPr lang="en-US" altLang="zh-TW" b="1" dirty="0" smtClean="0">
              <a:solidFill>
                <a:srgbClr val="000000"/>
              </a:solidFill>
              <a:latin typeface="標楷體" panose="03000509000000000000" pitchFamily="65" charset="-120"/>
              <a:ea typeface="標楷體" panose="03000509000000000000" pitchFamily="65" charset="-120"/>
            </a:endParaRPr>
          </a:p>
          <a:p>
            <a:pPr eaLnBrk="1" fontAlgn="t" hangingPunct="1"/>
            <a:r>
              <a:rPr lang="en-US" altLang="zh-TW" b="1" dirty="0" smtClean="0">
                <a:solidFill>
                  <a:srgbClr val="000000"/>
                </a:solidFill>
                <a:latin typeface="標楷體" panose="03000509000000000000" pitchFamily="65" charset="-120"/>
                <a:ea typeface="標楷體" panose="03000509000000000000" pitchFamily="65" charset="-120"/>
              </a:rPr>
              <a:t>(</a:t>
            </a:r>
            <a:r>
              <a:rPr lang="zh-TW" altLang="en-US" b="1" dirty="0" smtClean="0">
                <a:solidFill>
                  <a:srgbClr val="000000"/>
                </a:solidFill>
                <a:latin typeface="標楷體" panose="03000509000000000000" pitchFamily="65" charset="-120"/>
                <a:ea typeface="標楷體" panose="03000509000000000000" pitchFamily="65" charset="-120"/>
              </a:rPr>
              <a:t>累計開放</a:t>
            </a:r>
            <a:r>
              <a:rPr lang="en-US" altLang="zh-TW" b="1" dirty="0" smtClean="0">
                <a:solidFill>
                  <a:srgbClr val="000000"/>
                </a:solidFill>
                <a:latin typeface="標楷體" panose="03000509000000000000" pitchFamily="65" charset="-120"/>
                <a:ea typeface="標楷體" panose="03000509000000000000" pitchFamily="65" charset="-120"/>
              </a:rPr>
              <a:t>73</a:t>
            </a:r>
            <a:r>
              <a:rPr lang="zh-TW" altLang="en-US" b="1" dirty="0" smtClean="0">
                <a:solidFill>
                  <a:srgbClr val="000000"/>
                </a:solidFill>
                <a:latin typeface="標楷體" panose="03000509000000000000" pitchFamily="65" charset="-120"/>
                <a:ea typeface="標楷體" panose="03000509000000000000" pitchFamily="65" charset="-120"/>
              </a:rPr>
              <a:t>筆</a:t>
            </a:r>
            <a:r>
              <a:rPr lang="en-US" altLang="zh-TW" b="1" dirty="0" smtClean="0">
                <a:solidFill>
                  <a:srgbClr val="000000"/>
                </a:solidFill>
                <a:latin typeface="標楷體" panose="03000509000000000000" pitchFamily="65" charset="-120"/>
                <a:ea typeface="標楷體" panose="03000509000000000000" pitchFamily="65" charset="-120"/>
              </a:rPr>
              <a:t>)</a:t>
            </a:r>
            <a:endParaRPr lang="en-US" altLang="zh-TW" b="1" dirty="0" smtClean="0">
              <a:solidFill>
                <a:srgbClr val="000000"/>
              </a:solidFill>
              <a:latin typeface="標楷體" panose="03000509000000000000" pitchFamily="65" charset="-120"/>
              <a:ea typeface="標楷體" panose="03000509000000000000" pitchFamily="65" charset="-120"/>
            </a:endParaRPr>
          </a:p>
        </p:txBody>
      </p:sp>
      <p:sp>
        <p:nvSpPr>
          <p:cNvPr id="4" name="弧形 3"/>
          <p:cNvSpPr/>
          <p:nvPr/>
        </p:nvSpPr>
        <p:spPr>
          <a:xfrm rot="20333098">
            <a:off x="3175861" y="2767797"/>
            <a:ext cx="2292410" cy="719101"/>
          </a:xfrm>
          <a:prstGeom prst="arc">
            <a:avLst>
              <a:gd name="adj1" fmla="val 16200000"/>
              <a:gd name="adj2" fmla="val 16113506"/>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TW" altLang="en-US"/>
          </a:p>
        </p:txBody>
      </p:sp>
      <p:sp>
        <p:nvSpPr>
          <p:cNvPr id="5" name="弧形 4"/>
          <p:cNvSpPr/>
          <p:nvPr/>
        </p:nvSpPr>
        <p:spPr>
          <a:xfrm rot="20396751">
            <a:off x="3122384" y="2519152"/>
            <a:ext cx="3436023" cy="864402"/>
          </a:xfrm>
          <a:prstGeom prst="arc">
            <a:avLst>
              <a:gd name="adj1" fmla="val 16200000"/>
              <a:gd name="adj2" fmla="val 16110138"/>
            </a:avLst>
          </a:prstGeom>
          <a:ln w="28575">
            <a:solidFill>
              <a:srgbClr val="0000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TW" altLang="en-US"/>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685800" y="755830"/>
            <a:ext cx="7772400" cy="1143000"/>
          </a:xfrm>
        </p:spPr>
        <p:txBody>
          <a:bodyPr/>
          <a:lstStyle/>
          <a:p>
            <a:r>
              <a:rPr lang="zh-TW" altLang="en-US" dirty="0">
                <a:latin typeface="標楷體" panose="03000509000000000000" pitchFamily="65" charset="-120"/>
                <a:ea typeface="標楷體" panose="03000509000000000000" pitchFamily="65" charset="-120"/>
              </a:rPr>
              <a:t>各</a:t>
            </a:r>
            <a:r>
              <a:rPr lang="zh-TW" altLang="en-US" dirty="0" smtClean="0">
                <a:latin typeface="標楷體" panose="03000509000000000000" pitchFamily="65" charset="-120"/>
                <a:ea typeface="標楷體" panose="03000509000000000000" pitchFamily="65" charset="-120"/>
              </a:rPr>
              <a:t>年度開放資料評等統計</a:t>
            </a:r>
            <a:endParaRPr lang="zh-TW" altLang="en-US" dirty="0"/>
          </a:p>
        </p:txBody>
      </p:sp>
      <p:graphicFrame>
        <p:nvGraphicFramePr>
          <p:cNvPr id="7" name="內容版面配置區 6"/>
          <p:cNvGraphicFramePr>
            <a:graphicFrameLocks noGrp="1"/>
          </p:cNvGraphicFramePr>
          <p:nvPr>
            <p:ph idx="1"/>
            <p:extLst>
              <p:ext uri="{D42A27DB-BD31-4B8C-83A1-F6EECF244321}">
                <p14:modId xmlns:p14="http://schemas.microsoft.com/office/powerpoint/2010/main" val="2870323579"/>
              </p:ext>
            </p:extLst>
          </p:nvPr>
        </p:nvGraphicFramePr>
        <p:xfrm>
          <a:off x="685796" y="1988840"/>
          <a:ext cx="7772404" cy="2862444"/>
        </p:xfrm>
        <a:graphic>
          <a:graphicData uri="http://schemas.openxmlformats.org/drawingml/2006/table">
            <a:tbl>
              <a:tblPr>
                <a:tableStyleId>{08FB837D-C827-4EFA-A057-4D05807E0F7C}</a:tableStyleId>
              </a:tblPr>
              <a:tblGrid>
                <a:gridCol w="1182336"/>
                <a:gridCol w="3043060"/>
                <a:gridCol w="1182336"/>
                <a:gridCol w="1182336"/>
                <a:gridCol w="1182336"/>
              </a:tblGrid>
              <a:tr h="477074">
                <a:tc>
                  <a:txBody>
                    <a:bodyPr/>
                    <a:lstStyle/>
                    <a:p>
                      <a:pPr algn="ctr" fontAlgn="ctr"/>
                      <a:r>
                        <a:rPr lang="zh-TW" altLang="en-US" sz="1600" b="1" u="none" strike="noStrike" dirty="0">
                          <a:effectLst/>
                          <a:latin typeface="標楷體" panose="03000509000000000000" pitchFamily="65" charset="-120"/>
                          <a:ea typeface="標楷體" panose="03000509000000000000" pitchFamily="65" charset="-120"/>
                        </a:rPr>
                        <a:t>評等</a:t>
                      </a:r>
                      <a:endParaRPr lang="zh-TW" altLang="en-US" sz="1600" b="1" i="0" u="none" strike="noStrike" dirty="0">
                        <a:solidFill>
                          <a:srgbClr val="000000"/>
                        </a:solidFill>
                        <a:effectLst/>
                        <a:latin typeface="標楷體" panose="03000509000000000000" pitchFamily="65" charset="-120"/>
                        <a:ea typeface="標楷體" panose="03000509000000000000" pitchFamily="65" charset="-120"/>
                      </a:endParaRPr>
                    </a:p>
                  </a:txBody>
                  <a:tcPr marL="9525" marR="9525" marT="9525" marB="0" anchor="ctr"/>
                </a:tc>
                <a:tc>
                  <a:txBody>
                    <a:bodyPr/>
                    <a:lstStyle/>
                    <a:p>
                      <a:pPr algn="ctr" fontAlgn="ctr"/>
                      <a:r>
                        <a:rPr lang="zh-TW" altLang="en-US" sz="1600" b="1" u="none" strike="noStrike" dirty="0">
                          <a:effectLst/>
                          <a:latin typeface="標楷體" panose="03000509000000000000" pitchFamily="65" charset="-120"/>
                          <a:ea typeface="標楷體" panose="03000509000000000000" pitchFamily="65" charset="-120"/>
                        </a:rPr>
                        <a:t>格式範例</a:t>
                      </a:r>
                      <a:endParaRPr lang="zh-TW" altLang="en-US" sz="1600" b="1" i="0" u="none" strike="noStrike" dirty="0">
                        <a:solidFill>
                          <a:srgbClr val="000000"/>
                        </a:solidFill>
                        <a:effectLst/>
                        <a:latin typeface="標楷體" panose="03000509000000000000" pitchFamily="65" charset="-120"/>
                        <a:ea typeface="標楷體" panose="03000509000000000000" pitchFamily="65" charset="-120"/>
                      </a:endParaRPr>
                    </a:p>
                  </a:txBody>
                  <a:tcPr marL="9525" marR="9525" marT="9525" marB="0" anchor="ctr"/>
                </a:tc>
                <a:tc>
                  <a:txBody>
                    <a:bodyPr/>
                    <a:lstStyle/>
                    <a:p>
                      <a:pPr algn="ctr" fontAlgn="ctr"/>
                      <a:r>
                        <a:rPr lang="en-US" altLang="zh-TW" sz="1600" b="1" u="none" strike="noStrike" dirty="0">
                          <a:effectLst/>
                          <a:latin typeface="標楷體" panose="03000509000000000000" pitchFamily="65" charset="-120"/>
                          <a:ea typeface="標楷體" panose="03000509000000000000" pitchFamily="65" charset="-120"/>
                        </a:rPr>
                        <a:t>102</a:t>
                      </a:r>
                      <a:r>
                        <a:rPr lang="zh-TW" altLang="en-US" sz="1600" b="1" u="none" strike="noStrike" dirty="0">
                          <a:effectLst/>
                          <a:latin typeface="標楷體" panose="03000509000000000000" pitchFamily="65" charset="-120"/>
                          <a:ea typeface="標楷體" panose="03000509000000000000" pitchFamily="65" charset="-120"/>
                        </a:rPr>
                        <a:t>年</a:t>
                      </a:r>
                      <a:endParaRPr lang="zh-TW" altLang="en-US" sz="1600" b="1" i="0" u="none" strike="noStrike" dirty="0">
                        <a:solidFill>
                          <a:srgbClr val="000000"/>
                        </a:solidFill>
                        <a:effectLst/>
                        <a:latin typeface="標楷體" panose="03000509000000000000" pitchFamily="65" charset="-120"/>
                        <a:ea typeface="標楷體" panose="03000509000000000000" pitchFamily="65" charset="-120"/>
                      </a:endParaRPr>
                    </a:p>
                  </a:txBody>
                  <a:tcPr marL="9525" marR="9525" marT="9525" marB="0" anchor="ctr"/>
                </a:tc>
                <a:tc>
                  <a:txBody>
                    <a:bodyPr/>
                    <a:lstStyle/>
                    <a:p>
                      <a:pPr algn="ctr" fontAlgn="ctr"/>
                      <a:r>
                        <a:rPr lang="en-US" altLang="zh-TW" sz="1600" b="1" u="none" strike="noStrike" dirty="0">
                          <a:effectLst/>
                          <a:latin typeface="標楷體" panose="03000509000000000000" pitchFamily="65" charset="-120"/>
                          <a:ea typeface="標楷體" panose="03000509000000000000" pitchFamily="65" charset="-120"/>
                        </a:rPr>
                        <a:t>103</a:t>
                      </a:r>
                      <a:r>
                        <a:rPr lang="zh-TW" altLang="en-US" sz="1600" b="1" u="none" strike="noStrike" dirty="0">
                          <a:effectLst/>
                          <a:latin typeface="標楷體" panose="03000509000000000000" pitchFamily="65" charset="-120"/>
                          <a:ea typeface="標楷體" panose="03000509000000000000" pitchFamily="65" charset="-120"/>
                        </a:rPr>
                        <a:t>年</a:t>
                      </a:r>
                      <a:endParaRPr lang="zh-TW" altLang="en-US" sz="1600" b="1" i="0" u="none" strike="noStrike" dirty="0">
                        <a:solidFill>
                          <a:srgbClr val="000000"/>
                        </a:solidFill>
                        <a:effectLst/>
                        <a:latin typeface="標楷體" panose="03000509000000000000" pitchFamily="65" charset="-120"/>
                        <a:ea typeface="標楷體" panose="03000509000000000000" pitchFamily="65" charset="-120"/>
                      </a:endParaRPr>
                    </a:p>
                  </a:txBody>
                  <a:tcPr marL="9525" marR="9525" marT="9525" marB="0" anchor="ctr"/>
                </a:tc>
                <a:tc>
                  <a:txBody>
                    <a:bodyPr/>
                    <a:lstStyle/>
                    <a:p>
                      <a:pPr algn="ctr" fontAlgn="ctr"/>
                      <a:r>
                        <a:rPr lang="en-US" altLang="zh-TW" sz="1600" b="1" u="none" strike="noStrike" dirty="0">
                          <a:effectLst/>
                          <a:latin typeface="標楷體" panose="03000509000000000000" pitchFamily="65" charset="-120"/>
                          <a:ea typeface="標楷體" panose="03000509000000000000" pitchFamily="65" charset="-120"/>
                        </a:rPr>
                        <a:t>104</a:t>
                      </a:r>
                      <a:r>
                        <a:rPr lang="zh-TW" altLang="en-US" sz="1600" b="1" u="none" strike="noStrike" dirty="0">
                          <a:effectLst/>
                          <a:latin typeface="標楷體" panose="03000509000000000000" pitchFamily="65" charset="-120"/>
                          <a:ea typeface="標楷體" panose="03000509000000000000" pitchFamily="65" charset="-120"/>
                        </a:rPr>
                        <a:t>年</a:t>
                      </a:r>
                      <a:endParaRPr lang="zh-TW" altLang="en-US" sz="1600" b="1" i="0" u="none" strike="noStrike" dirty="0">
                        <a:solidFill>
                          <a:srgbClr val="000000"/>
                        </a:solidFill>
                        <a:effectLst/>
                        <a:latin typeface="標楷體" panose="03000509000000000000" pitchFamily="65" charset="-120"/>
                        <a:ea typeface="標楷體" panose="03000509000000000000" pitchFamily="65" charset="-120"/>
                      </a:endParaRPr>
                    </a:p>
                  </a:txBody>
                  <a:tcPr marL="9525" marR="9525" marT="9525" marB="0" anchor="ctr"/>
                </a:tc>
              </a:tr>
              <a:tr h="477074">
                <a:tc>
                  <a:txBody>
                    <a:bodyPr/>
                    <a:lstStyle/>
                    <a:p>
                      <a:pPr algn="ctr" fontAlgn="ctr"/>
                      <a:r>
                        <a:rPr lang="zh-TW" altLang="en-US" sz="1400" u="none" strike="noStrike" dirty="0">
                          <a:effectLst/>
                        </a:rPr>
                        <a:t>★</a:t>
                      </a:r>
                      <a:endParaRPr lang="zh-TW" altLang="en-US" sz="1400" b="1" i="0" u="none" strike="noStrike" dirty="0">
                        <a:solidFill>
                          <a:srgbClr val="000000"/>
                        </a:solidFill>
                        <a:effectLst/>
                        <a:latin typeface="標楷體" panose="03000509000000000000" pitchFamily="65" charset="-120"/>
                        <a:ea typeface="標楷體" panose="03000509000000000000" pitchFamily="65" charset="-120"/>
                      </a:endParaRPr>
                    </a:p>
                  </a:txBody>
                  <a:tcPr marL="9525" marR="9525" marT="9525" marB="0" anchor="ctr"/>
                </a:tc>
                <a:tc>
                  <a:txBody>
                    <a:bodyPr/>
                    <a:lstStyle/>
                    <a:p>
                      <a:pPr algn="ctr" fontAlgn="ctr"/>
                      <a:r>
                        <a:rPr lang="en-US" sz="1400" u="none" strike="noStrike" dirty="0">
                          <a:effectLst/>
                        </a:rPr>
                        <a:t>PDF、JPG、DOC、ODT</a:t>
                      </a:r>
                      <a:endParaRPr lang="en-US" sz="1400" b="1" i="0" u="none" strike="noStrike" dirty="0">
                        <a:solidFill>
                          <a:srgbClr val="000000"/>
                        </a:solidFill>
                        <a:effectLst/>
                        <a:latin typeface="標楷體" panose="03000509000000000000" pitchFamily="65" charset="-120"/>
                        <a:ea typeface="標楷體" panose="03000509000000000000" pitchFamily="65" charset="-120"/>
                      </a:endParaRPr>
                    </a:p>
                  </a:txBody>
                  <a:tcPr marL="9525" marR="9525" marT="9525" marB="0" anchor="ctr"/>
                </a:tc>
                <a:tc>
                  <a:txBody>
                    <a:bodyPr/>
                    <a:lstStyle/>
                    <a:p>
                      <a:pPr algn="ctr" fontAlgn="ctr"/>
                      <a:r>
                        <a:rPr lang="en-US" altLang="zh-TW" sz="1400" u="none" strike="noStrike" dirty="0">
                          <a:effectLst/>
                        </a:rPr>
                        <a:t>0</a:t>
                      </a:r>
                      <a:endParaRPr lang="en-US" altLang="zh-TW" sz="1400" b="1" i="0" u="none" strike="noStrike" dirty="0">
                        <a:solidFill>
                          <a:srgbClr val="000000"/>
                        </a:solidFill>
                        <a:effectLst/>
                        <a:latin typeface="標楷體" panose="03000509000000000000" pitchFamily="65" charset="-120"/>
                        <a:ea typeface="標楷體" panose="03000509000000000000" pitchFamily="65" charset="-120"/>
                      </a:endParaRPr>
                    </a:p>
                  </a:txBody>
                  <a:tcPr marL="9525" marR="9525" marT="9525" marB="0" anchor="ctr"/>
                </a:tc>
                <a:tc>
                  <a:txBody>
                    <a:bodyPr/>
                    <a:lstStyle/>
                    <a:p>
                      <a:pPr algn="ctr" fontAlgn="ctr"/>
                      <a:r>
                        <a:rPr lang="en-US" altLang="zh-TW" sz="1400" u="none" strike="noStrike" dirty="0">
                          <a:effectLst/>
                        </a:rPr>
                        <a:t>0</a:t>
                      </a:r>
                      <a:endParaRPr lang="en-US" altLang="zh-TW" sz="1400" b="1" i="0" u="none" strike="noStrike" dirty="0">
                        <a:solidFill>
                          <a:srgbClr val="000000"/>
                        </a:solidFill>
                        <a:effectLst/>
                        <a:latin typeface="標楷體" panose="03000509000000000000" pitchFamily="65" charset="-120"/>
                        <a:ea typeface="標楷體" panose="03000509000000000000" pitchFamily="65" charset="-120"/>
                      </a:endParaRPr>
                    </a:p>
                  </a:txBody>
                  <a:tcPr marL="9525" marR="9525" marT="9525" marB="0" anchor="ctr"/>
                </a:tc>
                <a:tc>
                  <a:txBody>
                    <a:bodyPr/>
                    <a:lstStyle/>
                    <a:p>
                      <a:pPr algn="ctr" fontAlgn="ctr"/>
                      <a:r>
                        <a:rPr lang="en-US" altLang="zh-TW" sz="1400" u="none" strike="noStrike">
                          <a:effectLst/>
                        </a:rPr>
                        <a:t>5</a:t>
                      </a:r>
                      <a:endParaRPr lang="en-US" altLang="zh-TW" sz="1400" b="1" i="0" u="none" strike="noStrike">
                        <a:solidFill>
                          <a:srgbClr val="000000"/>
                        </a:solidFill>
                        <a:effectLst/>
                        <a:latin typeface="標楷體" panose="03000509000000000000" pitchFamily="65" charset="-120"/>
                        <a:ea typeface="標楷體" panose="03000509000000000000" pitchFamily="65" charset="-120"/>
                      </a:endParaRPr>
                    </a:p>
                  </a:txBody>
                  <a:tcPr marL="9525" marR="9525" marT="9525" marB="0" anchor="ctr"/>
                </a:tc>
              </a:tr>
              <a:tr h="477074">
                <a:tc>
                  <a:txBody>
                    <a:bodyPr/>
                    <a:lstStyle/>
                    <a:p>
                      <a:pPr algn="ctr" fontAlgn="ctr"/>
                      <a:r>
                        <a:rPr lang="zh-TW" altLang="en-US" sz="1400" u="none" strike="noStrike">
                          <a:effectLst/>
                        </a:rPr>
                        <a:t>★★</a:t>
                      </a:r>
                      <a:endParaRPr lang="zh-TW" altLang="en-US" sz="1400" b="1" i="0" u="none" strike="noStrike">
                        <a:solidFill>
                          <a:srgbClr val="000000"/>
                        </a:solidFill>
                        <a:effectLst/>
                        <a:latin typeface="標楷體" panose="03000509000000000000" pitchFamily="65" charset="-120"/>
                        <a:ea typeface="標楷體" panose="03000509000000000000" pitchFamily="65" charset="-120"/>
                      </a:endParaRPr>
                    </a:p>
                  </a:txBody>
                  <a:tcPr marL="9525" marR="9525" marT="9525" marB="0" anchor="ctr"/>
                </a:tc>
                <a:tc>
                  <a:txBody>
                    <a:bodyPr/>
                    <a:lstStyle/>
                    <a:p>
                      <a:pPr algn="ctr" fontAlgn="ctr"/>
                      <a:r>
                        <a:rPr lang="en-US" sz="1400" u="none" strike="noStrike" dirty="0">
                          <a:effectLst/>
                        </a:rPr>
                        <a:t>XLSX、ODS</a:t>
                      </a:r>
                      <a:endParaRPr lang="en-US" sz="1400" b="1" i="0" u="none" strike="noStrike" dirty="0">
                        <a:solidFill>
                          <a:srgbClr val="000000"/>
                        </a:solidFill>
                        <a:effectLst/>
                        <a:latin typeface="標楷體" panose="03000509000000000000" pitchFamily="65" charset="-120"/>
                        <a:ea typeface="標楷體" panose="03000509000000000000" pitchFamily="65" charset="-120"/>
                      </a:endParaRPr>
                    </a:p>
                  </a:txBody>
                  <a:tcPr marL="9525" marR="9525" marT="9525" marB="0" anchor="ctr"/>
                </a:tc>
                <a:tc>
                  <a:txBody>
                    <a:bodyPr/>
                    <a:lstStyle/>
                    <a:p>
                      <a:pPr algn="ctr" fontAlgn="ctr"/>
                      <a:r>
                        <a:rPr lang="en-US" altLang="zh-TW" sz="1400" u="none" strike="noStrike" dirty="0">
                          <a:effectLst/>
                        </a:rPr>
                        <a:t>0</a:t>
                      </a:r>
                      <a:endParaRPr lang="en-US" altLang="zh-TW" sz="1400" b="1" i="0" u="none" strike="noStrike" dirty="0">
                        <a:solidFill>
                          <a:srgbClr val="000000"/>
                        </a:solidFill>
                        <a:effectLst/>
                        <a:latin typeface="標楷體" panose="03000509000000000000" pitchFamily="65" charset="-120"/>
                        <a:ea typeface="標楷體" panose="03000509000000000000" pitchFamily="65" charset="-120"/>
                      </a:endParaRPr>
                    </a:p>
                  </a:txBody>
                  <a:tcPr marL="9525" marR="9525" marT="9525" marB="0" anchor="ctr"/>
                </a:tc>
                <a:tc>
                  <a:txBody>
                    <a:bodyPr/>
                    <a:lstStyle/>
                    <a:p>
                      <a:pPr algn="ctr" fontAlgn="ctr"/>
                      <a:r>
                        <a:rPr lang="en-US" altLang="zh-TW" sz="1400" u="none" strike="noStrike" dirty="0">
                          <a:effectLst/>
                        </a:rPr>
                        <a:t>0</a:t>
                      </a:r>
                      <a:endParaRPr lang="en-US" altLang="zh-TW" sz="1400" b="1" i="0" u="none" strike="noStrike" dirty="0">
                        <a:solidFill>
                          <a:srgbClr val="000000"/>
                        </a:solidFill>
                        <a:effectLst/>
                        <a:latin typeface="標楷體" panose="03000509000000000000" pitchFamily="65" charset="-120"/>
                        <a:ea typeface="標楷體" panose="03000509000000000000" pitchFamily="65" charset="-120"/>
                      </a:endParaRPr>
                    </a:p>
                  </a:txBody>
                  <a:tcPr marL="9525" marR="9525" marT="9525" marB="0" anchor="ctr"/>
                </a:tc>
                <a:tc>
                  <a:txBody>
                    <a:bodyPr/>
                    <a:lstStyle/>
                    <a:p>
                      <a:pPr algn="ctr" fontAlgn="ctr"/>
                      <a:r>
                        <a:rPr lang="en-US" altLang="zh-TW" sz="1400" u="none" strike="noStrike" dirty="0">
                          <a:effectLst/>
                        </a:rPr>
                        <a:t>0</a:t>
                      </a:r>
                      <a:endParaRPr lang="en-US" altLang="zh-TW" sz="1400" b="1" i="0" u="none" strike="noStrike" dirty="0">
                        <a:solidFill>
                          <a:srgbClr val="000000"/>
                        </a:solidFill>
                        <a:effectLst/>
                        <a:latin typeface="標楷體" panose="03000509000000000000" pitchFamily="65" charset="-120"/>
                        <a:ea typeface="標楷體" panose="03000509000000000000" pitchFamily="65" charset="-120"/>
                      </a:endParaRPr>
                    </a:p>
                  </a:txBody>
                  <a:tcPr marL="9525" marR="9525" marT="9525" marB="0" anchor="ctr"/>
                </a:tc>
              </a:tr>
              <a:tr h="477074">
                <a:tc>
                  <a:txBody>
                    <a:bodyPr/>
                    <a:lstStyle/>
                    <a:p>
                      <a:pPr algn="ctr" fontAlgn="ctr"/>
                      <a:r>
                        <a:rPr lang="zh-TW" altLang="en-US" sz="1400" u="none" strike="noStrike">
                          <a:effectLst/>
                        </a:rPr>
                        <a:t>★★★</a:t>
                      </a:r>
                      <a:endParaRPr lang="zh-TW" altLang="en-US" sz="1400" b="1" i="0" u="none" strike="noStrike">
                        <a:solidFill>
                          <a:srgbClr val="000000"/>
                        </a:solidFill>
                        <a:effectLst/>
                        <a:latin typeface="標楷體" panose="03000509000000000000" pitchFamily="65" charset="-120"/>
                        <a:ea typeface="標楷體" panose="03000509000000000000" pitchFamily="65" charset="-120"/>
                      </a:endParaRPr>
                    </a:p>
                  </a:txBody>
                  <a:tcPr marL="9525" marR="9525" marT="9525" marB="0" anchor="ctr"/>
                </a:tc>
                <a:tc>
                  <a:txBody>
                    <a:bodyPr/>
                    <a:lstStyle/>
                    <a:p>
                      <a:pPr algn="ctr" fontAlgn="ctr"/>
                      <a:r>
                        <a:rPr lang="en-US" sz="1400" u="none" strike="noStrike" dirty="0">
                          <a:effectLst/>
                        </a:rPr>
                        <a:t>TXT、CSV、XML、JSON</a:t>
                      </a:r>
                      <a:endParaRPr lang="en-US" sz="1400" b="1" i="0" u="none" strike="noStrike" dirty="0">
                        <a:solidFill>
                          <a:srgbClr val="000000"/>
                        </a:solidFill>
                        <a:effectLst/>
                        <a:latin typeface="標楷體" panose="03000509000000000000" pitchFamily="65" charset="-120"/>
                        <a:ea typeface="標楷體" panose="03000509000000000000" pitchFamily="65" charset="-120"/>
                      </a:endParaRPr>
                    </a:p>
                  </a:txBody>
                  <a:tcPr marL="9525" marR="9525" marT="9525" marB="0" anchor="ctr"/>
                </a:tc>
                <a:tc>
                  <a:txBody>
                    <a:bodyPr/>
                    <a:lstStyle/>
                    <a:p>
                      <a:pPr algn="ctr" fontAlgn="ctr"/>
                      <a:r>
                        <a:rPr lang="en-US" altLang="zh-TW" sz="1400" u="none" strike="noStrike" dirty="0">
                          <a:effectLst/>
                        </a:rPr>
                        <a:t>6</a:t>
                      </a:r>
                      <a:endParaRPr lang="en-US" altLang="zh-TW" sz="1400" b="1" i="0" u="none" strike="noStrike" dirty="0">
                        <a:solidFill>
                          <a:srgbClr val="000000"/>
                        </a:solidFill>
                        <a:effectLst/>
                        <a:latin typeface="標楷體" panose="03000509000000000000" pitchFamily="65" charset="-120"/>
                        <a:ea typeface="標楷體" panose="03000509000000000000" pitchFamily="65" charset="-120"/>
                      </a:endParaRPr>
                    </a:p>
                  </a:txBody>
                  <a:tcPr marL="9525" marR="9525" marT="9525" marB="0" anchor="ctr"/>
                </a:tc>
                <a:tc>
                  <a:txBody>
                    <a:bodyPr/>
                    <a:lstStyle/>
                    <a:p>
                      <a:pPr algn="ctr" fontAlgn="ctr"/>
                      <a:r>
                        <a:rPr lang="en-US" altLang="zh-TW" sz="1400" u="none" strike="noStrike" dirty="0">
                          <a:effectLst/>
                        </a:rPr>
                        <a:t>12</a:t>
                      </a:r>
                      <a:endParaRPr lang="en-US" altLang="zh-TW" sz="1400" b="1" i="0" u="none" strike="noStrike" dirty="0">
                        <a:solidFill>
                          <a:srgbClr val="000000"/>
                        </a:solidFill>
                        <a:effectLst/>
                        <a:latin typeface="標楷體" panose="03000509000000000000" pitchFamily="65" charset="-120"/>
                        <a:ea typeface="標楷體" panose="03000509000000000000" pitchFamily="65" charset="-120"/>
                      </a:endParaRPr>
                    </a:p>
                  </a:txBody>
                  <a:tcPr marL="9525" marR="9525" marT="9525" marB="0" anchor="ctr"/>
                </a:tc>
                <a:tc>
                  <a:txBody>
                    <a:bodyPr/>
                    <a:lstStyle/>
                    <a:p>
                      <a:pPr algn="ctr" fontAlgn="ctr"/>
                      <a:r>
                        <a:rPr lang="en-US" altLang="zh-TW" sz="1400" b="0" i="0" u="none" strike="noStrike" dirty="0" smtClean="0">
                          <a:solidFill>
                            <a:schemeClr val="dk1"/>
                          </a:solidFill>
                          <a:effectLst/>
                          <a:latin typeface="+mn-lt"/>
                          <a:ea typeface="+mn-ea"/>
                        </a:rPr>
                        <a:t>50</a:t>
                      </a:r>
                      <a:endParaRPr lang="en-US" altLang="zh-TW" sz="1400" b="1" i="0" u="none" strike="noStrike" dirty="0">
                        <a:solidFill>
                          <a:srgbClr val="000000"/>
                        </a:solidFill>
                        <a:effectLst/>
                        <a:latin typeface="標楷體" panose="03000509000000000000" pitchFamily="65" charset="-120"/>
                        <a:ea typeface="標楷體" panose="03000509000000000000" pitchFamily="65" charset="-120"/>
                      </a:endParaRPr>
                    </a:p>
                  </a:txBody>
                  <a:tcPr marL="9525" marR="9525" marT="9525" marB="0" anchor="ctr"/>
                </a:tc>
              </a:tr>
              <a:tr h="477074">
                <a:tc gridSpan="2">
                  <a:txBody>
                    <a:bodyPr/>
                    <a:lstStyle/>
                    <a:p>
                      <a:pPr algn="ctr" fontAlgn="ctr"/>
                      <a:r>
                        <a:rPr lang="zh-TW" altLang="en-US" sz="1400" b="1" u="none" strike="noStrike" dirty="0">
                          <a:effectLst/>
                          <a:latin typeface="標楷體" panose="03000509000000000000" pitchFamily="65" charset="-120"/>
                          <a:ea typeface="標楷體" panose="03000509000000000000" pitchFamily="65" charset="-120"/>
                        </a:rPr>
                        <a:t>歷年累計開放項數</a:t>
                      </a:r>
                      <a:endParaRPr lang="zh-TW" altLang="en-US" sz="1400" b="1" i="0" u="none" strike="noStrike" dirty="0">
                        <a:solidFill>
                          <a:srgbClr val="000000"/>
                        </a:solidFill>
                        <a:effectLst/>
                        <a:latin typeface="標楷體" panose="03000509000000000000" pitchFamily="65" charset="-120"/>
                        <a:ea typeface="標楷體" panose="03000509000000000000" pitchFamily="65" charset="-120"/>
                      </a:endParaRPr>
                    </a:p>
                  </a:txBody>
                  <a:tcPr marL="9525" marR="9525" marT="9525" marB="0" anchor="ctr"/>
                </a:tc>
                <a:tc hMerge="1">
                  <a:txBody>
                    <a:bodyPr/>
                    <a:lstStyle/>
                    <a:p>
                      <a:endParaRPr lang="zh-TW" altLang="en-US"/>
                    </a:p>
                  </a:txBody>
                  <a:tcPr/>
                </a:tc>
                <a:tc>
                  <a:txBody>
                    <a:bodyPr/>
                    <a:lstStyle/>
                    <a:p>
                      <a:pPr algn="ctr" fontAlgn="ctr"/>
                      <a:r>
                        <a:rPr lang="en-US" altLang="zh-TW" sz="1400" u="none" strike="noStrike">
                          <a:effectLst/>
                        </a:rPr>
                        <a:t>6</a:t>
                      </a:r>
                      <a:endParaRPr lang="en-US" altLang="zh-TW" sz="1400" b="1" i="0" u="none" strike="noStrike">
                        <a:solidFill>
                          <a:srgbClr val="000000"/>
                        </a:solidFill>
                        <a:effectLst/>
                        <a:latin typeface="標楷體" panose="03000509000000000000" pitchFamily="65" charset="-120"/>
                        <a:ea typeface="標楷體" panose="03000509000000000000" pitchFamily="65" charset="-120"/>
                      </a:endParaRPr>
                    </a:p>
                  </a:txBody>
                  <a:tcPr marL="9525" marR="9525" marT="9525" marB="0" anchor="ctr"/>
                </a:tc>
                <a:tc>
                  <a:txBody>
                    <a:bodyPr/>
                    <a:lstStyle/>
                    <a:p>
                      <a:pPr algn="ctr" fontAlgn="ctr"/>
                      <a:r>
                        <a:rPr lang="en-US" altLang="zh-TW" sz="1400" u="none" strike="noStrike" dirty="0">
                          <a:effectLst/>
                        </a:rPr>
                        <a:t>12</a:t>
                      </a:r>
                      <a:endParaRPr lang="en-US" altLang="zh-TW" sz="1400" b="1" i="0" u="none" strike="noStrike" dirty="0">
                        <a:solidFill>
                          <a:srgbClr val="000000"/>
                        </a:solidFill>
                        <a:effectLst/>
                        <a:latin typeface="標楷體" panose="03000509000000000000" pitchFamily="65" charset="-120"/>
                        <a:ea typeface="標楷體" panose="03000509000000000000" pitchFamily="65" charset="-120"/>
                      </a:endParaRPr>
                    </a:p>
                  </a:txBody>
                  <a:tcPr marL="9525" marR="9525" marT="9525" marB="0" anchor="ctr"/>
                </a:tc>
                <a:tc>
                  <a:txBody>
                    <a:bodyPr/>
                    <a:lstStyle/>
                    <a:p>
                      <a:pPr algn="ctr" fontAlgn="ctr"/>
                      <a:r>
                        <a:rPr lang="en-US" altLang="zh-TW" sz="1400" b="1" u="none" strike="noStrike" dirty="0" smtClean="0">
                          <a:solidFill>
                            <a:srgbClr val="FF0000"/>
                          </a:solidFill>
                          <a:effectLst/>
                        </a:rPr>
                        <a:t>55</a:t>
                      </a:r>
                      <a:endParaRPr lang="en-US" altLang="zh-TW" sz="1400" b="1" i="0" u="none" strike="noStrike" dirty="0">
                        <a:solidFill>
                          <a:srgbClr val="FF0000"/>
                        </a:solidFill>
                        <a:effectLst/>
                        <a:latin typeface="標楷體" panose="03000509000000000000" pitchFamily="65" charset="-120"/>
                        <a:ea typeface="標楷體" panose="03000509000000000000" pitchFamily="65" charset="-120"/>
                      </a:endParaRPr>
                    </a:p>
                  </a:txBody>
                  <a:tcPr marL="9525" marR="9525" marT="9525" marB="0" anchor="ctr"/>
                </a:tc>
              </a:tr>
              <a:tr h="477074">
                <a:tc gridSpan="2">
                  <a:txBody>
                    <a:bodyPr/>
                    <a:lstStyle/>
                    <a:p>
                      <a:pPr algn="ctr" fontAlgn="ctr"/>
                      <a:r>
                        <a:rPr lang="zh-TW" altLang="en-US" sz="1400" b="1" u="none" strike="noStrike" dirty="0">
                          <a:effectLst/>
                          <a:latin typeface="標楷體" panose="03000509000000000000" pitchFamily="65" charset="-120"/>
                          <a:ea typeface="標楷體" panose="03000509000000000000" pitchFamily="65" charset="-120"/>
                        </a:rPr>
                        <a:t>經濟部</a:t>
                      </a:r>
                      <a:r>
                        <a:rPr lang="en-US" altLang="zh-TW" sz="1400" b="1" u="none" strike="noStrike" dirty="0">
                          <a:effectLst/>
                          <a:latin typeface="標楷體" panose="03000509000000000000" pitchFamily="65" charset="-120"/>
                          <a:ea typeface="標楷體" panose="03000509000000000000" pitchFamily="65" charset="-120"/>
                        </a:rPr>
                        <a:t>104</a:t>
                      </a:r>
                      <a:r>
                        <a:rPr lang="zh-TW" altLang="en-US" sz="1400" b="1" u="none" strike="noStrike" dirty="0">
                          <a:effectLst/>
                          <a:latin typeface="標楷體" panose="03000509000000000000" pitchFamily="65" charset="-120"/>
                          <a:ea typeface="標楷體" panose="03000509000000000000" pitchFamily="65" charset="-120"/>
                        </a:rPr>
                        <a:t>年各單位開放數量指標</a:t>
                      </a:r>
                      <a:endParaRPr lang="zh-TW" altLang="en-US" sz="1400" b="1" i="0" u="none" strike="noStrike" dirty="0">
                        <a:solidFill>
                          <a:srgbClr val="000000"/>
                        </a:solidFill>
                        <a:effectLst/>
                        <a:latin typeface="標楷體" panose="03000509000000000000" pitchFamily="65" charset="-120"/>
                        <a:ea typeface="標楷體" panose="03000509000000000000" pitchFamily="65" charset="-120"/>
                      </a:endParaRPr>
                    </a:p>
                  </a:txBody>
                  <a:tcPr marL="9525" marR="9525" marT="9525" marB="0" anchor="ctr"/>
                </a:tc>
                <a:tc hMerge="1">
                  <a:txBody>
                    <a:bodyPr/>
                    <a:lstStyle/>
                    <a:p>
                      <a:endParaRPr lang="zh-TW" altLang="en-US"/>
                    </a:p>
                  </a:txBody>
                  <a:tcPr/>
                </a:tc>
                <a:tc gridSpan="3">
                  <a:txBody>
                    <a:bodyPr/>
                    <a:lstStyle/>
                    <a:p>
                      <a:pPr algn="ctr" fontAlgn="ctr"/>
                      <a:r>
                        <a:rPr lang="en-US" altLang="zh-TW" sz="1400" b="1" u="none" strike="noStrike" dirty="0">
                          <a:effectLst/>
                          <a:latin typeface="標楷體" panose="03000509000000000000" pitchFamily="65" charset="-120"/>
                          <a:ea typeface="標楷體" panose="03000509000000000000" pitchFamily="65" charset="-120"/>
                        </a:rPr>
                        <a:t>104</a:t>
                      </a:r>
                      <a:r>
                        <a:rPr lang="zh-TW" altLang="en-US" sz="1400" b="1" u="none" strike="noStrike" dirty="0">
                          <a:effectLst/>
                          <a:latin typeface="標楷體" panose="03000509000000000000" pitchFamily="65" charset="-120"/>
                          <a:ea typeface="標楷體" panose="03000509000000000000" pitchFamily="65" charset="-120"/>
                        </a:rPr>
                        <a:t>年數量指標</a:t>
                      </a:r>
                      <a:r>
                        <a:rPr lang="en-US" altLang="zh-TW" sz="1400" b="1" u="none" strike="noStrike" dirty="0">
                          <a:solidFill>
                            <a:srgbClr val="FF0000"/>
                          </a:solidFill>
                          <a:effectLst/>
                          <a:latin typeface="標楷體" panose="03000509000000000000" pitchFamily="65" charset="-120"/>
                          <a:ea typeface="標楷體" panose="03000509000000000000" pitchFamily="65" charset="-120"/>
                        </a:rPr>
                        <a:t>35</a:t>
                      </a:r>
                      <a:endParaRPr lang="en-US" altLang="zh-TW" sz="1400" b="1" i="0" u="none" strike="noStrike" dirty="0">
                        <a:solidFill>
                          <a:srgbClr val="FF0000"/>
                        </a:solidFill>
                        <a:effectLst/>
                        <a:latin typeface="標楷體" panose="03000509000000000000" pitchFamily="65" charset="-120"/>
                        <a:ea typeface="標楷體" panose="03000509000000000000" pitchFamily="65" charset="-120"/>
                      </a:endParaRPr>
                    </a:p>
                  </a:txBody>
                  <a:tcPr marL="9525" marR="9525" marT="9525" marB="0" anchor="ctr"/>
                </a:tc>
                <a:tc hMerge="1">
                  <a:txBody>
                    <a:bodyPr/>
                    <a:lstStyle/>
                    <a:p>
                      <a:endParaRPr lang="zh-TW" altLang="en-US"/>
                    </a:p>
                  </a:txBody>
                  <a:tcPr/>
                </a:tc>
                <a:tc hMerge="1">
                  <a:txBody>
                    <a:bodyPr/>
                    <a:lstStyle/>
                    <a:p>
                      <a:endParaRPr lang="zh-TW" altLang="en-US"/>
                    </a:p>
                  </a:txBody>
                  <a:tcPr/>
                </a:tc>
              </a:tr>
            </a:tbl>
          </a:graphicData>
        </a:graphic>
      </p:graphicFrame>
      <p:sp>
        <p:nvSpPr>
          <p:cNvPr id="4" name="投影片編號版面配置區 3"/>
          <p:cNvSpPr>
            <a:spLocks noGrp="1"/>
          </p:cNvSpPr>
          <p:nvPr>
            <p:ph type="sldNum" sz="quarter" idx="12"/>
          </p:nvPr>
        </p:nvSpPr>
        <p:spPr/>
        <p:txBody>
          <a:bodyPr/>
          <a:lstStyle/>
          <a:p>
            <a:pPr>
              <a:defRPr/>
            </a:pPr>
            <a:fld id="{7452A25E-FBCA-4884-A182-7BCC0E6EBB75}" type="slidenum">
              <a:rPr lang="en-US" altLang="zh-TW" smtClean="0"/>
              <a:pPr>
                <a:defRPr/>
              </a:pPr>
              <a:t>17</a:t>
            </a:fld>
            <a:endParaRPr lang="en-US" altLang="zh-TW"/>
          </a:p>
        </p:txBody>
      </p:sp>
    </p:spTree>
    <p:extLst>
      <p:ext uri="{BB962C8B-B14F-4D97-AF65-F5344CB8AC3E}">
        <p14:creationId xmlns:p14="http://schemas.microsoft.com/office/powerpoint/2010/main" val="3282954113"/>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標題 1"/>
          <p:cNvSpPr>
            <a:spLocks noGrp="1"/>
          </p:cNvSpPr>
          <p:nvPr>
            <p:ph type="title"/>
          </p:nvPr>
        </p:nvSpPr>
        <p:spPr/>
        <p:txBody>
          <a:bodyPr/>
          <a:lstStyle/>
          <a:p>
            <a:r>
              <a:rPr lang="zh-TW" altLang="en-US" dirty="0" smtClean="0">
                <a:solidFill>
                  <a:schemeClr val="tx1"/>
                </a:solidFill>
                <a:latin typeface="標楷體" panose="03000509000000000000" pitchFamily="65" charset="-120"/>
                <a:ea typeface="標楷體" panose="03000509000000000000" pitchFamily="65" charset="-120"/>
              </a:rPr>
              <a:t>資料集使用統計</a:t>
            </a:r>
          </a:p>
        </p:txBody>
      </p:sp>
      <p:graphicFrame>
        <p:nvGraphicFramePr>
          <p:cNvPr id="6" name="內容版面配置區 5"/>
          <p:cNvGraphicFramePr>
            <a:graphicFrameLocks noGrp="1"/>
          </p:cNvGraphicFramePr>
          <p:nvPr>
            <p:ph idx="1"/>
            <p:extLst>
              <p:ext uri="{D42A27DB-BD31-4B8C-83A1-F6EECF244321}">
                <p14:modId xmlns:p14="http://schemas.microsoft.com/office/powerpoint/2010/main" val="4224923860"/>
              </p:ext>
            </p:extLst>
          </p:nvPr>
        </p:nvGraphicFramePr>
        <p:xfrm>
          <a:off x="706000" y="1770428"/>
          <a:ext cx="7772400" cy="4706572"/>
        </p:xfrm>
        <a:graphic>
          <a:graphicData uri="http://schemas.openxmlformats.org/drawingml/2006/chart">
            <c:chart xmlns:c="http://schemas.openxmlformats.org/drawingml/2006/chart" xmlns:r="http://schemas.openxmlformats.org/officeDocument/2006/relationships" r:id="rId3"/>
          </a:graphicData>
        </a:graphic>
      </p:graphicFrame>
      <p:sp>
        <p:nvSpPr>
          <p:cNvPr id="35844" name="投影片編號版面配置區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anose="02020603050405020304" pitchFamily="18" charset="0"/>
                <a:ea typeface="新細明體" panose="02020500000000000000" pitchFamily="18" charset="-120"/>
              </a:defRPr>
            </a:lvl1pPr>
            <a:lvl2pPr marL="742950" indent="-285750">
              <a:spcBef>
                <a:spcPct val="20000"/>
              </a:spcBef>
              <a:buChar char="–"/>
              <a:defRPr kumimoji="1" sz="2800">
                <a:solidFill>
                  <a:schemeClr val="tx1"/>
                </a:solidFill>
                <a:latin typeface="Times New Roman" panose="02020603050405020304" pitchFamily="18" charset="0"/>
                <a:ea typeface="新細明體" panose="02020500000000000000" pitchFamily="18" charset="-120"/>
              </a:defRPr>
            </a:lvl2pPr>
            <a:lvl3pPr marL="1143000" indent="-228600">
              <a:spcBef>
                <a:spcPct val="20000"/>
              </a:spcBef>
              <a:buChar char="•"/>
              <a:defRPr kumimoji="1" sz="2400">
                <a:solidFill>
                  <a:schemeClr val="tx1"/>
                </a:solidFill>
                <a:latin typeface="Times New Roman" panose="02020603050405020304" pitchFamily="18" charset="0"/>
                <a:ea typeface="新細明體" panose="02020500000000000000" pitchFamily="18" charset="-120"/>
              </a:defRPr>
            </a:lvl3pPr>
            <a:lvl4pPr marL="1600200" indent="-228600">
              <a:spcBef>
                <a:spcPct val="20000"/>
              </a:spcBef>
              <a:buChar char="–"/>
              <a:defRPr kumimoji="1" sz="2000">
                <a:solidFill>
                  <a:schemeClr val="tx1"/>
                </a:solidFill>
                <a:latin typeface="Times New Roman" panose="02020603050405020304" pitchFamily="18" charset="0"/>
                <a:ea typeface="新細明體" panose="02020500000000000000" pitchFamily="18" charset="-120"/>
              </a:defRPr>
            </a:lvl4pPr>
            <a:lvl5pPr marL="2057400" indent="-228600">
              <a:spcBef>
                <a:spcPct val="20000"/>
              </a:spcBef>
              <a:buChar char="»"/>
              <a:defRPr kumimoji="1" sz="2000">
                <a:solidFill>
                  <a:schemeClr val="tx1"/>
                </a:solidFill>
                <a:latin typeface="Times New Roman" panose="02020603050405020304" pitchFamily="18" charset="0"/>
                <a:ea typeface="新細明體" panose="02020500000000000000" pitchFamily="18" charset="-120"/>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新細明體" panose="02020500000000000000" pitchFamily="18" charset="-120"/>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新細明體" panose="02020500000000000000" pitchFamily="18" charset="-120"/>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新細明體" panose="02020500000000000000" pitchFamily="18" charset="-120"/>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新細明體" panose="02020500000000000000" pitchFamily="18" charset="-120"/>
              </a:defRPr>
            </a:lvl9pPr>
          </a:lstStyle>
          <a:p>
            <a:pPr>
              <a:spcBef>
                <a:spcPct val="0"/>
              </a:spcBef>
              <a:buFontTx/>
              <a:buNone/>
            </a:pPr>
            <a:fld id="{1E614F5E-A146-48DC-92D6-87BF3E74383A}" type="slidenum">
              <a:rPr lang="en-US" altLang="zh-TW" sz="1400" smtClean="0"/>
              <a:pPr>
                <a:spcBef>
                  <a:spcPct val="0"/>
                </a:spcBef>
                <a:buFontTx/>
                <a:buNone/>
              </a:pPr>
              <a:t>18</a:t>
            </a:fld>
            <a:endParaRPr lang="en-US" altLang="zh-TW" sz="1400" smtClean="0"/>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文字方塊 1"/>
          <p:cNvSpPr txBox="1">
            <a:spLocks noChangeArrowheads="1"/>
          </p:cNvSpPr>
          <p:nvPr/>
        </p:nvSpPr>
        <p:spPr bwMode="auto">
          <a:xfrm>
            <a:off x="3563938" y="0"/>
            <a:ext cx="2663825"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Calibri" pitchFamily="34" charset="0"/>
                <a:ea typeface="新細明體" charset="-120"/>
              </a:defRPr>
            </a:lvl1pPr>
            <a:lvl2pPr>
              <a:defRPr sz="2800">
                <a:solidFill>
                  <a:schemeClr val="tx1"/>
                </a:solidFill>
                <a:latin typeface="Calibri" pitchFamily="34" charset="0"/>
                <a:ea typeface="新細明體" charset="-120"/>
              </a:defRPr>
            </a:lvl2pPr>
            <a:lvl3pPr>
              <a:defRPr sz="2400">
                <a:solidFill>
                  <a:schemeClr val="tx1"/>
                </a:solidFill>
                <a:latin typeface="Calibri" pitchFamily="34" charset="0"/>
                <a:ea typeface="新細明體" charset="-120"/>
              </a:defRPr>
            </a:lvl3pPr>
            <a:lvl4pPr>
              <a:defRPr sz="2000">
                <a:solidFill>
                  <a:schemeClr val="tx1"/>
                </a:solidFill>
                <a:latin typeface="Calibri" pitchFamily="34" charset="0"/>
                <a:ea typeface="新細明體" charset="-120"/>
              </a:defRPr>
            </a:lvl4pPr>
            <a:lvl5pPr>
              <a:defRPr sz="2000">
                <a:solidFill>
                  <a:schemeClr val="tx1"/>
                </a:solidFill>
                <a:latin typeface="Calibri" pitchFamily="34" charset="0"/>
                <a:ea typeface="新細明體" charset="-120"/>
              </a:defRPr>
            </a:lvl5pPr>
            <a:lvl6pPr eaLnBrk="0" fontAlgn="base" hangingPunct="0">
              <a:spcAft>
                <a:spcPct val="0"/>
              </a:spcAft>
              <a:buFont typeface="Arial" charset="0"/>
              <a:buChar char="»"/>
              <a:defRPr sz="2000">
                <a:solidFill>
                  <a:schemeClr val="tx1"/>
                </a:solidFill>
                <a:latin typeface="Calibri" pitchFamily="34" charset="0"/>
                <a:ea typeface="新細明體" charset="-120"/>
              </a:defRPr>
            </a:lvl6pPr>
            <a:lvl7pPr eaLnBrk="0" fontAlgn="base" hangingPunct="0">
              <a:spcAft>
                <a:spcPct val="0"/>
              </a:spcAft>
              <a:buFont typeface="Arial" charset="0"/>
              <a:buChar char="»"/>
              <a:defRPr sz="2000">
                <a:solidFill>
                  <a:schemeClr val="tx1"/>
                </a:solidFill>
                <a:latin typeface="Calibri" pitchFamily="34" charset="0"/>
                <a:ea typeface="新細明體" charset="-120"/>
              </a:defRPr>
            </a:lvl7pPr>
            <a:lvl8pPr eaLnBrk="0" fontAlgn="base" hangingPunct="0">
              <a:spcAft>
                <a:spcPct val="0"/>
              </a:spcAft>
              <a:buFont typeface="Arial" charset="0"/>
              <a:buChar char="»"/>
              <a:defRPr sz="2000">
                <a:solidFill>
                  <a:schemeClr val="tx1"/>
                </a:solidFill>
                <a:latin typeface="Calibri" pitchFamily="34" charset="0"/>
                <a:ea typeface="新細明體" charset="-120"/>
              </a:defRPr>
            </a:lvl8pPr>
            <a:lvl9pPr eaLnBrk="0" fontAlgn="base" hangingPunct="0">
              <a:spcAft>
                <a:spcPct val="0"/>
              </a:spcAft>
              <a:buFont typeface="Arial" charset="0"/>
              <a:buChar char="»"/>
              <a:defRPr sz="2000">
                <a:solidFill>
                  <a:schemeClr val="tx1"/>
                </a:solidFill>
                <a:latin typeface="Calibri" pitchFamily="34" charset="0"/>
                <a:ea typeface="新細明體" charset="-120"/>
              </a:defRPr>
            </a:lvl9pPr>
          </a:lstStyle>
          <a:p>
            <a:pPr fontAlgn="t">
              <a:buFont typeface="Arial" charset="0"/>
              <a:buNone/>
            </a:pPr>
            <a:r>
              <a:rPr kumimoji="0" lang="zh-TW" altLang="en-US" sz="4800" dirty="0">
                <a:latin typeface="標楷體" panose="03000509000000000000" pitchFamily="65" charset="-120"/>
                <a:ea typeface="標楷體" panose="03000509000000000000" pitchFamily="65" charset="-120"/>
              </a:rPr>
              <a:t>跨域協作</a:t>
            </a:r>
            <a:endParaRPr kumimoji="0" lang="en-US" altLang="zh-TW" sz="4800" dirty="0">
              <a:latin typeface="標楷體" panose="03000509000000000000" pitchFamily="65" charset="-120"/>
              <a:ea typeface="標楷體" panose="03000509000000000000" pitchFamily="65" charset="-120"/>
            </a:endParaRPr>
          </a:p>
        </p:txBody>
      </p:sp>
      <p:sp>
        <p:nvSpPr>
          <p:cNvPr id="6" name="文字方塊 5"/>
          <p:cNvSpPr txBox="1"/>
          <p:nvPr/>
        </p:nvSpPr>
        <p:spPr>
          <a:xfrm>
            <a:off x="239302" y="1439778"/>
            <a:ext cx="8677596" cy="954107"/>
          </a:xfrm>
          <a:prstGeom prst="rect">
            <a:avLst/>
          </a:prstGeom>
          <a:gradFill flip="none" rotWithShape="1">
            <a:gsLst>
              <a:gs pos="0">
                <a:schemeClr val="accent3">
                  <a:lumMod val="60000"/>
                  <a:lumOff val="40000"/>
                </a:schemeClr>
              </a:gs>
              <a:gs pos="100000">
                <a:schemeClr val="bg1"/>
              </a:gs>
            </a:gsLst>
            <a:path path="circle">
              <a:fillToRect l="50000" t="50000" r="50000" b="50000"/>
            </a:path>
            <a:tileRect/>
          </a:gradFill>
        </p:spPr>
        <p:txBody>
          <a:bodyPr>
            <a:spAutoFit/>
          </a:bodyPr>
          <a:lstStyle/>
          <a:p>
            <a:pPr algn="ctr">
              <a:defRPr/>
            </a:pPr>
            <a:r>
              <a:rPr lang="zh-TW" altLang="en-US" sz="2800" b="1" dirty="0">
                <a:solidFill>
                  <a:srgbClr val="FF0000"/>
                </a:solidFill>
                <a:ea typeface="微軟正黑體" pitchFamily="34" charset="-120"/>
              </a:rPr>
              <a:t>活化</a:t>
            </a:r>
            <a:r>
              <a:rPr lang="en-US" altLang="zh-TW" sz="2800" b="1" dirty="0">
                <a:solidFill>
                  <a:srgbClr val="FF0000"/>
                </a:solidFill>
                <a:ea typeface="微軟正黑體" pitchFamily="34" charset="-120"/>
              </a:rPr>
              <a:t>Open Data</a:t>
            </a:r>
            <a:r>
              <a:rPr lang="zh-TW" altLang="en-US" sz="2800" b="1" dirty="0">
                <a:solidFill>
                  <a:srgbClr val="FF0000"/>
                </a:solidFill>
                <a:ea typeface="微軟正黑體" pitchFamily="34" charset="-120"/>
              </a:rPr>
              <a:t>應用，創造台灣產業新價值</a:t>
            </a:r>
            <a:endParaRPr lang="en-US" altLang="zh-TW" sz="2800" b="1" dirty="0">
              <a:solidFill>
                <a:srgbClr val="FF0000"/>
              </a:solidFill>
              <a:ea typeface="微軟正黑體" pitchFamily="34" charset="-120"/>
            </a:endParaRPr>
          </a:p>
          <a:p>
            <a:pPr algn="ctr">
              <a:lnSpc>
                <a:spcPts val="3200"/>
              </a:lnSpc>
              <a:defRPr/>
            </a:pPr>
            <a:r>
              <a:rPr lang="zh-TW" altLang="en-US" sz="2000" b="1" dirty="0">
                <a:solidFill>
                  <a:schemeClr val="tx1"/>
                </a:solidFill>
                <a:ea typeface="微軟正黑體" pitchFamily="34" charset="-120"/>
              </a:rPr>
              <a:t>促成民眾或業者運用</a:t>
            </a:r>
            <a:r>
              <a:rPr lang="en-US" altLang="zh-TW" sz="2000" b="1" dirty="0">
                <a:solidFill>
                  <a:schemeClr val="tx1"/>
                </a:solidFill>
                <a:ea typeface="微軟正黑體" pitchFamily="34" charset="-120"/>
              </a:rPr>
              <a:t>Open Data</a:t>
            </a:r>
            <a:r>
              <a:rPr lang="zh-TW" altLang="en-US" sz="2000" b="1" dirty="0">
                <a:solidFill>
                  <a:schemeClr val="tx1"/>
                </a:solidFill>
                <a:ea typeface="微軟正黑體" pitchFamily="34" charset="-120"/>
              </a:rPr>
              <a:t>發展</a:t>
            </a:r>
            <a:r>
              <a:rPr lang="en-US" altLang="zh-TW" sz="2000" b="1" dirty="0">
                <a:solidFill>
                  <a:schemeClr val="tx1"/>
                </a:solidFill>
                <a:ea typeface="微軟正黑體" pitchFamily="34" charset="-120"/>
              </a:rPr>
              <a:t>100</a:t>
            </a:r>
            <a:r>
              <a:rPr lang="zh-TW" altLang="en-US" sz="2000" b="1" dirty="0">
                <a:solidFill>
                  <a:schemeClr val="tx1"/>
                </a:solidFill>
                <a:ea typeface="微軟正黑體" pitchFamily="34" charset="-120"/>
              </a:rPr>
              <a:t>項資料應用服務、觸達</a:t>
            </a:r>
            <a:r>
              <a:rPr lang="en-US" altLang="zh-TW" sz="2000" b="1" dirty="0">
                <a:solidFill>
                  <a:schemeClr val="tx1"/>
                </a:solidFill>
                <a:ea typeface="微軟正黑體" pitchFamily="34" charset="-120"/>
              </a:rPr>
              <a:t>100</a:t>
            </a:r>
            <a:r>
              <a:rPr lang="zh-TW" altLang="en-US" sz="2000" b="1" dirty="0">
                <a:solidFill>
                  <a:schemeClr val="tx1"/>
                </a:solidFill>
                <a:ea typeface="微軟正黑體" pitchFamily="34" charset="-120"/>
              </a:rPr>
              <a:t>萬人次。</a:t>
            </a:r>
          </a:p>
        </p:txBody>
      </p:sp>
      <p:grpSp>
        <p:nvGrpSpPr>
          <p:cNvPr id="26630" name="群組 1"/>
          <p:cNvGrpSpPr>
            <a:grpSpLocks/>
          </p:cNvGrpSpPr>
          <p:nvPr/>
        </p:nvGrpSpPr>
        <p:grpSpPr bwMode="auto">
          <a:xfrm>
            <a:off x="317023" y="2483896"/>
            <a:ext cx="8425555" cy="4328068"/>
            <a:chOff x="-86287" y="2121265"/>
            <a:chExt cx="9087632" cy="4668176"/>
          </a:xfrm>
        </p:grpSpPr>
        <p:sp>
          <p:nvSpPr>
            <p:cNvPr id="9" name="Oval 8"/>
            <p:cNvSpPr>
              <a:spLocks noChangeArrowheads="1"/>
            </p:cNvSpPr>
            <p:nvPr/>
          </p:nvSpPr>
          <p:spPr bwMode="gray">
            <a:xfrm>
              <a:off x="3294062" y="3282182"/>
              <a:ext cx="2622280" cy="2698536"/>
            </a:xfrm>
            <a:prstGeom prst="ellipse">
              <a:avLst/>
            </a:prstGeom>
            <a:gradFill flip="none" rotWithShape="1">
              <a:gsLst>
                <a:gs pos="0">
                  <a:srgbClr val="FFFF99">
                    <a:shade val="30000"/>
                    <a:satMod val="115000"/>
                  </a:srgbClr>
                </a:gs>
                <a:gs pos="50000">
                  <a:srgbClr val="FFFF99">
                    <a:shade val="67500"/>
                    <a:satMod val="115000"/>
                  </a:srgbClr>
                </a:gs>
                <a:gs pos="100000">
                  <a:srgbClr val="FFFF99">
                    <a:shade val="100000"/>
                    <a:satMod val="115000"/>
                  </a:srgbClr>
                </a:gs>
              </a:gsLst>
              <a:path path="circle">
                <a:fillToRect t="100000" r="100000"/>
              </a:path>
              <a:tileRect l="-100000" b="-100000"/>
            </a:gradFill>
            <a:ln/>
          </p:spPr>
          <p:style>
            <a:lnRef idx="1">
              <a:schemeClr val="accent5"/>
            </a:lnRef>
            <a:fillRef idx="3">
              <a:schemeClr val="accent5"/>
            </a:fillRef>
            <a:effectRef idx="2">
              <a:schemeClr val="accent5"/>
            </a:effectRef>
            <a:fontRef idx="minor">
              <a:schemeClr val="lt1"/>
            </a:fontRef>
          </p:style>
          <p:txBody>
            <a:bodyPr lIns="45720" tIns="44450" rIns="45720" bIns="44450" anchor="ctr" anchorCtr="1"/>
            <a:lstStyle/>
            <a:p>
              <a:pPr>
                <a:defRPr/>
              </a:pPr>
              <a:endParaRPr lang="zh-TW" altLang="en-US">
                <a:latin typeface="微軟正黑體" pitchFamily="34" charset="-120"/>
                <a:ea typeface="微軟正黑體" pitchFamily="34" charset="-120"/>
              </a:endParaRPr>
            </a:p>
          </p:txBody>
        </p:sp>
        <p:sp>
          <p:nvSpPr>
            <p:cNvPr id="10" name="AutoShape 44"/>
            <p:cNvSpPr>
              <a:spLocks noChangeArrowheads="1"/>
            </p:cNvSpPr>
            <p:nvPr/>
          </p:nvSpPr>
          <p:spPr bwMode="gray">
            <a:xfrm rot="17973186">
              <a:off x="4777727" y="3377878"/>
              <a:ext cx="791420" cy="288364"/>
            </a:xfrm>
            <a:prstGeom prst="rightArrow">
              <a:avLst>
                <a:gd name="adj1" fmla="val 35167"/>
                <a:gd name="adj2" fmla="val 111029"/>
              </a:avLst>
            </a:prstGeom>
            <a:gradFill rotWithShape="1">
              <a:gsLst>
                <a:gs pos="0">
                  <a:schemeClr val="tx2">
                    <a:gamma/>
                    <a:shade val="89020"/>
                    <a:invGamma/>
                    <a:alpha val="0"/>
                  </a:schemeClr>
                </a:gs>
                <a:gs pos="100000">
                  <a:schemeClr val="tx2"/>
                </a:gs>
              </a:gsLst>
              <a:lin ang="0" scaled="1"/>
            </a:gradFill>
            <a:ln>
              <a:noFill/>
            </a:ln>
            <a:effectLst/>
            <a:extLst>
              <a:ext uri="{91240B29-F687-4F45-9708-019B960494DF}">
                <a14:hiddenLine xmlns:a14="http://schemas.microsoft.com/office/drawing/2010/main" w="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defRPr/>
              </a:pPr>
              <a:endParaRPr lang="zh-TW" altLang="en-US">
                <a:ea typeface="微軟正黑體" pitchFamily="34" charset="-120"/>
              </a:endParaRPr>
            </a:p>
          </p:txBody>
        </p:sp>
        <p:sp>
          <p:nvSpPr>
            <p:cNvPr id="11" name="AutoShape 45"/>
            <p:cNvSpPr>
              <a:spLocks noChangeArrowheads="1"/>
            </p:cNvSpPr>
            <p:nvPr/>
          </p:nvSpPr>
          <p:spPr bwMode="gray">
            <a:xfrm rot="3465783">
              <a:off x="4777727" y="5541888"/>
              <a:ext cx="791420" cy="288364"/>
            </a:xfrm>
            <a:prstGeom prst="rightArrow">
              <a:avLst>
                <a:gd name="adj1" fmla="val 35167"/>
                <a:gd name="adj2" fmla="val 111028"/>
              </a:avLst>
            </a:prstGeom>
            <a:gradFill rotWithShape="1">
              <a:gsLst>
                <a:gs pos="0">
                  <a:schemeClr val="tx2">
                    <a:gamma/>
                    <a:shade val="89020"/>
                    <a:invGamma/>
                    <a:alpha val="0"/>
                  </a:schemeClr>
                </a:gs>
                <a:gs pos="100000">
                  <a:schemeClr val="tx2"/>
                </a:gs>
              </a:gsLst>
              <a:lin ang="0" scaled="1"/>
            </a:gradFill>
            <a:ln>
              <a:noFill/>
            </a:ln>
            <a:effectLst/>
            <a:extLst>
              <a:ext uri="{91240B29-F687-4F45-9708-019B960494DF}">
                <a14:hiddenLine xmlns:a14="http://schemas.microsoft.com/office/drawing/2010/main" w="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defRPr/>
              </a:pPr>
              <a:endParaRPr lang="zh-TW" altLang="en-US">
                <a:ea typeface="微軟正黑體" pitchFamily="34" charset="-120"/>
              </a:endParaRPr>
            </a:p>
          </p:txBody>
        </p:sp>
        <p:sp>
          <p:nvSpPr>
            <p:cNvPr id="12" name="AutoShape 46"/>
            <p:cNvSpPr>
              <a:spLocks noChangeArrowheads="1"/>
            </p:cNvSpPr>
            <p:nvPr/>
          </p:nvSpPr>
          <p:spPr bwMode="gray">
            <a:xfrm rot="14369022">
              <a:off x="3505973" y="3425012"/>
              <a:ext cx="854664" cy="298364"/>
            </a:xfrm>
            <a:prstGeom prst="rightArrow">
              <a:avLst>
                <a:gd name="adj1" fmla="val 35167"/>
                <a:gd name="adj2" fmla="val 111029"/>
              </a:avLst>
            </a:prstGeom>
            <a:gradFill rotWithShape="1">
              <a:gsLst>
                <a:gs pos="0">
                  <a:schemeClr val="tx2">
                    <a:gamma/>
                    <a:shade val="89020"/>
                    <a:invGamma/>
                    <a:alpha val="0"/>
                  </a:schemeClr>
                </a:gs>
                <a:gs pos="100000">
                  <a:schemeClr val="tx2"/>
                </a:gs>
              </a:gsLst>
              <a:lin ang="0" scaled="1"/>
            </a:gradFill>
            <a:ln>
              <a:noFill/>
            </a:ln>
            <a:effectLst/>
            <a:extLst>
              <a:ext uri="{91240B29-F687-4F45-9708-019B960494DF}">
                <a14:hiddenLine xmlns:a14="http://schemas.microsoft.com/office/drawing/2010/main" w="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defRPr/>
              </a:pPr>
              <a:endParaRPr lang="zh-TW" altLang="en-US">
                <a:ea typeface="微軟正黑體" pitchFamily="34" charset="-120"/>
              </a:endParaRPr>
            </a:p>
          </p:txBody>
        </p:sp>
        <p:sp>
          <p:nvSpPr>
            <p:cNvPr id="13" name="AutoShape 47"/>
            <p:cNvSpPr>
              <a:spLocks noChangeArrowheads="1"/>
            </p:cNvSpPr>
            <p:nvPr/>
          </p:nvSpPr>
          <p:spPr bwMode="gray">
            <a:xfrm rot="7535209">
              <a:off x="3520927" y="5507701"/>
              <a:ext cx="791420" cy="288364"/>
            </a:xfrm>
            <a:prstGeom prst="rightArrow">
              <a:avLst>
                <a:gd name="adj1" fmla="val 35167"/>
                <a:gd name="adj2" fmla="val 111029"/>
              </a:avLst>
            </a:prstGeom>
            <a:gradFill rotWithShape="1">
              <a:gsLst>
                <a:gs pos="0">
                  <a:schemeClr val="tx2">
                    <a:gamma/>
                    <a:shade val="89020"/>
                    <a:invGamma/>
                    <a:alpha val="0"/>
                  </a:schemeClr>
                </a:gs>
                <a:gs pos="100000">
                  <a:schemeClr val="tx2"/>
                </a:gs>
              </a:gsLst>
              <a:lin ang="0" scaled="1"/>
            </a:gradFill>
            <a:ln>
              <a:noFill/>
            </a:ln>
            <a:effectLst/>
            <a:extLst>
              <a:ext uri="{91240B29-F687-4F45-9708-019B960494DF}">
                <a14:hiddenLine xmlns:a14="http://schemas.microsoft.com/office/drawing/2010/main" w="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defRPr/>
              </a:pPr>
              <a:endParaRPr lang="zh-TW" altLang="en-US">
                <a:ea typeface="微軟正黑體" pitchFamily="34" charset="-120"/>
              </a:endParaRPr>
            </a:p>
          </p:txBody>
        </p:sp>
        <p:sp>
          <p:nvSpPr>
            <p:cNvPr id="14" name="AutoShape 48"/>
            <p:cNvSpPr>
              <a:spLocks noChangeArrowheads="1"/>
            </p:cNvSpPr>
            <p:nvPr/>
          </p:nvSpPr>
          <p:spPr bwMode="gray">
            <a:xfrm>
              <a:off x="5355956" y="4505778"/>
              <a:ext cx="930099" cy="336737"/>
            </a:xfrm>
            <a:prstGeom prst="rightArrow">
              <a:avLst>
                <a:gd name="adj1" fmla="val 35167"/>
                <a:gd name="adj2" fmla="val 111029"/>
              </a:avLst>
            </a:prstGeom>
            <a:gradFill rotWithShape="1">
              <a:gsLst>
                <a:gs pos="0">
                  <a:schemeClr val="tx2">
                    <a:gamma/>
                    <a:shade val="89020"/>
                    <a:invGamma/>
                    <a:alpha val="0"/>
                  </a:schemeClr>
                </a:gs>
                <a:gs pos="100000">
                  <a:schemeClr val="tx2"/>
                </a:gs>
              </a:gsLst>
              <a:lin ang="0" scaled="1"/>
            </a:gradFill>
            <a:ln>
              <a:noFill/>
            </a:ln>
            <a:effectLst/>
            <a:extLst>
              <a:ext uri="{91240B29-F687-4F45-9708-019B960494DF}">
                <a14:hiddenLine xmlns:a14="http://schemas.microsoft.com/office/drawing/2010/main" w="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defRPr/>
              </a:pPr>
              <a:endParaRPr lang="zh-TW" altLang="en-US">
                <a:ea typeface="微軟正黑體" pitchFamily="34" charset="-120"/>
              </a:endParaRPr>
            </a:p>
          </p:txBody>
        </p:sp>
        <p:sp>
          <p:nvSpPr>
            <p:cNvPr id="15" name="AutoShape 49"/>
            <p:cNvSpPr>
              <a:spLocks noChangeArrowheads="1"/>
            </p:cNvSpPr>
            <p:nvPr/>
          </p:nvSpPr>
          <p:spPr bwMode="gray">
            <a:xfrm rot="10800000">
              <a:off x="2945700" y="4498941"/>
              <a:ext cx="865092" cy="288876"/>
            </a:xfrm>
            <a:prstGeom prst="rightArrow">
              <a:avLst>
                <a:gd name="adj1" fmla="val 35167"/>
                <a:gd name="adj2" fmla="val 121041"/>
              </a:avLst>
            </a:prstGeom>
            <a:gradFill rotWithShape="1">
              <a:gsLst>
                <a:gs pos="0">
                  <a:schemeClr val="tx2">
                    <a:gamma/>
                    <a:shade val="89020"/>
                    <a:invGamma/>
                    <a:alpha val="0"/>
                  </a:schemeClr>
                </a:gs>
                <a:gs pos="100000">
                  <a:schemeClr val="tx2"/>
                </a:gs>
              </a:gsLst>
              <a:lin ang="0" scaled="1"/>
            </a:gradFill>
            <a:ln>
              <a:noFill/>
            </a:ln>
            <a:effectLst/>
            <a:extLst>
              <a:ext uri="{91240B29-F687-4F45-9708-019B960494DF}">
                <a14:hiddenLine xmlns:a14="http://schemas.microsoft.com/office/drawing/2010/main" w="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defRPr/>
              </a:pPr>
              <a:endParaRPr lang="zh-TW" altLang="en-US">
                <a:ea typeface="微軟正黑體" pitchFamily="34" charset="-120"/>
              </a:endParaRPr>
            </a:p>
          </p:txBody>
        </p:sp>
        <p:sp>
          <p:nvSpPr>
            <p:cNvPr id="26642" name="Oval 50"/>
            <p:cNvSpPr>
              <a:spLocks noChangeArrowheads="1"/>
            </p:cNvSpPr>
            <p:nvPr/>
          </p:nvSpPr>
          <p:spPr bwMode="invGray">
            <a:xfrm>
              <a:off x="2692400" y="4284663"/>
              <a:ext cx="3743325" cy="649287"/>
            </a:xfrm>
            <a:prstGeom prst="ellipse">
              <a:avLst/>
            </a:prstGeom>
            <a:noFill/>
            <a:ln w="38100" algn="ctr">
              <a:solidFill>
                <a:schemeClr val="tx1"/>
              </a:solidFill>
              <a:round/>
              <a:headEnd/>
              <a:tailEnd/>
            </a:ln>
            <a:effectLst/>
            <a:extLst>
              <a:ext uri="{909E8E84-426E-40DD-AFC4-6F175D3DCCD1}">
                <a14:hiddenFill xmlns:a14="http://schemas.microsoft.com/office/drawing/2010/main">
                  <a:solidFill>
                    <a:schemeClr val="bg2"/>
                  </a:solidFill>
                </a14:hiddenFill>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endParaRPr lang="zh-TW" altLang="en-US" sz="2400">
                <a:solidFill>
                  <a:schemeClr val="tx1"/>
                </a:solidFill>
                <a:ea typeface="微軟正黑體" pitchFamily="34" charset="-120"/>
              </a:endParaRPr>
            </a:p>
          </p:txBody>
        </p:sp>
        <p:grpSp>
          <p:nvGrpSpPr>
            <p:cNvPr id="26643" name="Group 51"/>
            <p:cNvGrpSpPr>
              <a:grpSpLocks/>
            </p:cNvGrpSpPr>
            <p:nvPr/>
          </p:nvGrpSpPr>
          <p:grpSpPr bwMode="auto">
            <a:xfrm>
              <a:off x="3429000" y="2795588"/>
              <a:ext cx="360363" cy="360362"/>
              <a:chOff x="1973" y="1706"/>
              <a:chExt cx="227" cy="227"/>
            </a:xfrm>
          </p:grpSpPr>
          <p:sp>
            <p:nvSpPr>
              <p:cNvPr id="18" name="Oval 52"/>
              <p:cNvSpPr>
                <a:spLocks noChangeArrowheads="1"/>
              </p:cNvSpPr>
              <p:nvPr/>
            </p:nvSpPr>
            <p:spPr bwMode="gray">
              <a:xfrm>
                <a:off x="1973" y="1698"/>
                <a:ext cx="227" cy="227"/>
              </a:xfrm>
              <a:prstGeom prst="ellipse">
                <a:avLst/>
              </a:prstGeom>
              <a:gradFill rotWithShape="1">
                <a:gsLst>
                  <a:gs pos="0">
                    <a:schemeClr val="accent1">
                      <a:gamma/>
                      <a:tint val="33725"/>
                      <a:invGamma/>
                    </a:schemeClr>
                  </a:gs>
                  <a:gs pos="100000">
                    <a:schemeClr val="accent1"/>
                  </a:gs>
                </a:gsLst>
                <a:path path="shape">
                  <a:fillToRect l="50000" t="50000" r="50000" b="50000"/>
                </a:path>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152400" dir="16200000" sy="-100000" rotWithShape="0">
                        <a:schemeClr val="bg2">
                          <a:alpha val="50000"/>
                        </a:schemeClr>
                      </a:outerShdw>
                    </a:effectLst>
                  </a14:hiddenEffects>
                </a:ext>
              </a:extLst>
            </p:spPr>
            <p:txBody>
              <a:bodyPr wrap="none" anchor="ctr"/>
              <a:lstStyle/>
              <a:p>
                <a:pPr>
                  <a:defRPr/>
                </a:pPr>
                <a:endParaRPr lang="zh-TW" altLang="en-US">
                  <a:ea typeface="微軟正黑體" pitchFamily="34" charset="-120"/>
                </a:endParaRPr>
              </a:p>
            </p:txBody>
          </p:sp>
          <p:sp>
            <p:nvSpPr>
              <p:cNvPr id="19" name="Oval 53"/>
              <p:cNvSpPr>
                <a:spLocks noChangeArrowheads="1"/>
              </p:cNvSpPr>
              <p:nvPr/>
            </p:nvSpPr>
            <p:spPr bwMode="gray">
              <a:xfrm>
                <a:off x="1984" y="1725"/>
                <a:ext cx="144" cy="142"/>
              </a:xfrm>
              <a:prstGeom prst="ellipse">
                <a:avLst/>
              </a:prstGeom>
              <a:gradFill rotWithShape="1">
                <a:gsLst>
                  <a:gs pos="0">
                    <a:schemeClr val="accent1">
                      <a:gamma/>
                      <a:tint val="33725"/>
                      <a:invGamma/>
                    </a:schemeClr>
                  </a:gs>
                  <a:gs pos="100000">
                    <a:schemeClr val="accent1">
                      <a:alpha val="0"/>
                    </a:schemeClr>
                  </a:gs>
                </a:gsLst>
                <a:path path="shape">
                  <a:fillToRect l="50000" t="50000" r="50000" b="50000"/>
                </a:path>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76200" dir="10800000" kx="-3284103" algn="br" rotWithShape="0">
                        <a:schemeClr val="bg2">
                          <a:alpha val="50000"/>
                        </a:schemeClr>
                      </a:outerShdw>
                    </a:effectLst>
                  </a14:hiddenEffects>
                </a:ext>
              </a:extLst>
            </p:spPr>
            <p:txBody>
              <a:bodyPr wrap="none" anchor="ctr"/>
              <a:lstStyle/>
              <a:p>
                <a:pPr>
                  <a:defRPr/>
                </a:pPr>
                <a:endParaRPr lang="zh-TW" altLang="en-US">
                  <a:ea typeface="微軟正黑體" pitchFamily="34" charset="-120"/>
                </a:endParaRPr>
              </a:p>
            </p:txBody>
          </p:sp>
        </p:grpSp>
        <p:grpSp>
          <p:nvGrpSpPr>
            <p:cNvPr id="26644" name="Group 54"/>
            <p:cNvGrpSpPr>
              <a:grpSpLocks/>
            </p:cNvGrpSpPr>
            <p:nvPr/>
          </p:nvGrpSpPr>
          <p:grpSpPr bwMode="auto">
            <a:xfrm>
              <a:off x="2484438" y="4451350"/>
              <a:ext cx="360362" cy="360363"/>
              <a:chOff x="1565" y="2659"/>
              <a:chExt cx="227" cy="227"/>
            </a:xfrm>
          </p:grpSpPr>
          <p:sp>
            <p:nvSpPr>
              <p:cNvPr id="21" name="Oval 55"/>
              <p:cNvSpPr>
                <a:spLocks noChangeArrowheads="1"/>
              </p:cNvSpPr>
              <p:nvPr/>
            </p:nvSpPr>
            <p:spPr bwMode="gray">
              <a:xfrm>
                <a:off x="1565" y="2659"/>
                <a:ext cx="227" cy="227"/>
              </a:xfrm>
              <a:prstGeom prst="ellipse">
                <a:avLst/>
              </a:prstGeom>
              <a:gradFill rotWithShape="1">
                <a:gsLst>
                  <a:gs pos="0">
                    <a:schemeClr val="accent1">
                      <a:gamma/>
                      <a:tint val="33725"/>
                      <a:invGamma/>
                    </a:schemeClr>
                  </a:gs>
                  <a:gs pos="100000">
                    <a:schemeClr val="accent1"/>
                  </a:gs>
                </a:gsLst>
                <a:path path="shape">
                  <a:fillToRect l="50000" t="50000" r="50000" b="50000"/>
                </a:path>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152400" dir="16200000" sy="-100000" rotWithShape="0">
                        <a:schemeClr val="bg2">
                          <a:alpha val="50000"/>
                        </a:schemeClr>
                      </a:outerShdw>
                    </a:effectLst>
                  </a14:hiddenEffects>
                </a:ext>
              </a:extLst>
            </p:spPr>
            <p:txBody>
              <a:bodyPr wrap="none" anchor="ctr"/>
              <a:lstStyle/>
              <a:p>
                <a:pPr>
                  <a:defRPr/>
                </a:pPr>
                <a:endParaRPr lang="zh-TW" altLang="en-US">
                  <a:ea typeface="微軟正黑體" pitchFamily="34" charset="-120"/>
                </a:endParaRPr>
              </a:p>
            </p:txBody>
          </p:sp>
          <p:sp>
            <p:nvSpPr>
              <p:cNvPr id="22" name="Oval 56"/>
              <p:cNvSpPr>
                <a:spLocks noChangeArrowheads="1"/>
              </p:cNvSpPr>
              <p:nvPr/>
            </p:nvSpPr>
            <p:spPr bwMode="gray">
              <a:xfrm>
                <a:off x="1575" y="2678"/>
                <a:ext cx="141" cy="142"/>
              </a:xfrm>
              <a:prstGeom prst="ellipse">
                <a:avLst/>
              </a:prstGeom>
              <a:gradFill rotWithShape="1">
                <a:gsLst>
                  <a:gs pos="0">
                    <a:schemeClr val="accent1">
                      <a:gamma/>
                      <a:tint val="33725"/>
                      <a:invGamma/>
                    </a:schemeClr>
                  </a:gs>
                  <a:gs pos="100000">
                    <a:schemeClr val="accent1">
                      <a:alpha val="0"/>
                    </a:schemeClr>
                  </a:gs>
                </a:gsLst>
                <a:path path="shape">
                  <a:fillToRect l="50000" t="50000" r="50000" b="50000"/>
                </a:path>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76200" dir="10800000" kx="-3284103" algn="br" rotWithShape="0">
                        <a:schemeClr val="bg2">
                          <a:alpha val="50000"/>
                        </a:schemeClr>
                      </a:outerShdw>
                    </a:effectLst>
                  </a14:hiddenEffects>
                </a:ext>
              </a:extLst>
            </p:spPr>
            <p:txBody>
              <a:bodyPr wrap="none" anchor="ctr"/>
              <a:lstStyle/>
              <a:p>
                <a:pPr>
                  <a:defRPr/>
                </a:pPr>
                <a:endParaRPr lang="zh-TW" altLang="en-US">
                  <a:ea typeface="微軟正黑體" pitchFamily="34" charset="-120"/>
                </a:endParaRPr>
              </a:p>
            </p:txBody>
          </p:sp>
        </p:grpSp>
        <p:grpSp>
          <p:nvGrpSpPr>
            <p:cNvPr id="26645" name="Group 57"/>
            <p:cNvGrpSpPr>
              <a:grpSpLocks/>
            </p:cNvGrpSpPr>
            <p:nvPr/>
          </p:nvGrpSpPr>
          <p:grpSpPr bwMode="auto">
            <a:xfrm>
              <a:off x="3348038" y="5994400"/>
              <a:ext cx="360362" cy="360363"/>
              <a:chOff x="2109" y="3612"/>
              <a:chExt cx="227" cy="227"/>
            </a:xfrm>
          </p:grpSpPr>
          <p:sp>
            <p:nvSpPr>
              <p:cNvPr id="24" name="Oval 58"/>
              <p:cNvSpPr>
                <a:spLocks noChangeArrowheads="1"/>
              </p:cNvSpPr>
              <p:nvPr/>
            </p:nvSpPr>
            <p:spPr bwMode="gray">
              <a:xfrm>
                <a:off x="2109" y="3612"/>
                <a:ext cx="238" cy="227"/>
              </a:xfrm>
              <a:prstGeom prst="ellipse">
                <a:avLst/>
              </a:prstGeom>
              <a:gradFill rotWithShape="1">
                <a:gsLst>
                  <a:gs pos="0">
                    <a:schemeClr val="accent1">
                      <a:gamma/>
                      <a:tint val="33725"/>
                      <a:invGamma/>
                    </a:schemeClr>
                  </a:gs>
                  <a:gs pos="100000">
                    <a:schemeClr val="accent1"/>
                  </a:gs>
                </a:gsLst>
                <a:path path="shape">
                  <a:fillToRect l="50000" t="50000" r="50000" b="50000"/>
                </a:path>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152400" dir="16200000" sy="-100000" rotWithShape="0">
                        <a:schemeClr val="bg2">
                          <a:alpha val="50000"/>
                        </a:schemeClr>
                      </a:outerShdw>
                    </a:effectLst>
                  </a14:hiddenEffects>
                </a:ext>
              </a:extLst>
            </p:spPr>
            <p:txBody>
              <a:bodyPr wrap="none" anchor="ctr"/>
              <a:lstStyle/>
              <a:p>
                <a:pPr>
                  <a:defRPr/>
                </a:pPr>
                <a:endParaRPr lang="zh-TW" altLang="en-US">
                  <a:ea typeface="微軟正黑體" pitchFamily="34" charset="-120"/>
                </a:endParaRPr>
              </a:p>
            </p:txBody>
          </p:sp>
          <p:sp>
            <p:nvSpPr>
              <p:cNvPr id="25" name="Oval 59"/>
              <p:cNvSpPr>
                <a:spLocks noChangeArrowheads="1"/>
              </p:cNvSpPr>
              <p:nvPr/>
            </p:nvSpPr>
            <p:spPr bwMode="gray">
              <a:xfrm>
                <a:off x="2119" y="3634"/>
                <a:ext cx="141" cy="142"/>
              </a:xfrm>
              <a:prstGeom prst="ellipse">
                <a:avLst/>
              </a:prstGeom>
              <a:gradFill rotWithShape="1">
                <a:gsLst>
                  <a:gs pos="0">
                    <a:schemeClr val="accent1">
                      <a:gamma/>
                      <a:tint val="33725"/>
                      <a:invGamma/>
                    </a:schemeClr>
                  </a:gs>
                  <a:gs pos="100000">
                    <a:schemeClr val="accent1">
                      <a:alpha val="0"/>
                    </a:schemeClr>
                  </a:gs>
                </a:gsLst>
                <a:path path="shape">
                  <a:fillToRect l="50000" t="50000" r="50000" b="50000"/>
                </a:path>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76200" dir="10800000" kx="-3284103" algn="br" rotWithShape="0">
                        <a:schemeClr val="bg2">
                          <a:alpha val="50000"/>
                        </a:schemeClr>
                      </a:outerShdw>
                    </a:effectLst>
                  </a14:hiddenEffects>
                </a:ext>
              </a:extLst>
            </p:spPr>
            <p:txBody>
              <a:bodyPr wrap="none" anchor="ctr"/>
              <a:lstStyle/>
              <a:p>
                <a:pPr>
                  <a:defRPr/>
                </a:pPr>
                <a:endParaRPr lang="zh-TW" altLang="en-US">
                  <a:ea typeface="微軟正黑體" pitchFamily="34" charset="-120"/>
                </a:endParaRPr>
              </a:p>
            </p:txBody>
          </p:sp>
        </p:grpSp>
        <p:grpSp>
          <p:nvGrpSpPr>
            <p:cNvPr id="26646" name="Group 60"/>
            <p:cNvGrpSpPr>
              <a:grpSpLocks/>
            </p:cNvGrpSpPr>
            <p:nvPr/>
          </p:nvGrpSpPr>
          <p:grpSpPr bwMode="auto">
            <a:xfrm>
              <a:off x="5278438" y="2774950"/>
              <a:ext cx="360362" cy="360363"/>
              <a:chOff x="3470" y="1706"/>
              <a:chExt cx="227" cy="227"/>
            </a:xfrm>
          </p:grpSpPr>
          <p:sp>
            <p:nvSpPr>
              <p:cNvPr id="27" name="Oval 61"/>
              <p:cNvSpPr>
                <a:spLocks noChangeArrowheads="1"/>
              </p:cNvSpPr>
              <p:nvPr/>
            </p:nvSpPr>
            <p:spPr bwMode="gray">
              <a:xfrm>
                <a:off x="3459" y="1706"/>
                <a:ext cx="238" cy="227"/>
              </a:xfrm>
              <a:prstGeom prst="ellipse">
                <a:avLst/>
              </a:prstGeom>
              <a:gradFill rotWithShape="1">
                <a:gsLst>
                  <a:gs pos="0">
                    <a:schemeClr val="accent1">
                      <a:gamma/>
                      <a:tint val="33725"/>
                      <a:invGamma/>
                    </a:schemeClr>
                  </a:gs>
                  <a:gs pos="100000">
                    <a:schemeClr val="accent1"/>
                  </a:gs>
                </a:gsLst>
                <a:path path="shape">
                  <a:fillToRect l="50000" t="50000" r="50000" b="50000"/>
                </a:path>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152400" dir="16200000" sy="-100000" rotWithShape="0">
                        <a:schemeClr val="bg2">
                          <a:alpha val="50000"/>
                        </a:schemeClr>
                      </a:outerShdw>
                    </a:effectLst>
                  </a14:hiddenEffects>
                </a:ext>
              </a:extLst>
            </p:spPr>
            <p:txBody>
              <a:bodyPr wrap="none" anchor="ctr"/>
              <a:lstStyle/>
              <a:p>
                <a:pPr>
                  <a:defRPr/>
                </a:pPr>
                <a:endParaRPr lang="zh-TW" altLang="en-US">
                  <a:ea typeface="微軟正黑體" pitchFamily="34" charset="-120"/>
                </a:endParaRPr>
              </a:p>
            </p:txBody>
          </p:sp>
          <p:sp>
            <p:nvSpPr>
              <p:cNvPr id="28" name="Oval 62"/>
              <p:cNvSpPr>
                <a:spLocks noChangeArrowheads="1"/>
              </p:cNvSpPr>
              <p:nvPr/>
            </p:nvSpPr>
            <p:spPr bwMode="gray">
              <a:xfrm>
                <a:off x="3480" y="1725"/>
                <a:ext cx="141" cy="142"/>
              </a:xfrm>
              <a:prstGeom prst="ellipse">
                <a:avLst/>
              </a:prstGeom>
              <a:gradFill rotWithShape="1">
                <a:gsLst>
                  <a:gs pos="0">
                    <a:schemeClr val="accent1">
                      <a:gamma/>
                      <a:tint val="33725"/>
                      <a:invGamma/>
                    </a:schemeClr>
                  </a:gs>
                  <a:gs pos="100000">
                    <a:schemeClr val="accent1">
                      <a:alpha val="0"/>
                    </a:schemeClr>
                  </a:gs>
                </a:gsLst>
                <a:path path="shape">
                  <a:fillToRect l="50000" t="50000" r="50000" b="50000"/>
                </a:path>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76200" dir="10800000" kx="-3284103" algn="br" rotWithShape="0">
                        <a:schemeClr val="bg2">
                          <a:alpha val="50000"/>
                        </a:schemeClr>
                      </a:outerShdw>
                    </a:effectLst>
                  </a14:hiddenEffects>
                </a:ext>
              </a:extLst>
            </p:spPr>
            <p:txBody>
              <a:bodyPr wrap="none" anchor="ctr"/>
              <a:lstStyle/>
              <a:p>
                <a:pPr>
                  <a:defRPr/>
                </a:pPr>
                <a:endParaRPr lang="zh-TW" altLang="en-US">
                  <a:ea typeface="微軟正黑體" pitchFamily="34" charset="-120"/>
                </a:endParaRPr>
              </a:p>
            </p:txBody>
          </p:sp>
        </p:grpSp>
        <p:grpSp>
          <p:nvGrpSpPr>
            <p:cNvPr id="26647" name="Group 63"/>
            <p:cNvGrpSpPr>
              <a:grpSpLocks/>
            </p:cNvGrpSpPr>
            <p:nvPr/>
          </p:nvGrpSpPr>
          <p:grpSpPr bwMode="auto">
            <a:xfrm>
              <a:off x="6227763" y="4451350"/>
              <a:ext cx="360362" cy="360363"/>
              <a:chOff x="3923" y="2659"/>
              <a:chExt cx="227" cy="227"/>
            </a:xfrm>
          </p:grpSpPr>
          <p:sp>
            <p:nvSpPr>
              <p:cNvPr id="30" name="Oval 64"/>
              <p:cNvSpPr>
                <a:spLocks noChangeArrowheads="1"/>
              </p:cNvSpPr>
              <p:nvPr/>
            </p:nvSpPr>
            <p:spPr bwMode="gray">
              <a:xfrm>
                <a:off x="3923" y="2659"/>
                <a:ext cx="227" cy="227"/>
              </a:xfrm>
              <a:prstGeom prst="ellipse">
                <a:avLst/>
              </a:prstGeom>
              <a:gradFill rotWithShape="1">
                <a:gsLst>
                  <a:gs pos="0">
                    <a:schemeClr val="accent1">
                      <a:gamma/>
                      <a:tint val="33725"/>
                      <a:invGamma/>
                    </a:schemeClr>
                  </a:gs>
                  <a:gs pos="100000">
                    <a:schemeClr val="accent1"/>
                  </a:gs>
                </a:gsLst>
                <a:path path="shape">
                  <a:fillToRect l="50000" t="50000" r="50000" b="50000"/>
                </a:path>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152400" dir="16200000" sy="-100000" rotWithShape="0">
                        <a:schemeClr val="bg2">
                          <a:alpha val="50000"/>
                        </a:schemeClr>
                      </a:outerShdw>
                    </a:effectLst>
                  </a14:hiddenEffects>
                </a:ext>
              </a:extLst>
            </p:spPr>
            <p:txBody>
              <a:bodyPr wrap="none" anchor="ctr"/>
              <a:lstStyle/>
              <a:p>
                <a:pPr>
                  <a:defRPr/>
                </a:pPr>
                <a:endParaRPr lang="zh-TW" altLang="en-US">
                  <a:ea typeface="微軟正黑體" pitchFamily="34" charset="-120"/>
                </a:endParaRPr>
              </a:p>
            </p:txBody>
          </p:sp>
          <p:sp>
            <p:nvSpPr>
              <p:cNvPr id="31" name="Oval 65"/>
              <p:cNvSpPr>
                <a:spLocks noChangeArrowheads="1"/>
              </p:cNvSpPr>
              <p:nvPr/>
            </p:nvSpPr>
            <p:spPr bwMode="gray">
              <a:xfrm>
                <a:off x="3933" y="2678"/>
                <a:ext cx="141" cy="142"/>
              </a:xfrm>
              <a:prstGeom prst="ellipse">
                <a:avLst/>
              </a:prstGeom>
              <a:gradFill rotWithShape="1">
                <a:gsLst>
                  <a:gs pos="0">
                    <a:schemeClr val="accent1">
                      <a:gamma/>
                      <a:tint val="33725"/>
                      <a:invGamma/>
                    </a:schemeClr>
                  </a:gs>
                  <a:gs pos="100000">
                    <a:schemeClr val="accent1">
                      <a:alpha val="0"/>
                    </a:schemeClr>
                  </a:gs>
                </a:gsLst>
                <a:path path="shape">
                  <a:fillToRect l="50000" t="50000" r="50000" b="50000"/>
                </a:path>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76200" dir="10800000" kx="-3284103" algn="br" rotWithShape="0">
                        <a:schemeClr val="bg2">
                          <a:alpha val="50000"/>
                        </a:schemeClr>
                      </a:outerShdw>
                    </a:effectLst>
                  </a14:hiddenEffects>
                </a:ext>
              </a:extLst>
            </p:spPr>
            <p:txBody>
              <a:bodyPr wrap="none" anchor="ctr"/>
              <a:lstStyle/>
              <a:p>
                <a:pPr>
                  <a:defRPr/>
                </a:pPr>
                <a:endParaRPr lang="zh-TW" altLang="en-US">
                  <a:ea typeface="微軟正黑體" pitchFamily="34" charset="-120"/>
                </a:endParaRPr>
              </a:p>
            </p:txBody>
          </p:sp>
        </p:grpSp>
        <p:grpSp>
          <p:nvGrpSpPr>
            <p:cNvPr id="26648" name="Group 66"/>
            <p:cNvGrpSpPr>
              <a:grpSpLocks/>
            </p:cNvGrpSpPr>
            <p:nvPr/>
          </p:nvGrpSpPr>
          <p:grpSpPr bwMode="auto">
            <a:xfrm>
              <a:off x="5334000" y="6051550"/>
              <a:ext cx="360363" cy="360363"/>
              <a:chOff x="3515" y="3521"/>
              <a:chExt cx="227" cy="227"/>
            </a:xfrm>
          </p:grpSpPr>
          <p:sp>
            <p:nvSpPr>
              <p:cNvPr id="33" name="Oval 67"/>
              <p:cNvSpPr>
                <a:spLocks noChangeArrowheads="1"/>
              </p:cNvSpPr>
              <p:nvPr/>
            </p:nvSpPr>
            <p:spPr bwMode="gray">
              <a:xfrm>
                <a:off x="3515" y="3521"/>
                <a:ext cx="227" cy="227"/>
              </a:xfrm>
              <a:prstGeom prst="ellipse">
                <a:avLst/>
              </a:prstGeom>
              <a:gradFill rotWithShape="1">
                <a:gsLst>
                  <a:gs pos="0">
                    <a:schemeClr val="accent1">
                      <a:gamma/>
                      <a:tint val="33725"/>
                      <a:invGamma/>
                    </a:schemeClr>
                  </a:gs>
                  <a:gs pos="100000">
                    <a:schemeClr val="accent1"/>
                  </a:gs>
                </a:gsLst>
                <a:path path="shape">
                  <a:fillToRect l="50000" t="50000" r="50000" b="50000"/>
                </a:path>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152400" dir="16200000" sy="-100000" rotWithShape="0">
                        <a:schemeClr val="bg2">
                          <a:alpha val="50000"/>
                        </a:schemeClr>
                      </a:outerShdw>
                    </a:effectLst>
                  </a14:hiddenEffects>
                </a:ext>
              </a:extLst>
            </p:spPr>
            <p:txBody>
              <a:bodyPr wrap="none" anchor="ctr"/>
              <a:lstStyle/>
              <a:p>
                <a:pPr>
                  <a:defRPr/>
                </a:pPr>
                <a:endParaRPr lang="zh-TW" altLang="en-US">
                  <a:ea typeface="微軟正黑體" pitchFamily="34" charset="-120"/>
                </a:endParaRPr>
              </a:p>
            </p:txBody>
          </p:sp>
          <p:sp>
            <p:nvSpPr>
              <p:cNvPr id="34" name="Oval 68"/>
              <p:cNvSpPr>
                <a:spLocks noChangeArrowheads="1"/>
              </p:cNvSpPr>
              <p:nvPr/>
            </p:nvSpPr>
            <p:spPr bwMode="gray">
              <a:xfrm>
                <a:off x="3526" y="3540"/>
                <a:ext cx="144" cy="142"/>
              </a:xfrm>
              <a:prstGeom prst="ellipse">
                <a:avLst/>
              </a:prstGeom>
              <a:gradFill rotWithShape="1">
                <a:gsLst>
                  <a:gs pos="0">
                    <a:schemeClr val="accent1">
                      <a:gamma/>
                      <a:tint val="33725"/>
                      <a:invGamma/>
                    </a:schemeClr>
                  </a:gs>
                  <a:gs pos="100000">
                    <a:schemeClr val="accent1">
                      <a:alpha val="0"/>
                    </a:schemeClr>
                  </a:gs>
                </a:gsLst>
                <a:path path="shape">
                  <a:fillToRect l="50000" t="50000" r="50000" b="50000"/>
                </a:path>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76200" dir="10800000" kx="-3284103" algn="br" rotWithShape="0">
                        <a:schemeClr val="bg2">
                          <a:alpha val="50000"/>
                        </a:schemeClr>
                      </a:outerShdw>
                    </a:effectLst>
                  </a14:hiddenEffects>
                </a:ext>
              </a:extLst>
            </p:spPr>
            <p:txBody>
              <a:bodyPr wrap="none" anchor="ctr"/>
              <a:lstStyle/>
              <a:p>
                <a:pPr>
                  <a:defRPr/>
                </a:pPr>
                <a:endParaRPr lang="zh-TW" altLang="en-US">
                  <a:ea typeface="微軟正黑體" pitchFamily="34" charset="-120"/>
                </a:endParaRPr>
              </a:p>
            </p:txBody>
          </p:sp>
        </p:grpSp>
        <p:sp>
          <p:nvSpPr>
            <p:cNvPr id="35" name="Oval 69"/>
            <p:cNvSpPr>
              <a:spLocks noChangeArrowheads="1"/>
            </p:cNvSpPr>
            <p:nvPr/>
          </p:nvSpPr>
          <p:spPr bwMode="gray">
            <a:xfrm>
              <a:off x="3624106" y="4336554"/>
              <a:ext cx="260028" cy="649545"/>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wrap="none" anchor="ctr">
              <a:spAutoFit/>
            </a:bodyPr>
            <a:lstStyle/>
            <a:p>
              <a:pPr>
                <a:defRPr/>
              </a:pPr>
              <a:endParaRPr lang="zh-TW" altLang="en-US">
                <a:ea typeface="微軟正黑體" pitchFamily="34" charset="-120"/>
              </a:endParaRPr>
            </a:p>
          </p:txBody>
        </p:sp>
        <p:sp>
          <p:nvSpPr>
            <p:cNvPr id="36" name="Oval 70"/>
            <p:cNvSpPr>
              <a:spLocks noChangeArrowheads="1"/>
            </p:cNvSpPr>
            <p:nvPr/>
          </p:nvSpPr>
          <p:spPr bwMode="gray">
            <a:xfrm>
              <a:off x="3629106" y="4343392"/>
              <a:ext cx="260028" cy="649545"/>
            </a:xfrm>
            <a:prstGeom prst="ellipse">
              <a:avLst/>
            </a:prstGeom>
            <a:gradFill rotWithShape="1">
              <a:gsLst>
                <a:gs pos="0">
                  <a:schemeClr val="hlink">
                    <a:alpha val="32001"/>
                  </a:schemeClr>
                </a:gs>
                <a:gs pos="100000">
                  <a:schemeClr val="hlink">
                    <a:gamma/>
                    <a:shade val="46275"/>
                    <a:invGamma/>
                  </a:schemeClr>
                </a:gs>
              </a:gsLst>
              <a:lin ang="2700000" scaled="1"/>
            </a:gra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wrap="none" anchor="ctr">
              <a:spAutoFit/>
            </a:bodyPr>
            <a:lstStyle/>
            <a:p>
              <a:pPr>
                <a:defRPr/>
              </a:pPr>
              <a:endParaRPr lang="zh-TW" altLang="en-US">
                <a:ea typeface="微軟正黑體" pitchFamily="34" charset="-120"/>
              </a:endParaRPr>
            </a:p>
          </p:txBody>
        </p:sp>
        <p:sp>
          <p:nvSpPr>
            <p:cNvPr id="37" name="Oval 71"/>
            <p:cNvSpPr>
              <a:spLocks noChangeArrowheads="1"/>
            </p:cNvSpPr>
            <p:nvPr/>
          </p:nvSpPr>
          <p:spPr bwMode="gray">
            <a:xfrm>
              <a:off x="3750786" y="4336554"/>
              <a:ext cx="1691845" cy="649545"/>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pPr>
                <a:defRPr/>
              </a:pPr>
              <a:endParaRPr lang="zh-TW" altLang="en-US">
                <a:ea typeface="微軟正黑體" pitchFamily="34" charset="-120"/>
              </a:endParaRPr>
            </a:p>
          </p:txBody>
        </p:sp>
        <p:sp>
          <p:nvSpPr>
            <p:cNvPr id="38" name="Oval 72"/>
            <p:cNvSpPr>
              <a:spLocks noChangeArrowheads="1"/>
            </p:cNvSpPr>
            <p:nvPr/>
          </p:nvSpPr>
          <p:spPr bwMode="gray">
            <a:xfrm>
              <a:off x="3734118" y="4310915"/>
              <a:ext cx="1690179" cy="647835"/>
            </a:xfrm>
            <a:prstGeom prst="ellipse">
              <a:avLst/>
            </a:prstGeom>
            <a:gradFill rotWithShape="1">
              <a:gsLst>
                <a:gs pos="0">
                  <a:schemeClr val="hlink">
                    <a:gamma/>
                    <a:shade val="63529"/>
                    <a:invGamma/>
                  </a:schemeClr>
                </a:gs>
                <a:gs pos="100000">
                  <a:schemeClr val="hlink">
                    <a:alpha val="0"/>
                  </a:schemeClr>
                </a:gs>
              </a:gsLst>
              <a:lin ang="2700000" scaled="1"/>
            </a:gra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pPr>
                <a:defRPr/>
              </a:pPr>
              <a:endParaRPr lang="zh-TW" altLang="en-US">
                <a:ea typeface="微軟正黑體" pitchFamily="34" charset="-120"/>
              </a:endParaRPr>
            </a:p>
          </p:txBody>
        </p:sp>
        <p:grpSp>
          <p:nvGrpSpPr>
            <p:cNvPr id="26653" name="Group 85"/>
            <p:cNvGrpSpPr>
              <a:grpSpLocks/>
            </p:cNvGrpSpPr>
            <p:nvPr/>
          </p:nvGrpSpPr>
          <p:grpSpPr bwMode="auto">
            <a:xfrm>
              <a:off x="3835400" y="3919538"/>
              <a:ext cx="1522413" cy="1473200"/>
              <a:chOff x="2416" y="1890"/>
              <a:chExt cx="959" cy="928"/>
            </a:xfrm>
          </p:grpSpPr>
          <p:sp>
            <p:nvSpPr>
              <p:cNvPr id="26668" name="Oval 73"/>
              <p:cNvSpPr>
                <a:spLocks noChangeArrowheads="1"/>
              </p:cNvSpPr>
              <p:nvPr/>
            </p:nvSpPr>
            <p:spPr bwMode="gray">
              <a:xfrm>
                <a:off x="2416" y="2153"/>
                <a:ext cx="959" cy="409"/>
              </a:xfrm>
              <a:prstGeom prst="ellipse">
                <a:avLst/>
              </a:prstGeom>
              <a:solidFill>
                <a:srgbClr val="333333"/>
              </a:soli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endParaRPr lang="zh-TW" altLang="en-US" sz="2400">
                  <a:solidFill>
                    <a:schemeClr val="tx1"/>
                  </a:solidFill>
                  <a:ea typeface="微軟正黑體" pitchFamily="34" charset="-120"/>
                </a:endParaRPr>
              </a:p>
            </p:txBody>
          </p:sp>
          <p:sp>
            <p:nvSpPr>
              <p:cNvPr id="26669" name="Oval 74"/>
              <p:cNvSpPr>
                <a:spLocks noChangeArrowheads="1"/>
              </p:cNvSpPr>
              <p:nvPr/>
            </p:nvSpPr>
            <p:spPr bwMode="gray">
              <a:xfrm>
                <a:off x="2430" y="1890"/>
                <a:ext cx="927" cy="928"/>
              </a:xfrm>
              <a:prstGeom prst="ellipse">
                <a:avLst/>
              </a:prstGeom>
              <a:gradFill rotWithShape="1">
                <a:gsLst>
                  <a:gs pos="0">
                    <a:srgbClr val="636869"/>
                  </a:gs>
                  <a:gs pos="100000">
                    <a:srgbClr val="D6E1E2"/>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TW" altLang="en-US" sz="2400">
                  <a:solidFill>
                    <a:schemeClr val="tx1"/>
                  </a:solidFill>
                  <a:ea typeface="微軟正黑體" pitchFamily="34" charset="-120"/>
                </a:endParaRPr>
              </a:p>
            </p:txBody>
          </p:sp>
          <p:sp>
            <p:nvSpPr>
              <p:cNvPr id="26670" name="Oval 75"/>
              <p:cNvSpPr>
                <a:spLocks noChangeArrowheads="1"/>
              </p:cNvSpPr>
              <p:nvPr/>
            </p:nvSpPr>
            <p:spPr bwMode="gray">
              <a:xfrm>
                <a:off x="2441" y="1896"/>
                <a:ext cx="906" cy="904"/>
              </a:xfrm>
              <a:prstGeom prst="ellipse">
                <a:avLst/>
              </a:prstGeom>
              <a:gradFill rotWithShape="1">
                <a:gsLst>
                  <a:gs pos="0">
                    <a:srgbClr val="D6E1E2">
                      <a:alpha val="0"/>
                    </a:srgbClr>
                  </a:gs>
                  <a:gs pos="100000">
                    <a:srgbClr val="F1F5F5"/>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TW" altLang="en-US" sz="2400">
                  <a:solidFill>
                    <a:schemeClr val="tx1"/>
                  </a:solidFill>
                  <a:ea typeface="微軟正黑體" pitchFamily="34" charset="-120"/>
                </a:endParaRPr>
              </a:p>
            </p:txBody>
          </p:sp>
          <p:sp>
            <p:nvSpPr>
              <p:cNvPr id="26671" name="Oval 76"/>
              <p:cNvSpPr>
                <a:spLocks noChangeArrowheads="1"/>
              </p:cNvSpPr>
              <p:nvPr/>
            </p:nvSpPr>
            <p:spPr bwMode="gray">
              <a:xfrm>
                <a:off x="2451" y="1905"/>
                <a:ext cx="861" cy="845"/>
              </a:xfrm>
              <a:prstGeom prst="ellipse">
                <a:avLst/>
              </a:prstGeom>
              <a:gradFill rotWithShape="1">
                <a:gsLst>
                  <a:gs pos="0">
                    <a:srgbClr val="AAB2B3"/>
                  </a:gs>
                  <a:gs pos="100000">
                    <a:srgbClr val="D6E1E2">
                      <a:alpha val="48000"/>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TW" altLang="en-US" sz="2400">
                  <a:solidFill>
                    <a:schemeClr val="tx1"/>
                  </a:solidFill>
                  <a:ea typeface="微軟正黑體" pitchFamily="34" charset="-120"/>
                </a:endParaRPr>
              </a:p>
            </p:txBody>
          </p:sp>
          <p:sp>
            <p:nvSpPr>
              <p:cNvPr id="26672" name="Oval 77"/>
              <p:cNvSpPr>
                <a:spLocks noChangeArrowheads="1"/>
              </p:cNvSpPr>
              <p:nvPr/>
            </p:nvSpPr>
            <p:spPr bwMode="gray">
              <a:xfrm>
                <a:off x="2502" y="1928"/>
                <a:ext cx="765" cy="687"/>
              </a:xfrm>
              <a:prstGeom prst="ellipse">
                <a:avLst/>
              </a:prstGeom>
              <a:gradFill rotWithShape="1">
                <a:gsLst>
                  <a:gs pos="0">
                    <a:srgbClr val="FFFFFF"/>
                  </a:gs>
                  <a:gs pos="100000">
                    <a:srgbClr val="D6E1E2">
                      <a:alpha val="37999"/>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TW" altLang="en-US" sz="2400">
                  <a:solidFill>
                    <a:schemeClr val="tx1"/>
                  </a:solidFill>
                  <a:ea typeface="微軟正黑體" pitchFamily="34" charset="-120"/>
                </a:endParaRPr>
              </a:p>
            </p:txBody>
          </p:sp>
        </p:grpSp>
        <p:sp>
          <p:nvSpPr>
            <p:cNvPr id="26654" name="Text Box 78"/>
            <p:cNvSpPr txBox="1">
              <a:spLocks noChangeArrowheads="1"/>
            </p:cNvSpPr>
            <p:nvPr/>
          </p:nvSpPr>
          <p:spPr bwMode="auto">
            <a:xfrm>
              <a:off x="3952875" y="4119563"/>
              <a:ext cx="1276350" cy="1077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3200">
                  <a:solidFill>
                    <a:schemeClr val="tx1"/>
                  </a:solidFill>
                  <a:latin typeface="Calibri" pitchFamily="34" charset="0"/>
                  <a:ea typeface="新細明體" charset="-120"/>
                </a:defRPr>
              </a:lvl1pPr>
              <a:lvl2pPr>
                <a:defRPr sz="2800">
                  <a:solidFill>
                    <a:schemeClr val="tx1"/>
                  </a:solidFill>
                  <a:latin typeface="Calibri" pitchFamily="34" charset="0"/>
                  <a:ea typeface="新細明體" charset="-120"/>
                </a:defRPr>
              </a:lvl2pPr>
              <a:lvl3pPr>
                <a:defRPr sz="2400">
                  <a:solidFill>
                    <a:schemeClr val="tx1"/>
                  </a:solidFill>
                  <a:latin typeface="Calibri" pitchFamily="34" charset="0"/>
                  <a:ea typeface="新細明體" charset="-120"/>
                </a:defRPr>
              </a:lvl3pPr>
              <a:lvl4pPr>
                <a:defRPr sz="2000">
                  <a:solidFill>
                    <a:schemeClr val="tx1"/>
                  </a:solidFill>
                  <a:latin typeface="Calibri" pitchFamily="34" charset="0"/>
                  <a:ea typeface="新細明體" charset="-120"/>
                </a:defRPr>
              </a:lvl4pPr>
              <a:lvl5pPr>
                <a:defRPr sz="2000">
                  <a:solidFill>
                    <a:schemeClr val="tx1"/>
                  </a:solidFill>
                  <a:latin typeface="Calibri" pitchFamily="34" charset="0"/>
                  <a:ea typeface="新細明體" charset="-120"/>
                </a:defRPr>
              </a:lvl5pPr>
              <a:lvl6pPr eaLnBrk="0" fontAlgn="base" hangingPunct="0">
                <a:spcAft>
                  <a:spcPct val="0"/>
                </a:spcAft>
                <a:buFont typeface="Arial" charset="0"/>
                <a:buChar char="»"/>
                <a:defRPr sz="2000">
                  <a:solidFill>
                    <a:schemeClr val="tx1"/>
                  </a:solidFill>
                  <a:latin typeface="Calibri" pitchFamily="34" charset="0"/>
                  <a:ea typeface="新細明體" charset="-120"/>
                </a:defRPr>
              </a:lvl6pPr>
              <a:lvl7pPr eaLnBrk="0" fontAlgn="base" hangingPunct="0">
                <a:spcAft>
                  <a:spcPct val="0"/>
                </a:spcAft>
                <a:buFont typeface="Arial" charset="0"/>
                <a:buChar char="»"/>
                <a:defRPr sz="2000">
                  <a:solidFill>
                    <a:schemeClr val="tx1"/>
                  </a:solidFill>
                  <a:latin typeface="Calibri" pitchFamily="34" charset="0"/>
                  <a:ea typeface="新細明體" charset="-120"/>
                </a:defRPr>
              </a:lvl7pPr>
              <a:lvl8pPr eaLnBrk="0" fontAlgn="base" hangingPunct="0">
                <a:spcAft>
                  <a:spcPct val="0"/>
                </a:spcAft>
                <a:buFont typeface="Arial" charset="0"/>
                <a:buChar char="»"/>
                <a:defRPr sz="2000">
                  <a:solidFill>
                    <a:schemeClr val="tx1"/>
                  </a:solidFill>
                  <a:latin typeface="Calibri" pitchFamily="34" charset="0"/>
                  <a:ea typeface="新細明體" charset="-120"/>
                </a:defRPr>
              </a:lvl8pPr>
              <a:lvl9pPr eaLnBrk="0" fontAlgn="base" hangingPunct="0">
                <a:spcAft>
                  <a:spcPct val="0"/>
                </a:spcAft>
                <a:buFont typeface="Arial" charset="0"/>
                <a:buChar char="»"/>
                <a:defRPr sz="2000">
                  <a:solidFill>
                    <a:schemeClr val="tx1"/>
                  </a:solidFill>
                  <a:latin typeface="Calibri" pitchFamily="34" charset="0"/>
                  <a:ea typeface="新細明體" charset="-120"/>
                </a:defRPr>
              </a:lvl9pPr>
            </a:lstStyle>
            <a:p>
              <a:pPr algn="ctr"/>
              <a:r>
                <a:rPr lang="en-US" altLang="zh-TW" b="1" dirty="0">
                  <a:solidFill>
                    <a:srgbClr val="000000"/>
                  </a:solidFill>
                  <a:latin typeface="微軟正黑體" pitchFamily="34" charset="-120"/>
                  <a:ea typeface="微軟正黑體" pitchFamily="34" charset="-120"/>
                </a:rPr>
                <a:t>Open</a:t>
              </a:r>
              <a:br>
                <a:rPr lang="en-US" altLang="zh-TW" b="1" dirty="0">
                  <a:solidFill>
                    <a:srgbClr val="000000"/>
                  </a:solidFill>
                  <a:latin typeface="微軟正黑體" pitchFamily="34" charset="-120"/>
                  <a:ea typeface="微軟正黑體" pitchFamily="34" charset="-120"/>
                </a:rPr>
              </a:br>
              <a:r>
                <a:rPr lang="en-US" altLang="zh-TW" b="1" dirty="0">
                  <a:solidFill>
                    <a:srgbClr val="000000"/>
                  </a:solidFill>
                  <a:latin typeface="微軟正黑體" pitchFamily="34" charset="-120"/>
                  <a:ea typeface="微軟正黑體" pitchFamily="34" charset="-120"/>
                </a:rPr>
                <a:t>Data</a:t>
              </a:r>
            </a:p>
          </p:txBody>
        </p:sp>
        <p:sp>
          <p:nvSpPr>
            <p:cNvPr id="46" name="弧形箭號 (上彎) 45"/>
            <p:cNvSpPr/>
            <p:nvPr/>
          </p:nvSpPr>
          <p:spPr>
            <a:xfrm rot="170664">
              <a:off x="1341121" y="5009479"/>
              <a:ext cx="6813153" cy="1779962"/>
            </a:xfrm>
            <a:prstGeom prst="curvedUpArrow">
              <a:avLst/>
            </a:prstGeom>
          </p:spPr>
          <p:style>
            <a:lnRef idx="0">
              <a:schemeClr val="accent1"/>
            </a:lnRef>
            <a:fillRef idx="3">
              <a:schemeClr val="accent1"/>
            </a:fillRef>
            <a:effectRef idx="3">
              <a:schemeClr val="accent1"/>
            </a:effectRef>
            <a:fontRef idx="minor">
              <a:schemeClr val="lt1"/>
            </a:fontRef>
          </p:style>
          <p:txBody>
            <a:bodyPr anchor="ctr"/>
            <a:lstStyle/>
            <a:p>
              <a:pPr algn="ctr">
                <a:defRPr/>
              </a:pPr>
              <a:endParaRPr lang="zh-TW" altLang="en-US">
                <a:solidFill>
                  <a:schemeClr val="tx1"/>
                </a:solidFill>
                <a:latin typeface="微軟正黑體" pitchFamily="34" charset="-120"/>
                <a:ea typeface="微軟正黑體" pitchFamily="34" charset="-120"/>
              </a:endParaRPr>
            </a:p>
          </p:txBody>
        </p:sp>
        <p:sp>
          <p:nvSpPr>
            <p:cNvPr id="47" name="弧形箭號 (上彎) 46"/>
            <p:cNvSpPr/>
            <p:nvPr/>
          </p:nvSpPr>
          <p:spPr>
            <a:xfrm rot="10800000">
              <a:off x="1225521" y="2121265"/>
              <a:ext cx="6813153" cy="1779962"/>
            </a:xfrm>
            <a:prstGeom prst="curvedUpArrow">
              <a:avLst/>
            </a:prstGeom>
            <a:ln>
              <a:noFill/>
            </a:ln>
          </p:spPr>
          <p:style>
            <a:lnRef idx="0">
              <a:schemeClr val="accent1"/>
            </a:lnRef>
            <a:fillRef idx="3">
              <a:schemeClr val="accent1"/>
            </a:fillRef>
            <a:effectRef idx="3">
              <a:schemeClr val="accent1"/>
            </a:effectRef>
            <a:fontRef idx="minor">
              <a:schemeClr val="lt1"/>
            </a:fontRef>
          </p:style>
          <p:txBody>
            <a:bodyPr anchor="ctr"/>
            <a:lstStyle/>
            <a:p>
              <a:pPr algn="ctr">
                <a:defRPr/>
              </a:pPr>
              <a:endParaRPr lang="zh-TW" altLang="en-US">
                <a:solidFill>
                  <a:schemeClr val="tx1"/>
                </a:solidFill>
                <a:latin typeface="微軟正黑體" pitchFamily="34" charset="-120"/>
                <a:ea typeface="微軟正黑體" pitchFamily="34" charset="-120"/>
              </a:endParaRPr>
            </a:p>
          </p:txBody>
        </p:sp>
        <p:sp>
          <p:nvSpPr>
            <p:cNvPr id="26661" name="AutoShape 4"/>
            <p:cNvSpPr>
              <a:spLocks noChangeArrowheads="1"/>
            </p:cNvSpPr>
            <p:nvPr/>
          </p:nvSpPr>
          <p:spPr bwMode="auto">
            <a:xfrm>
              <a:off x="2225675" y="2513013"/>
              <a:ext cx="4706938" cy="4244975"/>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58 w 21600"/>
                <a:gd name="T25" fmla="*/ 3165 h 21600"/>
                <a:gd name="T26" fmla="*/ 18442 w 21600"/>
                <a:gd name="T27" fmla="*/ 18435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tx1">
                <a:alpha val="9019"/>
              </a:scheme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TW" altLang="en-US"/>
            </a:p>
          </p:txBody>
        </p:sp>
        <p:sp>
          <p:nvSpPr>
            <p:cNvPr id="26662" name="文字方塊 81"/>
            <p:cNvSpPr txBox="1">
              <a:spLocks noChangeArrowheads="1"/>
            </p:cNvSpPr>
            <p:nvPr/>
          </p:nvSpPr>
          <p:spPr bwMode="auto">
            <a:xfrm>
              <a:off x="3684588" y="5907088"/>
              <a:ext cx="17240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200">
                  <a:solidFill>
                    <a:schemeClr val="tx1"/>
                  </a:solidFill>
                  <a:latin typeface="Calibri" pitchFamily="34" charset="0"/>
                  <a:ea typeface="新細明體" charset="-120"/>
                </a:defRPr>
              </a:lvl1pPr>
              <a:lvl2pPr>
                <a:defRPr sz="2800">
                  <a:solidFill>
                    <a:schemeClr val="tx1"/>
                  </a:solidFill>
                  <a:latin typeface="Calibri" pitchFamily="34" charset="0"/>
                  <a:ea typeface="新細明體" charset="-120"/>
                </a:defRPr>
              </a:lvl2pPr>
              <a:lvl3pPr>
                <a:defRPr sz="2400">
                  <a:solidFill>
                    <a:schemeClr val="tx1"/>
                  </a:solidFill>
                  <a:latin typeface="Calibri" pitchFamily="34" charset="0"/>
                  <a:ea typeface="新細明體" charset="-120"/>
                </a:defRPr>
              </a:lvl3pPr>
              <a:lvl4pPr>
                <a:defRPr sz="2000">
                  <a:solidFill>
                    <a:schemeClr val="tx1"/>
                  </a:solidFill>
                  <a:latin typeface="Calibri" pitchFamily="34" charset="0"/>
                  <a:ea typeface="新細明體" charset="-120"/>
                </a:defRPr>
              </a:lvl4pPr>
              <a:lvl5pPr>
                <a:defRPr sz="2000">
                  <a:solidFill>
                    <a:schemeClr val="tx1"/>
                  </a:solidFill>
                  <a:latin typeface="Calibri" pitchFamily="34" charset="0"/>
                  <a:ea typeface="新細明體" charset="-120"/>
                </a:defRPr>
              </a:lvl5pPr>
              <a:lvl6pPr eaLnBrk="0" fontAlgn="base" hangingPunct="0">
                <a:spcAft>
                  <a:spcPct val="0"/>
                </a:spcAft>
                <a:buFont typeface="Arial" charset="0"/>
                <a:buChar char="»"/>
                <a:defRPr sz="2000">
                  <a:solidFill>
                    <a:schemeClr val="tx1"/>
                  </a:solidFill>
                  <a:latin typeface="Calibri" pitchFamily="34" charset="0"/>
                  <a:ea typeface="新細明體" charset="-120"/>
                </a:defRPr>
              </a:lvl6pPr>
              <a:lvl7pPr eaLnBrk="0" fontAlgn="base" hangingPunct="0">
                <a:spcAft>
                  <a:spcPct val="0"/>
                </a:spcAft>
                <a:buFont typeface="Arial" charset="0"/>
                <a:buChar char="»"/>
                <a:defRPr sz="2000">
                  <a:solidFill>
                    <a:schemeClr val="tx1"/>
                  </a:solidFill>
                  <a:latin typeface="Calibri" pitchFamily="34" charset="0"/>
                  <a:ea typeface="新細明體" charset="-120"/>
                </a:defRPr>
              </a:lvl7pPr>
              <a:lvl8pPr eaLnBrk="0" fontAlgn="base" hangingPunct="0">
                <a:spcAft>
                  <a:spcPct val="0"/>
                </a:spcAft>
                <a:buFont typeface="Arial" charset="0"/>
                <a:buChar char="»"/>
                <a:defRPr sz="2000">
                  <a:solidFill>
                    <a:schemeClr val="tx1"/>
                  </a:solidFill>
                  <a:latin typeface="Calibri" pitchFamily="34" charset="0"/>
                  <a:ea typeface="新細明體" charset="-120"/>
                </a:defRPr>
              </a:lvl8pPr>
              <a:lvl9pPr eaLnBrk="0" fontAlgn="base" hangingPunct="0">
                <a:spcAft>
                  <a:spcPct val="0"/>
                </a:spcAft>
                <a:buFont typeface="Arial" charset="0"/>
                <a:buChar char="»"/>
                <a:defRPr sz="2000">
                  <a:solidFill>
                    <a:schemeClr val="tx1"/>
                  </a:solidFill>
                  <a:latin typeface="Calibri" pitchFamily="34" charset="0"/>
                  <a:ea typeface="新細明體" charset="-120"/>
                </a:defRPr>
              </a:lvl9pPr>
            </a:lstStyle>
            <a:p>
              <a:r>
                <a:rPr lang="zh-TW" altLang="en-US" sz="2400" b="1">
                  <a:solidFill>
                    <a:schemeClr val="accent2"/>
                  </a:solidFill>
                  <a:latin typeface="微軟正黑體" pitchFamily="34" charset="-120"/>
                  <a:ea typeface="微軟正黑體" pitchFamily="34" charset="-120"/>
                </a:rPr>
                <a:t>全方位整合</a:t>
              </a:r>
            </a:p>
          </p:txBody>
        </p:sp>
        <p:sp>
          <p:nvSpPr>
            <p:cNvPr id="26663" name="文字方塊 82"/>
            <p:cNvSpPr txBox="1">
              <a:spLocks noChangeArrowheads="1"/>
            </p:cNvSpPr>
            <p:nvPr/>
          </p:nvSpPr>
          <p:spPr bwMode="auto">
            <a:xfrm>
              <a:off x="3883025" y="2844800"/>
              <a:ext cx="14160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200">
                  <a:solidFill>
                    <a:schemeClr val="tx1"/>
                  </a:solidFill>
                  <a:latin typeface="Calibri" pitchFamily="34" charset="0"/>
                  <a:ea typeface="新細明體" charset="-120"/>
                </a:defRPr>
              </a:lvl1pPr>
              <a:lvl2pPr>
                <a:defRPr sz="2800">
                  <a:solidFill>
                    <a:schemeClr val="tx1"/>
                  </a:solidFill>
                  <a:latin typeface="Calibri" pitchFamily="34" charset="0"/>
                  <a:ea typeface="新細明體" charset="-120"/>
                </a:defRPr>
              </a:lvl2pPr>
              <a:lvl3pPr>
                <a:defRPr sz="2400">
                  <a:solidFill>
                    <a:schemeClr val="tx1"/>
                  </a:solidFill>
                  <a:latin typeface="Calibri" pitchFamily="34" charset="0"/>
                  <a:ea typeface="新細明體" charset="-120"/>
                </a:defRPr>
              </a:lvl3pPr>
              <a:lvl4pPr>
                <a:defRPr sz="2000">
                  <a:solidFill>
                    <a:schemeClr val="tx1"/>
                  </a:solidFill>
                  <a:latin typeface="Calibri" pitchFamily="34" charset="0"/>
                  <a:ea typeface="新細明體" charset="-120"/>
                </a:defRPr>
              </a:lvl4pPr>
              <a:lvl5pPr>
                <a:defRPr sz="2000">
                  <a:solidFill>
                    <a:schemeClr val="tx1"/>
                  </a:solidFill>
                  <a:latin typeface="Calibri" pitchFamily="34" charset="0"/>
                  <a:ea typeface="新細明體" charset="-120"/>
                </a:defRPr>
              </a:lvl5pPr>
              <a:lvl6pPr eaLnBrk="0" fontAlgn="base" hangingPunct="0">
                <a:spcAft>
                  <a:spcPct val="0"/>
                </a:spcAft>
                <a:buFont typeface="Arial" charset="0"/>
                <a:buChar char="»"/>
                <a:defRPr sz="2000">
                  <a:solidFill>
                    <a:schemeClr val="tx1"/>
                  </a:solidFill>
                  <a:latin typeface="Calibri" pitchFamily="34" charset="0"/>
                  <a:ea typeface="新細明體" charset="-120"/>
                </a:defRPr>
              </a:lvl6pPr>
              <a:lvl7pPr eaLnBrk="0" fontAlgn="base" hangingPunct="0">
                <a:spcAft>
                  <a:spcPct val="0"/>
                </a:spcAft>
                <a:buFont typeface="Arial" charset="0"/>
                <a:buChar char="»"/>
                <a:defRPr sz="2000">
                  <a:solidFill>
                    <a:schemeClr val="tx1"/>
                  </a:solidFill>
                  <a:latin typeface="Calibri" pitchFamily="34" charset="0"/>
                  <a:ea typeface="新細明體" charset="-120"/>
                </a:defRPr>
              </a:lvl7pPr>
              <a:lvl8pPr eaLnBrk="0" fontAlgn="base" hangingPunct="0">
                <a:spcAft>
                  <a:spcPct val="0"/>
                </a:spcAft>
                <a:buFont typeface="Arial" charset="0"/>
                <a:buChar char="»"/>
                <a:defRPr sz="2000">
                  <a:solidFill>
                    <a:schemeClr val="tx1"/>
                  </a:solidFill>
                  <a:latin typeface="Calibri" pitchFamily="34" charset="0"/>
                  <a:ea typeface="新細明體" charset="-120"/>
                </a:defRPr>
              </a:lvl8pPr>
              <a:lvl9pPr eaLnBrk="0" fontAlgn="base" hangingPunct="0">
                <a:spcAft>
                  <a:spcPct val="0"/>
                </a:spcAft>
                <a:buFont typeface="Arial" charset="0"/>
                <a:buChar char="»"/>
                <a:defRPr sz="2000">
                  <a:solidFill>
                    <a:schemeClr val="tx1"/>
                  </a:solidFill>
                  <a:latin typeface="Calibri" pitchFamily="34" charset="0"/>
                  <a:ea typeface="新細明體" charset="-120"/>
                </a:defRPr>
              </a:lvl9pPr>
            </a:lstStyle>
            <a:p>
              <a:r>
                <a:rPr lang="zh-TW" altLang="en-US" sz="2400" b="1">
                  <a:solidFill>
                    <a:schemeClr val="accent2"/>
                  </a:solidFill>
                  <a:latin typeface="微軟正黑體" pitchFamily="34" charset="-120"/>
                  <a:ea typeface="微軟正黑體" pitchFamily="34" charset="-120"/>
                </a:rPr>
                <a:t>多元面向</a:t>
              </a:r>
            </a:p>
          </p:txBody>
        </p:sp>
        <p:sp>
          <p:nvSpPr>
            <p:cNvPr id="51" name="圓角矩形 50"/>
            <p:cNvSpPr/>
            <p:nvPr/>
          </p:nvSpPr>
          <p:spPr>
            <a:xfrm>
              <a:off x="-86287" y="2286039"/>
              <a:ext cx="2641946" cy="2165311"/>
            </a:xfrm>
            <a:prstGeom prst="roundRect">
              <a:avLst/>
            </a:prstGeom>
            <a:gradFill>
              <a:gsLst>
                <a:gs pos="0">
                  <a:schemeClr val="accent3">
                    <a:lumMod val="40000"/>
                    <a:lumOff val="60000"/>
                    <a:alpha val="68000"/>
                  </a:schemeClr>
                </a:gs>
                <a:gs pos="100000">
                  <a:schemeClr val="bg1"/>
                </a:gs>
              </a:gsLst>
              <a:lin ang="0" scaled="1"/>
            </a:gra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36000" rIns="36000" anchorCtr="1"/>
            <a:lstStyle/>
            <a:p>
              <a:pPr algn="ctr">
                <a:defRPr/>
              </a:pPr>
              <a:r>
                <a:rPr lang="zh-TW" altLang="en-US" b="1" u="sng" dirty="0">
                  <a:solidFill>
                    <a:srgbClr val="0000CC"/>
                  </a:solidFill>
                  <a:latin typeface="微軟正黑體" pitchFamily="34" charset="-120"/>
                  <a:ea typeface="微軟正黑體" pitchFamily="34" charset="-120"/>
                </a:rPr>
                <a:t>鼓勵創意</a:t>
              </a:r>
              <a:endParaRPr lang="en-US" altLang="zh-TW" b="1" u="sng" dirty="0">
                <a:solidFill>
                  <a:srgbClr val="0000CC"/>
                </a:solidFill>
                <a:latin typeface="微軟正黑體" pitchFamily="34" charset="-120"/>
                <a:ea typeface="微軟正黑體" pitchFamily="34" charset="-120"/>
              </a:endParaRPr>
            </a:p>
            <a:p>
              <a:pPr>
                <a:defRPr/>
              </a:pPr>
              <a:r>
                <a:rPr lang="zh-TW" altLang="en-US" sz="1800" b="1" dirty="0">
                  <a:solidFill>
                    <a:schemeClr val="tx1"/>
                  </a:solidFill>
                  <a:latin typeface="微軟正黑體" pitchFamily="34" charset="-120"/>
                  <a:ea typeface="微軟正黑體" pitchFamily="34" charset="-120"/>
                </a:rPr>
                <a:t>辦理大專學生、</a:t>
              </a:r>
              <a:r>
                <a:rPr lang="en-US" altLang="zh-TW" sz="1800" b="1" dirty="0">
                  <a:solidFill>
                    <a:schemeClr val="tx1"/>
                  </a:solidFill>
                  <a:latin typeface="微軟正黑體" pitchFamily="34" charset="-120"/>
                  <a:ea typeface="微軟正黑體" pitchFamily="34" charset="-120"/>
                </a:rPr>
                <a:t>SOHO</a:t>
              </a:r>
              <a:r>
                <a:rPr lang="zh-TW" altLang="en-US" sz="1800" b="1" dirty="0">
                  <a:solidFill>
                    <a:schemeClr val="tx1"/>
                  </a:solidFill>
                  <a:latin typeface="微軟正黑體" pitchFamily="34" charset="-120"/>
                  <a:ea typeface="微軟正黑體" pitchFamily="34" charset="-120"/>
                </a:rPr>
                <a:t>族及一般民眾之</a:t>
              </a:r>
              <a:r>
                <a:rPr lang="en-US" altLang="zh-TW" sz="1800" b="1" dirty="0">
                  <a:solidFill>
                    <a:schemeClr val="tx1"/>
                  </a:solidFill>
                  <a:latin typeface="微軟正黑體" pitchFamily="34" charset="-120"/>
                  <a:ea typeface="微軟正黑體" pitchFamily="34" charset="-120"/>
                </a:rPr>
                <a:t>Open Data</a:t>
              </a:r>
              <a:r>
                <a:rPr lang="zh-TW" altLang="en-US" sz="1800" b="1" dirty="0">
                  <a:solidFill>
                    <a:schemeClr val="tx1"/>
                  </a:solidFill>
                  <a:latin typeface="微軟正黑體" pitchFamily="34" charset="-120"/>
                  <a:ea typeface="微軟正黑體" pitchFamily="34" charset="-120"/>
                </a:rPr>
                <a:t>創新應用競賽，激發學生及民眾創意。</a:t>
              </a:r>
              <a:endParaRPr lang="en-US" altLang="zh-TW" sz="1800" b="1" dirty="0">
                <a:solidFill>
                  <a:schemeClr val="tx1"/>
                </a:solidFill>
                <a:latin typeface="微軟正黑體" pitchFamily="34" charset="-120"/>
                <a:ea typeface="微軟正黑體" pitchFamily="34" charset="-120"/>
              </a:endParaRPr>
            </a:p>
          </p:txBody>
        </p:sp>
        <p:sp>
          <p:nvSpPr>
            <p:cNvPr id="52" name="圓角矩形 51"/>
            <p:cNvSpPr/>
            <p:nvPr/>
          </p:nvSpPr>
          <p:spPr>
            <a:xfrm>
              <a:off x="-86287" y="4565604"/>
              <a:ext cx="2606943" cy="1861697"/>
            </a:xfrm>
            <a:prstGeom prst="roundRect">
              <a:avLst/>
            </a:prstGeom>
            <a:gradFill>
              <a:gsLst>
                <a:gs pos="0">
                  <a:schemeClr val="accent3">
                    <a:lumMod val="40000"/>
                    <a:lumOff val="60000"/>
                    <a:alpha val="68000"/>
                  </a:schemeClr>
                </a:gs>
                <a:gs pos="100000">
                  <a:schemeClr val="bg1"/>
                </a:gs>
              </a:gsLst>
              <a:lin ang="0" scaled="1"/>
            </a:gra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72000" rIns="72000" anchorCtr="1"/>
            <a:lstStyle/>
            <a:p>
              <a:pPr algn="ctr">
                <a:defRPr/>
              </a:pPr>
              <a:r>
                <a:rPr lang="zh-TW" altLang="en-US" b="1" u="sng" dirty="0">
                  <a:solidFill>
                    <a:srgbClr val="0000CC"/>
                  </a:solidFill>
                  <a:latin typeface="微軟正黑體" pitchFamily="34" charset="-120"/>
                  <a:ea typeface="微軟正黑體" pitchFamily="34" charset="-120"/>
                </a:rPr>
                <a:t>應用加值</a:t>
              </a:r>
              <a:endParaRPr lang="en-US" altLang="zh-TW" b="1" u="sng" dirty="0">
                <a:solidFill>
                  <a:srgbClr val="0000CC"/>
                </a:solidFill>
                <a:latin typeface="微軟正黑體" pitchFamily="34" charset="-120"/>
                <a:ea typeface="微軟正黑體" pitchFamily="34" charset="-120"/>
              </a:endParaRPr>
            </a:p>
            <a:p>
              <a:pPr>
                <a:defRPr/>
              </a:pPr>
              <a:r>
                <a:rPr lang="zh-TW" altLang="en-US" sz="1800" b="1" dirty="0">
                  <a:solidFill>
                    <a:schemeClr val="tx1"/>
                  </a:solidFill>
                  <a:latin typeface="微軟正黑體" pitchFamily="34" charset="-120"/>
                  <a:ea typeface="微軟正黑體" pitchFamily="34" charset="-120"/>
                </a:rPr>
                <a:t>輔導企業運用</a:t>
              </a:r>
              <a:r>
                <a:rPr lang="en-US" altLang="zh-TW" sz="1800" b="1" dirty="0">
                  <a:solidFill>
                    <a:schemeClr val="tx1"/>
                  </a:solidFill>
                  <a:latin typeface="微軟正黑體" pitchFamily="34" charset="-120"/>
                  <a:ea typeface="微軟正黑體" pitchFamily="34" charset="-120"/>
                </a:rPr>
                <a:t>Open Data</a:t>
              </a:r>
              <a:r>
                <a:rPr lang="zh-TW" altLang="en-US" sz="1800" b="1" dirty="0">
                  <a:solidFill>
                    <a:schemeClr val="tx1"/>
                  </a:solidFill>
                  <a:latin typeface="微軟正黑體" pitchFamily="34" charset="-120"/>
                  <a:ea typeface="微軟正黑體" pitchFamily="34" charset="-120"/>
                </a:rPr>
                <a:t>進行商業應用及創新產品開發，建立應用示範案例。</a:t>
              </a:r>
              <a:endParaRPr lang="en-US" altLang="zh-TW" sz="1800" b="1" dirty="0">
                <a:solidFill>
                  <a:schemeClr val="tx1"/>
                </a:solidFill>
                <a:latin typeface="微軟正黑體" pitchFamily="34" charset="-120"/>
                <a:ea typeface="微軟正黑體" pitchFamily="34" charset="-120"/>
              </a:endParaRPr>
            </a:p>
          </p:txBody>
        </p:sp>
        <p:sp>
          <p:nvSpPr>
            <p:cNvPr id="53" name="圓角矩形 52"/>
            <p:cNvSpPr/>
            <p:nvPr/>
          </p:nvSpPr>
          <p:spPr>
            <a:xfrm>
              <a:off x="6587754" y="2286039"/>
              <a:ext cx="2413589" cy="2165311"/>
            </a:xfrm>
            <a:prstGeom prst="roundRect">
              <a:avLst/>
            </a:prstGeom>
            <a:gradFill flip="none" rotWithShape="1">
              <a:gsLst>
                <a:gs pos="0">
                  <a:schemeClr val="accent3">
                    <a:lumMod val="40000"/>
                    <a:lumOff val="60000"/>
                    <a:alpha val="68000"/>
                  </a:schemeClr>
                </a:gs>
                <a:gs pos="100000">
                  <a:schemeClr val="bg1"/>
                </a:gs>
              </a:gsLst>
              <a:lin ang="10800000" scaled="1"/>
              <a:tileRect/>
            </a:gra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72000" rIns="72000" anchorCtr="1"/>
            <a:lstStyle/>
            <a:p>
              <a:pPr algn="ctr">
                <a:defRPr/>
              </a:pPr>
              <a:r>
                <a:rPr lang="zh-TW" altLang="en-US" b="1" u="sng" dirty="0">
                  <a:solidFill>
                    <a:srgbClr val="0000CC"/>
                  </a:solidFill>
                  <a:latin typeface="微軟正黑體" pitchFamily="34" charset="-120"/>
                  <a:ea typeface="微軟正黑體" pitchFamily="34" charset="-120"/>
                </a:rPr>
                <a:t>民間互動</a:t>
              </a:r>
              <a:endParaRPr lang="en-US" altLang="zh-TW" b="1" u="sng" dirty="0">
                <a:solidFill>
                  <a:srgbClr val="0000CC"/>
                </a:solidFill>
                <a:latin typeface="微軟正黑體" pitchFamily="34" charset="-120"/>
                <a:ea typeface="微軟正黑體" pitchFamily="34" charset="-120"/>
              </a:endParaRPr>
            </a:p>
            <a:p>
              <a:pPr>
                <a:defRPr/>
              </a:pPr>
              <a:r>
                <a:rPr lang="zh-TW" altLang="en-US" sz="1800" b="1" dirty="0">
                  <a:solidFill>
                    <a:schemeClr val="tx1"/>
                  </a:solidFill>
                  <a:latin typeface="微軟正黑體" pitchFamily="34" charset="-120"/>
                  <a:ea typeface="微軟正黑體" pitchFamily="34" charset="-120"/>
                </a:rPr>
                <a:t>建立資料協作平台，促進民眾共同參與資料產製；辦理資料運用</a:t>
              </a:r>
              <a:r>
                <a:rPr lang="en-US" altLang="zh-TW" sz="1800" b="1" dirty="0">
                  <a:solidFill>
                    <a:schemeClr val="tx1"/>
                  </a:solidFill>
                  <a:latin typeface="微軟正黑體" pitchFamily="34" charset="-120"/>
                  <a:ea typeface="微軟正黑體" pitchFamily="34" charset="-120"/>
                </a:rPr>
                <a:t>Hackathon</a:t>
              </a:r>
              <a:r>
                <a:rPr lang="zh-TW" altLang="en-US" sz="1800" b="1" dirty="0">
                  <a:solidFill>
                    <a:schemeClr val="tx1"/>
                  </a:solidFill>
                  <a:latin typeface="微軟正黑體" pitchFamily="34" charset="-120"/>
                  <a:ea typeface="微軟正黑體" pitchFamily="34" charset="-120"/>
                </a:rPr>
                <a:t>。</a:t>
              </a:r>
              <a:endParaRPr lang="en-US" altLang="zh-TW" sz="1800" b="1" dirty="0">
                <a:solidFill>
                  <a:schemeClr val="tx1"/>
                </a:solidFill>
                <a:latin typeface="微軟正黑體" pitchFamily="34" charset="-120"/>
                <a:ea typeface="微軟正黑體" pitchFamily="34" charset="-120"/>
              </a:endParaRPr>
            </a:p>
          </p:txBody>
        </p:sp>
        <p:sp>
          <p:nvSpPr>
            <p:cNvPr id="54" name="圓角矩形 53"/>
            <p:cNvSpPr/>
            <p:nvPr/>
          </p:nvSpPr>
          <p:spPr>
            <a:xfrm>
              <a:off x="6612757" y="4580988"/>
              <a:ext cx="2388588" cy="1846312"/>
            </a:xfrm>
            <a:prstGeom prst="roundRect">
              <a:avLst/>
            </a:prstGeom>
            <a:gradFill flip="none" rotWithShape="1">
              <a:gsLst>
                <a:gs pos="0">
                  <a:schemeClr val="accent3">
                    <a:lumMod val="40000"/>
                    <a:lumOff val="60000"/>
                    <a:alpha val="68000"/>
                  </a:schemeClr>
                </a:gs>
                <a:gs pos="100000">
                  <a:schemeClr val="bg1"/>
                </a:gs>
              </a:gsLst>
              <a:lin ang="10800000" scaled="1"/>
              <a:tileRect/>
            </a:gra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36000" rIns="36000" anchorCtr="1"/>
            <a:lstStyle/>
            <a:p>
              <a:pPr algn="ctr">
                <a:defRPr/>
              </a:pPr>
              <a:r>
                <a:rPr lang="zh-TW" altLang="en-US" b="1" u="sng" dirty="0">
                  <a:solidFill>
                    <a:srgbClr val="0000CC"/>
                  </a:solidFill>
                  <a:latin typeface="微軟正黑體" pitchFamily="34" charset="-120"/>
                  <a:ea typeface="微軟正黑體" pitchFamily="34" charset="-120"/>
                </a:rPr>
                <a:t>國際交流</a:t>
              </a:r>
              <a:endParaRPr lang="en-US" altLang="zh-TW" b="1" u="sng" dirty="0">
                <a:solidFill>
                  <a:srgbClr val="0000CC"/>
                </a:solidFill>
                <a:latin typeface="微軟正黑體" pitchFamily="34" charset="-120"/>
                <a:ea typeface="微軟正黑體" pitchFamily="34" charset="-120"/>
              </a:endParaRPr>
            </a:p>
            <a:p>
              <a:pPr>
                <a:defRPr/>
              </a:pPr>
              <a:endParaRPr lang="en-US" altLang="zh-TW" sz="800" b="1" dirty="0">
                <a:solidFill>
                  <a:schemeClr val="tx1"/>
                </a:solidFill>
                <a:latin typeface="微軟正黑體" pitchFamily="34" charset="-120"/>
                <a:ea typeface="微軟正黑體" pitchFamily="34" charset="-120"/>
              </a:endParaRPr>
            </a:p>
            <a:p>
              <a:pPr>
                <a:defRPr/>
              </a:pPr>
              <a:r>
                <a:rPr lang="zh-TW" altLang="en-US" sz="1800" b="1" dirty="0">
                  <a:solidFill>
                    <a:schemeClr val="tx1"/>
                  </a:solidFill>
                  <a:latin typeface="微軟正黑體" pitchFamily="34" charset="-120"/>
                  <a:ea typeface="微軟正黑體" pitchFamily="34" charset="-120"/>
                </a:rPr>
                <a:t>辦理亞太開放資料高峰論壇，與亞太各國建立緊密互動關係</a:t>
              </a:r>
              <a:endParaRPr lang="en-US" altLang="zh-TW" sz="1800" b="1" dirty="0">
                <a:solidFill>
                  <a:schemeClr val="tx1"/>
                </a:solidFill>
                <a:latin typeface="微軟正黑體" pitchFamily="34" charset="-120"/>
                <a:ea typeface="微軟正黑體" pitchFamily="34" charset="-120"/>
              </a:endParaRPr>
            </a:p>
          </p:txBody>
        </p:sp>
      </p:grpSp>
      <p:sp>
        <p:nvSpPr>
          <p:cNvPr id="26632" name="投影片編號版面配置區 1"/>
          <p:cNvSpPr txBox="1">
            <a:spLocks/>
          </p:cNvSpPr>
          <p:nvPr/>
        </p:nvSpPr>
        <p:spPr bwMode="auto">
          <a:xfrm>
            <a:off x="3541713" y="6492875"/>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3200">
                <a:solidFill>
                  <a:schemeClr val="tx1"/>
                </a:solidFill>
                <a:latin typeface="Calibri" pitchFamily="34" charset="0"/>
                <a:ea typeface="新細明體" charset="-120"/>
              </a:defRPr>
            </a:lvl1pPr>
            <a:lvl2pPr>
              <a:defRPr sz="2800">
                <a:solidFill>
                  <a:schemeClr val="tx1"/>
                </a:solidFill>
                <a:latin typeface="Calibri" pitchFamily="34" charset="0"/>
                <a:ea typeface="新細明體" charset="-120"/>
              </a:defRPr>
            </a:lvl2pPr>
            <a:lvl3pPr>
              <a:defRPr sz="2400">
                <a:solidFill>
                  <a:schemeClr val="tx1"/>
                </a:solidFill>
                <a:latin typeface="Calibri" pitchFamily="34" charset="0"/>
                <a:ea typeface="新細明體" charset="-120"/>
              </a:defRPr>
            </a:lvl3pPr>
            <a:lvl4pPr>
              <a:defRPr sz="2000">
                <a:solidFill>
                  <a:schemeClr val="tx1"/>
                </a:solidFill>
                <a:latin typeface="Calibri" pitchFamily="34" charset="0"/>
                <a:ea typeface="新細明體" charset="-120"/>
              </a:defRPr>
            </a:lvl4pPr>
            <a:lvl5pPr>
              <a:defRPr sz="2000">
                <a:solidFill>
                  <a:schemeClr val="tx1"/>
                </a:solidFill>
                <a:latin typeface="Calibri" pitchFamily="34" charset="0"/>
                <a:ea typeface="新細明體" charset="-120"/>
              </a:defRPr>
            </a:lvl5pPr>
            <a:lvl6pPr eaLnBrk="0" fontAlgn="base" hangingPunct="0">
              <a:spcAft>
                <a:spcPct val="0"/>
              </a:spcAft>
              <a:buFont typeface="Arial" charset="0"/>
              <a:buChar char="»"/>
              <a:defRPr sz="2000">
                <a:solidFill>
                  <a:schemeClr val="tx1"/>
                </a:solidFill>
                <a:latin typeface="Calibri" pitchFamily="34" charset="0"/>
                <a:ea typeface="新細明體" charset="-120"/>
              </a:defRPr>
            </a:lvl6pPr>
            <a:lvl7pPr eaLnBrk="0" fontAlgn="base" hangingPunct="0">
              <a:spcAft>
                <a:spcPct val="0"/>
              </a:spcAft>
              <a:buFont typeface="Arial" charset="0"/>
              <a:buChar char="»"/>
              <a:defRPr sz="2000">
                <a:solidFill>
                  <a:schemeClr val="tx1"/>
                </a:solidFill>
                <a:latin typeface="Calibri" pitchFamily="34" charset="0"/>
                <a:ea typeface="新細明體" charset="-120"/>
              </a:defRPr>
            </a:lvl7pPr>
            <a:lvl8pPr eaLnBrk="0" fontAlgn="base" hangingPunct="0">
              <a:spcAft>
                <a:spcPct val="0"/>
              </a:spcAft>
              <a:buFont typeface="Arial" charset="0"/>
              <a:buChar char="»"/>
              <a:defRPr sz="2000">
                <a:solidFill>
                  <a:schemeClr val="tx1"/>
                </a:solidFill>
                <a:latin typeface="Calibri" pitchFamily="34" charset="0"/>
                <a:ea typeface="新細明體" charset="-120"/>
              </a:defRPr>
            </a:lvl8pPr>
            <a:lvl9pPr eaLnBrk="0" fontAlgn="base" hangingPunct="0">
              <a:spcAft>
                <a:spcPct val="0"/>
              </a:spcAft>
              <a:buFont typeface="Arial" charset="0"/>
              <a:buChar char="»"/>
              <a:defRPr sz="2000">
                <a:solidFill>
                  <a:schemeClr val="tx1"/>
                </a:solidFill>
                <a:latin typeface="Calibri" pitchFamily="34" charset="0"/>
                <a:ea typeface="新細明體" charset="-120"/>
              </a:defRPr>
            </a:lvl9pPr>
          </a:lstStyle>
          <a:p>
            <a:pPr algn="ctr"/>
            <a:fld id="{96705F28-DF0E-41B6-B977-A29056222C7B}" type="slidenum">
              <a:rPr kumimoji="0" lang="zh-TW" altLang="en-US" sz="1400">
                <a:latin typeface="+mj-lt"/>
                <a:ea typeface="微軟正黑體" pitchFamily="34" charset="-120"/>
              </a:rPr>
              <a:pPr algn="ctr"/>
              <a:t>19</a:t>
            </a:fld>
            <a:endParaRPr kumimoji="0" lang="en-US" altLang="zh-TW" sz="1400" dirty="0">
              <a:latin typeface="+mj-lt"/>
              <a:ea typeface="微軟正黑體" pitchFamily="34" charset="-120"/>
            </a:endParaRPr>
          </a:p>
        </p:txBody>
      </p:sp>
      <p:sp>
        <p:nvSpPr>
          <p:cNvPr id="57" name="AutoShape 11"/>
          <p:cNvSpPr>
            <a:spLocks noChangeArrowheads="1"/>
          </p:cNvSpPr>
          <p:nvPr/>
        </p:nvSpPr>
        <p:spPr bwMode="auto">
          <a:xfrm>
            <a:off x="293688" y="863715"/>
            <a:ext cx="4397963" cy="449148"/>
          </a:xfrm>
          <a:prstGeom prst="roundRect">
            <a:avLst>
              <a:gd name="adj" fmla="val 50000"/>
            </a:avLst>
          </a:prstGeom>
          <a:solidFill>
            <a:srgbClr val="0000FF"/>
          </a:solidFill>
          <a:ln>
            <a:noFill/>
          </a:ln>
          <a:effectLst>
            <a:outerShdw dist="35921" dir="2700000" algn="ctr" rotWithShape="0">
              <a:schemeClr val="bg2"/>
            </a:outerShdw>
          </a:effectLst>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t">
              <a:buFont typeface="Arial" charset="0"/>
              <a:buNone/>
            </a:pPr>
            <a:r>
              <a:rPr lang="zh-TW" altLang="en-US" b="1" dirty="0" smtClean="0">
                <a:solidFill>
                  <a:schemeClr val="bg1"/>
                </a:solidFill>
                <a:ea typeface="微軟正黑體" pitchFamily="34" charset="-120"/>
              </a:rPr>
              <a:t>  資料服務產業應用推動計畫</a:t>
            </a:r>
            <a:endParaRPr lang="en-US" altLang="zh-TW" b="1" dirty="0">
              <a:solidFill>
                <a:schemeClr val="bg1"/>
              </a:solidFill>
              <a:ea typeface="微軟正黑體" pitchFamily="34" charset="-120"/>
            </a:endParaRPr>
          </a:p>
        </p:txBody>
      </p:sp>
    </p:spTree>
    <p:extLst>
      <p:ext uri="{BB962C8B-B14F-4D97-AF65-F5344CB8AC3E}">
        <p14:creationId xmlns:p14="http://schemas.microsoft.com/office/powerpoint/2010/main" val="1887014571"/>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4"/>
          <p:cNvSpPr>
            <a:spLocks noGrp="1" noChangeArrowheads="1"/>
          </p:cNvSpPr>
          <p:nvPr>
            <p:ph type="title"/>
          </p:nvPr>
        </p:nvSpPr>
        <p:spPr/>
        <p:txBody>
          <a:bodyPr/>
          <a:lstStyle/>
          <a:p>
            <a:pPr eaLnBrk="1" hangingPunct="1"/>
            <a:r>
              <a:rPr lang="zh-TW" altLang="en-US" dirty="0" smtClean="0">
                <a:solidFill>
                  <a:schemeClr val="tx1"/>
                </a:solidFill>
                <a:ea typeface="標楷體" panose="03000509000000000000" pitchFamily="65" charset="-120"/>
              </a:rPr>
              <a:t>大綱</a:t>
            </a:r>
          </a:p>
        </p:txBody>
      </p:sp>
      <p:graphicFrame>
        <p:nvGraphicFramePr>
          <p:cNvPr id="4" name="內容版面配置區 3"/>
          <p:cNvGraphicFramePr>
            <a:graphicFrameLocks noGrp="1"/>
          </p:cNvGraphicFramePr>
          <p:nvPr>
            <p:ph idx="1"/>
            <p:extLst>
              <p:ext uri="{D42A27DB-BD31-4B8C-83A1-F6EECF244321}">
                <p14:modId xmlns:p14="http://schemas.microsoft.com/office/powerpoint/2010/main" val="3941475017"/>
              </p:ext>
            </p:extLst>
          </p:nvPr>
        </p:nvGraphicFramePr>
        <p:xfrm>
          <a:off x="685800" y="1981200"/>
          <a:ext cx="7772400" cy="4114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8436" name="投影片編號版面配置區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anose="02020603050405020304" pitchFamily="18" charset="0"/>
                <a:ea typeface="新細明體" panose="02020500000000000000" pitchFamily="18" charset="-120"/>
              </a:defRPr>
            </a:lvl1pPr>
            <a:lvl2pPr marL="742950" indent="-285750">
              <a:spcBef>
                <a:spcPct val="20000"/>
              </a:spcBef>
              <a:buChar char="–"/>
              <a:defRPr kumimoji="1" sz="2800">
                <a:solidFill>
                  <a:schemeClr val="tx1"/>
                </a:solidFill>
                <a:latin typeface="Times New Roman" panose="02020603050405020304" pitchFamily="18" charset="0"/>
                <a:ea typeface="新細明體" panose="02020500000000000000" pitchFamily="18" charset="-120"/>
              </a:defRPr>
            </a:lvl2pPr>
            <a:lvl3pPr marL="1143000" indent="-228600">
              <a:spcBef>
                <a:spcPct val="20000"/>
              </a:spcBef>
              <a:buChar char="•"/>
              <a:defRPr kumimoji="1" sz="2400">
                <a:solidFill>
                  <a:schemeClr val="tx1"/>
                </a:solidFill>
                <a:latin typeface="Times New Roman" panose="02020603050405020304" pitchFamily="18" charset="0"/>
                <a:ea typeface="新細明體" panose="02020500000000000000" pitchFamily="18" charset="-120"/>
              </a:defRPr>
            </a:lvl3pPr>
            <a:lvl4pPr marL="1600200" indent="-228600">
              <a:spcBef>
                <a:spcPct val="20000"/>
              </a:spcBef>
              <a:buChar char="–"/>
              <a:defRPr kumimoji="1" sz="2000">
                <a:solidFill>
                  <a:schemeClr val="tx1"/>
                </a:solidFill>
                <a:latin typeface="Times New Roman" panose="02020603050405020304" pitchFamily="18" charset="0"/>
                <a:ea typeface="新細明體" panose="02020500000000000000" pitchFamily="18" charset="-120"/>
              </a:defRPr>
            </a:lvl4pPr>
            <a:lvl5pPr marL="2057400" indent="-228600">
              <a:spcBef>
                <a:spcPct val="20000"/>
              </a:spcBef>
              <a:buChar char="»"/>
              <a:defRPr kumimoji="1" sz="2000">
                <a:solidFill>
                  <a:schemeClr val="tx1"/>
                </a:solidFill>
                <a:latin typeface="Times New Roman" panose="02020603050405020304" pitchFamily="18" charset="0"/>
                <a:ea typeface="新細明體" panose="02020500000000000000" pitchFamily="18" charset="-120"/>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新細明體" panose="02020500000000000000" pitchFamily="18" charset="-120"/>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新細明體" panose="02020500000000000000" pitchFamily="18" charset="-120"/>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新細明體" panose="02020500000000000000" pitchFamily="18" charset="-120"/>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新細明體" panose="02020500000000000000" pitchFamily="18" charset="-120"/>
              </a:defRPr>
            </a:lvl9pPr>
          </a:lstStyle>
          <a:p>
            <a:pPr>
              <a:spcBef>
                <a:spcPct val="0"/>
              </a:spcBef>
              <a:buFontTx/>
              <a:buNone/>
            </a:pPr>
            <a:fld id="{A14B86B0-F944-4A3D-A4D1-BEB8EA50734E}" type="slidenum">
              <a:rPr lang="en-US" altLang="zh-TW" sz="1400" smtClean="0"/>
              <a:pPr>
                <a:spcBef>
                  <a:spcPct val="0"/>
                </a:spcBef>
                <a:buFontTx/>
                <a:buNone/>
              </a:pPr>
              <a:t>2</a:t>
            </a:fld>
            <a:endParaRPr lang="en-US" altLang="zh-TW" sz="1400" smtClean="0"/>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投影片編號版面配置區 1"/>
          <p:cNvSpPr txBox="1">
            <a:spLocks/>
          </p:cNvSpPr>
          <p:nvPr/>
        </p:nvSpPr>
        <p:spPr bwMode="auto">
          <a:xfrm>
            <a:off x="3798699" y="6444335"/>
            <a:ext cx="1600200" cy="273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ea typeface="新細明體" panose="02020500000000000000" pitchFamily="18" charset="-12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ea typeface="新細明體" panose="02020500000000000000" pitchFamily="18" charset="-12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ea typeface="新細明體" panose="02020500000000000000" pitchFamily="18" charset="-12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9pPr>
          </a:lstStyle>
          <a:p>
            <a:pPr algn="ctr" eaLnBrk="1" hangingPunct="1">
              <a:spcBef>
                <a:spcPct val="0"/>
              </a:spcBef>
              <a:buFontTx/>
              <a:buNone/>
            </a:pPr>
            <a:fld id="{AFDD1779-C638-4D56-B363-EC0AFEC5D99F}" type="slidenum">
              <a:rPr lang="zh-TW" altLang="en-US" sz="1400">
                <a:latin typeface="+mj-lt"/>
                <a:ea typeface="微軟正黑體" panose="020B0604030504040204" pitchFamily="34" charset="-120"/>
              </a:rPr>
              <a:pPr algn="ctr" eaLnBrk="1" hangingPunct="1">
                <a:spcBef>
                  <a:spcPct val="0"/>
                </a:spcBef>
                <a:buFontTx/>
                <a:buNone/>
              </a:pPr>
              <a:t>20</a:t>
            </a:fld>
            <a:endParaRPr lang="en-US" altLang="zh-TW" sz="1400" dirty="0">
              <a:latin typeface="+mj-lt"/>
              <a:ea typeface="微軟正黑體" panose="020B0604030504040204" pitchFamily="34" charset="-120"/>
            </a:endParaRPr>
          </a:p>
        </p:txBody>
      </p:sp>
      <p:sp>
        <p:nvSpPr>
          <p:cNvPr id="27651" name="文字方塊 1"/>
          <p:cNvSpPr txBox="1">
            <a:spLocks noChangeArrowheads="1"/>
          </p:cNvSpPr>
          <p:nvPr/>
        </p:nvSpPr>
        <p:spPr bwMode="auto">
          <a:xfrm>
            <a:off x="3221850" y="889398"/>
            <a:ext cx="2753898"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ea typeface="新細明體" panose="02020500000000000000" pitchFamily="18" charset="-12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ea typeface="新細明體" panose="02020500000000000000" pitchFamily="18" charset="-12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ea typeface="新細明體" panose="02020500000000000000" pitchFamily="18" charset="-12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9pPr>
          </a:lstStyle>
          <a:p>
            <a:pPr eaLnBrk="1" fontAlgn="t" hangingPunct="1">
              <a:spcBef>
                <a:spcPct val="0"/>
              </a:spcBef>
              <a:buFontTx/>
              <a:buNone/>
            </a:pPr>
            <a:r>
              <a:rPr lang="zh-TW" altLang="en-US" sz="4400" dirty="0">
                <a:latin typeface="標楷體" panose="03000509000000000000" pitchFamily="65" charset="-120"/>
                <a:ea typeface="標楷體" panose="03000509000000000000" pitchFamily="65" charset="-120"/>
              </a:rPr>
              <a:t>亮點效益</a:t>
            </a:r>
          </a:p>
        </p:txBody>
      </p:sp>
      <p:sp>
        <p:nvSpPr>
          <p:cNvPr id="27652" name="AutoShape 7"/>
          <p:cNvSpPr>
            <a:spLocks noChangeArrowheads="1"/>
          </p:cNvSpPr>
          <p:nvPr/>
        </p:nvSpPr>
        <p:spPr bwMode="auto">
          <a:xfrm>
            <a:off x="582460" y="1568460"/>
            <a:ext cx="7835030" cy="4740859"/>
          </a:xfrm>
          <a:prstGeom prst="roundRect">
            <a:avLst>
              <a:gd name="adj" fmla="val 7542"/>
            </a:avLst>
          </a:prstGeom>
          <a:noFill/>
          <a:ln w="38100" algn="ctr">
            <a:solidFill>
              <a:srgbClr val="0000FF"/>
            </a:solidFill>
            <a:round/>
            <a:headEnd/>
            <a:tailEnd/>
          </a:ln>
          <a:extLst>
            <a:ext uri="{909E8E84-426E-40DD-AFC4-6F175D3DCCD1}">
              <a14:hiddenFill xmlns:a14="http://schemas.microsoft.com/office/drawing/2010/main">
                <a:solidFill>
                  <a:srgbClr val="FFFFFF"/>
                </a:solidFill>
              </a14:hiddenFill>
            </a:ext>
          </a:extLst>
        </p:spPr>
        <p:txBody>
          <a:bodyPr tIns="135000"/>
          <a:lstStyle>
            <a:lvl1pPr marL="342900" indent="-342900" eaLnBrk="0" hangingPunct="0">
              <a:spcBef>
                <a:spcPct val="20000"/>
              </a:spcBef>
              <a:buFont typeface="Arial" panose="020B0604020202020204" pitchFamily="34" charset="0"/>
              <a:buChar char="•"/>
              <a:tabLst>
                <a:tab pos="1077913" algn="l"/>
              </a:tabLst>
              <a:defRPr sz="3200">
                <a:solidFill>
                  <a:schemeClr val="tx1"/>
                </a:solidFill>
                <a:latin typeface="Calibri" panose="020F0502020204030204" pitchFamily="34" charset="0"/>
                <a:ea typeface="新細明體" panose="02020500000000000000" pitchFamily="18" charset="-120"/>
              </a:defRPr>
            </a:lvl1pPr>
            <a:lvl2pPr marL="742950" indent="-285750" eaLnBrk="0" hangingPunct="0">
              <a:spcBef>
                <a:spcPct val="20000"/>
              </a:spcBef>
              <a:buFont typeface="Arial" panose="020B0604020202020204" pitchFamily="34" charset="0"/>
              <a:buChar char="–"/>
              <a:tabLst>
                <a:tab pos="1077913" algn="l"/>
              </a:tabLst>
              <a:defRPr sz="2800">
                <a:solidFill>
                  <a:schemeClr val="tx1"/>
                </a:solidFill>
                <a:latin typeface="Calibri" panose="020F0502020204030204" pitchFamily="34" charset="0"/>
                <a:ea typeface="新細明體" panose="02020500000000000000" pitchFamily="18" charset="-120"/>
              </a:defRPr>
            </a:lvl2pPr>
            <a:lvl3pPr marL="450850" indent="-450850" eaLnBrk="0" hangingPunct="0">
              <a:spcBef>
                <a:spcPct val="20000"/>
              </a:spcBef>
              <a:buFont typeface="Arial" panose="020B0604020202020204" pitchFamily="34" charset="0"/>
              <a:buChar char="•"/>
              <a:tabLst>
                <a:tab pos="1077913" algn="l"/>
              </a:tabLst>
              <a:defRPr sz="2400">
                <a:solidFill>
                  <a:schemeClr val="tx1"/>
                </a:solidFill>
                <a:latin typeface="Calibri" panose="020F0502020204030204" pitchFamily="34" charset="0"/>
                <a:ea typeface="新細明體" panose="02020500000000000000" pitchFamily="18" charset="-120"/>
              </a:defRPr>
            </a:lvl3pPr>
            <a:lvl4pPr marL="627063" indent="-354013" eaLnBrk="0" hangingPunct="0">
              <a:spcBef>
                <a:spcPct val="20000"/>
              </a:spcBef>
              <a:buFont typeface="Arial" panose="020B0604020202020204" pitchFamily="34" charset="0"/>
              <a:buChar char="–"/>
              <a:tabLst>
                <a:tab pos="1077913" algn="l"/>
              </a:tabLst>
              <a:defRPr sz="2000">
                <a:solidFill>
                  <a:schemeClr val="tx1"/>
                </a:solidFill>
                <a:latin typeface="Calibri" panose="020F0502020204030204" pitchFamily="34" charset="0"/>
                <a:ea typeface="新細明體" panose="02020500000000000000" pitchFamily="18" charset="-120"/>
              </a:defRPr>
            </a:lvl4pPr>
            <a:lvl5pPr marL="1262063" indent="-354013" eaLnBrk="0" hangingPunct="0">
              <a:spcBef>
                <a:spcPct val="20000"/>
              </a:spcBef>
              <a:buFont typeface="Arial" panose="020B0604020202020204" pitchFamily="34" charset="0"/>
              <a:buChar char="»"/>
              <a:tabLst>
                <a:tab pos="1077913" algn="l"/>
              </a:tabLst>
              <a:defRPr sz="2000">
                <a:solidFill>
                  <a:schemeClr val="tx1"/>
                </a:solidFill>
                <a:latin typeface="Calibri" panose="020F0502020204030204" pitchFamily="34" charset="0"/>
                <a:ea typeface="新細明體" panose="02020500000000000000" pitchFamily="18" charset="-120"/>
              </a:defRPr>
            </a:lvl5pPr>
            <a:lvl6pPr marL="1719263" indent="-354013" eaLnBrk="0" fontAlgn="base" hangingPunct="0">
              <a:spcBef>
                <a:spcPct val="20000"/>
              </a:spcBef>
              <a:spcAft>
                <a:spcPct val="0"/>
              </a:spcAft>
              <a:buFont typeface="Arial" panose="020B0604020202020204" pitchFamily="34" charset="0"/>
              <a:buChar char="»"/>
              <a:tabLst>
                <a:tab pos="1077913" algn="l"/>
              </a:tabLst>
              <a:defRPr sz="2000">
                <a:solidFill>
                  <a:schemeClr val="tx1"/>
                </a:solidFill>
                <a:latin typeface="Calibri" panose="020F0502020204030204" pitchFamily="34" charset="0"/>
                <a:ea typeface="新細明體" panose="02020500000000000000" pitchFamily="18" charset="-120"/>
              </a:defRPr>
            </a:lvl6pPr>
            <a:lvl7pPr marL="2176463" indent="-354013" eaLnBrk="0" fontAlgn="base" hangingPunct="0">
              <a:spcBef>
                <a:spcPct val="20000"/>
              </a:spcBef>
              <a:spcAft>
                <a:spcPct val="0"/>
              </a:spcAft>
              <a:buFont typeface="Arial" panose="020B0604020202020204" pitchFamily="34" charset="0"/>
              <a:buChar char="»"/>
              <a:tabLst>
                <a:tab pos="1077913" algn="l"/>
              </a:tabLst>
              <a:defRPr sz="2000">
                <a:solidFill>
                  <a:schemeClr val="tx1"/>
                </a:solidFill>
                <a:latin typeface="Calibri" panose="020F0502020204030204" pitchFamily="34" charset="0"/>
                <a:ea typeface="新細明體" panose="02020500000000000000" pitchFamily="18" charset="-120"/>
              </a:defRPr>
            </a:lvl7pPr>
            <a:lvl8pPr marL="2633663" indent="-354013" eaLnBrk="0" fontAlgn="base" hangingPunct="0">
              <a:spcBef>
                <a:spcPct val="20000"/>
              </a:spcBef>
              <a:spcAft>
                <a:spcPct val="0"/>
              </a:spcAft>
              <a:buFont typeface="Arial" panose="020B0604020202020204" pitchFamily="34" charset="0"/>
              <a:buChar char="»"/>
              <a:tabLst>
                <a:tab pos="1077913" algn="l"/>
              </a:tabLst>
              <a:defRPr sz="2000">
                <a:solidFill>
                  <a:schemeClr val="tx1"/>
                </a:solidFill>
                <a:latin typeface="Calibri" panose="020F0502020204030204" pitchFamily="34" charset="0"/>
                <a:ea typeface="新細明體" panose="02020500000000000000" pitchFamily="18" charset="-120"/>
              </a:defRPr>
            </a:lvl8pPr>
            <a:lvl9pPr marL="3090863" indent="-354013" eaLnBrk="0" fontAlgn="base" hangingPunct="0">
              <a:spcBef>
                <a:spcPct val="20000"/>
              </a:spcBef>
              <a:spcAft>
                <a:spcPct val="0"/>
              </a:spcAft>
              <a:buFont typeface="Arial" panose="020B0604020202020204" pitchFamily="34" charset="0"/>
              <a:buChar char="»"/>
              <a:tabLst>
                <a:tab pos="1077913" algn="l"/>
              </a:tabLst>
              <a:defRPr sz="2000">
                <a:solidFill>
                  <a:schemeClr val="tx1"/>
                </a:solidFill>
                <a:latin typeface="Calibri" panose="020F0502020204030204" pitchFamily="34" charset="0"/>
                <a:ea typeface="新細明體" panose="02020500000000000000" pitchFamily="18" charset="-120"/>
              </a:defRPr>
            </a:lvl9pPr>
          </a:lstStyle>
          <a:p>
            <a:pPr lvl="3" eaLnBrk="1" fontAlgn="t" hangingPunct="1">
              <a:spcBef>
                <a:spcPct val="0"/>
              </a:spcBef>
              <a:spcAft>
                <a:spcPts val="1350"/>
              </a:spcAft>
              <a:buClr>
                <a:srgbClr val="0000FF"/>
              </a:buClr>
              <a:buFont typeface="Wingdings" panose="05000000000000000000" pitchFamily="2" charset="2"/>
              <a:buChar char="l"/>
            </a:pPr>
            <a:r>
              <a:rPr lang="zh-TW" altLang="en-US" sz="2200" b="1" dirty="0">
                <a:latin typeface="標楷體" panose="03000509000000000000" pitchFamily="65" charset="-120"/>
                <a:ea typeface="標楷體" panose="03000509000000000000" pitchFamily="65" charset="-120"/>
              </a:rPr>
              <a:t>已知民間及其他機關加值應用工業局開放資料有幾項</a:t>
            </a:r>
            <a:r>
              <a:rPr lang="en-US" altLang="zh-TW" sz="2200" b="1" dirty="0">
                <a:latin typeface="標楷體" panose="03000509000000000000" pitchFamily="65" charset="-120"/>
                <a:ea typeface="標楷體" panose="03000509000000000000" pitchFamily="65" charset="-120"/>
              </a:rPr>
              <a:t>?</a:t>
            </a:r>
          </a:p>
          <a:p>
            <a:pPr lvl="3" eaLnBrk="1" fontAlgn="t" hangingPunct="1">
              <a:spcBef>
                <a:spcPct val="0"/>
              </a:spcBef>
              <a:spcAft>
                <a:spcPts val="1350"/>
              </a:spcAft>
              <a:buClr>
                <a:srgbClr val="0000FF"/>
              </a:buClr>
              <a:buFont typeface="Wingdings" panose="05000000000000000000" pitchFamily="2" charset="2"/>
              <a:buChar char="l"/>
            </a:pPr>
            <a:r>
              <a:rPr lang="zh-TW" altLang="en-US" sz="2200" b="1" dirty="0">
                <a:solidFill>
                  <a:srgbClr val="0000FF"/>
                </a:solidFill>
                <a:latin typeface="標楷體" panose="03000509000000000000" pitchFamily="65" charset="-120"/>
                <a:ea typeface="標楷體" panose="03000509000000000000" pitchFamily="65" charset="-120"/>
              </a:rPr>
              <a:t>資料服務產業應用推動計畫－受補助廠商運用資料集</a:t>
            </a:r>
            <a:endParaRPr lang="en-US" altLang="zh-TW" sz="2200" b="1" dirty="0">
              <a:solidFill>
                <a:srgbClr val="0000FF"/>
              </a:solidFill>
              <a:latin typeface="標楷體" panose="03000509000000000000" pitchFamily="65" charset="-120"/>
              <a:ea typeface="標楷體" panose="03000509000000000000" pitchFamily="65" charset="-120"/>
            </a:endParaRPr>
          </a:p>
          <a:p>
            <a:pPr lvl="4" eaLnBrk="1" fontAlgn="t" hangingPunct="1">
              <a:spcBef>
                <a:spcPct val="0"/>
              </a:spcBef>
              <a:spcAft>
                <a:spcPts val="450"/>
              </a:spcAft>
              <a:buClr>
                <a:srgbClr val="0000FF"/>
              </a:buClr>
              <a:buFont typeface="Wingdings" pitchFamily="2" charset="2"/>
              <a:buChar char="u"/>
            </a:pPr>
            <a:r>
              <a:rPr lang="zh-TW" altLang="en-US" sz="1800" b="1" dirty="0">
                <a:latin typeface="標楷體" panose="03000509000000000000" pitchFamily="65" charset="-120"/>
                <a:ea typeface="標楷體" panose="03000509000000000000" pitchFamily="65" charset="-120"/>
              </a:rPr>
              <a:t>北極星測繪科技：</a:t>
            </a:r>
            <a:endParaRPr lang="en-US" altLang="zh-TW" sz="1800" b="1" dirty="0">
              <a:latin typeface="標楷體" panose="03000509000000000000" pitchFamily="65" charset="-120"/>
              <a:ea typeface="標楷體" panose="03000509000000000000" pitchFamily="65" charset="-120"/>
            </a:endParaRPr>
          </a:p>
          <a:p>
            <a:pPr lvl="5" eaLnBrk="1" fontAlgn="t" hangingPunct="1">
              <a:spcBef>
                <a:spcPct val="0"/>
              </a:spcBef>
              <a:spcAft>
                <a:spcPts val="450"/>
              </a:spcAft>
              <a:buClr>
                <a:srgbClr val="0000FF"/>
              </a:buClr>
              <a:buFont typeface="Wingdings" pitchFamily="2" charset="2"/>
              <a:buChar char="Ø"/>
            </a:pPr>
            <a:r>
              <a:rPr lang="zh-TW" altLang="en-US" sz="1600" b="1" dirty="0">
                <a:solidFill>
                  <a:srgbClr val="7030A0"/>
                </a:solidFill>
                <a:latin typeface="標楷體" panose="03000509000000000000" pitchFamily="65" charset="-120"/>
                <a:ea typeface="標楷體" panose="03000509000000000000" pitchFamily="65" charset="-120"/>
              </a:rPr>
              <a:t>土地公投資評估服務網</a:t>
            </a:r>
            <a:r>
              <a:rPr lang="zh-TW" altLang="en-US" sz="1600" b="1" dirty="0">
                <a:latin typeface="標楷體" panose="03000509000000000000" pitchFamily="65" charset="-120"/>
                <a:ea typeface="標楷體" panose="03000509000000000000" pitchFamily="65" charset="-120"/>
              </a:rPr>
              <a:t>：製造商建廠進行土地選取時，期望取得各產業同</a:t>
            </a:r>
            <a:r>
              <a:rPr lang="zh-TW" altLang="zh-TW" sz="1600" b="1" dirty="0">
                <a:latin typeface="標楷體" panose="03000509000000000000" pitchFamily="65" charset="-120"/>
                <a:ea typeface="標楷體" panose="03000509000000000000" pitchFamily="65" charset="-120"/>
              </a:rPr>
              <a:t>類型</a:t>
            </a:r>
            <a:r>
              <a:rPr lang="zh-TW" altLang="en-US" sz="1600" b="1" dirty="0">
                <a:latin typeface="標楷體" panose="03000509000000000000" pitchFamily="65" charset="-120"/>
                <a:ea typeface="標楷體" panose="03000509000000000000" pitchFamily="65" charset="-120"/>
              </a:rPr>
              <a:t>工廠</a:t>
            </a:r>
            <a:r>
              <a:rPr lang="zh-TW" altLang="zh-TW" sz="1600" b="1" dirty="0">
                <a:latin typeface="標楷體" panose="03000509000000000000" pitchFamily="65" charset="-120"/>
                <a:ea typeface="標楷體" panose="03000509000000000000" pitchFamily="65" charset="-120"/>
              </a:rPr>
              <a:t>聚集</a:t>
            </a:r>
            <a:r>
              <a:rPr lang="zh-TW" altLang="en-US" sz="1600" b="1" dirty="0">
                <a:latin typeface="標楷體" panose="03000509000000000000" pitchFamily="65" charset="-120"/>
                <a:ea typeface="標楷體" panose="03000509000000000000" pitchFamily="65" charset="-120"/>
              </a:rPr>
              <a:t>情況。</a:t>
            </a:r>
            <a:endParaRPr lang="en-US" altLang="zh-TW" sz="1600" b="1" dirty="0">
              <a:latin typeface="標楷體" panose="03000509000000000000" pitchFamily="65" charset="-120"/>
              <a:ea typeface="標楷體" panose="03000509000000000000" pitchFamily="65" charset="-120"/>
            </a:endParaRPr>
          </a:p>
          <a:p>
            <a:pPr lvl="5" eaLnBrk="1" fontAlgn="t" hangingPunct="1">
              <a:spcBef>
                <a:spcPct val="0"/>
              </a:spcBef>
              <a:spcAft>
                <a:spcPts val="450"/>
              </a:spcAft>
              <a:buClr>
                <a:srgbClr val="0000FF"/>
              </a:buClr>
              <a:buFont typeface="Wingdings" pitchFamily="2" charset="2"/>
              <a:buChar char="Ø"/>
            </a:pPr>
            <a:r>
              <a:rPr lang="zh-TW" altLang="en-US" sz="1600" b="1" dirty="0">
                <a:latin typeface="標楷體" panose="03000509000000000000" pitchFamily="65" charset="-120"/>
                <a:ea typeface="標楷體" panose="03000509000000000000" pitchFamily="65" charset="-120"/>
              </a:rPr>
              <a:t>運用資料集：</a:t>
            </a:r>
            <a:r>
              <a:rPr lang="zh-TW" altLang="en-US" sz="1600" b="1" dirty="0">
                <a:solidFill>
                  <a:srgbClr val="FF0000"/>
                </a:solidFill>
                <a:latin typeface="標楷體" panose="03000509000000000000" pitchFamily="65" charset="-120"/>
                <a:ea typeface="標楷體" panose="03000509000000000000" pitchFamily="65" charset="-120"/>
              </a:rPr>
              <a:t>登記工廠名錄</a:t>
            </a:r>
            <a:r>
              <a:rPr lang="zh-TW" altLang="en-US" sz="1600" b="1" dirty="0">
                <a:latin typeface="標楷體" panose="03000509000000000000" pitchFamily="65" charset="-120"/>
                <a:ea typeface="標楷體" panose="03000509000000000000" pitchFamily="65" charset="-120"/>
              </a:rPr>
              <a:t>、</a:t>
            </a:r>
            <a:r>
              <a:rPr lang="zh-TW" altLang="en-US" sz="1600" b="1" dirty="0">
                <a:solidFill>
                  <a:srgbClr val="FF0000"/>
                </a:solidFill>
                <a:latin typeface="標楷體" panose="03000509000000000000" pitchFamily="65" charset="-120"/>
                <a:ea typeface="標楷體" panose="03000509000000000000" pitchFamily="65" charset="-120"/>
              </a:rPr>
              <a:t>經濟部工業局所轄工業區已租售土地建廠使用</a:t>
            </a:r>
            <a:r>
              <a:rPr lang="zh-TW" altLang="en-US" sz="1600" b="1" dirty="0" smtClean="0">
                <a:solidFill>
                  <a:srgbClr val="FF0000"/>
                </a:solidFill>
                <a:latin typeface="標楷體" panose="03000509000000000000" pitchFamily="65" charset="-120"/>
                <a:ea typeface="標楷體" panose="03000509000000000000" pitchFamily="65" charset="-120"/>
              </a:rPr>
              <a:t>情形。</a:t>
            </a:r>
            <a:endParaRPr lang="en-US" altLang="zh-TW" sz="1600" b="1" dirty="0">
              <a:solidFill>
                <a:srgbClr val="FF0000"/>
              </a:solidFill>
              <a:latin typeface="標楷體" panose="03000509000000000000" pitchFamily="65" charset="-120"/>
              <a:ea typeface="標楷體" panose="03000509000000000000" pitchFamily="65" charset="-120"/>
            </a:endParaRPr>
          </a:p>
          <a:p>
            <a:pPr lvl="4" eaLnBrk="1" fontAlgn="t" hangingPunct="1">
              <a:spcBef>
                <a:spcPct val="0"/>
              </a:spcBef>
              <a:spcAft>
                <a:spcPts val="450"/>
              </a:spcAft>
              <a:buClr>
                <a:srgbClr val="0000FF"/>
              </a:buClr>
              <a:buFont typeface="Wingdings" pitchFamily="2" charset="2"/>
              <a:buChar char="u"/>
            </a:pPr>
            <a:r>
              <a:rPr lang="zh-TW" altLang="en-US" sz="1800" b="1" dirty="0">
                <a:latin typeface="標楷體" panose="03000509000000000000" pitchFamily="65" charset="-120"/>
                <a:ea typeface="標楷體" panose="03000509000000000000" pitchFamily="65" charset="-120"/>
              </a:rPr>
              <a:t>碩網資訊：</a:t>
            </a:r>
            <a:endParaRPr lang="en-US" altLang="zh-TW" sz="1800" b="1" dirty="0">
              <a:latin typeface="標楷體" panose="03000509000000000000" pitchFamily="65" charset="-120"/>
              <a:ea typeface="標楷體" panose="03000509000000000000" pitchFamily="65" charset="-120"/>
            </a:endParaRPr>
          </a:p>
          <a:p>
            <a:pPr lvl="5" eaLnBrk="1" fontAlgn="t" hangingPunct="1">
              <a:spcBef>
                <a:spcPct val="0"/>
              </a:spcBef>
              <a:spcAft>
                <a:spcPts val="450"/>
              </a:spcAft>
              <a:buClr>
                <a:srgbClr val="0000FF"/>
              </a:buClr>
              <a:buFont typeface="Wingdings" pitchFamily="2" charset="2"/>
              <a:buChar char="Ø"/>
            </a:pPr>
            <a:r>
              <a:rPr lang="zh-TW" altLang="en-US" sz="1600" b="1" dirty="0">
                <a:solidFill>
                  <a:srgbClr val="7030A0"/>
                </a:solidFill>
                <a:latin typeface="標楷體" panose="03000509000000000000" pitchFamily="65" charset="-120"/>
                <a:ea typeface="標楷體" panose="03000509000000000000" pitchFamily="65" charset="-120"/>
              </a:rPr>
              <a:t>開放資料智能助理創新應用研發計畫</a:t>
            </a:r>
            <a:r>
              <a:rPr lang="zh-TW" altLang="en-US" sz="1600" b="1" dirty="0">
                <a:latin typeface="標楷體" panose="03000509000000000000" pitchFamily="65" charset="-120"/>
                <a:ea typeface="標楷體" panose="03000509000000000000" pitchFamily="65" charset="-120"/>
              </a:rPr>
              <a:t>：建立企業智能客服回答知識庫，作為回答企業終端消費者需求資訊來源。</a:t>
            </a:r>
            <a:endParaRPr lang="en-US" altLang="zh-TW" sz="1600" b="1" dirty="0">
              <a:latin typeface="標楷體" panose="03000509000000000000" pitchFamily="65" charset="-120"/>
              <a:ea typeface="標楷體" panose="03000509000000000000" pitchFamily="65" charset="-120"/>
            </a:endParaRPr>
          </a:p>
          <a:p>
            <a:pPr lvl="5" eaLnBrk="1" fontAlgn="t" hangingPunct="1">
              <a:spcBef>
                <a:spcPct val="0"/>
              </a:spcBef>
              <a:spcAft>
                <a:spcPts val="450"/>
              </a:spcAft>
              <a:buClr>
                <a:srgbClr val="0000FF"/>
              </a:buClr>
              <a:buFont typeface="Wingdings" pitchFamily="2" charset="2"/>
              <a:buChar char="Ø"/>
            </a:pPr>
            <a:r>
              <a:rPr lang="zh-TW" altLang="en-US" sz="1600" b="1" dirty="0">
                <a:latin typeface="標楷體" panose="03000509000000000000" pitchFamily="65" charset="-120"/>
                <a:ea typeface="標楷體" panose="03000509000000000000" pitchFamily="65" charset="-120"/>
              </a:rPr>
              <a:t>運用資料集：</a:t>
            </a:r>
            <a:r>
              <a:rPr lang="zh-TW" altLang="en-US" sz="1600" b="1" dirty="0">
                <a:solidFill>
                  <a:srgbClr val="FF0000"/>
                </a:solidFill>
                <a:latin typeface="標楷體" panose="03000509000000000000" pitchFamily="65" charset="-120"/>
                <a:ea typeface="標楷體" panose="03000509000000000000" pitchFamily="65" charset="-120"/>
              </a:rPr>
              <a:t>登記工廠名錄</a:t>
            </a:r>
            <a:r>
              <a:rPr lang="zh-TW" altLang="en-US" sz="1600" b="1" dirty="0">
                <a:latin typeface="標楷體" panose="03000509000000000000" pitchFamily="65" charset="-120"/>
                <a:ea typeface="標楷體" panose="03000509000000000000" pitchFamily="65" charset="-120"/>
              </a:rPr>
              <a:t>、</a:t>
            </a:r>
            <a:r>
              <a:rPr lang="zh-TW" altLang="en-US" sz="1600" b="1" dirty="0">
                <a:solidFill>
                  <a:srgbClr val="FF0000"/>
                </a:solidFill>
                <a:latin typeface="標楷體" panose="03000509000000000000" pitchFamily="65" charset="-120"/>
                <a:ea typeface="標楷體" panose="03000509000000000000" pitchFamily="65" charset="-120"/>
              </a:rPr>
              <a:t>臺灣製產品</a:t>
            </a:r>
            <a:r>
              <a:rPr lang="en-US" altLang="zh-TW" sz="1600" b="1" dirty="0">
                <a:solidFill>
                  <a:srgbClr val="FF0000"/>
                </a:solidFill>
                <a:latin typeface="標楷體" panose="03000509000000000000" pitchFamily="65" charset="-120"/>
                <a:ea typeface="標楷體" panose="03000509000000000000" pitchFamily="65" charset="-120"/>
              </a:rPr>
              <a:t>MIT</a:t>
            </a:r>
            <a:r>
              <a:rPr lang="zh-TW" altLang="en-US" sz="1600" b="1" dirty="0">
                <a:solidFill>
                  <a:srgbClr val="FF0000"/>
                </a:solidFill>
                <a:latin typeface="標楷體" panose="03000509000000000000" pitchFamily="65" charset="-120"/>
                <a:ea typeface="標楷體" panose="03000509000000000000" pitchFamily="65" charset="-120"/>
              </a:rPr>
              <a:t>微笑標章網站通過驗證產品</a:t>
            </a:r>
            <a:r>
              <a:rPr lang="zh-TW" altLang="en-US" sz="1600" b="1" dirty="0" smtClean="0">
                <a:solidFill>
                  <a:srgbClr val="FF0000"/>
                </a:solidFill>
                <a:latin typeface="標楷體" panose="03000509000000000000" pitchFamily="65" charset="-120"/>
                <a:ea typeface="標楷體" panose="03000509000000000000" pitchFamily="65" charset="-120"/>
              </a:rPr>
              <a:t>資料。</a:t>
            </a:r>
            <a:endParaRPr lang="zh-TW" altLang="en-US" sz="1800" b="1" dirty="0">
              <a:solidFill>
                <a:srgbClr val="FF0000"/>
              </a:solidFill>
              <a:latin typeface="標楷體" panose="03000509000000000000" pitchFamily="65" charset="-120"/>
              <a:ea typeface="標楷體" panose="03000509000000000000" pitchFamily="65" charset="-120"/>
            </a:endParaRPr>
          </a:p>
        </p:txBody>
      </p:sp>
    </p:spTree>
    <p:extLst>
      <p:ext uri="{BB962C8B-B14F-4D97-AF65-F5344CB8AC3E}">
        <p14:creationId xmlns:p14="http://schemas.microsoft.com/office/powerpoint/2010/main" val="3958329941"/>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投影片編號版面配置區 1"/>
          <p:cNvSpPr txBox="1">
            <a:spLocks/>
          </p:cNvSpPr>
          <p:nvPr/>
        </p:nvSpPr>
        <p:spPr bwMode="auto">
          <a:xfrm>
            <a:off x="3419475" y="6492875"/>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3200">
                <a:solidFill>
                  <a:schemeClr val="tx1"/>
                </a:solidFill>
                <a:latin typeface="Calibri" pitchFamily="34" charset="0"/>
                <a:ea typeface="新細明體" charset="-120"/>
              </a:defRPr>
            </a:lvl1pPr>
            <a:lvl2pPr>
              <a:defRPr sz="2800">
                <a:solidFill>
                  <a:schemeClr val="tx1"/>
                </a:solidFill>
                <a:latin typeface="Calibri" pitchFamily="34" charset="0"/>
                <a:ea typeface="新細明體" charset="-120"/>
              </a:defRPr>
            </a:lvl2pPr>
            <a:lvl3pPr>
              <a:defRPr sz="2400">
                <a:solidFill>
                  <a:schemeClr val="tx1"/>
                </a:solidFill>
                <a:latin typeface="Calibri" pitchFamily="34" charset="0"/>
                <a:ea typeface="新細明體" charset="-120"/>
              </a:defRPr>
            </a:lvl3pPr>
            <a:lvl4pPr>
              <a:defRPr sz="2000">
                <a:solidFill>
                  <a:schemeClr val="tx1"/>
                </a:solidFill>
                <a:latin typeface="Calibri" pitchFamily="34" charset="0"/>
                <a:ea typeface="新細明體" charset="-120"/>
              </a:defRPr>
            </a:lvl4pPr>
            <a:lvl5pPr>
              <a:defRPr sz="2000">
                <a:solidFill>
                  <a:schemeClr val="tx1"/>
                </a:solidFill>
                <a:latin typeface="Calibri" pitchFamily="34" charset="0"/>
                <a:ea typeface="新細明體" charset="-120"/>
              </a:defRPr>
            </a:lvl5pPr>
            <a:lvl6pPr eaLnBrk="0" fontAlgn="base" hangingPunct="0">
              <a:spcAft>
                <a:spcPct val="0"/>
              </a:spcAft>
              <a:buFont typeface="Arial" charset="0"/>
              <a:buChar char="»"/>
              <a:defRPr sz="2000">
                <a:solidFill>
                  <a:schemeClr val="tx1"/>
                </a:solidFill>
                <a:latin typeface="Calibri" pitchFamily="34" charset="0"/>
                <a:ea typeface="新細明體" charset="-120"/>
              </a:defRPr>
            </a:lvl6pPr>
            <a:lvl7pPr eaLnBrk="0" fontAlgn="base" hangingPunct="0">
              <a:spcAft>
                <a:spcPct val="0"/>
              </a:spcAft>
              <a:buFont typeface="Arial" charset="0"/>
              <a:buChar char="»"/>
              <a:defRPr sz="2000">
                <a:solidFill>
                  <a:schemeClr val="tx1"/>
                </a:solidFill>
                <a:latin typeface="Calibri" pitchFamily="34" charset="0"/>
                <a:ea typeface="新細明體" charset="-120"/>
              </a:defRPr>
            </a:lvl7pPr>
            <a:lvl8pPr eaLnBrk="0" fontAlgn="base" hangingPunct="0">
              <a:spcAft>
                <a:spcPct val="0"/>
              </a:spcAft>
              <a:buFont typeface="Arial" charset="0"/>
              <a:buChar char="»"/>
              <a:defRPr sz="2000">
                <a:solidFill>
                  <a:schemeClr val="tx1"/>
                </a:solidFill>
                <a:latin typeface="Calibri" pitchFamily="34" charset="0"/>
                <a:ea typeface="新細明體" charset="-120"/>
              </a:defRPr>
            </a:lvl8pPr>
            <a:lvl9pPr eaLnBrk="0" fontAlgn="base" hangingPunct="0">
              <a:spcAft>
                <a:spcPct val="0"/>
              </a:spcAft>
              <a:buFont typeface="Arial" charset="0"/>
              <a:buChar char="»"/>
              <a:defRPr sz="2000">
                <a:solidFill>
                  <a:schemeClr val="tx1"/>
                </a:solidFill>
                <a:latin typeface="Calibri" pitchFamily="34" charset="0"/>
                <a:ea typeface="新細明體" charset="-120"/>
              </a:defRPr>
            </a:lvl9pPr>
          </a:lstStyle>
          <a:p>
            <a:pPr algn="ctr"/>
            <a:fld id="{1C8C2E7E-1FA5-49D1-ACEB-4A0F8A313B96}" type="slidenum">
              <a:rPr kumimoji="0" lang="zh-TW" altLang="en-US" sz="1200">
                <a:latin typeface="微軟正黑體" pitchFamily="34" charset="-120"/>
                <a:ea typeface="微軟正黑體" pitchFamily="34" charset="-120"/>
              </a:rPr>
              <a:pPr algn="ctr"/>
              <a:t>21</a:t>
            </a:fld>
            <a:endParaRPr kumimoji="0" lang="en-US" altLang="zh-TW" sz="1200" dirty="0">
              <a:latin typeface="微軟正黑體" pitchFamily="34" charset="-120"/>
              <a:ea typeface="微軟正黑體" pitchFamily="34" charset="-120"/>
            </a:endParaRPr>
          </a:p>
        </p:txBody>
      </p:sp>
      <p:sp>
        <p:nvSpPr>
          <p:cNvPr id="30723" name="Rectangle 5"/>
          <p:cNvSpPr>
            <a:spLocks noChangeArrowheads="1"/>
          </p:cNvSpPr>
          <p:nvPr/>
        </p:nvSpPr>
        <p:spPr bwMode="gray">
          <a:xfrm>
            <a:off x="314325" y="4230688"/>
            <a:ext cx="3970338" cy="377825"/>
          </a:xfrm>
          <a:prstGeom prst="rect">
            <a:avLst/>
          </a:prstGeom>
          <a:solidFill>
            <a:srgbClr val="E0AD12"/>
          </a:solidFill>
          <a:ln>
            <a:noFill/>
          </a:ln>
          <a:effectLst>
            <a:outerShdw dist="107763" dir="2700000" algn="ctr" rotWithShape="0">
              <a:schemeClr val="bg2">
                <a:alpha val="50000"/>
              </a:schemeClr>
            </a:outerShdw>
          </a:effectLst>
          <a:extLst>
            <a:ext uri="{91240B29-F687-4F45-9708-019B960494DF}">
              <a14:hiddenLine xmlns:a14="http://schemas.microsoft.com/office/drawing/2010/main" w="25400" algn="ctr">
                <a:solidFill>
                  <a:srgbClr val="000000"/>
                </a:solidFill>
                <a:miter lim="800000"/>
                <a:headEnd/>
                <a:tailEnd/>
              </a14:hiddenLine>
            </a:ext>
          </a:extLst>
        </p:spPr>
        <p:txBody>
          <a:bodyPr lIns="45720" tIns="44450" rIns="45720" bIns="44450" anchor="ctr" anchorCtr="1"/>
          <a:lstStyle/>
          <a:p>
            <a:pPr algn="ctr"/>
            <a:r>
              <a:rPr lang="en-US" altLang="zh-TW" b="1" dirty="0" err="1">
                <a:solidFill>
                  <a:schemeClr val="tx1"/>
                </a:solidFill>
                <a:latin typeface="標楷體" panose="03000509000000000000" pitchFamily="65" charset="-120"/>
                <a:ea typeface="標楷體" panose="03000509000000000000" pitchFamily="65" charset="-120"/>
              </a:rPr>
              <a:t>YouBiker</a:t>
            </a:r>
            <a:r>
              <a:rPr lang="en-US" altLang="zh-TW" b="1" dirty="0">
                <a:solidFill>
                  <a:schemeClr val="tx1"/>
                </a:solidFill>
                <a:latin typeface="標楷體" panose="03000509000000000000" pitchFamily="65" charset="-120"/>
                <a:ea typeface="標楷體" panose="03000509000000000000" pitchFamily="65" charset="-120"/>
              </a:rPr>
              <a:t> (</a:t>
            </a:r>
            <a:r>
              <a:rPr lang="zh-TW" altLang="en-US" b="1" dirty="0">
                <a:solidFill>
                  <a:schemeClr val="tx1"/>
                </a:solidFill>
                <a:latin typeface="標楷體" panose="03000509000000000000" pitchFamily="65" charset="-120"/>
                <a:ea typeface="標楷體" panose="03000509000000000000" pitchFamily="65" charset="-120"/>
              </a:rPr>
              <a:t>新創企業獎</a:t>
            </a:r>
            <a:r>
              <a:rPr lang="en-US" altLang="zh-TW" b="1" dirty="0">
                <a:solidFill>
                  <a:schemeClr val="tx1"/>
                </a:solidFill>
                <a:latin typeface="標楷體" panose="03000509000000000000" pitchFamily="65" charset="-120"/>
                <a:ea typeface="標楷體" panose="03000509000000000000" pitchFamily="65" charset="-120"/>
              </a:rPr>
              <a:t>)</a:t>
            </a:r>
            <a:endParaRPr lang="zh-TW" altLang="en-US" b="1" dirty="0">
              <a:solidFill>
                <a:schemeClr val="tx1"/>
              </a:solidFill>
              <a:latin typeface="標楷體" panose="03000509000000000000" pitchFamily="65" charset="-120"/>
              <a:ea typeface="標楷體" panose="03000509000000000000" pitchFamily="65" charset="-120"/>
            </a:endParaRPr>
          </a:p>
        </p:txBody>
      </p:sp>
      <p:pic>
        <p:nvPicPr>
          <p:cNvPr id="3072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33913" y="1355725"/>
            <a:ext cx="3860800" cy="191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0725" name="矩形 2"/>
          <p:cNvSpPr>
            <a:spLocks noChangeArrowheads="1"/>
          </p:cNvSpPr>
          <p:nvPr/>
        </p:nvSpPr>
        <p:spPr bwMode="auto">
          <a:xfrm>
            <a:off x="293688" y="1412875"/>
            <a:ext cx="4033837"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342900" indent="-165100">
              <a:buFontTx/>
              <a:buChar char="•"/>
            </a:pPr>
            <a:r>
              <a:rPr lang="en-US" altLang="zh-TW" sz="1600" dirty="0">
                <a:solidFill>
                  <a:schemeClr val="tx1"/>
                </a:solidFill>
                <a:latin typeface="標楷體" panose="03000509000000000000" pitchFamily="65" charset="-120"/>
                <a:ea typeface="標楷體" panose="03000509000000000000" pitchFamily="65" charset="-120"/>
              </a:rPr>
              <a:t>103</a:t>
            </a:r>
            <a:r>
              <a:rPr lang="zh-TW" altLang="en-US" sz="1600" dirty="0">
                <a:solidFill>
                  <a:schemeClr val="tx1"/>
                </a:solidFill>
                <a:latin typeface="標楷體" panose="03000509000000000000" pitchFamily="65" charset="-120"/>
                <a:ea typeface="標楷體" panose="03000509000000000000" pitchFamily="65" charset="-120"/>
              </a:rPr>
              <a:t>年創新應用競賽獲獎的</a:t>
            </a:r>
            <a:r>
              <a:rPr lang="en-US" altLang="zh-TW" sz="1600" dirty="0">
                <a:solidFill>
                  <a:schemeClr val="tx1"/>
                </a:solidFill>
                <a:latin typeface="標楷體" panose="03000509000000000000" pitchFamily="65" charset="-120"/>
                <a:ea typeface="標楷體" panose="03000509000000000000" pitchFamily="65" charset="-120"/>
              </a:rPr>
              <a:t>68</a:t>
            </a:r>
            <a:r>
              <a:rPr lang="zh-TW" altLang="en-US" sz="1600" dirty="0">
                <a:solidFill>
                  <a:schemeClr val="tx1"/>
                </a:solidFill>
                <a:latin typeface="標楷體" panose="03000509000000000000" pitchFamily="65" charset="-120"/>
                <a:ea typeface="標楷體" panose="03000509000000000000" pitchFamily="65" charset="-120"/>
              </a:rPr>
              <a:t>件作品應用領域主要為藝術、娛樂及休閒服務佔</a:t>
            </a:r>
            <a:r>
              <a:rPr lang="en-US" altLang="zh-TW" sz="1600" dirty="0">
                <a:solidFill>
                  <a:schemeClr val="tx1"/>
                </a:solidFill>
                <a:latin typeface="標楷體" panose="03000509000000000000" pitchFamily="65" charset="-120"/>
                <a:ea typeface="標楷體" panose="03000509000000000000" pitchFamily="65" charset="-120"/>
              </a:rPr>
              <a:t>26%</a:t>
            </a:r>
            <a:r>
              <a:rPr lang="zh-TW" altLang="en-US" sz="1600" dirty="0">
                <a:solidFill>
                  <a:schemeClr val="tx1"/>
                </a:solidFill>
                <a:latin typeface="標楷體" panose="03000509000000000000" pitchFamily="65" charset="-120"/>
                <a:ea typeface="標楷體" panose="03000509000000000000" pitchFamily="65" charset="-120"/>
              </a:rPr>
              <a:t>、公共服務</a:t>
            </a:r>
            <a:r>
              <a:rPr lang="en-US" altLang="zh-TW" sz="1600" dirty="0">
                <a:solidFill>
                  <a:schemeClr val="tx1"/>
                </a:solidFill>
                <a:latin typeface="標楷體" panose="03000509000000000000" pitchFamily="65" charset="-120"/>
                <a:ea typeface="標楷體" panose="03000509000000000000" pitchFamily="65" charset="-120"/>
              </a:rPr>
              <a:t>15%</a:t>
            </a:r>
            <a:r>
              <a:rPr lang="zh-TW" altLang="en-US" sz="1600" dirty="0">
                <a:solidFill>
                  <a:schemeClr val="tx1"/>
                </a:solidFill>
                <a:latin typeface="標楷體" panose="03000509000000000000" pitchFamily="65" charset="-120"/>
                <a:ea typeface="標楷體" panose="03000509000000000000" pitchFamily="65" charset="-120"/>
              </a:rPr>
              <a:t>、醫療保健</a:t>
            </a:r>
            <a:r>
              <a:rPr lang="en-US" altLang="zh-TW" sz="1600" dirty="0">
                <a:solidFill>
                  <a:schemeClr val="tx1"/>
                </a:solidFill>
                <a:latin typeface="標楷體" panose="03000509000000000000" pitchFamily="65" charset="-120"/>
                <a:ea typeface="標楷體" panose="03000509000000000000" pitchFamily="65" charset="-120"/>
              </a:rPr>
              <a:t>13%</a:t>
            </a:r>
            <a:r>
              <a:rPr lang="zh-TW" altLang="en-US" sz="1600" dirty="0">
                <a:solidFill>
                  <a:schemeClr val="tx1"/>
                </a:solidFill>
                <a:latin typeface="標楷體" panose="03000509000000000000" pitchFamily="65" charset="-120"/>
                <a:ea typeface="標楷體" panose="03000509000000000000" pitchFamily="65" charset="-120"/>
              </a:rPr>
              <a:t>。</a:t>
            </a:r>
            <a:endParaRPr lang="en-US" altLang="zh-TW" sz="1600" dirty="0">
              <a:solidFill>
                <a:schemeClr val="tx1"/>
              </a:solidFill>
              <a:latin typeface="標楷體" panose="03000509000000000000" pitchFamily="65" charset="-120"/>
              <a:ea typeface="標楷體" panose="03000509000000000000" pitchFamily="65" charset="-120"/>
            </a:endParaRPr>
          </a:p>
          <a:p>
            <a:pPr marL="342900" indent="-165100">
              <a:buFontTx/>
              <a:buChar char="•"/>
            </a:pPr>
            <a:r>
              <a:rPr lang="zh-TW" altLang="en-US" sz="1600" dirty="0">
                <a:solidFill>
                  <a:schemeClr val="tx1"/>
                </a:solidFill>
                <a:latin typeface="標楷體" panose="03000509000000000000" pitchFamily="65" charset="-120"/>
                <a:ea typeface="標楷體" panose="03000509000000000000" pitchFamily="65" charset="-120"/>
              </a:rPr>
              <a:t>獎勵新創企業達</a:t>
            </a:r>
            <a:r>
              <a:rPr lang="en-US" altLang="zh-TW" sz="1600" dirty="0">
                <a:solidFill>
                  <a:schemeClr val="tx1"/>
                </a:solidFill>
                <a:latin typeface="標楷體" panose="03000509000000000000" pitchFamily="65" charset="-120"/>
                <a:ea typeface="標楷體" panose="03000509000000000000" pitchFamily="65" charset="-120"/>
              </a:rPr>
              <a:t>15</a:t>
            </a:r>
            <a:r>
              <a:rPr lang="zh-TW" altLang="en-US" sz="1600" dirty="0">
                <a:solidFill>
                  <a:schemeClr val="tx1"/>
                </a:solidFill>
                <a:latin typeface="標楷體" panose="03000509000000000000" pitchFamily="65" charset="-120"/>
                <a:ea typeface="標楷體" panose="03000509000000000000" pitchFamily="65" charset="-120"/>
              </a:rPr>
              <a:t>家，其中</a:t>
            </a:r>
            <a:r>
              <a:rPr lang="en-US" altLang="zh-TW" sz="1600" b="1" dirty="0">
                <a:solidFill>
                  <a:srgbClr val="FF0000"/>
                </a:solidFill>
                <a:latin typeface="標楷體" panose="03000509000000000000" pitchFamily="65" charset="-120"/>
                <a:ea typeface="標楷體" panose="03000509000000000000" pitchFamily="65" charset="-120"/>
              </a:rPr>
              <a:t>8</a:t>
            </a:r>
            <a:r>
              <a:rPr lang="zh-TW" altLang="en-US" sz="1600" b="1" dirty="0">
                <a:solidFill>
                  <a:srgbClr val="FF0000"/>
                </a:solidFill>
                <a:latin typeface="標楷體" panose="03000509000000000000" pitchFamily="65" charset="-120"/>
                <a:ea typeface="標楷體" panose="03000509000000000000" pitchFamily="65" charset="-120"/>
              </a:rPr>
              <a:t>家為當</a:t>
            </a:r>
            <a:r>
              <a:rPr lang="en-US" altLang="zh-TW" sz="1600" b="1" dirty="0">
                <a:solidFill>
                  <a:srgbClr val="FF0000"/>
                </a:solidFill>
                <a:latin typeface="標楷體" panose="03000509000000000000" pitchFamily="65" charset="-120"/>
                <a:ea typeface="標楷體" panose="03000509000000000000" pitchFamily="65" charset="-120"/>
              </a:rPr>
              <a:t>(103)</a:t>
            </a:r>
            <a:r>
              <a:rPr lang="zh-TW" altLang="en-US" sz="1600" b="1" dirty="0">
                <a:solidFill>
                  <a:srgbClr val="FF0000"/>
                </a:solidFill>
                <a:latin typeface="標楷體" panose="03000509000000000000" pitchFamily="65" charset="-120"/>
                <a:ea typeface="標楷體" panose="03000509000000000000" pitchFamily="65" charset="-120"/>
              </a:rPr>
              <a:t>年度創立之資料服務公司</a:t>
            </a:r>
            <a:r>
              <a:rPr lang="zh-TW" altLang="en-US" sz="1600" dirty="0">
                <a:solidFill>
                  <a:schemeClr val="tx1"/>
                </a:solidFill>
                <a:latin typeface="標楷體" panose="03000509000000000000" pitchFamily="65" charset="-120"/>
                <a:ea typeface="標楷體" panose="03000509000000000000" pitchFamily="65" charset="-120"/>
              </a:rPr>
              <a:t>，包括程思科技、李慕約有限公司、房點子顧問有限公司、</a:t>
            </a:r>
            <a:r>
              <a:rPr lang="en-US" altLang="zh-TW" sz="1600" dirty="0">
                <a:solidFill>
                  <a:schemeClr val="tx1"/>
                </a:solidFill>
                <a:latin typeface="標楷體" panose="03000509000000000000" pitchFamily="65" charset="-120"/>
                <a:ea typeface="標楷體" panose="03000509000000000000" pitchFamily="65" charset="-120"/>
              </a:rPr>
              <a:t>…</a:t>
            </a:r>
            <a:r>
              <a:rPr lang="zh-TW" altLang="en-US" sz="1600" dirty="0">
                <a:solidFill>
                  <a:schemeClr val="tx1"/>
                </a:solidFill>
                <a:latin typeface="標楷體" panose="03000509000000000000" pitchFamily="65" charset="-120"/>
                <a:ea typeface="標楷體" panose="03000509000000000000" pitchFamily="65" charset="-120"/>
              </a:rPr>
              <a:t>等。</a:t>
            </a:r>
            <a:endParaRPr lang="en-US" altLang="zh-TW" sz="1600" dirty="0">
              <a:solidFill>
                <a:schemeClr val="tx1"/>
              </a:solidFill>
              <a:latin typeface="標楷體" panose="03000509000000000000" pitchFamily="65" charset="-120"/>
              <a:ea typeface="標楷體" panose="03000509000000000000" pitchFamily="65" charset="-120"/>
            </a:endParaRPr>
          </a:p>
        </p:txBody>
      </p:sp>
      <p:sp>
        <p:nvSpPr>
          <p:cNvPr id="9" name="矩形 8"/>
          <p:cNvSpPr/>
          <p:nvPr/>
        </p:nvSpPr>
        <p:spPr>
          <a:xfrm>
            <a:off x="314325" y="5859463"/>
            <a:ext cx="4013200" cy="954087"/>
          </a:xfrm>
          <a:prstGeom prst="rect">
            <a:avLst/>
          </a:prstGeom>
          <a:ln>
            <a:solidFill>
              <a:schemeClr val="accent6">
                <a:lumMod val="75000"/>
              </a:schemeClr>
            </a:solidFill>
          </a:ln>
        </p:spPr>
        <p:txBody>
          <a:bodyPr>
            <a:spAutoFit/>
          </a:bodyPr>
          <a:lstStyle>
            <a:defPPr>
              <a:defRPr lang="zh-TW"/>
            </a:defPPr>
            <a:lvl1pPr algn="l" rtl="0" fontAlgn="base">
              <a:spcBef>
                <a:spcPct val="0"/>
              </a:spcBef>
              <a:spcAft>
                <a:spcPct val="0"/>
              </a:spcAft>
              <a:defRPr kumimoji="1" kern="1200">
                <a:solidFill>
                  <a:schemeClr val="tx1"/>
                </a:solidFill>
                <a:latin typeface="Arial" charset="0"/>
                <a:ea typeface="新細明體" charset="-120"/>
                <a:cs typeface="+mn-cs"/>
              </a:defRPr>
            </a:lvl1pPr>
            <a:lvl2pPr marL="457200" algn="l" rtl="0" fontAlgn="base">
              <a:spcBef>
                <a:spcPct val="0"/>
              </a:spcBef>
              <a:spcAft>
                <a:spcPct val="0"/>
              </a:spcAft>
              <a:defRPr kumimoji="1" kern="1200">
                <a:solidFill>
                  <a:schemeClr val="tx1"/>
                </a:solidFill>
                <a:latin typeface="Arial" charset="0"/>
                <a:ea typeface="新細明體" charset="-120"/>
                <a:cs typeface="+mn-cs"/>
              </a:defRPr>
            </a:lvl2pPr>
            <a:lvl3pPr marL="914400" algn="l" rtl="0" fontAlgn="base">
              <a:spcBef>
                <a:spcPct val="0"/>
              </a:spcBef>
              <a:spcAft>
                <a:spcPct val="0"/>
              </a:spcAft>
              <a:defRPr kumimoji="1" kern="1200">
                <a:solidFill>
                  <a:schemeClr val="tx1"/>
                </a:solidFill>
                <a:latin typeface="Arial" charset="0"/>
                <a:ea typeface="新細明體" charset="-120"/>
                <a:cs typeface="+mn-cs"/>
              </a:defRPr>
            </a:lvl3pPr>
            <a:lvl4pPr marL="1371600" algn="l" rtl="0" fontAlgn="base">
              <a:spcBef>
                <a:spcPct val="0"/>
              </a:spcBef>
              <a:spcAft>
                <a:spcPct val="0"/>
              </a:spcAft>
              <a:defRPr kumimoji="1" kern="1200">
                <a:solidFill>
                  <a:schemeClr val="tx1"/>
                </a:solidFill>
                <a:latin typeface="Arial" charset="0"/>
                <a:ea typeface="新細明體" charset="-120"/>
                <a:cs typeface="+mn-cs"/>
              </a:defRPr>
            </a:lvl4pPr>
            <a:lvl5pPr marL="1828800" algn="l" rtl="0" fontAlgn="base">
              <a:spcBef>
                <a:spcPct val="0"/>
              </a:spcBef>
              <a:spcAft>
                <a:spcPct val="0"/>
              </a:spcAft>
              <a:defRPr kumimoji="1" kern="1200">
                <a:solidFill>
                  <a:schemeClr val="tx1"/>
                </a:solidFill>
                <a:latin typeface="Arial" charset="0"/>
                <a:ea typeface="新細明體" charset="-120"/>
                <a:cs typeface="+mn-cs"/>
              </a:defRPr>
            </a:lvl5pPr>
            <a:lvl6pPr marL="2286000" algn="l" defTabSz="914400" rtl="0" eaLnBrk="1" latinLnBrk="0" hangingPunct="1">
              <a:defRPr kumimoji="1" kern="1200">
                <a:solidFill>
                  <a:schemeClr val="tx1"/>
                </a:solidFill>
                <a:latin typeface="Arial" charset="0"/>
                <a:ea typeface="新細明體" charset="-120"/>
                <a:cs typeface="+mn-cs"/>
              </a:defRPr>
            </a:lvl6pPr>
            <a:lvl7pPr marL="2743200" algn="l" defTabSz="914400" rtl="0" eaLnBrk="1" latinLnBrk="0" hangingPunct="1">
              <a:defRPr kumimoji="1" kern="1200">
                <a:solidFill>
                  <a:schemeClr val="tx1"/>
                </a:solidFill>
                <a:latin typeface="Arial" charset="0"/>
                <a:ea typeface="新細明體" charset="-120"/>
                <a:cs typeface="+mn-cs"/>
              </a:defRPr>
            </a:lvl7pPr>
            <a:lvl8pPr marL="3200400" algn="l" defTabSz="914400" rtl="0" eaLnBrk="1" latinLnBrk="0" hangingPunct="1">
              <a:defRPr kumimoji="1" kern="1200">
                <a:solidFill>
                  <a:schemeClr val="tx1"/>
                </a:solidFill>
                <a:latin typeface="Arial" charset="0"/>
                <a:ea typeface="新細明體" charset="-120"/>
                <a:cs typeface="+mn-cs"/>
              </a:defRPr>
            </a:lvl8pPr>
            <a:lvl9pPr marL="3657600" algn="l" defTabSz="914400" rtl="0" eaLnBrk="1" latinLnBrk="0" hangingPunct="1">
              <a:defRPr kumimoji="1" kern="1200">
                <a:solidFill>
                  <a:schemeClr val="tx1"/>
                </a:solidFill>
                <a:latin typeface="Arial" charset="0"/>
                <a:ea typeface="新細明體" charset="-120"/>
                <a:cs typeface="+mn-cs"/>
              </a:defRPr>
            </a:lvl9pPr>
          </a:lstStyle>
          <a:p>
            <a:pPr marL="342900" indent="-342900">
              <a:buFont typeface="Wingdings" pitchFamily="2" charset="2"/>
              <a:buChar char="u"/>
              <a:defRPr/>
            </a:pPr>
            <a:r>
              <a:rPr kumimoji="0" lang="en-US" altLang="zh-TW" sz="1400" dirty="0" smtClean="0">
                <a:solidFill>
                  <a:srgbClr val="000000"/>
                </a:solidFill>
                <a:latin typeface="標楷體" panose="03000509000000000000" pitchFamily="65" charset="-120"/>
                <a:ea typeface="標楷體" panose="03000509000000000000" pitchFamily="65" charset="-120"/>
              </a:rPr>
              <a:t>104</a:t>
            </a:r>
            <a:r>
              <a:rPr kumimoji="0" lang="zh-TW" altLang="en-US" sz="1400" dirty="0" smtClean="0">
                <a:solidFill>
                  <a:srgbClr val="000000"/>
                </a:solidFill>
                <a:latin typeface="標楷體" panose="03000509000000000000" pitchFamily="65" charset="-120"/>
                <a:ea typeface="標楷體" panose="03000509000000000000" pitchFamily="65" charset="-120"/>
              </a:rPr>
              <a:t>年新增支援</a:t>
            </a:r>
            <a:r>
              <a:rPr kumimoji="0" lang="en-US" altLang="zh-TW" sz="1400" dirty="0" smtClean="0">
                <a:solidFill>
                  <a:srgbClr val="000000"/>
                </a:solidFill>
                <a:latin typeface="標楷體" panose="03000509000000000000" pitchFamily="65" charset="-120"/>
                <a:ea typeface="標楷體" panose="03000509000000000000" pitchFamily="65" charset="-120"/>
              </a:rPr>
              <a:t>Apple Watch</a:t>
            </a:r>
            <a:r>
              <a:rPr kumimoji="0" lang="zh-TW" altLang="en-US" sz="1400" dirty="0" smtClean="0">
                <a:solidFill>
                  <a:srgbClr val="000000"/>
                </a:solidFill>
                <a:latin typeface="標楷體" panose="03000509000000000000" pitchFamily="65" charset="-120"/>
                <a:ea typeface="標楷體" panose="03000509000000000000" pitchFamily="65" charset="-120"/>
              </a:rPr>
              <a:t>，</a:t>
            </a:r>
            <a:r>
              <a:rPr kumimoji="0" lang="zh-TW" altLang="en-US" sz="1400" dirty="0">
                <a:solidFill>
                  <a:srgbClr val="000000"/>
                </a:solidFill>
                <a:latin typeface="標楷體" panose="03000509000000000000" pitchFamily="65" charset="-120"/>
                <a:ea typeface="標楷體" panose="03000509000000000000" pitchFamily="65" charset="-120"/>
              </a:rPr>
              <a:t>可</a:t>
            </a:r>
            <a:r>
              <a:rPr kumimoji="0" lang="zh-TW" altLang="en-US" sz="1400" dirty="0" smtClean="0">
                <a:solidFill>
                  <a:srgbClr val="000000"/>
                </a:solidFill>
                <a:latin typeface="標楷體" panose="03000509000000000000" pitchFamily="65" charset="-120"/>
                <a:ea typeface="標楷體" panose="03000509000000000000" pitchFamily="65" charset="-120"/>
              </a:rPr>
              <a:t>搭配行動裝置進行使用。</a:t>
            </a:r>
            <a:endParaRPr kumimoji="0" lang="en-US" altLang="zh-TW" sz="1400" dirty="0" smtClean="0">
              <a:solidFill>
                <a:srgbClr val="000000"/>
              </a:solidFill>
              <a:latin typeface="標楷體" panose="03000509000000000000" pitchFamily="65" charset="-120"/>
              <a:ea typeface="標楷體" panose="03000509000000000000" pitchFamily="65" charset="-120"/>
            </a:endParaRPr>
          </a:p>
          <a:p>
            <a:pPr marL="342900" indent="-342900">
              <a:buFont typeface="Wingdings" pitchFamily="2" charset="2"/>
              <a:buChar char="u"/>
              <a:defRPr/>
            </a:pPr>
            <a:r>
              <a:rPr kumimoji="0" lang="en-US" altLang="zh-TW" sz="1400" dirty="0" err="1">
                <a:solidFill>
                  <a:srgbClr val="000000"/>
                </a:solidFill>
                <a:latin typeface="標楷體" panose="03000509000000000000" pitchFamily="65" charset="-120"/>
                <a:ea typeface="標楷體" panose="03000509000000000000" pitchFamily="65" charset="-120"/>
              </a:rPr>
              <a:t>YouBiker</a:t>
            </a:r>
            <a:r>
              <a:rPr kumimoji="0" lang="en-US" altLang="zh-TW" sz="1400" dirty="0">
                <a:solidFill>
                  <a:srgbClr val="000000"/>
                </a:solidFill>
                <a:latin typeface="標楷體" panose="03000509000000000000" pitchFamily="65" charset="-120"/>
                <a:ea typeface="標楷體" panose="03000509000000000000" pitchFamily="65" charset="-120"/>
              </a:rPr>
              <a:t> Watch App </a:t>
            </a:r>
            <a:r>
              <a:rPr kumimoji="0" lang="zh-TW" altLang="en-US" sz="1400" dirty="0" smtClean="0">
                <a:solidFill>
                  <a:srgbClr val="000000"/>
                </a:solidFill>
                <a:latin typeface="標楷體" panose="03000509000000000000" pitchFamily="65" charset="-120"/>
                <a:ea typeface="標楷體" panose="03000509000000000000" pitchFamily="65" charset="-120"/>
              </a:rPr>
              <a:t>榮登蘋果</a:t>
            </a:r>
            <a:r>
              <a:rPr kumimoji="0" lang="zh-TW" altLang="en-US" sz="1400" dirty="0">
                <a:solidFill>
                  <a:srgbClr val="000000"/>
                </a:solidFill>
                <a:latin typeface="標楷體" panose="03000509000000000000" pitchFamily="65" charset="-120"/>
                <a:ea typeface="標楷體" panose="03000509000000000000" pitchFamily="65" charset="-120"/>
              </a:rPr>
              <a:t>官方的</a:t>
            </a:r>
            <a:r>
              <a:rPr kumimoji="0" lang="zh-TW" altLang="en-US" sz="1400" dirty="0" smtClean="0">
                <a:solidFill>
                  <a:srgbClr val="000000"/>
                </a:solidFill>
                <a:latin typeface="標楷體" panose="03000509000000000000" pitchFamily="65" charset="-120"/>
                <a:ea typeface="標楷體" panose="03000509000000000000" pitchFamily="65" charset="-120"/>
              </a:rPr>
              <a:t>推薦</a:t>
            </a:r>
            <a:endParaRPr kumimoji="0" lang="en-US" altLang="zh-TW" sz="1400" dirty="0" smtClean="0">
              <a:solidFill>
                <a:srgbClr val="000000"/>
              </a:solidFill>
              <a:latin typeface="標楷體" panose="03000509000000000000" pitchFamily="65" charset="-120"/>
              <a:ea typeface="標楷體" panose="03000509000000000000" pitchFamily="65" charset="-120"/>
            </a:endParaRPr>
          </a:p>
          <a:p>
            <a:pPr marL="342900" indent="-342900">
              <a:buFont typeface="Wingdings" pitchFamily="2" charset="2"/>
              <a:buChar char="u"/>
              <a:defRPr/>
            </a:pPr>
            <a:r>
              <a:rPr kumimoji="0" lang="en-US" altLang="zh-TW" sz="1400" dirty="0" smtClean="0">
                <a:solidFill>
                  <a:srgbClr val="000000"/>
                </a:solidFill>
                <a:latin typeface="標楷體" panose="03000509000000000000" pitchFamily="65" charset="-120"/>
                <a:ea typeface="標楷體" panose="03000509000000000000" pitchFamily="65" charset="-120"/>
              </a:rPr>
              <a:t>104</a:t>
            </a:r>
            <a:r>
              <a:rPr kumimoji="0" lang="zh-TW" altLang="en-US" sz="1400" dirty="0" smtClean="0">
                <a:solidFill>
                  <a:srgbClr val="000000"/>
                </a:solidFill>
                <a:latin typeface="標楷體" panose="03000509000000000000" pitchFamily="65" charset="-120"/>
                <a:ea typeface="標楷體" panose="03000509000000000000" pitchFamily="65" charset="-120"/>
              </a:rPr>
              <a:t>年調整版面呈現。</a:t>
            </a:r>
            <a:endParaRPr kumimoji="0" lang="en-US" altLang="zh-TW" sz="1400" dirty="0">
              <a:solidFill>
                <a:srgbClr val="000000"/>
              </a:solidFill>
              <a:latin typeface="標楷體" panose="03000509000000000000" pitchFamily="65" charset="-120"/>
              <a:ea typeface="標楷體" panose="03000509000000000000" pitchFamily="65" charset="-120"/>
            </a:endParaRPr>
          </a:p>
        </p:txBody>
      </p:sp>
      <p:sp>
        <p:nvSpPr>
          <p:cNvPr id="10" name="矩形 9"/>
          <p:cNvSpPr/>
          <p:nvPr/>
        </p:nvSpPr>
        <p:spPr>
          <a:xfrm>
            <a:off x="323850" y="3319463"/>
            <a:ext cx="8424863" cy="830262"/>
          </a:xfrm>
          <a:prstGeom prst="rect">
            <a:avLst/>
          </a:prstGeom>
          <a:solidFill>
            <a:srgbClr val="0000FF"/>
          </a:solidFill>
          <a:ln>
            <a:solidFill>
              <a:srgbClr val="0000FF"/>
            </a:solidFill>
          </a:ln>
        </p:spPr>
        <p:style>
          <a:lnRef idx="1">
            <a:schemeClr val="accent6"/>
          </a:lnRef>
          <a:fillRef idx="3">
            <a:schemeClr val="accent6"/>
          </a:fillRef>
          <a:effectRef idx="2">
            <a:schemeClr val="accent6"/>
          </a:effectRef>
          <a:fontRef idx="minor">
            <a:schemeClr val="lt1"/>
          </a:fontRef>
        </p:style>
        <p:txBody>
          <a:bodyPr>
            <a:spAutoFit/>
          </a:bodyPr>
          <a:lstStyle>
            <a:defPPr>
              <a:defRPr lang="zh-TW"/>
            </a:defPPr>
            <a:lvl1pPr algn="l" rtl="0" fontAlgn="base">
              <a:spcBef>
                <a:spcPct val="0"/>
              </a:spcBef>
              <a:spcAft>
                <a:spcPct val="0"/>
              </a:spcAft>
              <a:defRPr kumimoji="1" kern="1200">
                <a:solidFill>
                  <a:schemeClr val="lt1"/>
                </a:solidFill>
                <a:latin typeface="+mn-lt"/>
                <a:ea typeface="+mn-ea"/>
                <a:cs typeface="+mn-cs"/>
              </a:defRPr>
            </a:lvl1pPr>
            <a:lvl2pPr marL="457200" algn="l" rtl="0" fontAlgn="base">
              <a:spcBef>
                <a:spcPct val="0"/>
              </a:spcBef>
              <a:spcAft>
                <a:spcPct val="0"/>
              </a:spcAft>
              <a:defRPr kumimoji="1" kern="1200">
                <a:solidFill>
                  <a:schemeClr val="lt1"/>
                </a:solidFill>
                <a:latin typeface="+mn-lt"/>
                <a:ea typeface="+mn-ea"/>
                <a:cs typeface="+mn-cs"/>
              </a:defRPr>
            </a:lvl2pPr>
            <a:lvl3pPr marL="914400" algn="l" rtl="0" fontAlgn="base">
              <a:spcBef>
                <a:spcPct val="0"/>
              </a:spcBef>
              <a:spcAft>
                <a:spcPct val="0"/>
              </a:spcAft>
              <a:defRPr kumimoji="1" kern="1200">
                <a:solidFill>
                  <a:schemeClr val="lt1"/>
                </a:solidFill>
                <a:latin typeface="+mn-lt"/>
                <a:ea typeface="+mn-ea"/>
                <a:cs typeface="+mn-cs"/>
              </a:defRPr>
            </a:lvl3pPr>
            <a:lvl4pPr marL="1371600" algn="l" rtl="0" fontAlgn="base">
              <a:spcBef>
                <a:spcPct val="0"/>
              </a:spcBef>
              <a:spcAft>
                <a:spcPct val="0"/>
              </a:spcAft>
              <a:defRPr kumimoji="1" kern="1200">
                <a:solidFill>
                  <a:schemeClr val="lt1"/>
                </a:solidFill>
                <a:latin typeface="+mn-lt"/>
                <a:ea typeface="+mn-ea"/>
                <a:cs typeface="+mn-cs"/>
              </a:defRPr>
            </a:lvl4pPr>
            <a:lvl5pPr marL="1828800" algn="l" rtl="0" fontAlgn="base">
              <a:spcBef>
                <a:spcPct val="0"/>
              </a:spcBef>
              <a:spcAft>
                <a:spcPct val="0"/>
              </a:spcAft>
              <a:defRPr kumimoji="1" kern="1200">
                <a:solidFill>
                  <a:schemeClr val="lt1"/>
                </a:solidFill>
                <a:latin typeface="+mn-lt"/>
                <a:ea typeface="+mn-ea"/>
                <a:cs typeface="+mn-cs"/>
              </a:defRPr>
            </a:lvl5pPr>
            <a:lvl6pPr marL="2286000" algn="l" defTabSz="914400" rtl="0" eaLnBrk="1" latinLnBrk="0" hangingPunct="1">
              <a:defRPr kumimoji="1" kern="1200">
                <a:solidFill>
                  <a:schemeClr val="lt1"/>
                </a:solidFill>
                <a:latin typeface="+mn-lt"/>
                <a:ea typeface="+mn-ea"/>
                <a:cs typeface="+mn-cs"/>
              </a:defRPr>
            </a:lvl6pPr>
            <a:lvl7pPr marL="2743200" algn="l" defTabSz="914400" rtl="0" eaLnBrk="1" latinLnBrk="0" hangingPunct="1">
              <a:defRPr kumimoji="1" kern="1200">
                <a:solidFill>
                  <a:schemeClr val="lt1"/>
                </a:solidFill>
                <a:latin typeface="+mn-lt"/>
                <a:ea typeface="+mn-ea"/>
                <a:cs typeface="+mn-cs"/>
              </a:defRPr>
            </a:lvl7pPr>
            <a:lvl8pPr marL="3200400" algn="l" defTabSz="914400" rtl="0" eaLnBrk="1" latinLnBrk="0" hangingPunct="1">
              <a:defRPr kumimoji="1" kern="1200">
                <a:solidFill>
                  <a:schemeClr val="lt1"/>
                </a:solidFill>
                <a:latin typeface="+mn-lt"/>
                <a:ea typeface="+mn-ea"/>
                <a:cs typeface="+mn-cs"/>
              </a:defRPr>
            </a:lvl8pPr>
            <a:lvl9pPr marL="3657600" algn="l" defTabSz="914400" rtl="0" eaLnBrk="1" latinLnBrk="0" hangingPunct="1">
              <a:defRPr kumimoji="1" kern="1200">
                <a:solidFill>
                  <a:schemeClr val="lt1"/>
                </a:solidFill>
                <a:latin typeface="+mn-lt"/>
                <a:ea typeface="+mn-ea"/>
                <a:cs typeface="+mn-cs"/>
              </a:defRPr>
            </a:lvl9pPr>
          </a:lstStyle>
          <a:p>
            <a:pPr>
              <a:defRPr/>
            </a:pPr>
            <a:r>
              <a:rPr lang="en-US" altLang="zh-TW" sz="1600" dirty="0" smtClean="0">
                <a:latin typeface="標楷體" panose="03000509000000000000" pitchFamily="65" charset="-120"/>
                <a:ea typeface="標楷體" panose="03000509000000000000" pitchFamily="65" charset="-120"/>
                <a:cs typeface="Times New Roman" pitchFamily="18" charset="0"/>
              </a:rPr>
              <a:t>103</a:t>
            </a:r>
            <a:r>
              <a:rPr lang="zh-TW" altLang="en-US" sz="1600" dirty="0" smtClean="0">
                <a:latin typeface="標楷體" panose="03000509000000000000" pitchFamily="65" charset="-120"/>
                <a:ea typeface="標楷體" panose="03000509000000000000" pitchFamily="65" charset="-120"/>
                <a:cs typeface="Times New Roman" pitchFamily="18" charset="0"/>
              </a:rPr>
              <a:t>年下半年開始針對新創企業由當時悠遊卡</a:t>
            </a:r>
            <a:r>
              <a:rPr lang="zh-TW" altLang="en-US" sz="1600" dirty="0">
                <a:latin typeface="標楷體" panose="03000509000000000000" pitchFamily="65" charset="-120"/>
                <a:ea typeface="標楷體" panose="03000509000000000000" pitchFamily="65" charset="-120"/>
                <a:cs typeface="Times New Roman" pitchFamily="18" charset="0"/>
              </a:rPr>
              <a:t>張家生董事長</a:t>
            </a:r>
            <a:r>
              <a:rPr lang="zh-TW" altLang="en-US" sz="1600" dirty="0" smtClean="0">
                <a:latin typeface="標楷體" panose="03000509000000000000" pitchFamily="65" charset="-120"/>
                <a:ea typeface="標楷體" panose="03000509000000000000" pitchFamily="65" charset="-120"/>
                <a:cs typeface="Times New Roman" pitchFamily="18" charset="0"/>
              </a:rPr>
              <a:t>、景翊科技陳奕廷總經理、戴逸之總經理進行專案輔導。並針對</a:t>
            </a:r>
            <a:r>
              <a:rPr lang="en-US" altLang="zh-TW" sz="1600" dirty="0" smtClean="0">
                <a:latin typeface="標楷體" panose="03000509000000000000" pitchFamily="65" charset="-120"/>
                <a:ea typeface="標楷體" panose="03000509000000000000" pitchFamily="65" charset="-120"/>
                <a:cs typeface="Times New Roman" pitchFamily="18" charset="0"/>
              </a:rPr>
              <a:t>68</a:t>
            </a:r>
            <a:r>
              <a:rPr lang="zh-TW" altLang="en-US" sz="1600" dirty="0" smtClean="0">
                <a:latin typeface="標楷體" panose="03000509000000000000" pitchFamily="65" charset="-120"/>
                <a:ea typeface="標楷體" panose="03000509000000000000" pitchFamily="65" charset="-120"/>
                <a:cs typeface="Times New Roman" pitchFamily="18" charset="0"/>
              </a:rPr>
              <a:t>件作品運用計畫 資源</a:t>
            </a:r>
            <a:r>
              <a:rPr lang="en-US" altLang="zh-TW" sz="1600" dirty="0" smtClean="0">
                <a:latin typeface="標楷體" panose="03000509000000000000" pitchFamily="65" charset="-120"/>
                <a:ea typeface="標楷體" panose="03000509000000000000" pitchFamily="65" charset="-120"/>
                <a:cs typeface="Times New Roman" pitchFamily="18" charset="0"/>
              </a:rPr>
              <a:t>(</a:t>
            </a:r>
            <a:r>
              <a:rPr lang="zh-TW" altLang="en-US" sz="1600" dirty="0" smtClean="0">
                <a:latin typeface="標楷體" panose="03000509000000000000" pitchFamily="65" charset="-120"/>
                <a:ea typeface="標楷體" panose="03000509000000000000" pitchFamily="65" charset="-120"/>
                <a:cs typeface="Times New Roman" pitchFamily="18" charset="0"/>
              </a:rPr>
              <a:t>跨域整合年會、電腦應用展、商機媒合會、成果發表等</a:t>
            </a:r>
            <a:r>
              <a:rPr lang="en-US" altLang="zh-TW" sz="1600" dirty="0" smtClean="0">
                <a:latin typeface="標楷體" panose="03000509000000000000" pitchFamily="65" charset="-120"/>
                <a:ea typeface="標楷體" panose="03000509000000000000" pitchFamily="65" charset="-120"/>
                <a:cs typeface="Times New Roman" pitchFamily="18" charset="0"/>
              </a:rPr>
              <a:t>)</a:t>
            </a:r>
            <a:r>
              <a:rPr lang="zh-TW" altLang="en-US" sz="1600" dirty="0" smtClean="0">
                <a:latin typeface="標楷體" panose="03000509000000000000" pitchFamily="65" charset="-120"/>
                <a:ea typeface="標楷體" panose="03000509000000000000" pitchFamily="65" charset="-120"/>
                <a:cs typeface="Times New Roman" pitchFamily="18" charset="0"/>
              </a:rPr>
              <a:t>擴大產品曝光、刺激</a:t>
            </a:r>
            <a:r>
              <a:rPr lang="zh-TW" altLang="en-US" sz="1600" dirty="0">
                <a:latin typeface="標楷體" panose="03000509000000000000" pitchFamily="65" charset="-120"/>
                <a:ea typeface="標楷體" panose="03000509000000000000" pitchFamily="65" charset="-120"/>
                <a:cs typeface="Times New Roman" pitchFamily="18" charset="0"/>
              </a:rPr>
              <a:t>民間創意創新能量，建立創新解決構想與商業模式</a:t>
            </a:r>
            <a:r>
              <a:rPr lang="zh-TW" altLang="en-US" sz="1600" dirty="0">
                <a:latin typeface="微軟正黑體" pitchFamily="34" charset="-120"/>
                <a:ea typeface="微軟正黑體" pitchFamily="34" charset="-120"/>
                <a:cs typeface="Times New Roman" pitchFamily="18" charset="0"/>
              </a:rPr>
              <a:t>。</a:t>
            </a:r>
            <a:endParaRPr lang="en-US" altLang="zh-TW" sz="1600" dirty="0">
              <a:latin typeface="微軟正黑體" pitchFamily="34" charset="-120"/>
              <a:ea typeface="微軟正黑體" pitchFamily="34" charset="-120"/>
              <a:cs typeface="Times New Roman" pitchFamily="18" charset="0"/>
            </a:endParaRPr>
          </a:p>
        </p:txBody>
      </p:sp>
      <p:pic>
        <p:nvPicPr>
          <p:cNvPr id="30728" name="圖片 4"/>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04825" y="4652963"/>
            <a:ext cx="1979613" cy="1112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29" name="矩形 5"/>
          <p:cNvSpPr>
            <a:spLocks noChangeArrowheads="1"/>
          </p:cNvSpPr>
          <p:nvPr/>
        </p:nvSpPr>
        <p:spPr bwMode="auto">
          <a:xfrm>
            <a:off x="2535238" y="4673600"/>
            <a:ext cx="1749425" cy="1169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177800" indent="-177800" algn="just">
              <a:buFont typeface="Wingdings" pitchFamily="2" charset="2"/>
              <a:buChar char="u"/>
            </a:pPr>
            <a:r>
              <a:rPr kumimoji="0" lang="en-US" altLang="zh-TW" sz="1400" dirty="0">
                <a:solidFill>
                  <a:srgbClr val="000000"/>
                </a:solidFill>
                <a:latin typeface="標楷體" panose="03000509000000000000" pitchFamily="65" charset="-120"/>
                <a:ea typeface="標楷體" panose="03000509000000000000" pitchFamily="65" charset="-120"/>
              </a:rPr>
              <a:t>103</a:t>
            </a:r>
            <a:r>
              <a:rPr kumimoji="0" lang="zh-TW" altLang="en-US" sz="1400" dirty="0">
                <a:solidFill>
                  <a:srgbClr val="000000"/>
                </a:solidFill>
                <a:latin typeface="標楷體" panose="03000509000000000000" pitchFamily="65" charset="-120"/>
                <a:ea typeface="標楷體" panose="03000509000000000000" pitchFamily="65" charset="-120"/>
              </a:rPr>
              <a:t>年以提供及預估各站車位車輛功能，而榮獲創新應用競賽新創企業獎。</a:t>
            </a:r>
            <a:endParaRPr kumimoji="0" lang="en-US" altLang="zh-TW" sz="1400" dirty="0">
              <a:solidFill>
                <a:srgbClr val="000000"/>
              </a:solidFill>
              <a:latin typeface="標楷體" panose="03000509000000000000" pitchFamily="65" charset="-120"/>
              <a:ea typeface="標楷體" panose="03000509000000000000" pitchFamily="65" charset="-120"/>
            </a:endParaRPr>
          </a:p>
        </p:txBody>
      </p:sp>
      <p:sp>
        <p:nvSpPr>
          <p:cNvPr id="30730" name="Rectangle 5"/>
          <p:cNvSpPr>
            <a:spLocks noChangeArrowheads="1"/>
          </p:cNvSpPr>
          <p:nvPr/>
        </p:nvSpPr>
        <p:spPr bwMode="gray">
          <a:xfrm>
            <a:off x="4633913" y="4229100"/>
            <a:ext cx="4114800" cy="377825"/>
          </a:xfrm>
          <a:prstGeom prst="rect">
            <a:avLst/>
          </a:prstGeom>
          <a:solidFill>
            <a:srgbClr val="E0AD12"/>
          </a:solidFill>
          <a:ln>
            <a:noFill/>
          </a:ln>
          <a:effectLst>
            <a:outerShdw dist="107763" dir="2700000" algn="ctr" rotWithShape="0">
              <a:schemeClr val="bg2">
                <a:alpha val="50000"/>
              </a:schemeClr>
            </a:outerShdw>
          </a:effectLst>
          <a:extLst>
            <a:ext uri="{91240B29-F687-4F45-9708-019B960494DF}">
              <a14:hiddenLine xmlns:a14="http://schemas.microsoft.com/office/drawing/2010/main" w="25400" algn="ctr">
                <a:solidFill>
                  <a:srgbClr val="000000"/>
                </a:solidFill>
                <a:miter lim="800000"/>
                <a:headEnd/>
                <a:tailEnd/>
              </a14:hiddenLine>
            </a:ext>
          </a:extLst>
        </p:spPr>
        <p:txBody>
          <a:bodyPr lIns="45720" tIns="44450" rIns="45720" bIns="44450" anchor="ctr" anchorCtr="1"/>
          <a:lstStyle/>
          <a:p>
            <a:pPr algn="ctr"/>
            <a:r>
              <a:rPr lang="zh-TW" altLang="en-US" b="1" dirty="0">
                <a:solidFill>
                  <a:schemeClr val="tx1"/>
                </a:solidFill>
                <a:latin typeface="標楷體" panose="03000509000000000000" pitchFamily="65" charset="-120"/>
                <a:ea typeface="標楷體" panose="03000509000000000000" pitchFamily="65" charset="-120"/>
              </a:rPr>
              <a:t>果菜花終端機</a:t>
            </a:r>
            <a:r>
              <a:rPr lang="en-US" altLang="zh-TW" b="1" dirty="0">
                <a:solidFill>
                  <a:schemeClr val="tx1"/>
                </a:solidFill>
                <a:latin typeface="標楷體" panose="03000509000000000000" pitchFamily="65" charset="-120"/>
                <a:ea typeface="標楷體" panose="03000509000000000000" pitchFamily="65" charset="-120"/>
              </a:rPr>
              <a:t> (</a:t>
            </a:r>
            <a:r>
              <a:rPr lang="zh-TW" altLang="en-US" b="1" dirty="0">
                <a:solidFill>
                  <a:schemeClr val="tx1"/>
                </a:solidFill>
                <a:latin typeface="標楷體" panose="03000509000000000000" pitchFamily="65" charset="-120"/>
                <a:ea typeface="標楷體" panose="03000509000000000000" pitchFamily="65" charset="-120"/>
              </a:rPr>
              <a:t>新創企業獎</a:t>
            </a:r>
            <a:r>
              <a:rPr lang="en-US" altLang="zh-TW" b="1" dirty="0">
                <a:solidFill>
                  <a:schemeClr val="tx1"/>
                </a:solidFill>
                <a:latin typeface="標楷體" panose="03000509000000000000" pitchFamily="65" charset="-120"/>
                <a:ea typeface="標楷體" panose="03000509000000000000" pitchFamily="65" charset="-120"/>
              </a:rPr>
              <a:t>)</a:t>
            </a:r>
            <a:endParaRPr lang="zh-TW" altLang="en-US" b="1" dirty="0">
              <a:solidFill>
                <a:schemeClr val="tx1"/>
              </a:solidFill>
              <a:latin typeface="標楷體" panose="03000509000000000000" pitchFamily="65" charset="-120"/>
              <a:ea typeface="標楷體" panose="03000509000000000000" pitchFamily="65" charset="-120"/>
            </a:endParaRPr>
          </a:p>
        </p:txBody>
      </p:sp>
      <p:sp>
        <p:nvSpPr>
          <p:cNvPr id="14" name="矩形 13"/>
          <p:cNvSpPr/>
          <p:nvPr/>
        </p:nvSpPr>
        <p:spPr>
          <a:xfrm>
            <a:off x="4633913" y="5643563"/>
            <a:ext cx="4330700" cy="1169987"/>
          </a:xfrm>
          <a:prstGeom prst="rect">
            <a:avLst/>
          </a:prstGeom>
          <a:ln>
            <a:solidFill>
              <a:schemeClr val="accent6">
                <a:lumMod val="75000"/>
              </a:schemeClr>
            </a:solidFill>
          </a:ln>
        </p:spPr>
        <p:txBody>
          <a:bodyPr>
            <a:spAutoFit/>
          </a:bodyPr>
          <a:lstStyle>
            <a:defPPr>
              <a:defRPr lang="zh-TW"/>
            </a:defPPr>
            <a:lvl1pPr algn="l" rtl="0" fontAlgn="base">
              <a:spcBef>
                <a:spcPct val="0"/>
              </a:spcBef>
              <a:spcAft>
                <a:spcPct val="0"/>
              </a:spcAft>
              <a:defRPr kumimoji="1" kern="1200">
                <a:solidFill>
                  <a:schemeClr val="tx1"/>
                </a:solidFill>
                <a:latin typeface="Arial" charset="0"/>
                <a:ea typeface="新細明體" charset="-120"/>
                <a:cs typeface="+mn-cs"/>
              </a:defRPr>
            </a:lvl1pPr>
            <a:lvl2pPr marL="457200" algn="l" rtl="0" fontAlgn="base">
              <a:spcBef>
                <a:spcPct val="0"/>
              </a:spcBef>
              <a:spcAft>
                <a:spcPct val="0"/>
              </a:spcAft>
              <a:defRPr kumimoji="1" kern="1200">
                <a:solidFill>
                  <a:schemeClr val="tx1"/>
                </a:solidFill>
                <a:latin typeface="Arial" charset="0"/>
                <a:ea typeface="新細明體" charset="-120"/>
                <a:cs typeface="+mn-cs"/>
              </a:defRPr>
            </a:lvl2pPr>
            <a:lvl3pPr marL="914400" algn="l" rtl="0" fontAlgn="base">
              <a:spcBef>
                <a:spcPct val="0"/>
              </a:spcBef>
              <a:spcAft>
                <a:spcPct val="0"/>
              </a:spcAft>
              <a:defRPr kumimoji="1" kern="1200">
                <a:solidFill>
                  <a:schemeClr val="tx1"/>
                </a:solidFill>
                <a:latin typeface="Arial" charset="0"/>
                <a:ea typeface="新細明體" charset="-120"/>
                <a:cs typeface="+mn-cs"/>
              </a:defRPr>
            </a:lvl3pPr>
            <a:lvl4pPr marL="1371600" algn="l" rtl="0" fontAlgn="base">
              <a:spcBef>
                <a:spcPct val="0"/>
              </a:spcBef>
              <a:spcAft>
                <a:spcPct val="0"/>
              </a:spcAft>
              <a:defRPr kumimoji="1" kern="1200">
                <a:solidFill>
                  <a:schemeClr val="tx1"/>
                </a:solidFill>
                <a:latin typeface="Arial" charset="0"/>
                <a:ea typeface="新細明體" charset="-120"/>
                <a:cs typeface="+mn-cs"/>
              </a:defRPr>
            </a:lvl4pPr>
            <a:lvl5pPr marL="1828800" algn="l" rtl="0" fontAlgn="base">
              <a:spcBef>
                <a:spcPct val="0"/>
              </a:spcBef>
              <a:spcAft>
                <a:spcPct val="0"/>
              </a:spcAft>
              <a:defRPr kumimoji="1" kern="1200">
                <a:solidFill>
                  <a:schemeClr val="tx1"/>
                </a:solidFill>
                <a:latin typeface="Arial" charset="0"/>
                <a:ea typeface="新細明體" charset="-120"/>
                <a:cs typeface="+mn-cs"/>
              </a:defRPr>
            </a:lvl5pPr>
            <a:lvl6pPr marL="2286000" algn="l" defTabSz="914400" rtl="0" eaLnBrk="1" latinLnBrk="0" hangingPunct="1">
              <a:defRPr kumimoji="1" kern="1200">
                <a:solidFill>
                  <a:schemeClr val="tx1"/>
                </a:solidFill>
                <a:latin typeface="Arial" charset="0"/>
                <a:ea typeface="新細明體" charset="-120"/>
                <a:cs typeface="+mn-cs"/>
              </a:defRPr>
            </a:lvl6pPr>
            <a:lvl7pPr marL="2743200" algn="l" defTabSz="914400" rtl="0" eaLnBrk="1" latinLnBrk="0" hangingPunct="1">
              <a:defRPr kumimoji="1" kern="1200">
                <a:solidFill>
                  <a:schemeClr val="tx1"/>
                </a:solidFill>
                <a:latin typeface="Arial" charset="0"/>
                <a:ea typeface="新細明體" charset="-120"/>
                <a:cs typeface="+mn-cs"/>
              </a:defRPr>
            </a:lvl7pPr>
            <a:lvl8pPr marL="3200400" algn="l" defTabSz="914400" rtl="0" eaLnBrk="1" latinLnBrk="0" hangingPunct="1">
              <a:defRPr kumimoji="1" kern="1200">
                <a:solidFill>
                  <a:schemeClr val="tx1"/>
                </a:solidFill>
                <a:latin typeface="Arial" charset="0"/>
                <a:ea typeface="新細明體" charset="-120"/>
                <a:cs typeface="+mn-cs"/>
              </a:defRPr>
            </a:lvl8pPr>
            <a:lvl9pPr marL="3657600" algn="l" defTabSz="914400" rtl="0" eaLnBrk="1" latinLnBrk="0" hangingPunct="1">
              <a:defRPr kumimoji="1" kern="1200">
                <a:solidFill>
                  <a:schemeClr val="tx1"/>
                </a:solidFill>
                <a:latin typeface="Arial" charset="0"/>
                <a:ea typeface="新細明體" charset="-120"/>
                <a:cs typeface="+mn-cs"/>
              </a:defRPr>
            </a:lvl9pPr>
          </a:lstStyle>
          <a:p>
            <a:pPr marL="342900" indent="-342900">
              <a:buFont typeface="Wingdings" pitchFamily="2" charset="2"/>
              <a:buChar char="u"/>
              <a:defRPr/>
            </a:pPr>
            <a:r>
              <a:rPr kumimoji="0" lang="en-US" altLang="zh-TW" sz="1400" dirty="0" smtClean="0">
                <a:latin typeface="標楷體" panose="03000509000000000000" pitchFamily="65" charset="-120"/>
                <a:ea typeface="標楷體" panose="03000509000000000000" pitchFamily="65" charset="-120"/>
              </a:rPr>
              <a:t>104</a:t>
            </a:r>
            <a:r>
              <a:rPr kumimoji="0" lang="zh-TW" altLang="en-US" sz="1400" dirty="0" smtClean="0">
                <a:latin typeface="標楷體" panose="03000509000000000000" pitchFamily="65" charset="-120"/>
                <a:ea typeface="標楷體" panose="03000509000000000000" pitchFamily="65" charset="-120"/>
              </a:rPr>
              <a:t>年應用</a:t>
            </a:r>
            <a:r>
              <a:rPr kumimoji="0" lang="zh-TW" altLang="en-US" sz="1400" dirty="0">
                <a:latin typeface="標楷體" panose="03000509000000000000" pitchFamily="65" charset="-120"/>
                <a:ea typeface="標楷體" panose="03000509000000000000" pitchFamily="65" charset="-120"/>
              </a:rPr>
              <a:t>視覺化技能，承接跨國、企業、政府專案及擔任講師。</a:t>
            </a:r>
            <a:r>
              <a:rPr kumimoji="0" lang="zh-TW" altLang="en-US" sz="1400" dirty="0">
                <a:latin typeface="標楷體" panose="03000509000000000000" pitchFamily="65" charset="-120"/>
                <a:ea typeface="標楷體" panose="03000509000000000000" pitchFamily="65" charset="-120"/>
                <a:hlinkClick r:id="rId5"/>
              </a:rPr>
              <a:t>專案：世界衛生組織與中國雙年度合作項目</a:t>
            </a:r>
            <a:r>
              <a:rPr kumimoji="0" lang="zh-TW" altLang="en-US" sz="1400" dirty="0">
                <a:latin typeface="標楷體" panose="03000509000000000000" pitchFamily="65" charset="-120"/>
                <a:ea typeface="標楷體" panose="03000509000000000000" pitchFamily="65" charset="-120"/>
                <a:sym typeface="Wingdings"/>
                <a:hlinkClick r:id="rId5"/>
              </a:rPr>
              <a:t>：中國</a:t>
            </a:r>
            <a:r>
              <a:rPr kumimoji="0" lang="zh-TW" altLang="en-US" sz="1400" dirty="0">
                <a:latin typeface="標楷體" panose="03000509000000000000" pitchFamily="65" charset="-120"/>
                <a:ea typeface="標楷體" panose="03000509000000000000" pitchFamily="65" charset="-120"/>
                <a:hlinkClick r:id="rId5"/>
              </a:rPr>
              <a:t>醫院質量分析、評估以及持續改善</a:t>
            </a:r>
            <a:r>
              <a:rPr kumimoji="0" lang="zh-TW" altLang="en-US" sz="1400" dirty="0">
                <a:latin typeface="標楷體" panose="03000509000000000000" pitchFamily="65" charset="-120"/>
                <a:ea typeface="標楷體" panose="03000509000000000000" pitchFamily="65" charset="-120"/>
              </a:rPr>
              <a:t>；世界銀行、</a:t>
            </a:r>
            <a:r>
              <a:rPr kumimoji="0" lang="en-US" altLang="zh-TW" sz="1400" dirty="0">
                <a:latin typeface="標楷體" panose="03000509000000000000" pitchFamily="65" charset="-120"/>
                <a:ea typeface="標楷體" panose="03000509000000000000" pitchFamily="65" charset="-120"/>
              </a:rPr>
              <a:t>Google </a:t>
            </a:r>
            <a:r>
              <a:rPr kumimoji="0" lang="zh-TW" altLang="en-US" sz="1400" dirty="0">
                <a:latin typeface="標楷體" panose="03000509000000000000" pitchFamily="65" charset="-120"/>
                <a:ea typeface="標楷體" panose="03000509000000000000" pitchFamily="65" charset="-120"/>
              </a:rPr>
              <a:t>訓練資料專家</a:t>
            </a:r>
            <a:endParaRPr kumimoji="0" lang="en-US" altLang="zh-TW" sz="1400" dirty="0">
              <a:latin typeface="標楷體" panose="03000509000000000000" pitchFamily="65" charset="-120"/>
              <a:ea typeface="標楷體" panose="03000509000000000000" pitchFamily="65" charset="-120"/>
            </a:endParaRPr>
          </a:p>
          <a:p>
            <a:pPr marL="342900" indent="-342900">
              <a:buFont typeface="Wingdings" pitchFamily="2" charset="2"/>
              <a:buChar char="u"/>
              <a:defRPr/>
            </a:pPr>
            <a:r>
              <a:rPr kumimoji="0" lang="en-US" altLang="zh-TW" sz="1400" dirty="0">
                <a:latin typeface="標楷體" panose="03000509000000000000" pitchFamily="65" charset="-120"/>
                <a:ea typeface="標楷體" panose="03000509000000000000" pitchFamily="65" charset="-120"/>
              </a:rPr>
              <a:t>104</a:t>
            </a:r>
            <a:r>
              <a:rPr kumimoji="0" lang="zh-TW" altLang="en-US" sz="1400" dirty="0">
                <a:latin typeface="標楷體" panose="03000509000000000000" pitchFamily="65" charset="-120"/>
                <a:ea typeface="標楷體" panose="03000509000000000000" pitchFamily="65" charset="-120"/>
              </a:rPr>
              <a:t>年與悠遊卡公司</a:t>
            </a:r>
            <a:r>
              <a:rPr kumimoji="0" lang="zh-TW" altLang="en-US" sz="1400" dirty="0" smtClean="0">
                <a:latin typeface="標楷體" panose="03000509000000000000" pitchFamily="65" charset="-120"/>
                <a:ea typeface="標楷體" panose="03000509000000000000" pitchFamily="65" charset="-120"/>
              </a:rPr>
              <a:t>合作五</a:t>
            </a:r>
            <a:r>
              <a:rPr kumimoji="0" lang="zh-TW" altLang="en-US" sz="1400" dirty="0">
                <a:latin typeface="標楷體" panose="03000509000000000000" pitchFamily="65" charset="-120"/>
                <a:ea typeface="標楷體" panose="03000509000000000000" pitchFamily="65" charset="-120"/>
              </a:rPr>
              <a:t>星等交通</a:t>
            </a:r>
            <a:r>
              <a:rPr kumimoji="0" lang="zh-Hant" altLang="en-US" sz="1400" dirty="0">
                <a:latin typeface="標楷體" panose="03000509000000000000" pitchFamily="65" charset="-120"/>
                <a:ea typeface="標楷體" panose="03000509000000000000" pitchFamily="65" charset="-120"/>
              </a:rPr>
              <a:t>視覺化</a:t>
            </a:r>
            <a:r>
              <a:rPr kumimoji="0" lang="zh-TW" altLang="en-US" sz="1400" dirty="0" smtClean="0">
                <a:latin typeface="標楷體" panose="03000509000000000000" pitchFamily="65" charset="-120"/>
                <a:ea typeface="標楷體" panose="03000509000000000000" pitchFamily="65" charset="-120"/>
              </a:rPr>
              <a:t>工具</a:t>
            </a:r>
            <a:endParaRPr kumimoji="0" lang="en-US" altLang="zh-Hant" sz="1400" dirty="0">
              <a:latin typeface="標楷體" panose="03000509000000000000" pitchFamily="65" charset="-120"/>
              <a:ea typeface="標楷體" panose="03000509000000000000" pitchFamily="65" charset="-120"/>
            </a:endParaRPr>
          </a:p>
        </p:txBody>
      </p:sp>
      <p:sp>
        <p:nvSpPr>
          <p:cNvPr id="30732" name="矩形 21"/>
          <p:cNvSpPr>
            <a:spLocks noChangeArrowheads="1"/>
          </p:cNvSpPr>
          <p:nvPr/>
        </p:nvSpPr>
        <p:spPr bwMode="auto">
          <a:xfrm>
            <a:off x="6888163" y="4706938"/>
            <a:ext cx="2255837"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177800" indent="-177800" algn="just">
              <a:buFont typeface="Wingdings" pitchFamily="2" charset="2"/>
              <a:buChar char="u"/>
            </a:pPr>
            <a:r>
              <a:rPr kumimoji="0" lang="en-US" altLang="zh-TW" sz="1400" dirty="0">
                <a:solidFill>
                  <a:srgbClr val="000000"/>
                </a:solidFill>
                <a:latin typeface="標楷體" panose="03000509000000000000" pitchFamily="65" charset="-120"/>
                <a:ea typeface="標楷體" panose="03000509000000000000" pitchFamily="65" charset="-120"/>
              </a:rPr>
              <a:t>103</a:t>
            </a:r>
            <a:r>
              <a:rPr kumimoji="0" lang="zh-TW" altLang="en-US" sz="1400" dirty="0">
                <a:solidFill>
                  <a:srgbClr val="000000"/>
                </a:solidFill>
                <a:latin typeface="標楷體" panose="03000509000000000000" pitchFamily="65" charset="-120"/>
                <a:ea typeface="標楷體" panose="03000509000000000000" pitchFamily="65" charset="-120"/>
              </a:rPr>
              <a:t>年以彙整全國果菜資訊並用視覺化的方式提供使用者建議識別而榮獲新創企業獎。</a:t>
            </a:r>
            <a:endParaRPr kumimoji="0" lang="en-US" altLang="zh-TW" sz="1400" dirty="0">
              <a:solidFill>
                <a:srgbClr val="000000"/>
              </a:solidFill>
              <a:latin typeface="標楷體" panose="03000509000000000000" pitchFamily="65" charset="-120"/>
              <a:ea typeface="標楷體" panose="03000509000000000000" pitchFamily="65" charset="-120"/>
            </a:endParaRPr>
          </a:p>
        </p:txBody>
      </p:sp>
      <p:pic>
        <p:nvPicPr>
          <p:cNvPr id="30733" name="圖片 22" descr="Dark_Map.png">
            <a:hlinkClick r:id="rId6"/>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795838" y="4652963"/>
            <a:ext cx="2092325" cy="962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34" name="文字方塊 1"/>
          <p:cNvSpPr txBox="1">
            <a:spLocks noChangeArrowheads="1"/>
          </p:cNvSpPr>
          <p:nvPr/>
        </p:nvSpPr>
        <p:spPr bwMode="auto">
          <a:xfrm>
            <a:off x="3421006" y="13311"/>
            <a:ext cx="2987675"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Calibri" pitchFamily="34" charset="0"/>
                <a:ea typeface="新細明體" charset="-120"/>
              </a:defRPr>
            </a:lvl1pPr>
            <a:lvl2pPr>
              <a:defRPr sz="2800">
                <a:solidFill>
                  <a:schemeClr val="tx1"/>
                </a:solidFill>
                <a:latin typeface="Calibri" pitchFamily="34" charset="0"/>
                <a:ea typeface="新細明體" charset="-120"/>
              </a:defRPr>
            </a:lvl2pPr>
            <a:lvl3pPr>
              <a:defRPr sz="2400">
                <a:solidFill>
                  <a:schemeClr val="tx1"/>
                </a:solidFill>
                <a:latin typeface="Calibri" pitchFamily="34" charset="0"/>
                <a:ea typeface="新細明體" charset="-120"/>
              </a:defRPr>
            </a:lvl3pPr>
            <a:lvl4pPr>
              <a:defRPr sz="2000">
                <a:solidFill>
                  <a:schemeClr val="tx1"/>
                </a:solidFill>
                <a:latin typeface="Calibri" pitchFamily="34" charset="0"/>
                <a:ea typeface="新細明體" charset="-120"/>
              </a:defRPr>
            </a:lvl4pPr>
            <a:lvl5pPr>
              <a:defRPr sz="2000">
                <a:solidFill>
                  <a:schemeClr val="tx1"/>
                </a:solidFill>
                <a:latin typeface="Calibri" pitchFamily="34" charset="0"/>
                <a:ea typeface="新細明體" charset="-120"/>
              </a:defRPr>
            </a:lvl5pPr>
            <a:lvl6pPr eaLnBrk="0" fontAlgn="base" hangingPunct="0">
              <a:spcAft>
                <a:spcPct val="0"/>
              </a:spcAft>
              <a:buFont typeface="Arial" charset="0"/>
              <a:buChar char="»"/>
              <a:defRPr sz="2000">
                <a:solidFill>
                  <a:schemeClr val="tx1"/>
                </a:solidFill>
                <a:latin typeface="Calibri" pitchFamily="34" charset="0"/>
                <a:ea typeface="新細明體" charset="-120"/>
              </a:defRPr>
            </a:lvl6pPr>
            <a:lvl7pPr eaLnBrk="0" fontAlgn="base" hangingPunct="0">
              <a:spcAft>
                <a:spcPct val="0"/>
              </a:spcAft>
              <a:buFont typeface="Arial" charset="0"/>
              <a:buChar char="»"/>
              <a:defRPr sz="2000">
                <a:solidFill>
                  <a:schemeClr val="tx1"/>
                </a:solidFill>
                <a:latin typeface="Calibri" pitchFamily="34" charset="0"/>
                <a:ea typeface="新細明體" charset="-120"/>
              </a:defRPr>
            </a:lvl7pPr>
            <a:lvl8pPr eaLnBrk="0" fontAlgn="base" hangingPunct="0">
              <a:spcAft>
                <a:spcPct val="0"/>
              </a:spcAft>
              <a:buFont typeface="Arial" charset="0"/>
              <a:buChar char="»"/>
              <a:defRPr sz="2000">
                <a:solidFill>
                  <a:schemeClr val="tx1"/>
                </a:solidFill>
                <a:latin typeface="Calibri" pitchFamily="34" charset="0"/>
                <a:ea typeface="新細明體" charset="-120"/>
              </a:defRPr>
            </a:lvl8pPr>
            <a:lvl9pPr eaLnBrk="0" fontAlgn="base" hangingPunct="0">
              <a:spcAft>
                <a:spcPct val="0"/>
              </a:spcAft>
              <a:buFont typeface="Arial" charset="0"/>
              <a:buChar char="»"/>
              <a:defRPr sz="2000">
                <a:solidFill>
                  <a:schemeClr val="tx1"/>
                </a:solidFill>
                <a:latin typeface="Calibri" pitchFamily="34" charset="0"/>
                <a:ea typeface="新細明體" charset="-120"/>
              </a:defRPr>
            </a:lvl9pPr>
          </a:lstStyle>
          <a:p>
            <a:pPr fontAlgn="t"/>
            <a:r>
              <a:rPr kumimoji="0" lang="zh-TW" altLang="en-US" sz="4400" dirty="0">
                <a:latin typeface="標楷體" panose="03000509000000000000" pitchFamily="65" charset="-120"/>
                <a:ea typeface="標楷體" panose="03000509000000000000" pitchFamily="65" charset="-120"/>
              </a:rPr>
              <a:t>亮點效益</a:t>
            </a:r>
          </a:p>
        </p:txBody>
      </p:sp>
      <p:sp>
        <p:nvSpPr>
          <p:cNvPr id="30735" name="AutoShape 11"/>
          <p:cNvSpPr>
            <a:spLocks noChangeArrowheads="1"/>
          </p:cNvSpPr>
          <p:nvPr/>
        </p:nvSpPr>
        <p:spPr bwMode="auto">
          <a:xfrm>
            <a:off x="293688" y="863715"/>
            <a:ext cx="4854575" cy="449148"/>
          </a:xfrm>
          <a:prstGeom prst="roundRect">
            <a:avLst>
              <a:gd name="adj" fmla="val 50000"/>
            </a:avLst>
          </a:prstGeom>
          <a:solidFill>
            <a:srgbClr val="0000FF"/>
          </a:solidFill>
          <a:ln>
            <a:noFill/>
          </a:ln>
          <a:effectLst>
            <a:outerShdw dist="35921" dir="2700000" algn="ctr" rotWithShape="0">
              <a:schemeClr val="bg2"/>
            </a:outerShdw>
          </a:effectLst>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t">
              <a:buFont typeface="Arial" charset="0"/>
              <a:buNone/>
            </a:pPr>
            <a:r>
              <a:rPr lang="zh-TW" altLang="en-US" b="1" dirty="0" smtClean="0">
                <a:solidFill>
                  <a:schemeClr val="bg1"/>
                </a:solidFill>
                <a:ea typeface="微軟正黑體" pitchFamily="34" charset="-120"/>
              </a:rPr>
              <a:t>  </a:t>
            </a:r>
            <a:r>
              <a:rPr lang="zh-TW" altLang="en-US" b="1" dirty="0" smtClean="0">
                <a:solidFill>
                  <a:schemeClr val="bg1"/>
                </a:solidFill>
                <a:latin typeface="標楷體" panose="03000509000000000000" pitchFamily="65" charset="-120"/>
                <a:ea typeface="標楷體" panose="03000509000000000000" pitchFamily="65" charset="-120"/>
              </a:rPr>
              <a:t>工業局創新</a:t>
            </a:r>
            <a:r>
              <a:rPr lang="zh-TW" altLang="en-US" b="1" dirty="0">
                <a:solidFill>
                  <a:schemeClr val="bg1"/>
                </a:solidFill>
                <a:latin typeface="標楷體" panose="03000509000000000000" pitchFamily="65" charset="-120"/>
                <a:ea typeface="標楷體" panose="03000509000000000000" pitchFamily="65" charset="-120"/>
              </a:rPr>
              <a:t>應用競賽輔導成果</a:t>
            </a:r>
            <a:endParaRPr lang="en-US" altLang="zh-TW" b="1" dirty="0">
              <a:solidFill>
                <a:schemeClr val="bg1"/>
              </a:solidFill>
              <a:latin typeface="標楷體" panose="03000509000000000000" pitchFamily="65" charset="-120"/>
              <a:ea typeface="標楷體" panose="03000509000000000000" pitchFamily="65" charset="-120"/>
            </a:endParaRPr>
          </a:p>
        </p:txBody>
      </p:sp>
    </p:spTree>
    <p:extLst>
      <p:ext uri="{BB962C8B-B14F-4D97-AF65-F5344CB8AC3E}">
        <p14:creationId xmlns:p14="http://schemas.microsoft.com/office/powerpoint/2010/main" val="825807060"/>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kumimoji="0" lang="zh-TW" altLang="en-US" dirty="0">
                <a:latin typeface="標楷體" panose="03000509000000000000" pitchFamily="65" charset="-120"/>
                <a:ea typeface="標楷體" panose="03000509000000000000" pitchFamily="65" charset="-120"/>
              </a:rPr>
              <a:t>未來推動工作重點</a:t>
            </a:r>
            <a:endParaRPr lang="zh-TW" altLang="en-US" dirty="0">
              <a:latin typeface="標楷體" panose="03000509000000000000" pitchFamily="65" charset="-120"/>
              <a:ea typeface="標楷體" panose="03000509000000000000" pitchFamily="65" charset="-120"/>
            </a:endParaRPr>
          </a:p>
        </p:txBody>
      </p:sp>
      <p:sp>
        <p:nvSpPr>
          <p:cNvPr id="4" name="投影片編號版面配置區 3"/>
          <p:cNvSpPr>
            <a:spLocks noGrp="1"/>
          </p:cNvSpPr>
          <p:nvPr>
            <p:ph type="sldNum" sz="quarter" idx="12"/>
          </p:nvPr>
        </p:nvSpPr>
        <p:spPr/>
        <p:txBody>
          <a:bodyPr/>
          <a:lstStyle/>
          <a:p>
            <a:pPr>
              <a:defRPr/>
            </a:pPr>
            <a:fld id="{7452A25E-FBCA-4884-A182-7BCC0E6EBB75}" type="slidenum">
              <a:rPr lang="en-US" altLang="zh-TW" smtClean="0"/>
              <a:pPr>
                <a:defRPr/>
              </a:pPr>
              <a:t>22</a:t>
            </a:fld>
            <a:endParaRPr lang="en-US" altLang="zh-TW"/>
          </a:p>
        </p:txBody>
      </p:sp>
      <p:sp>
        <p:nvSpPr>
          <p:cNvPr id="6" name="AutoShape 7"/>
          <p:cNvSpPr>
            <a:spLocks noChangeArrowheads="1"/>
          </p:cNvSpPr>
          <p:nvPr/>
        </p:nvSpPr>
        <p:spPr bwMode="auto">
          <a:xfrm>
            <a:off x="685800" y="1752600"/>
            <a:ext cx="7835030" cy="4618329"/>
          </a:xfrm>
          <a:prstGeom prst="roundRect">
            <a:avLst>
              <a:gd name="adj" fmla="val 7542"/>
            </a:avLst>
          </a:prstGeom>
          <a:noFill/>
          <a:ln w="38100" algn="ctr">
            <a:solidFill>
              <a:srgbClr val="0000FF"/>
            </a:solidFill>
            <a:round/>
            <a:headEnd/>
            <a:tailEnd/>
          </a:ln>
          <a:extLst>
            <a:ext uri="{909E8E84-426E-40DD-AFC4-6F175D3DCCD1}">
              <a14:hiddenFill xmlns:a14="http://schemas.microsoft.com/office/drawing/2010/main">
                <a:solidFill>
                  <a:srgbClr val="FFFFFF"/>
                </a:solidFill>
              </a14:hiddenFill>
            </a:ext>
          </a:extLst>
        </p:spPr>
        <p:txBody>
          <a:bodyPr tIns="135000"/>
          <a:lstStyle>
            <a:lvl1pPr marL="342900" indent="-342900" eaLnBrk="0" hangingPunct="0">
              <a:spcBef>
                <a:spcPct val="20000"/>
              </a:spcBef>
              <a:buFont typeface="Arial" panose="020B0604020202020204" pitchFamily="34" charset="0"/>
              <a:buChar char="•"/>
              <a:tabLst>
                <a:tab pos="1077913" algn="l"/>
              </a:tabLst>
              <a:defRPr sz="3200">
                <a:solidFill>
                  <a:schemeClr val="tx1"/>
                </a:solidFill>
                <a:latin typeface="Calibri" panose="020F0502020204030204" pitchFamily="34" charset="0"/>
                <a:ea typeface="新細明體" panose="02020500000000000000" pitchFamily="18" charset="-120"/>
              </a:defRPr>
            </a:lvl1pPr>
            <a:lvl2pPr marL="742950" indent="-285750" eaLnBrk="0" hangingPunct="0">
              <a:spcBef>
                <a:spcPct val="20000"/>
              </a:spcBef>
              <a:buFont typeface="Arial" panose="020B0604020202020204" pitchFamily="34" charset="0"/>
              <a:buChar char="–"/>
              <a:tabLst>
                <a:tab pos="1077913" algn="l"/>
              </a:tabLst>
              <a:defRPr sz="2800">
                <a:solidFill>
                  <a:schemeClr val="tx1"/>
                </a:solidFill>
                <a:latin typeface="Calibri" panose="020F0502020204030204" pitchFamily="34" charset="0"/>
                <a:ea typeface="新細明體" panose="02020500000000000000" pitchFamily="18" charset="-120"/>
              </a:defRPr>
            </a:lvl2pPr>
            <a:lvl3pPr marL="450850" indent="-450850" eaLnBrk="0" hangingPunct="0">
              <a:spcBef>
                <a:spcPct val="20000"/>
              </a:spcBef>
              <a:buFont typeface="Arial" panose="020B0604020202020204" pitchFamily="34" charset="0"/>
              <a:buChar char="•"/>
              <a:tabLst>
                <a:tab pos="1077913" algn="l"/>
              </a:tabLst>
              <a:defRPr sz="2400">
                <a:solidFill>
                  <a:schemeClr val="tx1"/>
                </a:solidFill>
                <a:latin typeface="Calibri" panose="020F0502020204030204" pitchFamily="34" charset="0"/>
                <a:ea typeface="新細明體" panose="02020500000000000000" pitchFamily="18" charset="-120"/>
              </a:defRPr>
            </a:lvl3pPr>
            <a:lvl4pPr marL="627063" indent="-354013" eaLnBrk="0" hangingPunct="0">
              <a:spcBef>
                <a:spcPct val="20000"/>
              </a:spcBef>
              <a:buFont typeface="Arial" panose="020B0604020202020204" pitchFamily="34" charset="0"/>
              <a:buChar char="–"/>
              <a:tabLst>
                <a:tab pos="1077913" algn="l"/>
              </a:tabLst>
              <a:defRPr sz="2000">
                <a:solidFill>
                  <a:schemeClr val="tx1"/>
                </a:solidFill>
                <a:latin typeface="Calibri" panose="020F0502020204030204" pitchFamily="34" charset="0"/>
                <a:ea typeface="新細明體" panose="02020500000000000000" pitchFamily="18" charset="-120"/>
              </a:defRPr>
            </a:lvl4pPr>
            <a:lvl5pPr marL="1262063" indent="-354013" eaLnBrk="0" hangingPunct="0">
              <a:spcBef>
                <a:spcPct val="20000"/>
              </a:spcBef>
              <a:buFont typeface="Arial" panose="020B0604020202020204" pitchFamily="34" charset="0"/>
              <a:buChar char="»"/>
              <a:tabLst>
                <a:tab pos="1077913" algn="l"/>
              </a:tabLst>
              <a:defRPr sz="2000">
                <a:solidFill>
                  <a:schemeClr val="tx1"/>
                </a:solidFill>
                <a:latin typeface="Calibri" panose="020F0502020204030204" pitchFamily="34" charset="0"/>
                <a:ea typeface="新細明體" panose="02020500000000000000" pitchFamily="18" charset="-120"/>
              </a:defRPr>
            </a:lvl5pPr>
            <a:lvl6pPr marL="1719263" indent="-354013" eaLnBrk="0" fontAlgn="base" hangingPunct="0">
              <a:spcBef>
                <a:spcPct val="20000"/>
              </a:spcBef>
              <a:spcAft>
                <a:spcPct val="0"/>
              </a:spcAft>
              <a:buFont typeface="Arial" panose="020B0604020202020204" pitchFamily="34" charset="0"/>
              <a:buChar char="»"/>
              <a:tabLst>
                <a:tab pos="1077913" algn="l"/>
              </a:tabLst>
              <a:defRPr sz="2000">
                <a:solidFill>
                  <a:schemeClr val="tx1"/>
                </a:solidFill>
                <a:latin typeface="Calibri" panose="020F0502020204030204" pitchFamily="34" charset="0"/>
                <a:ea typeface="新細明體" panose="02020500000000000000" pitchFamily="18" charset="-120"/>
              </a:defRPr>
            </a:lvl6pPr>
            <a:lvl7pPr marL="2176463" indent="-354013" eaLnBrk="0" fontAlgn="base" hangingPunct="0">
              <a:spcBef>
                <a:spcPct val="20000"/>
              </a:spcBef>
              <a:spcAft>
                <a:spcPct val="0"/>
              </a:spcAft>
              <a:buFont typeface="Arial" panose="020B0604020202020204" pitchFamily="34" charset="0"/>
              <a:buChar char="»"/>
              <a:tabLst>
                <a:tab pos="1077913" algn="l"/>
              </a:tabLst>
              <a:defRPr sz="2000">
                <a:solidFill>
                  <a:schemeClr val="tx1"/>
                </a:solidFill>
                <a:latin typeface="Calibri" panose="020F0502020204030204" pitchFamily="34" charset="0"/>
                <a:ea typeface="新細明體" panose="02020500000000000000" pitchFamily="18" charset="-120"/>
              </a:defRPr>
            </a:lvl7pPr>
            <a:lvl8pPr marL="2633663" indent="-354013" eaLnBrk="0" fontAlgn="base" hangingPunct="0">
              <a:spcBef>
                <a:spcPct val="20000"/>
              </a:spcBef>
              <a:spcAft>
                <a:spcPct val="0"/>
              </a:spcAft>
              <a:buFont typeface="Arial" panose="020B0604020202020204" pitchFamily="34" charset="0"/>
              <a:buChar char="»"/>
              <a:tabLst>
                <a:tab pos="1077913" algn="l"/>
              </a:tabLst>
              <a:defRPr sz="2000">
                <a:solidFill>
                  <a:schemeClr val="tx1"/>
                </a:solidFill>
                <a:latin typeface="Calibri" panose="020F0502020204030204" pitchFamily="34" charset="0"/>
                <a:ea typeface="新細明體" panose="02020500000000000000" pitchFamily="18" charset="-120"/>
              </a:defRPr>
            </a:lvl8pPr>
            <a:lvl9pPr marL="3090863" indent="-354013" eaLnBrk="0" fontAlgn="base" hangingPunct="0">
              <a:spcBef>
                <a:spcPct val="20000"/>
              </a:spcBef>
              <a:spcAft>
                <a:spcPct val="0"/>
              </a:spcAft>
              <a:buFont typeface="Arial" panose="020B0604020202020204" pitchFamily="34" charset="0"/>
              <a:buChar char="»"/>
              <a:tabLst>
                <a:tab pos="1077913" algn="l"/>
              </a:tabLst>
              <a:defRPr sz="2000">
                <a:solidFill>
                  <a:schemeClr val="tx1"/>
                </a:solidFill>
                <a:latin typeface="Calibri" panose="020F0502020204030204" pitchFamily="34" charset="0"/>
                <a:ea typeface="新細明體" panose="02020500000000000000" pitchFamily="18" charset="-120"/>
              </a:defRPr>
            </a:lvl9pPr>
          </a:lstStyle>
          <a:p>
            <a:pPr lvl="3" eaLnBrk="1" fontAlgn="t" hangingPunct="1">
              <a:spcBef>
                <a:spcPct val="0"/>
              </a:spcBef>
              <a:spcAft>
                <a:spcPts val="1350"/>
              </a:spcAft>
              <a:buClr>
                <a:srgbClr val="0000FF"/>
              </a:buClr>
              <a:buFont typeface="Wingdings" panose="05000000000000000000" pitchFamily="2" charset="2"/>
              <a:buChar char="l"/>
            </a:pPr>
            <a:r>
              <a:rPr lang="zh-TW" altLang="en-US" sz="3200" dirty="0" smtClean="0">
                <a:latin typeface="標楷體" panose="03000509000000000000" pitchFamily="65" charset="-120"/>
                <a:ea typeface="標楷體" panose="03000509000000000000" pitchFamily="65" charset="-120"/>
              </a:rPr>
              <a:t>配合本部政策，持續</a:t>
            </a:r>
            <a:r>
              <a:rPr lang="zh-TW" altLang="en-US" sz="3200" dirty="0">
                <a:latin typeface="標楷體" panose="03000509000000000000" pitchFamily="65" charset="-120"/>
                <a:ea typeface="標楷體" panose="03000509000000000000" pitchFamily="65" charset="-120"/>
              </a:rPr>
              <a:t>辦理</a:t>
            </a:r>
            <a:r>
              <a:rPr kumimoji="0" lang="zh-TW" altLang="en-US" sz="3200" dirty="0">
                <a:latin typeface="標楷體" panose="03000509000000000000" pitchFamily="65" charset="-120"/>
                <a:ea typeface="標楷體" panose="03000509000000000000" pitchFamily="65" charset="-120"/>
              </a:rPr>
              <a:t>新增開放資料發布作業</a:t>
            </a:r>
            <a:r>
              <a:rPr kumimoji="0" lang="zh-TW" altLang="en-US" sz="3200" dirty="0" smtClean="0">
                <a:latin typeface="標楷體" panose="03000509000000000000" pitchFamily="65" charset="-120"/>
                <a:ea typeface="標楷體" panose="03000509000000000000" pitchFamily="65" charset="-120"/>
              </a:rPr>
              <a:t>，深化開放成果。</a:t>
            </a:r>
            <a:endParaRPr lang="en-US" altLang="zh-TW" sz="3200" dirty="0">
              <a:latin typeface="標楷體" panose="03000509000000000000" pitchFamily="65" charset="-120"/>
              <a:ea typeface="標楷體" panose="03000509000000000000" pitchFamily="65" charset="-120"/>
            </a:endParaRPr>
          </a:p>
          <a:p>
            <a:pPr lvl="3" eaLnBrk="1" fontAlgn="t" hangingPunct="1">
              <a:spcBef>
                <a:spcPct val="0"/>
              </a:spcBef>
              <a:spcAft>
                <a:spcPts val="1350"/>
              </a:spcAft>
              <a:buClr>
                <a:srgbClr val="0000FF"/>
              </a:buClr>
              <a:buFont typeface="Wingdings" panose="05000000000000000000" pitchFamily="2" charset="2"/>
              <a:buChar char="l"/>
            </a:pPr>
            <a:endParaRPr lang="en-US" altLang="zh-TW" sz="2100" b="1" dirty="0">
              <a:latin typeface="微軟正黑體" panose="020B0604030504040204" pitchFamily="34" charset="-120"/>
              <a:ea typeface="微軟正黑體" panose="020B0604030504040204" pitchFamily="34" charset="-120"/>
            </a:endParaRPr>
          </a:p>
          <a:p>
            <a:pPr lvl="3" eaLnBrk="1" fontAlgn="t" hangingPunct="1">
              <a:spcBef>
                <a:spcPct val="0"/>
              </a:spcBef>
              <a:spcAft>
                <a:spcPts val="1350"/>
              </a:spcAft>
              <a:buClr>
                <a:srgbClr val="0000FF"/>
              </a:buClr>
              <a:buFont typeface="Wingdings" panose="05000000000000000000" pitchFamily="2" charset="2"/>
              <a:buChar char="l"/>
            </a:pPr>
            <a:r>
              <a:rPr lang="zh-TW" altLang="en-US" sz="3200" dirty="0" smtClean="0">
                <a:latin typeface="標楷體" panose="03000509000000000000" pitchFamily="65" charset="-120"/>
                <a:ea typeface="標楷體" panose="03000509000000000000" pitchFamily="65" charset="-120"/>
              </a:rPr>
              <a:t>定期</a:t>
            </a:r>
            <a:r>
              <a:rPr kumimoji="0" lang="zh-TW" altLang="en-US" sz="3200" dirty="0">
                <a:latin typeface="標楷體" panose="03000509000000000000" pitchFamily="65" charset="-120"/>
                <a:ea typeface="標楷體" panose="03000509000000000000" pitchFamily="65" charset="-120"/>
              </a:rPr>
              <a:t>檢核已開放資料項目，提升開放資料品質。</a:t>
            </a:r>
            <a:endParaRPr kumimoji="0" lang="en-US" altLang="zh-TW" sz="3200" dirty="0">
              <a:latin typeface="標楷體" panose="03000509000000000000" pitchFamily="65" charset="-120"/>
              <a:ea typeface="標楷體" panose="03000509000000000000" pitchFamily="65" charset="-120"/>
            </a:endParaRPr>
          </a:p>
          <a:p>
            <a:pPr lvl="3" eaLnBrk="1" fontAlgn="t" hangingPunct="1">
              <a:spcBef>
                <a:spcPct val="0"/>
              </a:spcBef>
              <a:spcAft>
                <a:spcPts val="1350"/>
              </a:spcAft>
              <a:buClr>
                <a:srgbClr val="0000FF"/>
              </a:buClr>
              <a:buFont typeface="Wingdings" panose="05000000000000000000" pitchFamily="2" charset="2"/>
              <a:buChar char="l"/>
            </a:pPr>
            <a:endParaRPr lang="zh-TW" altLang="en-US" sz="3200" dirty="0">
              <a:latin typeface="標楷體" panose="03000509000000000000" pitchFamily="65" charset="-120"/>
              <a:ea typeface="標楷體" panose="03000509000000000000" pitchFamily="65" charset="-120"/>
            </a:endParaRPr>
          </a:p>
          <a:p>
            <a:pPr lvl="3" eaLnBrk="1" fontAlgn="t" hangingPunct="1">
              <a:spcBef>
                <a:spcPct val="0"/>
              </a:spcBef>
              <a:spcAft>
                <a:spcPts val="1350"/>
              </a:spcAft>
              <a:buClr>
                <a:srgbClr val="0000FF"/>
              </a:buClr>
              <a:buFont typeface="Wingdings" panose="05000000000000000000" pitchFamily="2" charset="2"/>
              <a:buChar char="l"/>
            </a:pPr>
            <a:endParaRPr lang="en-US" altLang="zh-TW" sz="2100" b="1" dirty="0">
              <a:solidFill>
                <a:srgbClr val="0000FF"/>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2219707108"/>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字方塊 4"/>
          <p:cNvSpPr txBox="1"/>
          <p:nvPr/>
        </p:nvSpPr>
        <p:spPr>
          <a:xfrm>
            <a:off x="1511660" y="3203975"/>
            <a:ext cx="6165685" cy="923330"/>
          </a:xfrm>
          <a:prstGeom prst="rect">
            <a:avLst/>
          </a:prstGeom>
          <a:noFill/>
        </p:spPr>
        <p:txBody>
          <a:bodyPr>
            <a:spAutoFit/>
          </a:bodyPr>
          <a:lstStyle/>
          <a:p>
            <a:pPr eaLnBrk="1" hangingPunct="1">
              <a:defRPr/>
            </a:pPr>
            <a:r>
              <a:rPr lang="zh-TW" altLang="en-US" sz="5400" b="1" dirty="0">
                <a:ln w="9525">
                  <a:solidFill>
                    <a:schemeClr val="bg1"/>
                  </a:solidFill>
                  <a:prstDash val="solid"/>
                </a:ln>
                <a:effectLst>
                  <a:outerShdw blurRad="12700" dist="38100" dir="2700000" algn="tl" rotWithShape="0">
                    <a:schemeClr val="bg1">
                      <a:lumMod val="50000"/>
                    </a:schemeClr>
                  </a:outerShdw>
                </a:effectLst>
                <a:latin typeface="標楷體" pitchFamily="65" charset="-120"/>
                <a:ea typeface="標楷體" pitchFamily="65" charset="-120"/>
              </a:rPr>
              <a:t>以上報告 敬請指教</a:t>
            </a:r>
          </a:p>
        </p:txBody>
      </p:sp>
      <p:sp>
        <p:nvSpPr>
          <p:cNvPr id="39939" name="投影片編號版面配置區 3"/>
          <p:cNvSpPr>
            <a:spLocks noGrp="1"/>
          </p:cNvSpPr>
          <p:nvPr>
            <p:ph type="sldNum" sz="quarter" idx="12"/>
          </p:nvPr>
        </p:nvSpPr>
        <p:spPr>
          <a:xfrm>
            <a:off x="7077075" y="6248400"/>
            <a:ext cx="1905000"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anose="02020603050405020304" pitchFamily="18" charset="0"/>
                <a:ea typeface="新細明體" panose="02020500000000000000" pitchFamily="18" charset="-120"/>
              </a:defRPr>
            </a:lvl1pPr>
            <a:lvl2pPr marL="742950" indent="-285750">
              <a:spcBef>
                <a:spcPct val="20000"/>
              </a:spcBef>
              <a:buChar char="–"/>
              <a:defRPr kumimoji="1" sz="2800">
                <a:solidFill>
                  <a:schemeClr val="tx1"/>
                </a:solidFill>
                <a:latin typeface="Times New Roman" panose="02020603050405020304" pitchFamily="18" charset="0"/>
                <a:ea typeface="新細明體" panose="02020500000000000000" pitchFamily="18" charset="-120"/>
              </a:defRPr>
            </a:lvl2pPr>
            <a:lvl3pPr marL="1143000" indent="-228600">
              <a:spcBef>
                <a:spcPct val="20000"/>
              </a:spcBef>
              <a:buChar char="•"/>
              <a:defRPr kumimoji="1" sz="2400">
                <a:solidFill>
                  <a:schemeClr val="tx1"/>
                </a:solidFill>
                <a:latin typeface="Times New Roman" panose="02020603050405020304" pitchFamily="18" charset="0"/>
                <a:ea typeface="新細明體" panose="02020500000000000000" pitchFamily="18" charset="-120"/>
              </a:defRPr>
            </a:lvl3pPr>
            <a:lvl4pPr marL="1600200" indent="-228600">
              <a:spcBef>
                <a:spcPct val="20000"/>
              </a:spcBef>
              <a:buChar char="–"/>
              <a:defRPr kumimoji="1" sz="2000">
                <a:solidFill>
                  <a:schemeClr val="tx1"/>
                </a:solidFill>
                <a:latin typeface="Times New Roman" panose="02020603050405020304" pitchFamily="18" charset="0"/>
                <a:ea typeface="新細明體" panose="02020500000000000000" pitchFamily="18" charset="-120"/>
              </a:defRPr>
            </a:lvl4pPr>
            <a:lvl5pPr marL="2057400" indent="-228600">
              <a:spcBef>
                <a:spcPct val="20000"/>
              </a:spcBef>
              <a:buChar char="»"/>
              <a:defRPr kumimoji="1" sz="2000">
                <a:solidFill>
                  <a:schemeClr val="tx1"/>
                </a:solidFill>
                <a:latin typeface="Times New Roman" panose="02020603050405020304" pitchFamily="18" charset="0"/>
                <a:ea typeface="新細明體" panose="02020500000000000000" pitchFamily="18" charset="-120"/>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新細明體" panose="02020500000000000000" pitchFamily="18" charset="-120"/>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新細明體" panose="02020500000000000000" pitchFamily="18" charset="-120"/>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新細明體" panose="02020500000000000000" pitchFamily="18" charset="-120"/>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新細明體" panose="02020500000000000000" pitchFamily="18" charset="-120"/>
              </a:defRPr>
            </a:lvl9pPr>
          </a:lstStyle>
          <a:p>
            <a:pPr>
              <a:spcBef>
                <a:spcPct val="0"/>
              </a:spcBef>
              <a:buFontTx/>
              <a:buNone/>
            </a:pPr>
            <a:fld id="{B5E4B840-D140-4B88-B818-7A53BE0A5B35}" type="slidenum">
              <a:rPr lang="en-US" altLang="zh-TW" sz="1400" smtClean="0"/>
              <a:pPr>
                <a:spcBef>
                  <a:spcPct val="0"/>
                </a:spcBef>
                <a:buFontTx/>
                <a:buNone/>
              </a:pPr>
              <a:t>23</a:t>
            </a:fld>
            <a:endParaRPr lang="en-US" altLang="zh-TW" sz="140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a:latin typeface="標楷體" panose="03000509000000000000" pitchFamily="65" charset="-120"/>
                <a:ea typeface="標楷體" panose="03000509000000000000" pitchFamily="65" charset="-120"/>
              </a:rPr>
              <a:t>開放目標</a:t>
            </a:r>
          </a:p>
        </p:txBody>
      </p:sp>
      <p:sp>
        <p:nvSpPr>
          <p:cNvPr id="4" name="投影片編號版面配置區 3"/>
          <p:cNvSpPr>
            <a:spLocks noGrp="1"/>
          </p:cNvSpPr>
          <p:nvPr>
            <p:ph type="sldNum" sz="quarter" idx="12"/>
          </p:nvPr>
        </p:nvSpPr>
        <p:spPr/>
        <p:txBody>
          <a:bodyPr/>
          <a:lstStyle/>
          <a:p>
            <a:pPr>
              <a:defRPr/>
            </a:pPr>
            <a:fld id="{7452A25E-FBCA-4884-A182-7BCC0E6EBB75}" type="slidenum">
              <a:rPr lang="en-US" altLang="zh-TW" smtClean="0"/>
              <a:pPr>
                <a:defRPr/>
              </a:pPr>
              <a:t>3</a:t>
            </a:fld>
            <a:endParaRPr lang="en-US" altLang="zh-TW"/>
          </a:p>
        </p:txBody>
      </p:sp>
      <p:sp>
        <p:nvSpPr>
          <p:cNvPr id="7" name="AutoShape 7"/>
          <p:cNvSpPr>
            <a:spLocks noChangeArrowheads="1"/>
          </p:cNvSpPr>
          <p:nvPr/>
        </p:nvSpPr>
        <p:spPr bwMode="auto">
          <a:xfrm>
            <a:off x="616362" y="1630071"/>
            <a:ext cx="7835030" cy="4618329"/>
          </a:xfrm>
          <a:prstGeom prst="roundRect">
            <a:avLst>
              <a:gd name="adj" fmla="val 7542"/>
            </a:avLst>
          </a:prstGeom>
          <a:noFill/>
          <a:ln w="38100" algn="ctr">
            <a:solidFill>
              <a:srgbClr val="0000FF"/>
            </a:solidFill>
            <a:round/>
            <a:headEnd/>
            <a:tailEnd/>
          </a:ln>
          <a:extLst>
            <a:ext uri="{909E8E84-426E-40DD-AFC4-6F175D3DCCD1}">
              <a14:hiddenFill xmlns:a14="http://schemas.microsoft.com/office/drawing/2010/main">
                <a:solidFill>
                  <a:srgbClr val="FFFFFF"/>
                </a:solidFill>
              </a14:hiddenFill>
            </a:ext>
          </a:extLst>
        </p:spPr>
        <p:txBody>
          <a:bodyPr tIns="135000"/>
          <a:lstStyle>
            <a:lvl1pPr marL="342900" indent="-342900" eaLnBrk="0" hangingPunct="0">
              <a:spcBef>
                <a:spcPct val="20000"/>
              </a:spcBef>
              <a:buFont typeface="Arial" panose="020B0604020202020204" pitchFamily="34" charset="0"/>
              <a:buChar char="•"/>
              <a:tabLst>
                <a:tab pos="1077913" algn="l"/>
              </a:tabLst>
              <a:defRPr sz="3200">
                <a:solidFill>
                  <a:schemeClr val="tx1"/>
                </a:solidFill>
                <a:latin typeface="Calibri" panose="020F0502020204030204" pitchFamily="34" charset="0"/>
                <a:ea typeface="新細明體" panose="02020500000000000000" pitchFamily="18" charset="-120"/>
              </a:defRPr>
            </a:lvl1pPr>
            <a:lvl2pPr marL="742950" indent="-285750" eaLnBrk="0" hangingPunct="0">
              <a:spcBef>
                <a:spcPct val="20000"/>
              </a:spcBef>
              <a:buFont typeface="Arial" panose="020B0604020202020204" pitchFamily="34" charset="0"/>
              <a:buChar char="–"/>
              <a:tabLst>
                <a:tab pos="1077913" algn="l"/>
              </a:tabLst>
              <a:defRPr sz="2800">
                <a:solidFill>
                  <a:schemeClr val="tx1"/>
                </a:solidFill>
                <a:latin typeface="Calibri" panose="020F0502020204030204" pitchFamily="34" charset="0"/>
                <a:ea typeface="新細明體" panose="02020500000000000000" pitchFamily="18" charset="-120"/>
              </a:defRPr>
            </a:lvl2pPr>
            <a:lvl3pPr marL="450850" indent="-450850" eaLnBrk="0" hangingPunct="0">
              <a:spcBef>
                <a:spcPct val="20000"/>
              </a:spcBef>
              <a:buFont typeface="Arial" panose="020B0604020202020204" pitchFamily="34" charset="0"/>
              <a:buChar char="•"/>
              <a:tabLst>
                <a:tab pos="1077913" algn="l"/>
              </a:tabLst>
              <a:defRPr sz="2400">
                <a:solidFill>
                  <a:schemeClr val="tx1"/>
                </a:solidFill>
                <a:latin typeface="Calibri" panose="020F0502020204030204" pitchFamily="34" charset="0"/>
                <a:ea typeface="新細明體" panose="02020500000000000000" pitchFamily="18" charset="-120"/>
              </a:defRPr>
            </a:lvl3pPr>
            <a:lvl4pPr marL="627063" indent="-354013" eaLnBrk="0" hangingPunct="0">
              <a:spcBef>
                <a:spcPct val="20000"/>
              </a:spcBef>
              <a:buFont typeface="Arial" panose="020B0604020202020204" pitchFamily="34" charset="0"/>
              <a:buChar char="–"/>
              <a:tabLst>
                <a:tab pos="1077913" algn="l"/>
              </a:tabLst>
              <a:defRPr sz="2000">
                <a:solidFill>
                  <a:schemeClr val="tx1"/>
                </a:solidFill>
                <a:latin typeface="Calibri" panose="020F0502020204030204" pitchFamily="34" charset="0"/>
                <a:ea typeface="新細明體" panose="02020500000000000000" pitchFamily="18" charset="-120"/>
              </a:defRPr>
            </a:lvl4pPr>
            <a:lvl5pPr marL="1262063" indent="-354013" eaLnBrk="0" hangingPunct="0">
              <a:spcBef>
                <a:spcPct val="20000"/>
              </a:spcBef>
              <a:buFont typeface="Arial" panose="020B0604020202020204" pitchFamily="34" charset="0"/>
              <a:buChar char="»"/>
              <a:tabLst>
                <a:tab pos="1077913" algn="l"/>
              </a:tabLst>
              <a:defRPr sz="2000">
                <a:solidFill>
                  <a:schemeClr val="tx1"/>
                </a:solidFill>
                <a:latin typeface="Calibri" panose="020F0502020204030204" pitchFamily="34" charset="0"/>
                <a:ea typeface="新細明體" panose="02020500000000000000" pitchFamily="18" charset="-120"/>
              </a:defRPr>
            </a:lvl5pPr>
            <a:lvl6pPr marL="1719263" indent="-354013" eaLnBrk="0" fontAlgn="base" hangingPunct="0">
              <a:spcBef>
                <a:spcPct val="20000"/>
              </a:spcBef>
              <a:spcAft>
                <a:spcPct val="0"/>
              </a:spcAft>
              <a:buFont typeface="Arial" panose="020B0604020202020204" pitchFamily="34" charset="0"/>
              <a:buChar char="»"/>
              <a:tabLst>
                <a:tab pos="1077913" algn="l"/>
              </a:tabLst>
              <a:defRPr sz="2000">
                <a:solidFill>
                  <a:schemeClr val="tx1"/>
                </a:solidFill>
                <a:latin typeface="Calibri" panose="020F0502020204030204" pitchFamily="34" charset="0"/>
                <a:ea typeface="新細明體" panose="02020500000000000000" pitchFamily="18" charset="-120"/>
              </a:defRPr>
            </a:lvl6pPr>
            <a:lvl7pPr marL="2176463" indent="-354013" eaLnBrk="0" fontAlgn="base" hangingPunct="0">
              <a:spcBef>
                <a:spcPct val="20000"/>
              </a:spcBef>
              <a:spcAft>
                <a:spcPct val="0"/>
              </a:spcAft>
              <a:buFont typeface="Arial" panose="020B0604020202020204" pitchFamily="34" charset="0"/>
              <a:buChar char="»"/>
              <a:tabLst>
                <a:tab pos="1077913" algn="l"/>
              </a:tabLst>
              <a:defRPr sz="2000">
                <a:solidFill>
                  <a:schemeClr val="tx1"/>
                </a:solidFill>
                <a:latin typeface="Calibri" panose="020F0502020204030204" pitchFamily="34" charset="0"/>
                <a:ea typeface="新細明體" panose="02020500000000000000" pitchFamily="18" charset="-120"/>
              </a:defRPr>
            </a:lvl7pPr>
            <a:lvl8pPr marL="2633663" indent="-354013" eaLnBrk="0" fontAlgn="base" hangingPunct="0">
              <a:spcBef>
                <a:spcPct val="20000"/>
              </a:spcBef>
              <a:spcAft>
                <a:spcPct val="0"/>
              </a:spcAft>
              <a:buFont typeface="Arial" panose="020B0604020202020204" pitchFamily="34" charset="0"/>
              <a:buChar char="»"/>
              <a:tabLst>
                <a:tab pos="1077913" algn="l"/>
              </a:tabLst>
              <a:defRPr sz="2000">
                <a:solidFill>
                  <a:schemeClr val="tx1"/>
                </a:solidFill>
                <a:latin typeface="Calibri" panose="020F0502020204030204" pitchFamily="34" charset="0"/>
                <a:ea typeface="新細明體" panose="02020500000000000000" pitchFamily="18" charset="-120"/>
              </a:defRPr>
            </a:lvl8pPr>
            <a:lvl9pPr marL="3090863" indent="-354013" eaLnBrk="0" fontAlgn="base" hangingPunct="0">
              <a:spcBef>
                <a:spcPct val="20000"/>
              </a:spcBef>
              <a:spcAft>
                <a:spcPct val="0"/>
              </a:spcAft>
              <a:buFont typeface="Arial" panose="020B0604020202020204" pitchFamily="34" charset="0"/>
              <a:buChar char="»"/>
              <a:tabLst>
                <a:tab pos="1077913" algn="l"/>
              </a:tabLst>
              <a:defRPr sz="2000">
                <a:solidFill>
                  <a:schemeClr val="tx1"/>
                </a:solidFill>
                <a:latin typeface="Calibri" panose="020F0502020204030204" pitchFamily="34" charset="0"/>
                <a:ea typeface="新細明體" panose="02020500000000000000" pitchFamily="18" charset="-120"/>
              </a:defRPr>
            </a:lvl9pPr>
          </a:lstStyle>
          <a:p>
            <a:pPr lvl="3" eaLnBrk="1" fontAlgn="t" hangingPunct="1">
              <a:spcBef>
                <a:spcPct val="0"/>
              </a:spcBef>
              <a:spcAft>
                <a:spcPts val="1350"/>
              </a:spcAft>
              <a:buClr>
                <a:srgbClr val="0000FF"/>
              </a:buClr>
              <a:buFont typeface="Wingdings" panose="05000000000000000000" pitchFamily="2" charset="2"/>
              <a:buChar char="l"/>
            </a:pPr>
            <a:r>
              <a:rPr lang="zh-TW" altLang="en-US" sz="3200" dirty="0" smtClean="0">
                <a:latin typeface="標楷體" panose="03000509000000000000" pitchFamily="65" charset="-120"/>
                <a:ea typeface="標楷體" panose="03000509000000000000" pitchFamily="65" charset="-120"/>
              </a:rPr>
              <a:t>以</a:t>
            </a:r>
            <a:r>
              <a:rPr lang="zh-TW" altLang="en-US" sz="3200" dirty="0">
                <a:latin typeface="標楷體" panose="03000509000000000000" pitchFamily="65" charset="-120"/>
                <a:ea typeface="標楷體" panose="03000509000000000000" pitchFamily="65" charset="-120"/>
              </a:rPr>
              <a:t>顧客需求為導向，型塑內部開放文化，達成各年度開放資料集質量上的雙重</a:t>
            </a:r>
            <a:r>
              <a:rPr lang="zh-TW" altLang="en-US" sz="3200" dirty="0" smtClean="0">
                <a:latin typeface="標楷體" panose="03000509000000000000" pitchFamily="65" charset="-120"/>
                <a:ea typeface="標楷體" panose="03000509000000000000" pitchFamily="65" charset="-120"/>
              </a:rPr>
              <a:t>要求。</a:t>
            </a:r>
            <a:endParaRPr lang="en-US" altLang="zh-TW" sz="3200" dirty="0">
              <a:latin typeface="標楷體" panose="03000509000000000000" pitchFamily="65" charset="-120"/>
              <a:ea typeface="標楷體" panose="03000509000000000000" pitchFamily="65" charset="-120"/>
            </a:endParaRPr>
          </a:p>
          <a:p>
            <a:pPr lvl="3" eaLnBrk="1" fontAlgn="t" hangingPunct="1">
              <a:spcBef>
                <a:spcPct val="0"/>
              </a:spcBef>
              <a:spcAft>
                <a:spcPts val="1350"/>
              </a:spcAft>
              <a:buClr>
                <a:srgbClr val="0000FF"/>
              </a:buClr>
              <a:buFont typeface="Wingdings" panose="05000000000000000000" pitchFamily="2" charset="2"/>
              <a:buChar char="l"/>
            </a:pPr>
            <a:endParaRPr lang="en-US" altLang="zh-TW" sz="2100" b="1" dirty="0">
              <a:latin typeface="微軟正黑體" panose="020B0604030504040204" pitchFamily="34" charset="-120"/>
              <a:ea typeface="微軟正黑體" panose="020B0604030504040204" pitchFamily="34" charset="-120"/>
            </a:endParaRPr>
          </a:p>
          <a:p>
            <a:pPr lvl="3" eaLnBrk="1" fontAlgn="t" hangingPunct="1">
              <a:spcBef>
                <a:spcPct val="0"/>
              </a:spcBef>
              <a:spcAft>
                <a:spcPts val="1350"/>
              </a:spcAft>
              <a:buClr>
                <a:srgbClr val="0000FF"/>
              </a:buClr>
              <a:buFont typeface="Wingdings" panose="05000000000000000000" pitchFamily="2" charset="2"/>
              <a:buChar char="l"/>
            </a:pPr>
            <a:r>
              <a:rPr lang="zh-TW" altLang="en-US" sz="3200" dirty="0" smtClean="0">
                <a:latin typeface="標楷體" panose="03000509000000000000" pitchFamily="65" charset="-120"/>
                <a:ea typeface="標楷體" panose="03000509000000000000" pitchFamily="65" charset="-120"/>
              </a:rPr>
              <a:t>加強</a:t>
            </a:r>
            <a:r>
              <a:rPr lang="zh-TW" altLang="en-US" sz="3200" dirty="0">
                <a:latin typeface="標楷體" panose="03000509000000000000" pitchFamily="65" charset="-120"/>
                <a:ea typeface="標楷體" panose="03000509000000000000" pitchFamily="65" charset="-120"/>
              </a:rPr>
              <a:t>推廣外部創新應用，促進民間跨域合作</a:t>
            </a:r>
            <a:r>
              <a:rPr lang="zh-TW" altLang="en-US" sz="3200" dirty="0" smtClean="0">
                <a:latin typeface="標楷體" panose="03000509000000000000" pitchFamily="65" charset="-120"/>
                <a:ea typeface="標楷體" panose="03000509000000000000" pitchFamily="65" charset="-120"/>
              </a:rPr>
              <a:t>機會。</a:t>
            </a:r>
            <a:endParaRPr lang="zh-TW" altLang="en-US" sz="3200" dirty="0">
              <a:latin typeface="標楷體" panose="03000509000000000000" pitchFamily="65" charset="-120"/>
              <a:ea typeface="標楷體" panose="03000509000000000000" pitchFamily="65" charset="-120"/>
            </a:endParaRPr>
          </a:p>
          <a:p>
            <a:pPr lvl="3" eaLnBrk="1" fontAlgn="t" hangingPunct="1">
              <a:spcBef>
                <a:spcPct val="0"/>
              </a:spcBef>
              <a:spcAft>
                <a:spcPts val="1350"/>
              </a:spcAft>
              <a:buClr>
                <a:srgbClr val="0000FF"/>
              </a:buClr>
              <a:buFont typeface="Wingdings" panose="05000000000000000000" pitchFamily="2" charset="2"/>
              <a:buChar char="l"/>
            </a:pPr>
            <a:endParaRPr lang="en-US" altLang="zh-TW" sz="2100" b="1" dirty="0">
              <a:solidFill>
                <a:srgbClr val="0000FF"/>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1187127658"/>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smtClean="0">
                <a:latin typeface="標楷體" panose="03000509000000000000" pitchFamily="65" charset="-120"/>
                <a:ea typeface="標楷體" panose="03000509000000000000" pitchFamily="65" charset="-120"/>
              </a:rPr>
              <a:t>推動策略</a:t>
            </a:r>
            <a:endParaRPr lang="zh-TW" altLang="en-US" dirty="0">
              <a:latin typeface="標楷體" panose="03000509000000000000" pitchFamily="65" charset="-120"/>
              <a:ea typeface="標楷體" panose="03000509000000000000" pitchFamily="65" charset="-120"/>
            </a:endParaRPr>
          </a:p>
        </p:txBody>
      </p:sp>
      <p:sp>
        <p:nvSpPr>
          <p:cNvPr id="4" name="投影片編號版面配置區 3"/>
          <p:cNvSpPr>
            <a:spLocks noGrp="1"/>
          </p:cNvSpPr>
          <p:nvPr>
            <p:ph type="sldNum" sz="quarter" idx="12"/>
          </p:nvPr>
        </p:nvSpPr>
        <p:spPr/>
        <p:txBody>
          <a:bodyPr/>
          <a:lstStyle/>
          <a:p>
            <a:pPr>
              <a:defRPr/>
            </a:pPr>
            <a:fld id="{7452A25E-FBCA-4884-A182-7BCC0E6EBB75}" type="slidenum">
              <a:rPr lang="en-US" altLang="zh-TW" smtClean="0"/>
              <a:pPr>
                <a:defRPr/>
              </a:pPr>
              <a:t>4</a:t>
            </a:fld>
            <a:endParaRPr lang="en-US" altLang="zh-TW"/>
          </a:p>
        </p:txBody>
      </p:sp>
      <p:sp>
        <p:nvSpPr>
          <p:cNvPr id="6" name="AutoShape 7"/>
          <p:cNvSpPr>
            <a:spLocks noChangeArrowheads="1"/>
          </p:cNvSpPr>
          <p:nvPr/>
        </p:nvSpPr>
        <p:spPr bwMode="auto">
          <a:xfrm>
            <a:off x="685800" y="1648629"/>
            <a:ext cx="7835030" cy="4740859"/>
          </a:xfrm>
          <a:prstGeom prst="roundRect">
            <a:avLst>
              <a:gd name="adj" fmla="val 7542"/>
            </a:avLst>
          </a:prstGeom>
          <a:noFill/>
          <a:ln w="38100" algn="ctr">
            <a:solidFill>
              <a:srgbClr val="0000FF"/>
            </a:solidFill>
            <a:round/>
            <a:headEnd/>
            <a:tailEnd/>
          </a:ln>
          <a:extLst>
            <a:ext uri="{909E8E84-426E-40DD-AFC4-6F175D3DCCD1}">
              <a14:hiddenFill xmlns:a14="http://schemas.microsoft.com/office/drawing/2010/main">
                <a:solidFill>
                  <a:srgbClr val="FFFFFF"/>
                </a:solidFill>
              </a14:hiddenFill>
            </a:ext>
          </a:extLst>
        </p:spPr>
        <p:txBody>
          <a:bodyPr tIns="135000"/>
          <a:lstStyle>
            <a:lvl1pPr marL="342900" indent="-342900" eaLnBrk="0" hangingPunct="0">
              <a:spcBef>
                <a:spcPct val="20000"/>
              </a:spcBef>
              <a:buFont typeface="Arial" panose="020B0604020202020204" pitchFamily="34" charset="0"/>
              <a:buChar char="•"/>
              <a:tabLst>
                <a:tab pos="1077913" algn="l"/>
              </a:tabLst>
              <a:defRPr sz="3200">
                <a:solidFill>
                  <a:schemeClr val="tx1"/>
                </a:solidFill>
                <a:latin typeface="Calibri" panose="020F0502020204030204" pitchFamily="34" charset="0"/>
                <a:ea typeface="新細明體" panose="02020500000000000000" pitchFamily="18" charset="-120"/>
              </a:defRPr>
            </a:lvl1pPr>
            <a:lvl2pPr marL="742950" indent="-285750" eaLnBrk="0" hangingPunct="0">
              <a:spcBef>
                <a:spcPct val="20000"/>
              </a:spcBef>
              <a:buFont typeface="Arial" panose="020B0604020202020204" pitchFamily="34" charset="0"/>
              <a:buChar char="–"/>
              <a:tabLst>
                <a:tab pos="1077913" algn="l"/>
              </a:tabLst>
              <a:defRPr sz="2800">
                <a:solidFill>
                  <a:schemeClr val="tx1"/>
                </a:solidFill>
                <a:latin typeface="Calibri" panose="020F0502020204030204" pitchFamily="34" charset="0"/>
                <a:ea typeface="新細明體" panose="02020500000000000000" pitchFamily="18" charset="-120"/>
              </a:defRPr>
            </a:lvl2pPr>
            <a:lvl3pPr marL="450850" indent="-450850" eaLnBrk="0" hangingPunct="0">
              <a:spcBef>
                <a:spcPct val="20000"/>
              </a:spcBef>
              <a:buFont typeface="Arial" panose="020B0604020202020204" pitchFamily="34" charset="0"/>
              <a:buChar char="•"/>
              <a:tabLst>
                <a:tab pos="1077913" algn="l"/>
              </a:tabLst>
              <a:defRPr sz="2400">
                <a:solidFill>
                  <a:schemeClr val="tx1"/>
                </a:solidFill>
                <a:latin typeface="Calibri" panose="020F0502020204030204" pitchFamily="34" charset="0"/>
                <a:ea typeface="新細明體" panose="02020500000000000000" pitchFamily="18" charset="-120"/>
              </a:defRPr>
            </a:lvl3pPr>
            <a:lvl4pPr marL="627063" indent="-354013" eaLnBrk="0" hangingPunct="0">
              <a:spcBef>
                <a:spcPct val="20000"/>
              </a:spcBef>
              <a:buFont typeface="Arial" panose="020B0604020202020204" pitchFamily="34" charset="0"/>
              <a:buChar char="–"/>
              <a:tabLst>
                <a:tab pos="1077913" algn="l"/>
              </a:tabLst>
              <a:defRPr sz="2000">
                <a:solidFill>
                  <a:schemeClr val="tx1"/>
                </a:solidFill>
                <a:latin typeface="Calibri" panose="020F0502020204030204" pitchFamily="34" charset="0"/>
                <a:ea typeface="新細明體" panose="02020500000000000000" pitchFamily="18" charset="-120"/>
              </a:defRPr>
            </a:lvl4pPr>
            <a:lvl5pPr marL="1262063" indent="-354013" eaLnBrk="0" hangingPunct="0">
              <a:spcBef>
                <a:spcPct val="20000"/>
              </a:spcBef>
              <a:buFont typeface="Arial" panose="020B0604020202020204" pitchFamily="34" charset="0"/>
              <a:buChar char="»"/>
              <a:tabLst>
                <a:tab pos="1077913" algn="l"/>
              </a:tabLst>
              <a:defRPr sz="2000">
                <a:solidFill>
                  <a:schemeClr val="tx1"/>
                </a:solidFill>
                <a:latin typeface="Calibri" panose="020F0502020204030204" pitchFamily="34" charset="0"/>
                <a:ea typeface="新細明體" panose="02020500000000000000" pitchFamily="18" charset="-120"/>
              </a:defRPr>
            </a:lvl5pPr>
            <a:lvl6pPr marL="1719263" indent="-354013" eaLnBrk="0" fontAlgn="base" hangingPunct="0">
              <a:spcBef>
                <a:spcPct val="20000"/>
              </a:spcBef>
              <a:spcAft>
                <a:spcPct val="0"/>
              </a:spcAft>
              <a:buFont typeface="Arial" panose="020B0604020202020204" pitchFamily="34" charset="0"/>
              <a:buChar char="»"/>
              <a:tabLst>
                <a:tab pos="1077913" algn="l"/>
              </a:tabLst>
              <a:defRPr sz="2000">
                <a:solidFill>
                  <a:schemeClr val="tx1"/>
                </a:solidFill>
                <a:latin typeface="Calibri" panose="020F0502020204030204" pitchFamily="34" charset="0"/>
                <a:ea typeface="新細明體" panose="02020500000000000000" pitchFamily="18" charset="-120"/>
              </a:defRPr>
            </a:lvl6pPr>
            <a:lvl7pPr marL="2176463" indent="-354013" eaLnBrk="0" fontAlgn="base" hangingPunct="0">
              <a:spcBef>
                <a:spcPct val="20000"/>
              </a:spcBef>
              <a:spcAft>
                <a:spcPct val="0"/>
              </a:spcAft>
              <a:buFont typeface="Arial" panose="020B0604020202020204" pitchFamily="34" charset="0"/>
              <a:buChar char="»"/>
              <a:tabLst>
                <a:tab pos="1077913" algn="l"/>
              </a:tabLst>
              <a:defRPr sz="2000">
                <a:solidFill>
                  <a:schemeClr val="tx1"/>
                </a:solidFill>
                <a:latin typeface="Calibri" panose="020F0502020204030204" pitchFamily="34" charset="0"/>
                <a:ea typeface="新細明體" panose="02020500000000000000" pitchFamily="18" charset="-120"/>
              </a:defRPr>
            </a:lvl7pPr>
            <a:lvl8pPr marL="2633663" indent="-354013" eaLnBrk="0" fontAlgn="base" hangingPunct="0">
              <a:spcBef>
                <a:spcPct val="20000"/>
              </a:spcBef>
              <a:spcAft>
                <a:spcPct val="0"/>
              </a:spcAft>
              <a:buFont typeface="Arial" panose="020B0604020202020204" pitchFamily="34" charset="0"/>
              <a:buChar char="»"/>
              <a:tabLst>
                <a:tab pos="1077913" algn="l"/>
              </a:tabLst>
              <a:defRPr sz="2000">
                <a:solidFill>
                  <a:schemeClr val="tx1"/>
                </a:solidFill>
                <a:latin typeface="Calibri" panose="020F0502020204030204" pitchFamily="34" charset="0"/>
                <a:ea typeface="新細明體" panose="02020500000000000000" pitchFamily="18" charset="-120"/>
              </a:defRPr>
            </a:lvl8pPr>
            <a:lvl9pPr marL="3090863" indent="-354013" eaLnBrk="0" fontAlgn="base" hangingPunct="0">
              <a:spcBef>
                <a:spcPct val="20000"/>
              </a:spcBef>
              <a:spcAft>
                <a:spcPct val="0"/>
              </a:spcAft>
              <a:buFont typeface="Arial" panose="020B0604020202020204" pitchFamily="34" charset="0"/>
              <a:buChar char="»"/>
              <a:tabLst>
                <a:tab pos="1077913" algn="l"/>
              </a:tabLst>
              <a:defRPr sz="2000">
                <a:solidFill>
                  <a:schemeClr val="tx1"/>
                </a:solidFill>
                <a:latin typeface="Calibri" panose="020F0502020204030204" pitchFamily="34" charset="0"/>
                <a:ea typeface="新細明體" panose="02020500000000000000" pitchFamily="18" charset="-120"/>
              </a:defRPr>
            </a:lvl9pPr>
          </a:lstStyle>
          <a:p>
            <a:pPr lvl="3" eaLnBrk="1" fontAlgn="t" hangingPunct="1">
              <a:spcBef>
                <a:spcPct val="0"/>
              </a:spcBef>
              <a:spcAft>
                <a:spcPts val="1350"/>
              </a:spcAft>
              <a:buClr>
                <a:srgbClr val="0000FF"/>
              </a:buClr>
              <a:buFont typeface="Wingdings" panose="05000000000000000000" pitchFamily="2" charset="2"/>
              <a:buChar char="l"/>
            </a:pPr>
            <a:r>
              <a:rPr lang="zh-TW" altLang="en-US" sz="3200" dirty="0" smtClean="0">
                <a:latin typeface="標楷體" panose="03000509000000000000" pitchFamily="65" charset="-120"/>
                <a:ea typeface="標楷體" panose="03000509000000000000" pitchFamily="65" charset="-120"/>
              </a:rPr>
              <a:t>高階</a:t>
            </a:r>
            <a:r>
              <a:rPr lang="zh-TW" altLang="en-US" sz="3200" dirty="0">
                <a:latin typeface="標楷體" panose="03000509000000000000" pitchFamily="65" charset="-120"/>
                <a:ea typeface="標楷體" panose="03000509000000000000" pitchFamily="65" charset="-120"/>
              </a:rPr>
              <a:t>主管負責推動開放業務</a:t>
            </a:r>
            <a:endParaRPr lang="en-US" altLang="zh-TW" sz="3200" dirty="0">
              <a:latin typeface="標楷體" panose="03000509000000000000" pitchFamily="65" charset="-120"/>
              <a:ea typeface="標楷體" panose="03000509000000000000" pitchFamily="65" charset="-120"/>
            </a:endParaRPr>
          </a:p>
          <a:p>
            <a:pPr lvl="4" eaLnBrk="1" fontAlgn="t" hangingPunct="1">
              <a:spcBef>
                <a:spcPct val="0"/>
              </a:spcBef>
              <a:spcAft>
                <a:spcPts val="450"/>
              </a:spcAft>
              <a:buClr>
                <a:srgbClr val="0000FF"/>
              </a:buClr>
              <a:buFont typeface="Wingdings" pitchFamily="2" charset="2"/>
              <a:buChar char="u"/>
            </a:pPr>
            <a:r>
              <a:rPr lang="zh-TW" altLang="en-US" sz="2400" smtClean="0">
                <a:latin typeface="標楷體" panose="03000509000000000000" pitchFamily="65" charset="-120"/>
                <a:ea typeface="標楷體" panose="03000509000000000000" pitchFamily="65" charset="-120"/>
              </a:rPr>
              <a:t>資訊長</a:t>
            </a:r>
            <a:r>
              <a:rPr lang="zh-TW" altLang="en-US" sz="2400">
                <a:latin typeface="標楷體" panose="03000509000000000000" pitchFamily="65" charset="-120"/>
                <a:ea typeface="標楷體" panose="03000509000000000000" pitchFamily="65" charset="-120"/>
              </a:rPr>
              <a:t>呂副局長</a:t>
            </a:r>
            <a:r>
              <a:rPr lang="zh-TW" altLang="en-US" sz="2400" smtClean="0">
                <a:latin typeface="標楷體" panose="03000509000000000000" pitchFamily="65" charset="-120"/>
                <a:ea typeface="標楷體" panose="03000509000000000000" pitchFamily="65" charset="-120"/>
              </a:rPr>
              <a:t>正</a:t>
            </a:r>
            <a:r>
              <a:rPr lang="zh-TW" altLang="en-US" sz="2400" dirty="0">
                <a:latin typeface="標楷體" panose="03000509000000000000" pitchFamily="65" charset="-120"/>
                <a:ea typeface="標楷體" panose="03000509000000000000" pitchFamily="65" charset="-120"/>
              </a:rPr>
              <a:t>華召集本局跨組室</a:t>
            </a:r>
            <a:r>
              <a:rPr lang="zh-TW" altLang="en-US" sz="2400" dirty="0" smtClean="0">
                <a:latin typeface="標楷體" panose="03000509000000000000" pitchFamily="65" charset="-120"/>
                <a:ea typeface="標楷體" panose="03000509000000000000" pitchFamily="65" charset="-120"/>
              </a:rPr>
              <a:t>會議</a:t>
            </a:r>
            <a:endParaRPr lang="en-US" altLang="zh-TW" sz="2400" b="1" dirty="0">
              <a:latin typeface="標楷體" panose="03000509000000000000" pitchFamily="65" charset="-120"/>
              <a:ea typeface="標楷體" panose="03000509000000000000" pitchFamily="65" charset="-120"/>
            </a:endParaRPr>
          </a:p>
          <a:p>
            <a:pPr lvl="4" eaLnBrk="1" fontAlgn="t" hangingPunct="1">
              <a:spcBef>
                <a:spcPct val="0"/>
              </a:spcBef>
              <a:spcAft>
                <a:spcPts val="450"/>
              </a:spcAft>
              <a:buClr>
                <a:srgbClr val="0000FF"/>
              </a:buClr>
              <a:buFont typeface="Wingdings" pitchFamily="2" charset="2"/>
              <a:buChar char="u"/>
            </a:pPr>
            <a:r>
              <a:rPr lang="zh-TW" altLang="en-US" sz="2400" dirty="0">
                <a:latin typeface="標楷體" panose="03000509000000000000" pitchFamily="65" charset="-120"/>
                <a:ea typeface="標楷體" panose="03000509000000000000" pitchFamily="65" charset="-120"/>
              </a:rPr>
              <a:t>游主任秘書振偉擔任本部諮詢小組</a:t>
            </a:r>
            <a:r>
              <a:rPr lang="zh-TW" altLang="en-US" sz="2400" dirty="0" smtClean="0">
                <a:latin typeface="標楷體" panose="03000509000000000000" pitchFamily="65" charset="-120"/>
                <a:ea typeface="標楷體" panose="03000509000000000000" pitchFamily="65" charset="-120"/>
              </a:rPr>
              <a:t>委員</a:t>
            </a:r>
            <a:endParaRPr lang="en-US" altLang="zh-TW" sz="2400" dirty="0" smtClean="0">
              <a:latin typeface="標楷體" panose="03000509000000000000" pitchFamily="65" charset="-120"/>
              <a:ea typeface="標楷體" panose="03000509000000000000" pitchFamily="65" charset="-120"/>
            </a:endParaRPr>
          </a:p>
          <a:p>
            <a:pPr marL="908050" lvl="4" indent="0" eaLnBrk="1" fontAlgn="t" hangingPunct="1">
              <a:spcBef>
                <a:spcPct val="0"/>
              </a:spcBef>
              <a:spcAft>
                <a:spcPts val="450"/>
              </a:spcAft>
              <a:buClr>
                <a:srgbClr val="0000FF"/>
              </a:buClr>
              <a:buNone/>
            </a:pPr>
            <a:endParaRPr lang="en-US" altLang="zh-TW" b="1" dirty="0">
              <a:latin typeface="標楷體" panose="03000509000000000000" pitchFamily="65" charset="-120"/>
              <a:ea typeface="標楷體" panose="03000509000000000000" pitchFamily="65" charset="-120"/>
            </a:endParaRPr>
          </a:p>
          <a:p>
            <a:pPr lvl="3" eaLnBrk="1" fontAlgn="t" hangingPunct="1">
              <a:spcBef>
                <a:spcPct val="0"/>
              </a:spcBef>
              <a:spcAft>
                <a:spcPts val="1350"/>
              </a:spcAft>
              <a:buClr>
                <a:srgbClr val="0000FF"/>
              </a:buClr>
              <a:buFont typeface="Wingdings" panose="05000000000000000000" pitchFamily="2" charset="2"/>
              <a:buChar char="l"/>
            </a:pPr>
            <a:r>
              <a:rPr lang="zh-TW" altLang="en-US" sz="3200" dirty="0" smtClean="0">
                <a:latin typeface="標楷體" panose="03000509000000000000" pitchFamily="65" charset="-120"/>
                <a:ea typeface="標楷體" panose="03000509000000000000" pitchFamily="65" charset="-120"/>
              </a:rPr>
              <a:t>辦理</a:t>
            </a:r>
            <a:r>
              <a:rPr lang="zh-TW" altLang="en-US" sz="3200" dirty="0">
                <a:latin typeface="標楷體" panose="03000509000000000000" pitchFamily="65" charset="-120"/>
                <a:ea typeface="標楷體" panose="03000509000000000000" pitchFamily="65" charset="-120"/>
              </a:rPr>
              <a:t>資料盤點</a:t>
            </a:r>
            <a:endParaRPr lang="en-US" altLang="zh-TW" sz="3200" dirty="0">
              <a:latin typeface="標楷體" panose="03000509000000000000" pitchFamily="65" charset="-120"/>
              <a:ea typeface="標楷體" panose="03000509000000000000" pitchFamily="65" charset="-120"/>
            </a:endParaRPr>
          </a:p>
          <a:p>
            <a:pPr lvl="3" eaLnBrk="1" fontAlgn="t" hangingPunct="1">
              <a:spcBef>
                <a:spcPct val="0"/>
              </a:spcBef>
              <a:spcAft>
                <a:spcPts val="1350"/>
              </a:spcAft>
              <a:buClr>
                <a:srgbClr val="0000FF"/>
              </a:buClr>
              <a:buFont typeface="Wingdings" panose="05000000000000000000" pitchFamily="2" charset="2"/>
              <a:buChar char="l"/>
            </a:pPr>
            <a:r>
              <a:rPr lang="zh-TW" altLang="en-US" sz="3200" dirty="0">
                <a:latin typeface="標楷體" panose="03000509000000000000" pitchFamily="65" charset="-120"/>
                <a:ea typeface="標楷體" panose="03000509000000000000" pitchFamily="65" charset="-120"/>
              </a:rPr>
              <a:t>定期檢核資料</a:t>
            </a:r>
            <a:endParaRPr lang="en-US" altLang="zh-TW" sz="3200" dirty="0">
              <a:latin typeface="標楷體" panose="03000509000000000000" pitchFamily="65" charset="-120"/>
              <a:ea typeface="標楷體" panose="03000509000000000000" pitchFamily="65" charset="-120"/>
            </a:endParaRPr>
          </a:p>
          <a:p>
            <a:pPr lvl="3" eaLnBrk="1" fontAlgn="t" hangingPunct="1">
              <a:spcBef>
                <a:spcPct val="0"/>
              </a:spcBef>
              <a:spcAft>
                <a:spcPts val="1350"/>
              </a:spcAft>
              <a:buClr>
                <a:srgbClr val="0000FF"/>
              </a:buClr>
              <a:buFont typeface="Wingdings" panose="05000000000000000000" pitchFamily="2" charset="2"/>
              <a:buChar char="l"/>
            </a:pPr>
            <a:r>
              <a:rPr lang="zh-TW" altLang="en-US" sz="3200" dirty="0">
                <a:latin typeface="標楷體" panose="03000509000000000000" pitchFamily="65" charset="-120"/>
                <a:ea typeface="標楷體" panose="03000509000000000000" pitchFamily="65" charset="-120"/>
              </a:rPr>
              <a:t>擴大推廣</a:t>
            </a:r>
            <a:r>
              <a:rPr lang="zh-TW" altLang="en-US" sz="3200" dirty="0" smtClean="0">
                <a:latin typeface="標楷體" panose="03000509000000000000" pitchFamily="65" charset="-120"/>
                <a:ea typeface="標楷體" panose="03000509000000000000" pitchFamily="65" charset="-120"/>
              </a:rPr>
              <a:t>應用</a:t>
            </a:r>
            <a:endParaRPr lang="en-US" altLang="zh-TW" sz="3200" b="1" dirty="0">
              <a:latin typeface="微軟正黑體" panose="020B0604030504040204" pitchFamily="34" charset="-120"/>
              <a:ea typeface="微軟正黑體" panose="020B0604030504040204" pitchFamily="34" charset="-120"/>
            </a:endParaRPr>
          </a:p>
          <a:p>
            <a:pPr marL="96837" lvl="2" indent="0" eaLnBrk="1" fontAlgn="t" hangingPunct="1">
              <a:spcBef>
                <a:spcPct val="0"/>
              </a:spcBef>
              <a:spcAft>
                <a:spcPts val="450"/>
              </a:spcAft>
              <a:buClr>
                <a:srgbClr val="0000FF"/>
              </a:buClr>
              <a:buNone/>
            </a:pPr>
            <a:endParaRPr lang="en-US" altLang="zh-TW" sz="1900" b="1" dirty="0" smtClean="0">
              <a:latin typeface="微軟正黑體" panose="020B0604030504040204" pitchFamily="34" charset="-120"/>
              <a:ea typeface="微軟正黑體" panose="020B0604030504040204" pitchFamily="34" charset="-120"/>
            </a:endParaRPr>
          </a:p>
          <a:p>
            <a:pPr marL="96837" lvl="2" indent="0" eaLnBrk="1" fontAlgn="t" hangingPunct="1">
              <a:spcBef>
                <a:spcPct val="0"/>
              </a:spcBef>
              <a:spcAft>
                <a:spcPts val="450"/>
              </a:spcAft>
              <a:buClr>
                <a:srgbClr val="0000FF"/>
              </a:buClr>
              <a:buNone/>
            </a:pPr>
            <a:endParaRPr lang="en-US" altLang="zh-TW" sz="1900" b="1" dirty="0" smtClean="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2465218522"/>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smtClean="0">
                <a:latin typeface="標楷體" panose="03000509000000000000" pitchFamily="65" charset="-120"/>
                <a:ea typeface="標楷體" panose="03000509000000000000" pitchFamily="65" charset="-120"/>
              </a:rPr>
              <a:t>工業局開放</a:t>
            </a:r>
            <a:r>
              <a:rPr lang="zh-TW" altLang="en-US" dirty="0">
                <a:latin typeface="標楷體" panose="03000509000000000000" pitchFamily="65" charset="-120"/>
                <a:ea typeface="標楷體" panose="03000509000000000000" pitchFamily="65" charset="-120"/>
              </a:rPr>
              <a:t>資料</a:t>
            </a:r>
            <a:r>
              <a:rPr lang="zh-TW" altLang="en-US" dirty="0" smtClean="0">
                <a:latin typeface="標楷體" panose="03000509000000000000" pitchFamily="65" charset="-120"/>
                <a:ea typeface="標楷體" panose="03000509000000000000" pitchFamily="65" charset="-120"/>
              </a:rPr>
              <a:t>集分類</a:t>
            </a:r>
            <a:endParaRPr lang="zh-TW" altLang="en-US" dirty="0"/>
          </a:p>
        </p:txBody>
      </p:sp>
      <p:graphicFrame>
        <p:nvGraphicFramePr>
          <p:cNvPr id="6" name="內容版面配置區 5"/>
          <p:cNvGraphicFramePr>
            <a:graphicFrameLocks noGrp="1"/>
          </p:cNvGraphicFramePr>
          <p:nvPr>
            <p:ph idx="1"/>
            <p:extLst>
              <p:ext uri="{D42A27DB-BD31-4B8C-83A1-F6EECF244321}">
                <p14:modId xmlns:p14="http://schemas.microsoft.com/office/powerpoint/2010/main" val="2727956244"/>
              </p:ext>
            </p:extLst>
          </p:nvPr>
        </p:nvGraphicFramePr>
        <p:xfrm>
          <a:off x="566555" y="1752600"/>
          <a:ext cx="7891645" cy="4343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投影片編號版面配置區 3"/>
          <p:cNvSpPr>
            <a:spLocks noGrp="1"/>
          </p:cNvSpPr>
          <p:nvPr>
            <p:ph type="sldNum" sz="quarter" idx="12"/>
          </p:nvPr>
        </p:nvSpPr>
        <p:spPr/>
        <p:txBody>
          <a:bodyPr/>
          <a:lstStyle/>
          <a:p>
            <a:pPr>
              <a:defRPr/>
            </a:pPr>
            <a:fld id="{7452A25E-FBCA-4884-A182-7BCC0E6EBB75}" type="slidenum">
              <a:rPr lang="en-US" altLang="zh-TW" smtClean="0"/>
              <a:pPr>
                <a:defRPr/>
              </a:pPr>
              <a:t>5</a:t>
            </a:fld>
            <a:endParaRPr lang="en-US" altLang="zh-TW"/>
          </a:p>
        </p:txBody>
      </p:sp>
      <p:pic>
        <p:nvPicPr>
          <p:cNvPr id="8" name="圖片 7"/>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896925" y="3338990"/>
            <a:ext cx="1353848" cy="1171078"/>
          </a:xfrm>
          <a:prstGeom prst="rect">
            <a:avLst/>
          </a:prstGeom>
        </p:spPr>
      </p:pic>
    </p:spTree>
    <p:extLst>
      <p:ext uri="{BB962C8B-B14F-4D97-AF65-F5344CB8AC3E}">
        <p14:creationId xmlns:p14="http://schemas.microsoft.com/office/powerpoint/2010/main" val="1498371478"/>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smtClean="0">
                <a:solidFill>
                  <a:schemeClr val="tx1"/>
                </a:solidFill>
                <a:latin typeface="標楷體" panose="03000509000000000000" pitchFamily="65" charset="-120"/>
                <a:ea typeface="標楷體" panose="03000509000000000000" pitchFamily="65" charset="-120"/>
              </a:rPr>
              <a:t>各項</a:t>
            </a:r>
            <a:r>
              <a:rPr lang="zh-TW" altLang="en-US" dirty="0">
                <a:solidFill>
                  <a:schemeClr val="tx1"/>
                </a:solidFill>
                <a:latin typeface="標楷體" panose="03000509000000000000" pitchFamily="65" charset="-120"/>
                <a:ea typeface="標楷體" panose="03000509000000000000" pitchFamily="65" charset="-120"/>
              </a:rPr>
              <a:t>工商</a:t>
            </a:r>
            <a:r>
              <a:rPr lang="zh-TW" altLang="en-US" dirty="0" smtClean="0">
                <a:solidFill>
                  <a:schemeClr val="tx1"/>
                </a:solidFill>
                <a:latin typeface="標楷體" panose="03000509000000000000" pitchFamily="65" charset="-120"/>
                <a:ea typeface="標楷體" panose="03000509000000000000" pitchFamily="65" charset="-120"/>
              </a:rPr>
              <a:t>資訊</a:t>
            </a:r>
            <a:endParaRPr lang="zh-TW" altLang="en-US" dirty="0"/>
          </a:p>
        </p:txBody>
      </p:sp>
      <p:sp>
        <p:nvSpPr>
          <p:cNvPr id="4" name="投影片編號版面配置區 3"/>
          <p:cNvSpPr>
            <a:spLocks noGrp="1"/>
          </p:cNvSpPr>
          <p:nvPr>
            <p:ph type="sldNum" sz="quarter" idx="12"/>
          </p:nvPr>
        </p:nvSpPr>
        <p:spPr/>
        <p:txBody>
          <a:bodyPr/>
          <a:lstStyle/>
          <a:p>
            <a:pPr>
              <a:defRPr/>
            </a:pPr>
            <a:fld id="{7452A25E-FBCA-4884-A182-7BCC0E6EBB75}" type="slidenum">
              <a:rPr lang="en-US" altLang="zh-TW" smtClean="0"/>
              <a:pPr>
                <a:defRPr/>
              </a:pPr>
              <a:t>6</a:t>
            </a:fld>
            <a:endParaRPr lang="en-US" altLang="zh-TW"/>
          </a:p>
        </p:txBody>
      </p:sp>
      <p:graphicFrame>
        <p:nvGraphicFramePr>
          <p:cNvPr id="6" name="內容版面配置區 5"/>
          <p:cNvGraphicFramePr>
            <a:graphicFrameLocks noGrp="1"/>
          </p:cNvGraphicFramePr>
          <p:nvPr>
            <p:ph idx="1"/>
            <p:extLst>
              <p:ext uri="{D42A27DB-BD31-4B8C-83A1-F6EECF244321}">
                <p14:modId xmlns:p14="http://schemas.microsoft.com/office/powerpoint/2010/main" val="4286647584"/>
              </p:ext>
            </p:extLst>
          </p:nvPr>
        </p:nvGraphicFramePr>
        <p:xfrm>
          <a:off x="701570" y="1673805"/>
          <a:ext cx="7772398" cy="3463992"/>
        </p:xfrm>
        <a:graphic>
          <a:graphicData uri="http://schemas.openxmlformats.org/drawingml/2006/table">
            <a:tbl>
              <a:tblPr>
                <a:tableStyleId>{16D9F66E-5EB9-4882-86FB-DCBF35E3C3E4}</a:tableStyleId>
              </a:tblPr>
              <a:tblGrid>
                <a:gridCol w="1805202"/>
                <a:gridCol w="4513006"/>
                <a:gridCol w="1454190"/>
              </a:tblGrid>
              <a:tr h="590916">
                <a:tc>
                  <a:txBody>
                    <a:bodyPr/>
                    <a:lstStyle/>
                    <a:p>
                      <a:pPr algn="ctr" fontAlgn="ctr"/>
                      <a:r>
                        <a:rPr lang="zh-TW" altLang="en-US" sz="1600" b="1"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rPr>
                        <a:t>可能應用需求</a:t>
                      </a:r>
                      <a:endParaRPr lang="zh-TW" altLang="en-US" sz="1600" b="1" i="0"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endParaRPr>
                    </a:p>
                  </a:txBody>
                  <a:tcPr marL="9525" marR="9525" marT="9525" marB="0" anchor="ctr"/>
                </a:tc>
                <a:tc>
                  <a:txBody>
                    <a:bodyPr/>
                    <a:lstStyle/>
                    <a:p>
                      <a:pPr algn="ctr" fontAlgn="ctr"/>
                      <a:r>
                        <a:rPr lang="zh-TW" altLang="en-US" sz="1600" b="1"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rPr>
                        <a:t>資料集名稱</a:t>
                      </a:r>
                      <a:endParaRPr lang="zh-TW" altLang="en-US" sz="1600" b="1" i="0"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endParaRPr>
                    </a:p>
                  </a:txBody>
                  <a:tcPr marL="9525" marR="9525" marT="9525" marB="0" anchor="ctr"/>
                </a:tc>
                <a:tc>
                  <a:txBody>
                    <a:bodyPr/>
                    <a:lstStyle/>
                    <a:p>
                      <a:pPr algn="ctr" fontAlgn="ctr"/>
                      <a:r>
                        <a:rPr lang="zh-TW" altLang="en-US" sz="1600" b="1"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rPr>
                        <a:t>開放時間</a:t>
                      </a:r>
                      <a:endParaRPr lang="zh-TW" altLang="en-US" sz="1600" b="1" i="0"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endParaRPr>
                    </a:p>
                  </a:txBody>
                  <a:tcPr marL="9525" marR="9525" marT="9525" marB="0" anchor="ctr"/>
                </a:tc>
              </a:tr>
              <a:tr h="570540">
                <a:tc rowSpan="5">
                  <a:txBody>
                    <a:bodyPr/>
                    <a:lstStyle/>
                    <a:p>
                      <a:pPr algn="l" fontAlgn="ctr"/>
                      <a:r>
                        <a:rPr lang="zh-TW" altLang="en-US" sz="1600" b="0" i="0" u="none" strike="noStrike" cap="none" spc="0" dirty="0" smtClean="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rPr>
                        <a:t>工商、生活領域</a:t>
                      </a:r>
                      <a:r>
                        <a:rPr lang="en-US" altLang="zh-TW" sz="1600" b="0" i="0" u="none" strike="noStrike" cap="none" spc="0" dirty="0" smtClean="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rPr>
                        <a:t>:</a:t>
                      </a:r>
                    </a:p>
                    <a:p>
                      <a:pPr algn="l" fontAlgn="ctr"/>
                      <a:r>
                        <a:rPr lang="zh-TW" altLang="en-US" sz="1600" b="0" i="0" u="none" strike="noStrike" cap="none" spc="0" dirty="0" smtClean="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rPr>
                        <a:t>登記工廠名錄、觀光工廠名錄</a:t>
                      </a:r>
                      <a:endParaRPr lang="en-US" altLang="zh-TW" sz="1600" b="0" i="0"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endParaRPr>
                    </a:p>
                  </a:txBody>
                  <a:tcPr marL="9525" marR="9525" marT="9525" marB="0" anchor="ctr"/>
                </a:tc>
                <a:tc>
                  <a:txBody>
                    <a:bodyPr/>
                    <a:lstStyle/>
                    <a:p>
                      <a:pPr algn="l" fontAlgn="ctr"/>
                      <a:r>
                        <a:rPr lang="zh-TW" altLang="en-US" sz="1600" b="0"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rPr>
                        <a:t>登記工廠名錄 </a:t>
                      </a:r>
                      <a:endParaRPr lang="zh-TW" altLang="en-US" sz="1600" b="0" i="0"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endParaRPr>
                    </a:p>
                  </a:txBody>
                  <a:tcPr marL="9525" marR="9525" marT="9525" marB="0" anchor="ctr"/>
                </a:tc>
                <a:tc>
                  <a:txBody>
                    <a:bodyPr/>
                    <a:lstStyle/>
                    <a:p>
                      <a:pPr algn="l" fontAlgn="ctr"/>
                      <a:r>
                        <a:rPr lang="en-US" altLang="zh-TW" sz="1600" b="0" u="none" strike="noStrike" cap="none" spc="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rPr>
                        <a:t>102-11-29</a:t>
                      </a:r>
                      <a:endParaRPr lang="en-US" altLang="zh-TW" sz="1600" b="0" i="0" u="none" strike="noStrike" cap="none" spc="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endParaRPr>
                    </a:p>
                  </a:txBody>
                  <a:tcPr marL="9525" marR="9525" marT="9525" marB="0" anchor="ctr"/>
                </a:tc>
              </a:tr>
              <a:tr h="570540">
                <a:tc vMerge="1">
                  <a:txBody>
                    <a:bodyPr/>
                    <a:lstStyle/>
                    <a:p>
                      <a:endParaRPr lang="zh-TW" altLang="en-US"/>
                    </a:p>
                  </a:txBody>
                  <a:tcPr/>
                </a:tc>
                <a:tc>
                  <a:txBody>
                    <a:bodyPr/>
                    <a:lstStyle/>
                    <a:p>
                      <a:pPr algn="l" fontAlgn="ctr"/>
                      <a:r>
                        <a:rPr lang="zh-TW" altLang="en-US" sz="1600" b="0"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rPr>
                        <a:t>觀光工廠名錄</a:t>
                      </a:r>
                      <a:endParaRPr lang="zh-TW" altLang="en-US" sz="1600" b="0" i="0"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endParaRPr>
                    </a:p>
                  </a:txBody>
                  <a:tcPr marL="9525" marR="9525" marT="9525" marB="0" anchor="ctr"/>
                </a:tc>
                <a:tc>
                  <a:txBody>
                    <a:bodyPr/>
                    <a:lstStyle/>
                    <a:p>
                      <a:pPr algn="l" fontAlgn="ctr"/>
                      <a:r>
                        <a:rPr lang="en-US" altLang="zh-TW" sz="1600" b="0" u="none" strike="noStrike" cap="none" spc="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rPr>
                        <a:t>102-11-29</a:t>
                      </a:r>
                      <a:endParaRPr lang="en-US" altLang="zh-TW" sz="1600" b="0" i="0" u="none" strike="noStrike" cap="none" spc="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endParaRPr>
                    </a:p>
                  </a:txBody>
                  <a:tcPr marL="9525" marR="9525" marT="9525" marB="0" anchor="ctr"/>
                </a:tc>
              </a:tr>
              <a:tr h="570540">
                <a:tc vMerge="1">
                  <a:txBody>
                    <a:bodyPr/>
                    <a:lstStyle/>
                    <a:p>
                      <a:endParaRPr lang="zh-TW" altLang="en-US"/>
                    </a:p>
                  </a:txBody>
                  <a:tcPr/>
                </a:tc>
                <a:tc>
                  <a:txBody>
                    <a:bodyPr/>
                    <a:lstStyle/>
                    <a:p>
                      <a:pPr algn="l" fontAlgn="ctr"/>
                      <a:r>
                        <a:rPr lang="zh-TW" altLang="en-US" sz="1600" b="0"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rPr>
                        <a:t>營運總部認定函仍具效期之企業名單</a:t>
                      </a:r>
                      <a:endParaRPr lang="zh-TW" altLang="en-US" sz="1600" b="0" i="0"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endParaRPr>
                    </a:p>
                  </a:txBody>
                  <a:tcPr marL="9525" marR="9525" marT="9525" marB="0" anchor="ctr"/>
                </a:tc>
                <a:tc>
                  <a:txBody>
                    <a:bodyPr/>
                    <a:lstStyle/>
                    <a:p>
                      <a:pPr algn="l" fontAlgn="ctr"/>
                      <a:r>
                        <a:rPr lang="en-US" altLang="zh-TW" sz="1600" b="0" u="none" strike="noStrike" cap="none" spc="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rPr>
                        <a:t>103-06-30</a:t>
                      </a:r>
                      <a:endParaRPr lang="en-US" altLang="zh-TW" sz="1600" b="0" i="0" u="none" strike="noStrike" cap="none" spc="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endParaRPr>
                    </a:p>
                  </a:txBody>
                  <a:tcPr marL="9525" marR="9525" marT="9525" marB="0" anchor="ctr"/>
                </a:tc>
              </a:tr>
              <a:tr h="570540">
                <a:tc vMerge="1">
                  <a:txBody>
                    <a:bodyPr/>
                    <a:lstStyle/>
                    <a:p>
                      <a:endParaRPr lang="zh-TW" altLang="en-US"/>
                    </a:p>
                  </a:txBody>
                  <a:tcPr/>
                </a:tc>
                <a:tc>
                  <a:txBody>
                    <a:bodyPr/>
                    <a:lstStyle/>
                    <a:p>
                      <a:pPr algn="l" fontAlgn="ctr"/>
                      <a:r>
                        <a:rPr lang="en-US" altLang="zh-TW" sz="1600" b="0"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rPr>
                        <a:t>102</a:t>
                      </a:r>
                      <a:r>
                        <a:rPr lang="zh-TW" altLang="en-US" sz="1600" b="0"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rPr>
                        <a:t>年台灣企業品牌發展現況調查</a:t>
                      </a:r>
                      <a:endParaRPr lang="zh-TW" altLang="en-US" sz="1600" b="0" i="0"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endParaRPr>
                    </a:p>
                  </a:txBody>
                  <a:tcPr marL="9525" marR="9525" marT="9525" marB="0" anchor="ctr"/>
                </a:tc>
                <a:tc>
                  <a:txBody>
                    <a:bodyPr/>
                    <a:lstStyle/>
                    <a:p>
                      <a:pPr algn="l" fontAlgn="ctr"/>
                      <a:r>
                        <a:rPr lang="en-US" altLang="zh-TW" sz="1600" b="0"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rPr>
                        <a:t>103-12-15</a:t>
                      </a:r>
                      <a:endParaRPr lang="en-US" altLang="zh-TW" sz="1600" b="0" i="0"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endParaRPr>
                    </a:p>
                  </a:txBody>
                  <a:tcPr marL="9525" marR="9525" marT="9525" marB="0" anchor="ctr"/>
                </a:tc>
              </a:tr>
              <a:tr h="590916">
                <a:tc vMerge="1">
                  <a:txBody>
                    <a:bodyPr/>
                    <a:lstStyle/>
                    <a:p>
                      <a:endParaRPr lang="zh-TW" altLang="en-US"/>
                    </a:p>
                  </a:txBody>
                  <a:tcPr/>
                </a:tc>
                <a:tc>
                  <a:txBody>
                    <a:bodyPr/>
                    <a:lstStyle/>
                    <a:p>
                      <a:pPr algn="l" fontAlgn="ctr"/>
                      <a:r>
                        <a:rPr lang="zh-TW" altLang="en-US" sz="1600" b="0"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rPr>
                        <a:t>我國航空產業歷年產值</a:t>
                      </a:r>
                      <a:endParaRPr lang="zh-TW" altLang="en-US" sz="1600" b="0" i="0"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endParaRPr>
                    </a:p>
                  </a:txBody>
                  <a:tcPr marL="9525" marR="9525" marT="9525" marB="0" anchor="ctr"/>
                </a:tc>
                <a:tc>
                  <a:txBody>
                    <a:bodyPr/>
                    <a:lstStyle/>
                    <a:p>
                      <a:pPr algn="l" fontAlgn="ctr"/>
                      <a:r>
                        <a:rPr lang="en-US" altLang="zh-TW" sz="1600" b="0"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rPr>
                        <a:t>104-06-30</a:t>
                      </a:r>
                      <a:endParaRPr lang="en-US" altLang="zh-TW" sz="1600" b="0" i="0"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endParaRPr>
                    </a:p>
                  </a:txBody>
                  <a:tcPr marL="9525" marR="9525" marT="9525" marB="0" anchor="ctr"/>
                </a:tc>
              </a:tr>
            </a:tbl>
          </a:graphicData>
        </a:graphic>
      </p:graphicFrame>
    </p:spTree>
    <p:extLst>
      <p:ext uri="{BB962C8B-B14F-4D97-AF65-F5344CB8AC3E}">
        <p14:creationId xmlns:p14="http://schemas.microsoft.com/office/powerpoint/2010/main" val="3059258322"/>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smtClean="0">
                <a:latin typeface="標楷體" panose="03000509000000000000" pitchFamily="65" charset="-120"/>
                <a:ea typeface="標楷體" panose="03000509000000000000" pitchFamily="65" charset="-120"/>
              </a:rPr>
              <a:t>工業區相關資訊</a:t>
            </a:r>
            <a:endParaRPr lang="zh-TW" altLang="en-US" dirty="0">
              <a:latin typeface="標楷體" panose="03000509000000000000" pitchFamily="65" charset="-120"/>
              <a:ea typeface="標楷體" panose="03000509000000000000" pitchFamily="65" charset="-120"/>
            </a:endParaRPr>
          </a:p>
        </p:txBody>
      </p:sp>
      <p:graphicFrame>
        <p:nvGraphicFramePr>
          <p:cNvPr id="5" name="內容版面配置區 4"/>
          <p:cNvGraphicFramePr>
            <a:graphicFrameLocks noGrp="1"/>
          </p:cNvGraphicFramePr>
          <p:nvPr>
            <p:ph idx="1"/>
            <p:extLst>
              <p:ext uri="{D42A27DB-BD31-4B8C-83A1-F6EECF244321}">
                <p14:modId xmlns:p14="http://schemas.microsoft.com/office/powerpoint/2010/main" val="2384498145"/>
              </p:ext>
            </p:extLst>
          </p:nvPr>
        </p:nvGraphicFramePr>
        <p:xfrm>
          <a:off x="701570" y="1898830"/>
          <a:ext cx="7772398" cy="2521584"/>
        </p:xfrm>
        <a:graphic>
          <a:graphicData uri="http://schemas.openxmlformats.org/drawingml/2006/table">
            <a:tbl>
              <a:tblPr>
                <a:tableStyleId>{16D9F66E-5EB9-4882-86FB-DCBF35E3C3E4}</a:tableStyleId>
              </a:tblPr>
              <a:tblGrid>
                <a:gridCol w="1805202"/>
                <a:gridCol w="4513006"/>
                <a:gridCol w="1454190"/>
              </a:tblGrid>
              <a:tr h="234602">
                <a:tc>
                  <a:txBody>
                    <a:bodyPr/>
                    <a:lstStyle/>
                    <a:p>
                      <a:pPr algn="ctr" fontAlgn="ctr"/>
                      <a:r>
                        <a:rPr lang="zh-TW" altLang="en-US" sz="1600" b="1"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rPr>
                        <a:t>可能應用需求</a:t>
                      </a:r>
                      <a:endParaRPr lang="zh-TW" altLang="en-US" sz="1600" b="1" i="0"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endParaRPr>
                    </a:p>
                  </a:txBody>
                  <a:tcPr marL="9525" marR="9525" marT="9525" marB="0" anchor="ctr"/>
                </a:tc>
                <a:tc>
                  <a:txBody>
                    <a:bodyPr/>
                    <a:lstStyle/>
                    <a:p>
                      <a:pPr algn="ctr" fontAlgn="ctr"/>
                      <a:r>
                        <a:rPr lang="zh-TW" altLang="en-US" sz="1600" b="1"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rPr>
                        <a:t>資料集名稱</a:t>
                      </a:r>
                      <a:endParaRPr lang="zh-TW" altLang="en-US" sz="1600" b="1" i="0"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endParaRPr>
                    </a:p>
                  </a:txBody>
                  <a:tcPr marL="9525" marR="9525" marT="9525" marB="0" anchor="ctr"/>
                </a:tc>
                <a:tc>
                  <a:txBody>
                    <a:bodyPr/>
                    <a:lstStyle/>
                    <a:p>
                      <a:pPr algn="ctr" fontAlgn="ctr"/>
                      <a:r>
                        <a:rPr lang="zh-TW" altLang="en-US" sz="1600" b="1"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rPr>
                        <a:t>開放時間</a:t>
                      </a:r>
                      <a:endParaRPr lang="zh-TW" altLang="en-US" sz="1600" b="1" i="0"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endParaRPr>
                    </a:p>
                  </a:txBody>
                  <a:tcPr marL="9525" marR="9525" marT="9525" marB="0" anchor="ctr"/>
                </a:tc>
              </a:tr>
              <a:tr h="466715">
                <a:tc rowSpan="5">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zh-TW" altLang="en-US" sz="1600" b="0" i="0" u="none" strike="noStrike" cap="none" spc="0" dirty="0" smtClean="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rPr>
                        <a:t>工商領域</a:t>
                      </a:r>
                      <a:r>
                        <a:rPr lang="en-US" altLang="zh-TW" sz="1600" b="0" i="0" u="none" strike="noStrike" cap="none" spc="0" dirty="0" smtClean="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rPr>
                        <a:t>:</a:t>
                      </a:r>
                    </a:p>
                    <a:p>
                      <a:pPr marL="0" marR="0" indent="0" algn="l" defTabSz="914400" rtl="0" eaLnBrk="1" fontAlgn="ctr" latinLnBrk="0" hangingPunct="1">
                        <a:lnSpc>
                          <a:spcPct val="100000"/>
                        </a:lnSpc>
                        <a:spcBef>
                          <a:spcPts val="0"/>
                        </a:spcBef>
                        <a:spcAft>
                          <a:spcPts val="0"/>
                        </a:spcAft>
                        <a:buClrTx/>
                        <a:buSzTx/>
                        <a:buFontTx/>
                        <a:buNone/>
                        <a:tabLst/>
                        <a:defRPr/>
                      </a:pPr>
                      <a:r>
                        <a:rPr lang="zh-TW" altLang="en-US" sz="1600" b="0" u="none" strike="noStrike" cap="none" spc="0" dirty="0" smtClean="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rPr>
                        <a:t>開設工廠所需土地</a:t>
                      </a:r>
                      <a:endParaRPr lang="en-US" altLang="zh-TW" sz="1600" b="0" i="0" u="none" strike="noStrike" cap="none" spc="0" dirty="0" smtClean="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endParaRPr>
                    </a:p>
                    <a:p>
                      <a:pPr algn="l" fontAlgn="ctr"/>
                      <a:endParaRPr lang="en-US" altLang="zh-TW" sz="1600" b="0" u="none" strike="noStrike" cap="none" spc="0" dirty="0" smtClean="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endParaRPr>
                    </a:p>
                  </a:txBody>
                  <a:tcPr marL="9525" marR="9525" marT="9525" marB="0" anchor="ctr"/>
                </a:tc>
                <a:tc>
                  <a:txBody>
                    <a:bodyPr/>
                    <a:lstStyle/>
                    <a:p>
                      <a:pPr algn="l" fontAlgn="ctr"/>
                      <a:r>
                        <a:rPr lang="zh-TW" altLang="en-US" sz="1600" b="0"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rPr>
                        <a:t>經濟部工業局所轄工業區已租售土地建廠使用情形</a:t>
                      </a:r>
                      <a:endParaRPr lang="zh-TW" altLang="en-US" sz="1600" b="0" i="0"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endParaRPr>
                    </a:p>
                  </a:txBody>
                  <a:tcPr marL="9525" marR="9525" marT="9525" marB="0" anchor="ctr"/>
                </a:tc>
                <a:tc>
                  <a:txBody>
                    <a:bodyPr/>
                    <a:lstStyle/>
                    <a:p>
                      <a:pPr algn="ctr" fontAlgn="ctr"/>
                      <a:r>
                        <a:rPr lang="en-US" altLang="zh-TW" sz="1600" b="0" u="none" strike="noStrike" cap="none" spc="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rPr>
                        <a:t>103-09-15</a:t>
                      </a:r>
                      <a:endParaRPr lang="en-US" altLang="zh-TW" sz="1600" b="0" i="0" u="none" strike="noStrike" cap="none" spc="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endParaRPr>
                    </a:p>
                  </a:txBody>
                  <a:tcPr marL="9525" marR="9525" marT="9525" marB="0" anchor="ctr"/>
                </a:tc>
              </a:tr>
              <a:tr h="450050">
                <a:tc vMerge="1">
                  <a:txBody>
                    <a:bodyPr/>
                    <a:lstStyle/>
                    <a:p>
                      <a:endParaRPr lang="zh-TW" altLang="en-US"/>
                    </a:p>
                  </a:txBody>
                  <a:tcPr/>
                </a:tc>
                <a:tc>
                  <a:txBody>
                    <a:bodyPr/>
                    <a:lstStyle/>
                    <a:p>
                      <a:pPr algn="l" fontAlgn="ctr"/>
                      <a:r>
                        <a:rPr lang="zh-TW" altLang="en-US" sz="1600" b="0"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rPr>
                        <a:t>經濟部工業局</a:t>
                      </a:r>
                      <a:r>
                        <a:rPr lang="en-US" altLang="zh-TW" sz="1600" b="0"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rPr>
                        <a:t>_</a:t>
                      </a:r>
                      <a:r>
                        <a:rPr lang="zh-TW" altLang="en-US" sz="1600" b="0"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rPr>
                        <a:t>產業用地規劃與活化策略期末報告</a:t>
                      </a:r>
                      <a:endParaRPr lang="zh-TW" altLang="en-US" sz="1600" b="0" i="0"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endParaRPr>
                    </a:p>
                  </a:txBody>
                  <a:tcPr marL="9525" marR="9525" marT="9525" marB="0" anchor="ctr"/>
                </a:tc>
                <a:tc>
                  <a:txBody>
                    <a:bodyPr/>
                    <a:lstStyle/>
                    <a:p>
                      <a:pPr algn="ctr" fontAlgn="ctr"/>
                      <a:r>
                        <a:rPr lang="en-US" altLang="zh-TW" sz="1600" b="0" u="none" strike="noStrike" cap="none" spc="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rPr>
                        <a:t>104-02-02</a:t>
                      </a:r>
                      <a:endParaRPr lang="en-US" altLang="zh-TW" sz="1600" b="0" i="0" u="none" strike="noStrike" cap="none" spc="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endParaRPr>
                    </a:p>
                  </a:txBody>
                  <a:tcPr marL="9525" marR="9525" marT="9525" marB="0" anchor="ctr"/>
                </a:tc>
              </a:tr>
              <a:tr h="405045">
                <a:tc vMerge="1">
                  <a:txBody>
                    <a:bodyPr/>
                    <a:lstStyle/>
                    <a:p>
                      <a:endParaRPr lang="zh-TW" altLang="en-US"/>
                    </a:p>
                  </a:txBody>
                  <a:tcPr/>
                </a:tc>
                <a:tc>
                  <a:txBody>
                    <a:bodyPr/>
                    <a:lstStyle/>
                    <a:p>
                      <a:pPr algn="l" fontAlgn="ctr"/>
                      <a:r>
                        <a:rPr lang="zh-TW" altLang="en-US" sz="1600" b="0"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rPr>
                        <a:t>經濟部工業局所轄工業區雨水管道電子地圖</a:t>
                      </a:r>
                      <a:endParaRPr lang="zh-TW" altLang="en-US" sz="1600" b="0" i="0"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endParaRPr>
                    </a:p>
                  </a:txBody>
                  <a:tcPr marL="9525" marR="9525" marT="9525" marB="0" anchor="ctr"/>
                </a:tc>
                <a:tc>
                  <a:txBody>
                    <a:bodyPr/>
                    <a:lstStyle/>
                    <a:p>
                      <a:pPr algn="ctr" fontAlgn="ctr"/>
                      <a:r>
                        <a:rPr lang="en-US" altLang="zh-TW" sz="1600" b="0"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rPr>
                        <a:t>104-04-01</a:t>
                      </a:r>
                      <a:endParaRPr lang="en-US" altLang="zh-TW" sz="1600" b="0" i="0"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endParaRPr>
                    </a:p>
                  </a:txBody>
                  <a:tcPr marL="9525" marR="9525" marT="9525" marB="0" anchor="ctr"/>
                </a:tc>
              </a:tr>
              <a:tr h="450050">
                <a:tc vMerge="1">
                  <a:txBody>
                    <a:bodyPr/>
                    <a:lstStyle/>
                    <a:p>
                      <a:endParaRPr lang="zh-TW" altLang="en-US"/>
                    </a:p>
                  </a:txBody>
                  <a:tcPr/>
                </a:tc>
                <a:tc>
                  <a:txBody>
                    <a:bodyPr/>
                    <a:lstStyle/>
                    <a:p>
                      <a:pPr algn="l" fontAlgn="ctr"/>
                      <a:r>
                        <a:rPr lang="zh-TW" altLang="en-US" sz="1600" b="0"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rPr>
                        <a:t>經濟部工業局所轄工業區污水管道電子地圖</a:t>
                      </a:r>
                      <a:endParaRPr lang="zh-TW" altLang="en-US" sz="1600" b="0" i="0"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endParaRPr>
                    </a:p>
                  </a:txBody>
                  <a:tcPr marL="9525" marR="9525" marT="9525" marB="0" anchor="ctr"/>
                </a:tc>
                <a:tc>
                  <a:txBody>
                    <a:bodyPr/>
                    <a:lstStyle/>
                    <a:p>
                      <a:pPr algn="ctr" fontAlgn="ctr"/>
                      <a:r>
                        <a:rPr lang="en-US" altLang="zh-TW" sz="1600" b="0"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rPr>
                        <a:t>104-04-01</a:t>
                      </a:r>
                      <a:endParaRPr lang="en-US" altLang="zh-TW" sz="1600" b="0" i="0"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endParaRPr>
                    </a:p>
                  </a:txBody>
                  <a:tcPr marL="9525" marR="9525" marT="9525" marB="0" anchor="ctr"/>
                </a:tc>
              </a:tr>
              <a:tr h="496359">
                <a:tc vMerge="1">
                  <a:txBody>
                    <a:bodyPr/>
                    <a:lstStyle/>
                    <a:p>
                      <a:endParaRPr lang="zh-TW" altLang="en-US"/>
                    </a:p>
                  </a:txBody>
                  <a:tcPr/>
                </a:tc>
                <a:tc>
                  <a:txBody>
                    <a:bodyPr/>
                    <a:lstStyle/>
                    <a:p>
                      <a:pPr algn="l" fontAlgn="ctr"/>
                      <a:r>
                        <a:rPr lang="zh-TW" altLang="en-US" sz="1600" b="0"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rPr>
                        <a:t>經濟部工業局所轄工業區寬頻管道電子地圖</a:t>
                      </a:r>
                      <a:endParaRPr lang="zh-TW" altLang="en-US" sz="1600" b="0" i="0"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endParaRPr>
                    </a:p>
                  </a:txBody>
                  <a:tcPr marL="9525" marR="9525" marT="9525" marB="0" anchor="ctr"/>
                </a:tc>
                <a:tc>
                  <a:txBody>
                    <a:bodyPr/>
                    <a:lstStyle/>
                    <a:p>
                      <a:pPr algn="ctr" fontAlgn="ctr"/>
                      <a:r>
                        <a:rPr lang="en-US" altLang="zh-TW" sz="1600" b="0"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rPr>
                        <a:t>104-04-01</a:t>
                      </a:r>
                      <a:endParaRPr lang="en-US" altLang="zh-TW" sz="1600" b="0" i="0"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endParaRPr>
                    </a:p>
                  </a:txBody>
                  <a:tcPr marL="9525" marR="9525" marT="9525" marB="0" anchor="ctr"/>
                </a:tc>
              </a:tr>
            </a:tbl>
          </a:graphicData>
        </a:graphic>
      </p:graphicFrame>
      <p:sp>
        <p:nvSpPr>
          <p:cNvPr id="4" name="投影片編號版面配置區 3"/>
          <p:cNvSpPr>
            <a:spLocks noGrp="1"/>
          </p:cNvSpPr>
          <p:nvPr>
            <p:ph type="sldNum" sz="quarter" idx="12"/>
          </p:nvPr>
        </p:nvSpPr>
        <p:spPr/>
        <p:txBody>
          <a:bodyPr/>
          <a:lstStyle/>
          <a:p>
            <a:pPr>
              <a:defRPr/>
            </a:pPr>
            <a:fld id="{7452A25E-FBCA-4884-A182-7BCC0E6EBB75}" type="slidenum">
              <a:rPr lang="en-US" altLang="zh-TW" smtClean="0"/>
              <a:pPr>
                <a:defRPr/>
              </a:pPr>
              <a:t>7</a:t>
            </a:fld>
            <a:endParaRPr lang="en-US" altLang="zh-TW"/>
          </a:p>
        </p:txBody>
      </p:sp>
    </p:spTree>
    <p:extLst>
      <p:ext uri="{BB962C8B-B14F-4D97-AF65-F5344CB8AC3E}">
        <p14:creationId xmlns:p14="http://schemas.microsoft.com/office/powerpoint/2010/main" val="257523675"/>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標題 1"/>
          <p:cNvSpPr>
            <a:spLocks noGrp="1"/>
          </p:cNvSpPr>
          <p:nvPr>
            <p:ph type="title"/>
          </p:nvPr>
        </p:nvSpPr>
        <p:spPr/>
        <p:txBody>
          <a:bodyPr/>
          <a:lstStyle/>
          <a:p>
            <a:r>
              <a:rPr lang="zh-TW" altLang="en-US" dirty="0" smtClean="0">
                <a:solidFill>
                  <a:schemeClr val="tx1"/>
                </a:solidFill>
                <a:latin typeface="標楷體" panose="03000509000000000000" pitchFamily="65" charset="-120"/>
                <a:ea typeface="標楷體" panose="03000509000000000000" pitchFamily="65" charset="-120"/>
              </a:rPr>
              <a:t>通過驗證各項資料</a:t>
            </a:r>
            <a:endParaRPr lang="zh-TW" altLang="en-US" dirty="0" smtClean="0"/>
          </a:p>
        </p:txBody>
      </p:sp>
      <p:sp>
        <p:nvSpPr>
          <p:cNvPr id="24580" name="投影片編號版面配置區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anose="02020603050405020304" pitchFamily="18" charset="0"/>
                <a:ea typeface="新細明體" panose="02020500000000000000" pitchFamily="18" charset="-120"/>
              </a:defRPr>
            </a:lvl1pPr>
            <a:lvl2pPr marL="742950" indent="-285750">
              <a:spcBef>
                <a:spcPct val="20000"/>
              </a:spcBef>
              <a:buChar char="–"/>
              <a:defRPr kumimoji="1" sz="2800">
                <a:solidFill>
                  <a:schemeClr val="tx1"/>
                </a:solidFill>
                <a:latin typeface="Times New Roman" panose="02020603050405020304" pitchFamily="18" charset="0"/>
                <a:ea typeface="新細明體" panose="02020500000000000000" pitchFamily="18" charset="-120"/>
              </a:defRPr>
            </a:lvl2pPr>
            <a:lvl3pPr marL="1143000" indent="-228600">
              <a:spcBef>
                <a:spcPct val="20000"/>
              </a:spcBef>
              <a:buChar char="•"/>
              <a:defRPr kumimoji="1" sz="2400">
                <a:solidFill>
                  <a:schemeClr val="tx1"/>
                </a:solidFill>
                <a:latin typeface="Times New Roman" panose="02020603050405020304" pitchFamily="18" charset="0"/>
                <a:ea typeface="新細明體" panose="02020500000000000000" pitchFamily="18" charset="-120"/>
              </a:defRPr>
            </a:lvl3pPr>
            <a:lvl4pPr marL="1600200" indent="-228600">
              <a:spcBef>
                <a:spcPct val="20000"/>
              </a:spcBef>
              <a:buChar char="–"/>
              <a:defRPr kumimoji="1" sz="2000">
                <a:solidFill>
                  <a:schemeClr val="tx1"/>
                </a:solidFill>
                <a:latin typeface="Times New Roman" panose="02020603050405020304" pitchFamily="18" charset="0"/>
                <a:ea typeface="新細明體" panose="02020500000000000000" pitchFamily="18" charset="-120"/>
              </a:defRPr>
            </a:lvl4pPr>
            <a:lvl5pPr marL="2057400" indent="-228600">
              <a:spcBef>
                <a:spcPct val="20000"/>
              </a:spcBef>
              <a:buChar char="»"/>
              <a:defRPr kumimoji="1" sz="2000">
                <a:solidFill>
                  <a:schemeClr val="tx1"/>
                </a:solidFill>
                <a:latin typeface="Times New Roman" panose="02020603050405020304" pitchFamily="18" charset="0"/>
                <a:ea typeface="新細明體" panose="02020500000000000000" pitchFamily="18" charset="-120"/>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新細明體" panose="02020500000000000000" pitchFamily="18" charset="-120"/>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新細明體" panose="02020500000000000000" pitchFamily="18" charset="-120"/>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新細明體" panose="02020500000000000000" pitchFamily="18" charset="-120"/>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新細明體" panose="02020500000000000000" pitchFamily="18" charset="-120"/>
              </a:defRPr>
            </a:lvl9pPr>
          </a:lstStyle>
          <a:p>
            <a:pPr>
              <a:spcBef>
                <a:spcPct val="0"/>
              </a:spcBef>
              <a:buFontTx/>
              <a:buNone/>
            </a:pPr>
            <a:fld id="{211B100E-53D3-4A03-A856-1E39F3925C67}" type="slidenum">
              <a:rPr lang="en-US" altLang="zh-TW" sz="1400" smtClean="0"/>
              <a:pPr>
                <a:spcBef>
                  <a:spcPct val="0"/>
                </a:spcBef>
                <a:buFontTx/>
                <a:buNone/>
              </a:pPr>
              <a:t>8</a:t>
            </a:fld>
            <a:endParaRPr lang="en-US" altLang="zh-TW" sz="1400" smtClean="0"/>
          </a:p>
        </p:txBody>
      </p:sp>
      <p:graphicFrame>
        <p:nvGraphicFramePr>
          <p:cNvPr id="3" name="內容版面配置區 2"/>
          <p:cNvGraphicFramePr>
            <a:graphicFrameLocks noGrp="1"/>
          </p:cNvGraphicFramePr>
          <p:nvPr>
            <p:ph idx="1"/>
            <p:extLst>
              <p:ext uri="{D42A27DB-BD31-4B8C-83A1-F6EECF244321}">
                <p14:modId xmlns:p14="http://schemas.microsoft.com/office/powerpoint/2010/main" val="2981598309"/>
              </p:ext>
            </p:extLst>
          </p:nvPr>
        </p:nvGraphicFramePr>
        <p:xfrm>
          <a:off x="1016605" y="1752602"/>
          <a:ext cx="7245805" cy="3624565"/>
        </p:xfrm>
        <a:graphic>
          <a:graphicData uri="http://schemas.openxmlformats.org/drawingml/2006/table">
            <a:tbl>
              <a:tblPr>
                <a:tableStyleId>{8A107856-5554-42FB-B03E-39F5DBC370BA}</a:tableStyleId>
              </a:tblPr>
              <a:tblGrid>
                <a:gridCol w="1682896"/>
                <a:gridCol w="4392779"/>
                <a:gridCol w="1170130"/>
              </a:tblGrid>
              <a:tr h="389490">
                <a:tc>
                  <a:txBody>
                    <a:bodyPr/>
                    <a:lstStyle/>
                    <a:p>
                      <a:pPr algn="ctr" fontAlgn="ctr"/>
                      <a:r>
                        <a:rPr lang="zh-TW" altLang="en-US" sz="1600" b="1"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rPr>
                        <a:t>可能應用需求</a:t>
                      </a:r>
                      <a:endParaRPr lang="zh-TW" altLang="en-US" sz="1600" b="1" i="0"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endParaRPr>
                    </a:p>
                  </a:txBody>
                  <a:tcPr marL="9525" marR="9525" marT="9525" marB="0" anchor="ctr"/>
                </a:tc>
                <a:tc>
                  <a:txBody>
                    <a:bodyPr/>
                    <a:lstStyle/>
                    <a:p>
                      <a:pPr algn="ctr" fontAlgn="ctr"/>
                      <a:r>
                        <a:rPr lang="zh-TW" altLang="en-US" sz="1600" b="1"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rPr>
                        <a:t>資料集名稱</a:t>
                      </a:r>
                      <a:endParaRPr lang="zh-TW" altLang="en-US" sz="1600" b="1" i="0"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endParaRPr>
                    </a:p>
                  </a:txBody>
                  <a:tcPr marL="9525" marR="9525" marT="9525" marB="0" anchor="ctr"/>
                </a:tc>
                <a:tc>
                  <a:txBody>
                    <a:bodyPr/>
                    <a:lstStyle/>
                    <a:p>
                      <a:pPr algn="ctr" fontAlgn="ctr"/>
                      <a:r>
                        <a:rPr lang="zh-TW" altLang="en-US" sz="1600" b="1"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rPr>
                        <a:t>開放時間</a:t>
                      </a:r>
                      <a:endParaRPr lang="zh-TW" altLang="en-US" sz="1600" b="1" i="0"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endParaRPr>
                    </a:p>
                  </a:txBody>
                  <a:tcPr marL="9525" marR="9525" marT="9525" marB="0" anchor="ctr"/>
                </a:tc>
              </a:tr>
              <a:tr h="521823">
                <a:tc rowSpan="6">
                  <a:txBody>
                    <a:bodyPr/>
                    <a:lstStyle/>
                    <a:p>
                      <a:pPr algn="l" fontAlgn="ctr"/>
                      <a:r>
                        <a:rPr lang="zh-TW" altLang="en-US" sz="1600" b="0" u="none" strike="noStrike" cap="none" spc="0" dirty="0" smtClean="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rPr>
                        <a:t>生活領域</a:t>
                      </a:r>
                      <a:r>
                        <a:rPr lang="en-US" altLang="zh-TW" sz="1600" b="0" u="none" strike="noStrike" cap="none" spc="0" dirty="0" smtClean="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rPr>
                        <a:t>:</a:t>
                      </a:r>
                    </a:p>
                    <a:p>
                      <a:pPr algn="l" fontAlgn="ctr"/>
                      <a:r>
                        <a:rPr lang="zh-TW" altLang="en-US" sz="1600" b="0" u="none" strike="noStrike" cap="none" spc="0" dirty="0" smtClean="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rPr>
                        <a:t>臺灣</a:t>
                      </a:r>
                      <a:r>
                        <a:rPr lang="zh-TW" altLang="en-US" sz="1600" b="0"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rPr>
                        <a:t>製優良</a:t>
                      </a:r>
                      <a:r>
                        <a:rPr lang="zh-TW" altLang="en-US" sz="1600" b="0" u="none" strike="noStrike" cap="none" spc="0" dirty="0" smtClean="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rPr>
                        <a:t>產品</a:t>
                      </a:r>
                      <a:endParaRPr lang="en-US" altLang="zh-TW" sz="1600" b="0" u="none" strike="noStrike" cap="none" spc="0" dirty="0" smtClean="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endParaRPr>
                    </a:p>
                    <a:p>
                      <a:pPr algn="l" fontAlgn="ctr"/>
                      <a:endParaRPr lang="en-US" altLang="zh-TW" sz="1600" b="0" u="none" strike="noStrike" cap="none" spc="0" dirty="0" smtClean="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endParaRPr>
                    </a:p>
                    <a:p>
                      <a:pPr algn="l" fontAlgn="ctr"/>
                      <a:r>
                        <a:rPr lang="zh-TW" altLang="en-US" sz="1600" b="0" u="none" strike="noStrike" cap="none" spc="0" dirty="0" smtClean="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rPr>
                        <a:t>工商領域</a:t>
                      </a:r>
                      <a:r>
                        <a:rPr lang="en-US" altLang="zh-TW" sz="1600" b="0" u="none" strike="noStrike" cap="none" spc="0" dirty="0" smtClean="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rPr>
                        <a:t>:</a:t>
                      </a:r>
                    </a:p>
                    <a:p>
                      <a:pPr algn="l" fontAlgn="ctr"/>
                      <a:r>
                        <a:rPr lang="zh-TW" altLang="en-US" sz="1600" b="0" u="none" strike="noStrike" cap="none" spc="0" dirty="0" smtClean="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rPr>
                        <a:t>符合</a:t>
                      </a:r>
                      <a:r>
                        <a:rPr lang="zh-TW" altLang="en-US" sz="1600" b="0"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rPr>
                        <a:t>製造標準</a:t>
                      </a:r>
                      <a:r>
                        <a:rPr lang="zh-TW" altLang="en-US" sz="1600" b="0" u="none" strike="noStrike" cap="none" spc="0" dirty="0" smtClean="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rPr>
                        <a:t>的廠商</a:t>
                      </a:r>
                      <a:endParaRPr lang="zh-TW" altLang="en-US" sz="1600" b="0" i="0"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endParaRPr>
                    </a:p>
                  </a:txBody>
                  <a:tcPr marL="9525" marR="9525" marT="9525" marB="0" anchor="ctr"/>
                </a:tc>
                <a:tc>
                  <a:txBody>
                    <a:bodyPr/>
                    <a:lstStyle/>
                    <a:p>
                      <a:pPr algn="l" fontAlgn="ctr"/>
                      <a:r>
                        <a:rPr lang="zh-TW" altLang="en-US" sz="1600" b="0"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rPr>
                        <a:t>臺灣製產品</a:t>
                      </a:r>
                      <a:r>
                        <a:rPr lang="en-US" altLang="zh-TW" sz="1600" b="0"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rPr>
                        <a:t>MIT</a:t>
                      </a:r>
                      <a:r>
                        <a:rPr lang="zh-TW" altLang="en-US" sz="1600" b="0"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rPr>
                        <a:t>微笑標章網站通過驗證產品資料</a:t>
                      </a:r>
                      <a:endParaRPr lang="zh-TW" altLang="en-US" sz="1600" b="0" i="0"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endParaRPr>
                    </a:p>
                  </a:txBody>
                  <a:tcPr marL="9525" marR="9525" marT="9525" marB="0" anchor="ctr"/>
                </a:tc>
                <a:tc>
                  <a:txBody>
                    <a:bodyPr/>
                    <a:lstStyle/>
                    <a:p>
                      <a:pPr algn="ctr" fontAlgn="ctr"/>
                      <a:r>
                        <a:rPr lang="en-US" altLang="zh-TW" sz="1600" b="0" u="none" strike="noStrike" cap="none" spc="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rPr>
                        <a:t>102-03-29</a:t>
                      </a:r>
                      <a:endParaRPr lang="en-US" altLang="zh-TW" sz="1600" b="0" i="0" u="none" strike="noStrike" cap="none" spc="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endParaRPr>
                    </a:p>
                  </a:txBody>
                  <a:tcPr marL="9525" marR="9525" marT="9525" marB="0" anchor="ctr"/>
                </a:tc>
              </a:tr>
              <a:tr h="481999">
                <a:tc vMerge="1">
                  <a:txBody>
                    <a:bodyPr/>
                    <a:lstStyle/>
                    <a:p>
                      <a:endParaRPr lang="zh-TW" altLang="en-US"/>
                    </a:p>
                  </a:txBody>
                  <a:tcPr/>
                </a:tc>
                <a:tc>
                  <a:txBody>
                    <a:bodyPr/>
                    <a:lstStyle/>
                    <a:p>
                      <a:pPr algn="l" fontAlgn="ctr"/>
                      <a:r>
                        <a:rPr lang="zh-TW" altLang="en-US" sz="1600" b="0" i="0" u="none" strike="noStrike" cap="none" spc="0" dirty="0" smtClean="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rPr>
                        <a:t>遊戲軟體分級</a:t>
                      </a:r>
                    </a:p>
                  </a:txBody>
                  <a:tcPr marL="9525" marR="9525" marT="9525" marB="0" anchor="ctr"/>
                </a:tc>
                <a:tc>
                  <a:txBody>
                    <a:bodyPr/>
                    <a:lstStyle/>
                    <a:p>
                      <a:pPr algn="ctr" fontAlgn="ctr"/>
                      <a:r>
                        <a:rPr lang="en-US" altLang="zh-TW" sz="1600" b="0" i="0" u="none" strike="noStrike" cap="none" spc="0" dirty="0" smtClean="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rPr>
                        <a:t>102-11-29</a:t>
                      </a:r>
                    </a:p>
                  </a:txBody>
                  <a:tcPr marL="9525" marR="9525" marT="9525" marB="0" anchor="ctr"/>
                </a:tc>
              </a:tr>
              <a:tr h="481999">
                <a:tc vMerge="1">
                  <a:txBody>
                    <a:bodyPr/>
                    <a:lstStyle/>
                    <a:p>
                      <a:endParaRPr lang="zh-TW" altLang="en-US"/>
                    </a:p>
                  </a:txBody>
                  <a:tcPr/>
                </a:tc>
                <a:tc>
                  <a:txBody>
                    <a:bodyPr/>
                    <a:lstStyle/>
                    <a:p>
                      <a:pPr algn="l" fontAlgn="ctr"/>
                      <a:r>
                        <a:rPr lang="zh-TW" altLang="en-US" sz="1600" b="0"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rPr>
                        <a:t>中小企業即時技術輔導計畫通過業者名單</a:t>
                      </a:r>
                      <a:endParaRPr lang="zh-TW" altLang="en-US" sz="1600" b="0" i="0"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endParaRPr>
                    </a:p>
                  </a:txBody>
                  <a:tcPr marL="9525" marR="9525" marT="9525" marB="0" anchor="ctr"/>
                </a:tc>
                <a:tc>
                  <a:txBody>
                    <a:bodyPr/>
                    <a:lstStyle/>
                    <a:p>
                      <a:pPr algn="ctr" fontAlgn="ctr"/>
                      <a:r>
                        <a:rPr lang="en-US" altLang="zh-TW" sz="1600" b="0"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rPr>
                        <a:t>104-06-30</a:t>
                      </a:r>
                      <a:endParaRPr lang="en-US" altLang="zh-TW" sz="1600" b="0" i="0"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endParaRPr>
                    </a:p>
                  </a:txBody>
                  <a:tcPr marL="9525" marR="9525" marT="9525" marB="0" anchor="ctr"/>
                </a:tc>
              </a:tr>
              <a:tr h="508111">
                <a:tc vMerge="1">
                  <a:txBody>
                    <a:bodyPr/>
                    <a:lstStyle/>
                    <a:p>
                      <a:endParaRPr lang="zh-TW" altLang="en-US"/>
                    </a:p>
                  </a:txBody>
                  <a:tcPr/>
                </a:tc>
                <a:tc>
                  <a:txBody>
                    <a:bodyPr/>
                    <a:lstStyle/>
                    <a:p>
                      <a:pPr algn="l" fontAlgn="ctr"/>
                      <a:r>
                        <a:rPr lang="zh-TW" altLang="en-US" sz="1600" b="0"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rPr>
                        <a:t>綠色工廠獲證廠商</a:t>
                      </a:r>
                      <a:endParaRPr lang="zh-TW" altLang="en-US" sz="1600" b="0" i="0"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endParaRPr>
                    </a:p>
                  </a:txBody>
                  <a:tcPr marL="9525" marR="9525" marT="9525" marB="0" anchor="ctr"/>
                </a:tc>
                <a:tc>
                  <a:txBody>
                    <a:bodyPr/>
                    <a:lstStyle/>
                    <a:p>
                      <a:pPr algn="ctr" fontAlgn="ctr"/>
                      <a:r>
                        <a:rPr lang="en-US" altLang="zh-TW" sz="1600" b="0" u="none" strike="noStrike" cap="none" spc="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rPr>
                        <a:t>104-06-30</a:t>
                      </a:r>
                      <a:endParaRPr lang="en-US" altLang="zh-TW" sz="1600" b="0" i="0" u="none" strike="noStrike" cap="none" spc="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endParaRPr>
                    </a:p>
                  </a:txBody>
                  <a:tcPr marL="9525" marR="9525" marT="9525" marB="0" anchor="ctr"/>
                </a:tc>
              </a:tr>
              <a:tr h="540060">
                <a:tc vMerge="1">
                  <a:txBody>
                    <a:bodyPr/>
                    <a:lstStyle/>
                    <a:p>
                      <a:endParaRPr lang="zh-TW" altLang="en-US"/>
                    </a:p>
                  </a:txBody>
                  <a:tcPr/>
                </a:tc>
                <a:tc>
                  <a:txBody>
                    <a:bodyPr/>
                    <a:lstStyle/>
                    <a:p>
                      <a:pPr algn="l" fontAlgn="ctr"/>
                      <a:r>
                        <a:rPr lang="zh-TW" altLang="en-US" sz="1600" b="0"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rPr>
                        <a:t>清潔生產獲證廠商</a:t>
                      </a:r>
                      <a:endParaRPr lang="zh-TW" altLang="en-US" sz="1600" b="0" i="0"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endParaRPr>
                    </a:p>
                  </a:txBody>
                  <a:tcPr marL="9525" marR="9525" marT="9525" marB="0" anchor="ctr"/>
                </a:tc>
                <a:tc>
                  <a:txBody>
                    <a:bodyPr/>
                    <a:lstStyle/>
                    <a:p>
                      <a:pPr algn="ctr" fontAlgn="ctr"/>
                      <a:r>
                        <a:rPr lang="en-US" altLang="zh-TW" sz="1600" b="0"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rPr>
                        <a:t>104-06-30</a:t>
                      </a:r>
                      <a:endParaRPr lang="en-US" altLang="zh-TW" sz="1600" b="0" i="0"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endParaRPr>
                    </a:p>
                  </a:txBody>
                  <a:tcPr marL="9525" marR="9525" marT="9525" marB="0" anchor="ctr"/>
                </a:tc>
              </a:tr>
              <a:tr h="701083">
                <a:tc vMerge="1">
                  <a:txBody>
                    <a:bodyPr/>
                    <a:lstStyle/>
                    <a:p>
                      <a:endParaRPr lang="zh-TW" altLang="en-US"/>
                    </a:p>
                  </a:txBody>
                  <a:tcPr/>
                </a:tc>
                <a:tc>
                  <a:txBody>
                    <a:bodyPr/>
                    <a:lstStyle/>
                    <a:p>
                      <a:pPr algn="l" fontAlgn="ctr"/>
                      <a:r>
                        <a:rPr lang="zh-TW" altLang="en-US" sz="1600" b="0"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rPr>
                        <a:t>化粧品優良製造規範驗證通過廠商及產品品項</a:t>
                      </a:r>
                      <a:endParaRPr lang="zh-TW" altLang="en-US" sz="1600" b="0" i="0"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endParaRPr>
                    </a:p>
                  </a:txBody>
                  <a:tcPr marL="9525" marR="9525" marT="9525" marB="0" anchor="ctr"/>
                </a:tc>
                <a:tc>
                  <a:txBody>
                    <a:bodyPr/>
                    <a:lstStyle/>
                    <a:p>
                      <a:pPr algn="ctr" fontAlgn="ctr"/>
                      <a:r>
                        <a:rPr lang="en-US" altLang="zh-TW" sz="1600" b="0"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rPr>
                        <a:t>104-06-30</a:t>
                      </a:r>
                      <a:endParaRPr lang="en-US" altLang="zh-TW" sz="1600" b="0" i="0"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endParaRPr>
                    </a:p>
                  </a:txBody>
                  <a:tcPr marL="9525" marR="9525" marT="9525" marB="0" anchor="ctr"/>
                </a:tc>
              </a:tr>
            </a:tbl>
          </a:graphicData>
        </a:graphic>
      </p:graphicFrame>
    </p:spTree>
    <p:extLst>
      <p:ext uri="{BB962C8B-B14F-4D97-AF65-F5344CB8AC3E}">
        <p14:creationId xmlns:p14="http://schemas.microsoft.com/office/powerpoint/2010/main" val="3921120369"/>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a:solidFill>
                  <a:schemeClr val="tx1"/>
                </a:solidFill>
                <a:latin typeface="標楷體" panose="03000509000000000000" pitchFamily="65" charset="-120"/>
                <a:ea typeface="標楷體" panose="03000509000000000000" pitchFamily="65" charset="-120"/>
              </a:rPr>
              <a:t>各項得獎名單</a:t>
            </a:r>
            <a:endParaRPr lang="zh-TW" altLang="en-US" dirty="0"/>
          </a:p>
        </p:txBody>
      </p:sp>
      <p:graphicFrame>
        <p:nvGraphicFramePr>
          <p:cNvPr id="5" name="內容版面配置區 4"/>
          <p:cNvGraphicFramePr>
            <a:graphicFrameLocks noGrp="1"/>
          </p:cNvGraphicFramePr>
          <p:nvPr>
            <p:ph idx="1"/>
            <p:extLst>
              <p:ext uri="{D42A27DB-BD31-4B8C-83A1-F6EECF244321}">
                <p14:modId xmlns:p14="http://schemas.microsoft.com/office/powerpoint/2010/main" val="2556839285"/>
              </p:ext>
            </p:extLst>
          </p:nvPr>
        </p:nvGraphicFramePr>
        <p:xfrm>
          <a:off x="685800" y="1752596"/>
          <a:ext cx="7772400" cy="3746634"/>
        </p:xfrm>
        <a:graphic>
          <a:graphicData uri="http://schemas.openxmlformats.org/drawingml/2006/table">
            <a:tbl>
              <a:tblPr>
                <a:tableStyleId>{16D9F66E-5EB9-4882-86FB-DCBF35E3C3E4}</a:tableStyleId>
              </a:tblPr>
              <a:tblGrid>
                <a:gridCol w="1805202"/>
                <a:gridCol w="4513006"/>
                <a:gridCol w="1454192"/>
              </a:tblGrid>
              <a:tr h="401164">
                <a:tc>
                  <a:txBody>
                    <a:bodyPr/>
                    <a:lstStyle/>
                    <a:p>
                      <a:pPr algn="ctr" fontAlgn="ctr"/>
                      <a:r>
                        <a:rPr lang="zh-TW" altLang="en-US" sz="1600" b="1"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rPr>
                        <a:t>可能應用需求</a:t>
                      </a:r>
                      <a:endParaRPr lang="zh-TW" altLang="en-US" sz="1600" b="1" i="0"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endParaRPr>
                    </a:p>
                  </a:txBody>
                  <a:tcPr marL="9525" marR="9525" marT="9525" marB="0" anchor="ctr"/>
                </a:tc>
                <a:tc>
                  <a:txBody>
                    <a:bodyPr/>
                    <a:lstStyle/>
                    <a:p>
                      <a:pPr algn="ctr" fontAlgn="ctr"/>
                      <a:r>
                        <a:rPr lang="zh-TW" altLang="en-US" sz="1600" b="1"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rPr>
                        <a:t>資料集名稱</a:t>
                      </a:r>
                      <a:endParaRPr lang="zh-TW" altLang="en-US" sz="1600" b="1" i="0"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endParaRPr>
                    </a:p>
                  </a:txBody>
                  <a:tcPr marL="9525" marR="9525" marT="9525" marB="0" anchor="ctr"/>
                </a:tc>
                <a:tc>
                  <a:txBody>
                    <a:bodyPr/>
                    <a:lstStyle/>
                    <a:p>
                      <a:pPr algn="ctr" fontAlgn="ctr"/>
                      <a:r>
                        <a:rPr lang="zh-TW" altLang="en-US" sz="1600" b="1"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rPr>
                        <a:t>開放時間</a:t>
                      </a:r>
                      <a:endParaRPr lang="zh-TW" altLang="en-US" sz="1600" b="1" i="0"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endParaRPr>
                    </a:p>
                  </a:txBody>
                  <a:tcPr marL="9525" marR="9525" marT="9525" marB="0" anchor="ctr"/>
                </a:tc>
              </a:tr>
              <a:tr h="600165">
                <a:tc rowSpan="7">
                  <a:txBody>
                    <a:bodyPr/>
                    <a:lstStyle/>
                    <a:p>
                      <a:pPr algn="l" fontAlgn="ctr"/>
                      <a:r>
                        <a:rPr lang="zh-TW" altLang="en-US" sz="1600" b="0" u="none" strike="noStrike" cap="none" spc="0" dirty="0" smtClean="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rPr>
                        <a:t>工商、求職領域</a:t>
                      </a:r>
                      <a:r>
                        <a:rPr lang="en-US" altLang="zh-TW" sz="1600" b="0" u="none" strike="noStrike" cap="none" spc="0" dirty="0" smtClean="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rPr>
                        <a:t>:</a:t>
                      </a:r>
                    </a:p>
                    <a:p>
                      <a:pPr algn="l" fontAlgn="ctr"/>
                      <a:r>
                        <a:rPr lang="zh-TW" altLang="en-US" sz="1600" b="0" u="none" strike="noStrike" cap="none" spc="0" dirty="0" smtClean="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rPr>
                        <a:t>工業局各項競賽得獎名單</a:t>
                      </a:r>
                      <a:endParaRPr lang="zh-TW" altLang="en-US" sz="1600" b="0" i="0"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endParaRPr>
                    </a:p>
                  </a:txBody>
                  <a:tcPr marL="9525" marR="9525" marT="9525" marB="0" anchor="ctr"/>
                </a:tc>
                <a:tc>
                  <a:txBody>
                    <a:bodyPr/>
                    <a:lstStyle/>
                    <a:p>
                      <a:pPr algn="l" fontAlgn="ctr"/>
                      <a:r>
                        <a:rPr lang="zh-TW" altLang="en-US" sz="1600" b="0"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rPr>
                        <a:t>國家品質獎歷屆得獎名單</a:t>
                      </a:r>
                      <a:endParaRPr lang="zh-TW" altLang="en-US" sz="1600" b="0" i="0"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endParaRPr>
                    </a:p>
                  </a:txBody>
                  <a:tcPr marL="9525" marR="9525" marT="9525" marB="0" anchor="ctr"/>
                </a:tc>
                <a:tc>
                  <a:txBody>
                    <a:bodyPr/>
                    <a:lstStyle/>
                    <a:p>
                      <a:pPr algn="ctr" fontAlgn="ctr"/>
                      <a:r>
                        <a:rPr lang="en-US" altLang="zh-TW" sz="1600" b="0" u="none" strike="noStrike" cap="none" spc="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rPr>
                        <a:t>103-06-30</a:t>
                      </a:r>
                      <a:endParaRPr lang="en-US" altLang="zh-TW" sz="1600" b="0" i="0" u="none" strike="noStrike" cap="none" spc="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endParaRPr>
                    </a:p>
                  </a:txBody>
                  <a:tcPr marL="9525" marR="9525" marT="9525" marB="0" anchor="ctr"/>
                </a:tc>
              </a:tr>
              <a:tr h="405045">
                <a:tc vMerge="1">
                  <a:txBody>
                    <a:bodyPr/>
                    <a:lstStyle/>
                    <a:p>
                      <a:endParaRPr lang="zh-TW" altLang="en-US"/>
                    </a:p>
                  </a:txBody>
                  <a:tcPr/>
                </a:tc>
                <a:tc>
                  <a:txBody>
                    <a:bodyPr/>
                    <a:lstStyle/>
                    <a:p>
                      <a:pPr algn="l" fontAlgn="ctr"/>
                      <a:r>
                        <a:rPr lang="zh-TW" altLang="en-US" sz="1600" b="0"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rPr>
                        <a:t>電子資訊國際夥伴績優廠商歷屆得獎名單</a:t>
                      </a:r>
                      <a:endParaRPr lang="zh-TW" altLang="en-US" sz="1600" b="0" i="0"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endParaRPr>
                    </a:p>
                  </a:txBody>
                  <a:tcPr marL="9525" marR="9525" marT="9525" marB="0" anchor="ctr"/>
                </a:tc>
                <a:tc>
                  <a:txBody>
                    <a:bodyPr/>
                    <a:lstStyle/>
                    <a:p>
                      <a:pPr algn="ctr" fontAlgn="ctr"/>
                      <a:r>
                        <a:rPr lang="en-US" altLang="zh-TW" sz="1600" b="0" u="none" strike="noStrike" cap="none" spc="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rPr>
                        <a:t>103-06-30</a:t>
                      </a:r>
                      <a:endParaRPr lang="en-US" altLang="zh-TW" sz="1600" b="0" i="0" u="none" strike="noStrike" cap="none" spc="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endParaRPr>
                    </a:p>
                  </a:txBody>
                  <a:tcPr marL="9525" marR="9525" marT="9525" marB="0" anchor="ctr"/>
                </a:tc>
              </a:tr>
              <a:tr h="387331">
                <a:tc vMerge="1">
                  <a:txBody>
                    <a:bodyPr/>
                    <a:lstStyle/>
                    <a:p>
                      <a:endParaRPr lang="zh-TW" altLang="en-US"/>
                    </a:p>
                  </a:txBody>
                  <a:tcPr/>
                </a:tc>
                <a:tc>
                  <a:txBody>
                    <a:bodyPr/>
                    <a:lstStyle/>
                    <a:p>
                      <a:pPr algn="l" fontAlgn="ctr"/>
                      <a:r>
                        <a:rPr lang="zh-TW" altLang="en-US" sz="1600" b="0"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rPr>
                        <a:t>台灣金印獎得獎名單</a:t>
                      </a:r>
                      <a:endParaRPr lang="zh-TW" altLang="en-US" sz="1600" b="0" i="0"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endParaRPr>
                    </a:p>
                  </a:txBody>
                  <a:tcPr marL="9525" marR="9525" marT="9525" marB="0" anchor="ctr"/>
                </a:tc>
                <a:tc>
                  <a:txBody>
                    <a:bodyPr/>
                    <a:lstStyle/>
                    <a:p>
                      <a:pPr algn="ctr" fontAlgn="ctr"/>
                      <a:r>
                        <a:rPr lang="en-US" altLang="zh-TW" sz="1600" b="0"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rPr>
                        <a:t>103-06-30</a:t>
                      </a:r>
                      <a:endParaRPr lang="en-US" altLang="zh-TW" sz="1600" b="0" i="0"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endParaRPr>
                    </a:p>
                  </a:txBody>
                  <a:tcPr marL="9525" marR="9525" marT="9525" marB="0" anchor="ctr"/>
                </a:tc>
              </a:tr>
              <a:tr h="387331">
                <a:tc vMerge="1">
                  <a:txBody>
                    <a:bodyPr/>
                    <a:lstStyle/>
                    <a:p>
                      <a:endParaRPr lang="zh-TW" altLang="en-US"/>
                    </a:p>
                  </a:txBody>
                  <a:tcPr/>
                </a:tc>
                <a:tc>
                  <a:txBody>
                    <a:bodyPr/>
                    <a:lstStyle/>
                    <a:p>
                      <a:pPr algn="l" fontAlgn="ctr"/>
                      <a:r>
                        <a:rPr lang="zh-TW" altLang="en-US" sz="1600" b="0"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rPr>
                        <a:t>工業精銳獎得企業名錄</a:t>
                      </a:r>
                      <a:endParaRPr lang="zh-TW" altLang="en-US" sz="1600" b="0" i="0"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endParaRPr>
                    </a:p>
                  </a:txBody>
                  <a:tcPr marL="9525" marR="9525" marT="9525" marB="0" anchor="ctr"/>
                </a:tc>
                <a:tc>
                  <a:txBody>
                    <a:bodyPr/>
                    <a:lstStyle/>
                    <a:p>
                      <a:pPr algn="ctr" fontAlgn="ctr"/>
                      <a:r>
                        <a:rPr lang="en-US" altLang="zh-TW" sz="1600" b="0" u="none" strike="noStrike" cap="none" spc="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rPr>
                        <a:t>104-05-30</a:t>
                      </a:r>
                      <a:endParaRPr lang="en-US" altLang="zh-TW" sz="1600" b="0" i="0" u="none" strike="noStrike" cap="none" spc="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endParaRPr>
                    </a:p>
                  </a:txBody>
                  <a:tcPr marL="9525" marR="9525" marT="9525" marB="0" anchor="ctr"/>
                </a:tc>
              </a:tr>
              <a:tr h="440473">
                <a:tc vMerge="1">
                  <a:txBody>
                    <a:bodyPr/>
                    <a:lstStyle/>
                    <a:p>
                      <a:endParaRPr lang="zh-TW" altLang="en-US"/>
                    </a:p>
                  </a:txBody>
                  <a:tcPr/>
                </a:tc>
                <a:tc>
                  <a:txBody>
                    <a:bodyPr/>
                    <a:lstStyle/>
                    <a:p>
                      <a:pPr algn="l" fontAlgn="ctr"/>
                      <a:r>
                        <a:rPr lang="zh-TW" altLang="en-US" sz="1600" b="0"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rPr>
                        <a:t>大專校院資訊應用服務創新競賽入圍決賽名單</a:t>
                      </a:r>
                      <a:endParaRPr lang="zh-TW" altLang="en-US" sz="1600" b="0" i="0"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endParaRPr>
                    </a:p>
                  </a:txBody>
                  <a:tcPr marL="9525" marR="9525" marT="9525" marB="0" anchor="ctr"/>
                </a:tc>
                <a:tc>
                  <a:txBody>
                    <a:bodyPr/>
                    <a:lstStyle/>
                    <a:p>
                      <a:pPr algn="ctr" fontAlgn="ctr"/>
                      <a:r>
                        <a:rPr lang="en-US" altLang="zh-TW" sz="1600" b="0" u="none" strike="noStrike" cap="none" spc="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rPr>
                        <a:t>104-06-30</a:t>
                      </a:r>
                      <a:endParaRPr lang="en-US" altLang="zh-TW" sz="1600" b="0" i="0" u="none" strike="noStrike" cap="none" spc="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endParaRPr>
                    </a:p>
                  </a:txBody>
                  <a:tcPr marL="9525" marR="9525" marT="9525" marB="0" anchor="ctr"/>
                </a:tc>
              </a:tr>
              <a:tr h="387331">
                <a:tc vMerge="1">
                  <a:txBody>
                    <a:bodyPr/>
                    <a:lstStyle/>
                    <a:p>
                      <a:endParaRPr lang="zh-TW" altLang="en-US"/>
                    </a:p>
                  </a:txBody>
                  <a:tcPr/>
                </a:tc>
                <a:tc>
                  <a:txBody>
                    <a:bodyPr/>
                    <a:lstStyle/>
                    <a:p>
                      <a:pPr algn="l" fontAlgn="ctr"/>
                      <a:r>
                        <a:rPr lang="zh-TW" altLang="en-US" sz="1600" b="0"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rPr>
                        <a:t>台灣</a:t>
                      </a:r>
                      <a:r>
                        <a:rPr lang="en-US" altLang="zh-TW" sz="1600" b="0"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rPr>
                        <a:t>20</a:t>
                      </a:r>
                      <a:r>
                        <a:rPr lang="zh-TW" altLang="en-US" sz="1600" b="0"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rPr>
                        <a:t>大國際品牌得獎名單</a:t>
                      </a:r>
                      <a:endParaRPr lang="zh-TW" altLang="en-US" sz="1600" b="0" i="0"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endParaRPr>
                    </a:p>
                  </a:txBody>
                  <a:tcPr marL="9525" marR="9525" marT="9525" marB="0" anchor="ctr"/>
                </a:tc>
                <a:tc>
                  <a:txBody>
                    <a:bodyPr/>
                    <a:lstStyle/>
                    <a:p>
                      <a:pPr algn="ctr" fontAlgn="ctr"/>
                      <a:r>
                        <a:rPr lang="en-US" altLang="zh-TW" sz="1600" b="0" u="none" strike="noStrike" cap="none" spc="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rPr>
                        <a:t>104-06-30</a:t>
                      </a:r>
                      <a:endParaRPr lang="en-US" altLang="zh-TW" sz="1600" b="0" i="0" u="none" strike="noStrike" cap="none" spc="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endParaRPr>
                    </a:p>
                  </a:txBody>
                  <a:tcPr marL="9525" marR="9525" marT="9525" marB="0" anchor="ctr"/>
                </a:tc>
              </a:tr>
              <a:tr h="737794">
                <a:tc vMerge="1">
                  <a:txBody>
                    <a:bodyPr/>
                    <a:lstStyle/>
                    <a:p>
                      <a:endParaRPr lang="zh-TW" altLang="en-US"/>
                    </a:p>
                  </a:txBody>
                  <a:tcPr/>
                </a:tc>
                <a:tc>
                  <a:txBody>
                    <a:bodyPr/>
                    <a:lstStyle/>
                    <a:p>
                      <a:pPr algn="l" fontAlgn="ctr"/>
                      <a:r>
                        <a:rPr lang="zh-TW" altLang="en-US" sz="1600" b="0"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rPr>
                        <a:t>顯示器元件產品技術獎</a:t>
                      </a:r>
                      <a:r>
                        <a:rPr lang="en-US" sz="1600" b="0"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rPr>
                        <a:t>Gold Panel Awards</a:t>
                      </a:r>
                      <a:r>
                        <a:rPr lang="zh-TW" altLang="en-US" sz="1600" b="0"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rPr>
                        <a:t>歷屆得獎名單</a:t>
                      </a:r>
                      <a:endParaRPr lang="zh-TW" altLang="en-US" sz="1600" b="0" i="0"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endParaRPr>
                    </a:p>
                  </a:txBody>
                  <a:tcPr marL="9525" marR="9525" marT="9525" marB="0" anchor="ctr"/>
                </a:tc>
                <a:tc>
                  <a:txBody>
                    <a:bodyPr/>
                    <a:lstStyle/>
                    <a:p>
                      <a:pPr algn="ctr" fontAlgn="ctr"/>
                      <a:r>
                        <a:rPr lang="en-US" altLang="zh-TW" sz="1600" b="0"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rPr>
                        <a:t>104-06-30</a:t>
                      </a:r>
                      <a:endParaRPr lang="en-US" altLang="zh-TW" sz="1600" b="0" i="0" u="none" strike="noStrike"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endParaRPr>
                    </a:p>
                  </a:txBody>
                  <a:tcPr marL="9525" marR="9525" marT="9525" marB="0" anchor="ctr"/>
                </a:tc>
              </a:tr>
            </a:tbl>
          </a:graphicData>
        </a:graphic>
      </p:graphicFrame>
      <p:sp>
        <p:nvSpPr>
          <p:cNvPr id="4" name="投影片編號版面配置區 3"/>
          <p:cNvSpPr>
            <a:spLocks noGrp="1"/>
          </p:cNvSpPr>
          <p:nvPr>
            <p:ph type="sldNum" sz="quarter" idx="12"/>
          </p:nvPr>
        </p:nvSpPr>
        <p:spPr/>
        <p:txBody>
          <a:bodyPr/>
          <a:lstStyle/>
          <a:p>
            <a:pPr>
              <a:defRPr/>
            </a:pPr>
            <a:fld id="{7452A25E-FBCA-4884-A182-7BCC0E6EBB75}" type="slidenum">
              <a:rPr lang="en-US" altLang="zh-TW" smtClean="0"/>
              <a:pPr>
                <a:defRPr/>
              </a:pPr>
              <a:t>9</a:t>
            </a:fld>
            <a:endParaRPr lang="en-US" altLang="zh-TW"/>
          </a:p>
        </p:txBody>
      </p:sp>
    </p:spTree>
    <p:extLst>
      <p:ext uri="{BB962C8B-B14F-4D97-AF65-F5344CB8AC3E}">
        <p14:creationId xmlns:p14="http://schemas.microsoft.com/office/powerpoint/2010/main" val="4128657541"/>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預設簡報設計">
  <a:themeElements>
    <a:clrScheme name="預設簡報設計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預設簡報設計">
      <a:majorFont>
        <a:latin typeface="Times New Roman"/>
        <a:ea typeface="新細明體"/>
        <a:cs typeface=""/>
      </a:majorFont>
      <a:minorFont>
        <a:latin typeface="Times New Roman"/>
        <a:ea typeface="新細明體"/>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a:solidFill>
            <a:srgbClr val="FFFF00"/>
          </a:solidFill>
          <a:prstDash val="sysDash"/>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28575">
          <a:solidFill>
            <a:srgbClr val="00FFFF"/>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預設簡報設計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預設簡報設計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預設簡報設計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預設簡報設計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預設簡報設計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預設簡報設計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預設簡報設計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佈景主題">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佈景主題">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文件" ma:contentTypeID="0x0101006A657193EEDBC84A8651CACF4A240204" ma:contentTypeVersion="4" ma:contentTypeDescription="建立新的文件。" ma:contentTypeScope="" ma:versionID="7a58444263be023a23b0e560676a25d4">
  <xsd:schema xmlns:xsd="http://www.w3.org/2001/XMLSchema" xmlns:p="http://schemas.microsoft.com/office/2006/metadata/properties" targetNamespace="http://schemas.microsoft.com/office/2006/metadata/properties" ma:root="true" ma:fieldsID="e87c84dba7885e472265dc894ddd3311">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內容類型" ma:readOnly="true"/>
        <xsd:element ref="dc:title" minOccurs="0" maxOccurs="1" ma:index="4" ma:displayName="標題"/>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C62046E3-4FC7-4755-A233-1E2D57628A2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9ED2B86B-28A5-4860-8FE7-B37FB587958A}">
  <ds:schemaRefs>
    <ds:schemaRef ds:uri="http://www.w3.org/XML/1998/namespace"/>
    <ds:schemaRef ds:uri="http://schemas.microsoft.com/office/2006/metadata/properties"/>
    <ds:schemaRef ds:uri="http://purl.org/dc/terms/"/>
    <ds:schemaRef ds:uri="http://purl.org/dc/dcmitype/"/>
    <ds:schemaRef ds:uri="http://schemas.microsoft.com/office/2006/documentManagement/types"/>
    <ds:schemaRef ds:uri="http://purl.org/dc/elements/1.1/"/>
    <ds:schemaRef ds:uri="http://schemas.openxmlformats.org/package/2006/metadata/core-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wisp</Template>
  <TotalTime>169697</TotalTime>
  <Words>1656</Words>
  <Application>Microsoft Office PowerPoint</Application>
  <PresentationFormat>如螢幕大小 (4:3)</PresentationFormat>
  <Paragraphs>306</Paragraphs>
  <Slides>23</Slides>
  <Notes>6</Notes>
  <HiddenSlides>0</HiddenSlides>
  <MMClips>0</MMClips>
  <ScaleCrop>false</ScaleCrop>
  <HeadingPairs>
    <vt:vector size="4" baseType="variant">
      <vt:variant>
        <vt:lpstr>佈景主題</vt:lpstr>
      </vt:variant>
      <vt:variant>
        <vt:i4>1</vt:i4>
      </vt:variant>
      <vt:variant>
        <vt:lpstr>投影片標題</vt:lpstr>
      </vt:variant>
      <vt:variant>
        <vt:i4>23</vt:i4>
      </vt:variant>
    </vt:vector>
  </HeadingPairs>
  <TitlesOfParts>
    <vt:vector size="24" baseType="lpstr">
      <vt:lpstr>預設簡報設計</vt:lpstr>
      <vt:lpstr>PowerPoint 簡報</vt:lpstr>
      <vt:lpstr>大綱</vt:lpstr>
      <vt:lpstr>開放目標</vt:lpstr>
      <vt:lpstr>推動策略</vt:lpstr>
      <vt:lpstr>工業局開放資料集分類</vt:lpstr>
      <vt:lpstr>各項工商資訊</vt:lpstr>
      <vt:lpstr>工業區相關資訊</vt:lpstr>
      <vt:lpstr>通過驗證各項資料</vt:lpstr>
      <vt:lpstr>各項得獎名單</vt:lpstr>
      <vt:lpstr>各項人才需求調查及培訓</vt:lpstr>
      <vt:lpstr>電動汽、機車充電站</vt:lpstr>
      <vt:lpstr>廢棄物資訊及清潔生產與環境資訊</vt:lpstr>
      <vt:lpstr>各預決算統計</vt:lpstr>
      <vt:lpstr>資料品質檢核</vt:lpstr>
      <vt:lpstr>PowerPoint 簡報</vt:lpstr>
      <vt:lpstr>歷年開放資料集統計</vt:lpstr>
      <vt:lpstr>各年度開放資料評等統計</vt:lpstr>
      <vt:lpstr>資料集使用統計</vt:lpstr>
      <vt:lpstr>PowerPoint 簡報</vt:lpstr>
      <vt:lpstr>PowerPoint 簡報</vt:lpstr>
      <vt:lpstr>PowerPoint 簡報</vt:lpstr>
      <vt:lpstr>未來推動工作重點</vt:lpstr>
      <vt:lpstr>PowerPoint 簡報</vt:lpstr>
    </vt:vector>
  </TitlesOfParts>
  <Company>CPC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簡報</dc:title>
  <dc:creator>cpc</dc:creator>
  <cp:lastModifiedBy>ytlin3</cp:lastModifiedBy>
  <cp:revision>4015</cp:revision>
  <cp:lastPrinted>2015-09-14T06:41:48Z</cp:lastPrinted>
  <dcterms:created xsi:type="dcterms:W3CDTF">2004-03-16T10:13:37Z</dcterms:created>
  <dcterms:modified xsi:type="dcterms:W3CDTF">2015-09-21T09:20:53Z</dcterms:modified>
</cp:coreProperties>
</file>