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5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0" r:id="rId4"/>
    <p:sldId id="258" r:id="rId5"/>
    <p:sldId id="259" r:id="rId6"/>
    <p:sldId id="261" r:id="rId7"/>
    <p:sldId id="267" r:id="rId8"/>
    <p:sldId id="268" r:id="rId9"/>
    <p:sldId id="263" r:id="rId10"/>
    <p:sldId id="264" r:id="rId11"/>
    <p:sldId id="265" r:id="rId12"/>
    <p:sldId id="266" r:id="rId13"/>
  </p:sldIdLst>
  <p:sldSz cx="9144000" cy="6858000" type="screen4x3"/>
  <p:notesSz cx="6735763" cy="986948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10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ECFF"/>
    <a:srgbClr val="003399"/>
    <a:srgbClr val="FFFFFF"/>
    <a:srgbClr val="0000FF"/>
    <a:srgbClr val="FF5050"/>
    <a:srgbClr val="660066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18" autoAdjust="0"/>
  </p:normalViewPr>
  <p:slideViewPr>
    <p:cSldViewPr>
      <p:cViewPr varScale="1">
        <p:scale>
          <a:sx n="109" d="100"/>
          <a:sy n="109" d="100"/>
        </p:scale>
        <p:origin x="-1662" y="-84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5" d="100"/>
          <a:sy n="75" d="100"/>
        </p:scale>
        <p:origin x="-1356" y="1410"/>
      </p:cViewPr>
      <p:guideLst>
        <p:guide orient="horz" pos="3110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F2F6A1-11B9-4A5B-B8D5-3E78B508984F}" type="doc">
      <dgm:prSet loTypeId="urn:microsoft.com/office/officeart/2008/layout/VerticalCurvedList" loCatId="list" qsTypeId="urn:microsoft.com/office/officeart/2005/8/quickstyle/simple2" qsCatId="simple" csTypeId="urn:microsoft.com/office/officeart/2005/8/colors/accent0_3" csCatId="mainScheme" phldr="1"/>
      <dgm:spPr/>
    </dgm:pt>
    <dgm:pt modelId="{F035BFBB-EC10-45F5-BA3C-F3673CE078B0}">
      <dgm:prSet phldrT="[文字]"/>
      <dgm:spPr/>
      <dgm:t>
        <a:bodyPr/>
        <a:lstStyle/>
        <a:p>
          <a:r>
            <a:rPr lang="zh-TW" altLang="en-US" dirty="0" smtClean="0"/>
            <a:t>本局主題式開放資料推動策略</a:t>
          </a:r>
          <a:endParaRPr lang="zh-TW" altLang="en-US" dirty="0"/>
        </a:p>
      </dgm:t>
    </dgm:pt>
    <dgm:pt modelId="{2A2B58EA-C9DD-4085-A283-DB1C431B93EE}" type="parTrans" cxnId="{5E30926F-D3AA-42BC-87BA-170E81EEEF4E}">
      <dgm:prSet/>
      <dgm:spPr/>
      <dgm:t>
        <a:bodyPr/>
        <a:lstStyle/>
        <a:p>
          <a:endParaRPr lang="zh-TW" altLang="en-US"/>
        </a:p>
      </dgm:t>
    </dgm:pt>
    <dgm:pt modelId="{E47DF221-CD63-4F7A-BBBB-1A28C5120A3D}" type="sibTrans" cxnId="{5E30926F-D3AA-42BC-87BA-170E81EEEF4E}">
      <dgm:prSet/>
      <dgm:spPr/>
      <dgm:t>
        <a:bodyPr/>
        <a:lstStyle/>
        <a:p>
          <a:endParaRPr lang="zh-TW" altLang="en-US"/>
        </a:p>
      </dgm:t>
    </dgm:pt>
    <dgm:pt modelId="{6DC8A3A5-0EB2-4185-822C-43E3C6A62126}">
      <dgm:prSet phldrT="[文字]"/>
      <dgm:spPr/>
      <dgm:t>
        <a:bodyPr/>
        <a:lstStyle/>
        <a:p>
          <a:r>
            <a:rPr lang="zh-TW" altLang="en-US" dirty="0" smtClean="0"/>
            <a:t>解決方法</a:t>
          </a:r>
          <a:endParaRPr lang="zh-TW" altLang="en-US" dirty="0"/>
        </a:p>
      </dgm:t>
    </dgm:pt>
    <dgm:pt modelId="{6EAE10C9-926B-4D39-BAB1-F6A97533AD8C}" type="parTrans" cxnId="{2CD81451-D0B5-44BE-8DCA-00814500644F}">
      <dgm:prSet/>
      <dgm:spPr/>
      <dgm:t>
        <a:bodyPr/>
        <a:lstStyle/>
        <a:p>
          <a:endParaRPr lang="zh-TW" altLang="en-US"/>
        </a:p>
      </dgm:t>
    </dgm:pt>
    <dgm:pt modelId="{EFB310EE-3CF7-432A-B4D9-7151953BEA48}" type="sibTrans" cxnId="{2CD81451-D0B5-44BE-8DCA-00814500644F}">
      <dgm:prSet/>
      <dgm:spPr/>
      <dgm:t>
        <a:bodyPr/>
        <a:lstStyle/>
        <a:p>
          <a:endParaRPr lang="zh-TW" altLang="en-US"/>
        </a:p>
      </dgm:t>
    </dgm:pt>
    <dgm:pt modelId="{DFE5E78A-A932-43B1-99DE-4EA7B8AD78BB}">
      <dgm:prSet phldrT="[文字]"/>
      <dgm:spPr/>
      <dgm:t>
        <a:bodyPr/>
        <a:lstStyle/>
        <a:p>
          <a:r>
            <a:rPr lang="zh-TW" altLang="en-US" dirty="0" smtClean="0"/>
            <a:t>未來發展方向</a:t>
          </a:r>
          <a:endParaRPr lang="zh-TW" altLang="en-US" dirty="0"/>
        </a:p>
      </dgm:t>
    </dgm:pt>
    <dgm:pt modelId="{549CA6D7-468B-48F5-9F22-1889AEC086EC}" type="parTrans" cxnId="{9F313851-ED29-4FA5-8755-D9F94686EE42}">
      <dgm:prSet/>
      <dgm:spPr/>
      <dgm:t>
        <a:bodyPr/>
        <a:lstStyle/>
        <a:p>
          <a:endParaRPr lang="zh-TW" altLang="en-US"/>
        </a:p>
      </dgm:t>
    </dgm:pt>
    <dgm:pt modelId="{482D8CCC-EFA7-40FA-A4E5-B5A9C86B7890}" type="sibTrans" cxnId="{9F313851-ED29-4FA5-8755-D9F94686EE42}">
      <dgm:prSet/>
      <dgm:spPr/>
      <dgm:t>
        <a:bodyPr/>
        <a:lstStyle/>
        <a:p>
          <a:endParaRPr lang="zh-TW" altLang="en-US"/>
        </a:p>
      </dgm:t>
    </dgm:pt>
    <dgm:pt modelId="{F9186A80-5912-45D4-B178-6C19A4C13429}">
      <dgm:prSet phldrT="[文字]"/>
      <dgm:spPr/>
      <dgm:t>
        <a:bodyPr/>
        <a:lstStyle/>
        <a:p>
          <a:r>
            <a:rPr lang="zh-TW" altLang="en-US" dirty="0" smtClean="0"/>
            <a:t>遭遇的困難</a:t>
          </a:r>
          <a:endParaRPr lang="zh-TW" altLang="en-US" dirty="0"/>
        </a:p>
      </dgm:t>
    </dgm:pt>
    <dgm:pt modelId="{FA520228-4FC9-4558-A4A5-73E8089CC247}" type="parTrans" cxnId="{2272BFE1-3D93-40B2-8153-CBF403DE7334}">
      <dgm:prSet/>
      <dgm:spPr/>
      <dgm:t>
        <a:bodyPr/>
        <a:lstStyle/>
        <a:p>
          <a:endParaRPr lang="zh-TW" altLang="en-US"/>
        </a:p>
      </dgm:t>
    </dgm:pt>
    <dgm:pt modelId="{9FFC383E-8E6E-42F0-B4F8-46B0774CEAF5}" type="sibTrans" cxnId="{2272BFE1-3D93-40B2-8153-CBF403DE7334}">
      <dgm:prSet/>
      <dgm:spPr/>
      <dgm:t>
        <a:bodyPr/>
        <a:lstStyle/>
        <a:p>
          <a:endParaRPr lang="zh-TW" altLang="en-US"/>
        </a:p>
      </dgm:t>
    </dgm:pt>
    <dgm:pt modelId="{F0D52BF3-1F10-4C8A-8AD6-DB89D328CC56}" type="pres">
      <dgm:prSet presAssocID="{82F2F6A1-11B9-4A5B-B8D5-3E78B508984F}" presName="Name0" presStyleCnt="0">
        <dgm:presLayoutVars>
          <dgm:chMax val="7"/>
          <dgm:chPref val="7"/>
          <dgm:dir/>
        </dgm:presLayoutVars>
      </dgm:prSet>
      <dgm:spPr/>
    </dgm:pt>
    <dgm:pt modelId="{E47AA7E9-7FCF-4F30-86F9-17093C32B8AD}" type="pres">
      <dgm:prSet presAssocID="{82F2F6A1-11B9-4A5B-B8D5-3E78B508984F}" presName="Name1" presStyleCnt="0"/>
      <dgm:spPr/>
    </dgm:pt>
    <dgm:pt modelId="{BDDEF2A9-0F0C-4E97-A04B-C2A22B044C9D}" type="pres">
      <dgm:prSet presAssocID="{82F2F6A1-11B9-4A5B-B8D5-3E78B508984F}" presName="cycle" presStyleCnt="0"/>
      <dgm:spPr/>
    </dgm:pt>
    <dgm:pt modelId="{1C7507F6-41C5-4FBE-B0BB-AE277B9D7236}" type="pres">
      <dgm:prSet presAssocID="{82F2F6A1-11B9-4A5B-B8D5-3E78B508984F}" presName="srcNode" presStyleLbl="node1" presStyleIdx="0" presStyleCnt="4"/>
      <dgm:spPr/>
    </dgm:pt>
    <dgm:pt modelId="{D5DD7036-8971-4FCE-B921-92F8EFFD4F76}" type="pres">
      <dgm:prSet presAssocID="{82F2F6A1-11B9-4A5B-B8D5-3E78B508984F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97BDCE2A-3580-41C4-9D1F-96963EACFED6}" type="pres">
      <dgm:prSet presAssocID="{82F2F6A1-11B9-4A5B-B8D5-3E78B508984F}" presName="extraNode" presStyleLbl="node1" presStyleIdx="0" presStyleCnt="4"/>
      <dgm:spPr/>
    </dgm:pt>
    <dgm:pt modelId="{BA6F3698-5E90-4C65-BE88-E67F5CF174A6}" type="pres">
      <dgm:prSet presAssocID="{82F2F6A1-11B9-4A5B-B8D5-3E78B508984F}" presName="dstNode" presStyleLbl="node1" presStyleIdx="0" presStyleCnt="4"/>
      <dgm:spPr/>
    </dgm:pt>
    <dgm:pt modelId="{76A79E33-463A-461F-84BA-3602547800FD}" type="pres">
      <dgm:prSet presAssocID="{F035BFBB-EC10-45F5-BA3C-F3673CE078B0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091C57-A50D-4852-AD2E-897F47B2344A}" type="pres">
      <dgm:prSet presAssocID="{F035BFBB-EC10-45F5-BA3C-F3673CE078B0}" presName="accent_1" presStyleCnt="0"/>
      <dgm:spPr/>
    </dgm:pt>
    <dgm:pt modelId="{8AF3EB27-67BC-4ACF-9489-C8C1E8CAA90F}" type="pres">
      <dgm:prSet presAssocID="{F035BFBB-EC10-45F5-BA3C-F3673CE078B0}" presName="accentRepeatNode" presStyleLbl="solidFgAcc1" presStyleIdx="0" presStyleCnt="4"/>
      <dgm:spPr/>
    </dgm:pt>
    <dgm:pt modelId="{0E13C768-14DC-4E2F-A255-31B1FEF68818}" type="pres">
      <dgm:prSet presAssocID="{F9186A80-5912-45D4-B178-6C19A4C13429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8EAF800-E204-406E-8BA8-1C485A9484EE}" type="pres">
      <dgm:prSet presAssocID="{F9186A80-5912-45D4-B178-6C19A4C13429}" presName="accent_2" presStyleCnt="0"/>
      <dgm:spPr/>
    </dgm:pt>
    <dgm:pt modelId="{2BBF0FBC-D01B-4987-A6BA-FB0139EFD5AC}" type="pres">
      <dgm:prSet presAssocID="{F9186A80-5912-45D4-B178-6C19A4C13429}" presName="accentRepeatNode" presStyleLbl="solidFgAcc1" presStyleIdx="1" presStyleCnt="4"/>
      <dgm:spPr/>
    </dgm:pt>
    <dgm:pt modelId="{71D2C101-8F3A-4370-BE74-461B0BCE745C}" type="pres">
      <dgm:prSet presAssocID="{6DC8A3A5-0EB2-4185-822C-43E3C6A62126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16D8B51-A5BF-44AB-A4CE-FA0BCF51BB55}" type="pres">
      <dgm:prSet presAssocID="{6DC8A3A5-0EB2-4185-822C-43E3C6A62126}" presName="accent_3" presStyleCnt="0"/>
      <dgm:spPr/>
    </dgm:pt>
    <dgm:pt modelId="{65034224-9054-4DF5-8F20-5F3C31562659}" type="pres">
      <dgm:prSet presAssocID="{6DC8A3A5-0EB2-4185-822C-43E3C6A62126}" presName="accentRepeatNode" presStyleLbl="solidFgAcc1" presStyleIdx="2" presStyleCnt="4"/>
      <dgm:spPr/>
    </dgm:pt>
    <dgm:pt modelId="{4AA55B9C-A7E2-4ED3-B979-58EBDBD22E16}" type="pres">
      <dgm:prSet presAssocID="{DFE5E78A-A932-43B1-99DE-4EA7B8AD78B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881EDA7-DA5A-46B3-9EE3-B416403B7C04}" type="pres">
      <dgm:prSet presAssocID="{DFE5E78A-A932-43B1-99DE-4EA7B8AD78BB}" presName="accent_4" presStyleCnt="0"/>
      <dgm:spPr/>
    </dgm:pt>
    <dgm:pt modelId="{9D708164-EAA7-4ACA-B49F-EE99EB01C0A5}" type="pres">
      <dgm:prSet presAssocID="{DFE5E78A-A932-43B1-99DE-4EA7B8AD78BB}" presName="accentRepeatNode" presStyleLbl="solidFgAcc1" presStyleIdx="3" presStyleCnt="4"/>
      <dgm:spPr/>
    </dgm:pt>
  </dgm:ptLst>
  <dgm:cxnLst>
    <dgm:cxn modelId="{6700AEEB-7F90-4E97-9CE5-ED5C501EE0F2}" type="presOf" srcId="{F9186A80-5912-45D4-B178-6C19A4C13429}" destId="{0E13C768-14DC-4E2F-A255-31B1FEF68818}" srcOrd="0" destOrd="0" presId="urn:microsoft.com/office/officeart/2008/layout/VerticalCurvedList"/>
    <dgm:cxn modelId="{07D72F9F-E064-4373-B67B-085C0D7169C5}" type="presOf" srcId="{DFE5E78A-A932-43B1-99DE-4EA7B8AD78BB}" destId="{4AA55B9C-A7E2-4ED3-B979-58EBDBD22E16}" srcOrd="0" destOrd="0" presId="urn:microsoft.com/office/officeart/2008/layout/VerticalCurvedList"/>
    <dgm:cxn modelId="{9F313851-ED29-4FA5-8755-D9F94686EE42}" srcId="{82F2F6A1-11B9-4A5B-B8D5-3E78B508984F}" destId="{DFE5E78A-A932-43B1-99DE-4EA7B8AD78BB}" srcOrd="3" destOrd="0" parTransId="{549CA6D7-468B-48F5-9F22-1889AEC086EC}" sibTransId="{482D8CCC-EFA7-40FA-A4E5-B5A9C86B7890}"/>
    <dgm:cxn modelId="{358300A9-1F93-4AF8-8305-D63A61A2E41C}" type="presOf" srcId="{82F2F6A1-11B9-4A5B-B8D5-3E78B508984F}" destId="{F0D52BF3-1F10-4C8A-8AD6-DB89D328CC56}" srcOrd="0" destOrd="0" presId="urn:microsoft.com/office/officeart/2008/layout/VerticalCurvedList"/>
    <dgm:cxn modelId="{2272BFE1-3D93-40B2-8153-CBF403DE7334}" srcId="{82F2F6A1-11B9-4A5B-B8D5-3E78B508984F}" destId="{F9186A80-5912-45D4-B178-6C19A4C13429}" srcOrd="1" destOrd="0" parTransId="{FA520228-4FC9-4558-A4A5-73E8089CC247}" sibTransId="{9FFC383E-8E6E-42F0-B4F8-46B0774CEAF5}"/>
    <dgm:cxn modelId="{4A5B7ED1-E467-4E90-B263-0532B5192416}" type="presOf" srcId="{E47DF221-CD63-4F7A-BBBB-1A28C5120A3D}" destId="{D5DD7036-8971-4FCE-B921-92F8EFFD4F76}" srcOrd="0" destOrd="0" presId="urn:microsoft.com/office/officeart/2008/layout/VerticalCurvedList"/>
    <dgm:cxn modelId="{5E30926F-D3AA-42BC-87BA-170E81EEEF4E}" srcId="{82F2F6A1-11B9-4A5B-B8D5-3E78B508984F}" destId="{F035BFBB-EC10-45F5-BA3C-F3673CE078B0}" srcOrd="0" destOrd="0" parTransId="{2A2B58EA-C9DD-4085-A283-DB1C431B93EE}" sibTransId="{E47DF221-CD63-4F7A-BBBB-1A28C5120A3D}"/>
    <dgm:cxn modelId="{2CD81451-D0B5-44BE-8DCA-00814500644F}" srcId="{82F2F6A1-11B9-4A5B-B8D5-3E78B508984F}" destId="{6DC8A3A5-0EB2-4185-822C-43E3C6A62126}" srcOrd="2" destOrd="0" parTransId="{6EAE10C9-926B-4D39-BAB1-F6A97533AD8C}" sibTransId="{EFB310EE-3CF7-432A-B4D9-7151953BEA48}"/>
    <dgm:cxn modelId="{6F398BF6-F5E4-479D-B97E-76A4B7555305}" type="presOf" srcId="{6DC8A3A5-0EB2-4185-822C-43E3C6A62126}" destId="{71D2C101-8F3A-4370-BE74-461B0BCE745C}" srcOrd="0" destOrd="0" presId="urn:microsoft.com/office/officeart/2008/layout/VerticalCurvedList"/>
    <dgm:cxn modelId="{282661E8-6054-4087-BA66-1495A9EB45B9}" type="presOf" srcId="{F035BFBB-EC10-45F5-BA3C-F3673CE078B0}" destId="{76A79E33-463A-461F-84BA-3602547800FD}" srcOrd="0" destOrd="0" presId="urn:microsoft.com/office/officeart/2008/layout/VerticalCurvedList"/>
    <dgm:cxn modelId="{36ACD724-C541-4CCD-9576-EB21A15E4B48}" type="presParOf" srcId="{F0D52BF3-1F10-4C8A-8AD6-DB89D328CC56}" destId="{E47AA7E9-7FCF-4F30-86F9-17093C32B8AD}" srcOrd="0" destOrd="0" presId="urn:microsoft.com/office/officeart/2008/layout/VerticalCurvedList"/>
    <dgm:cxn modelId="{75CC54AC-6205-4381-A3B6-3E93ECCE5666}" type="presParOf" srcId="{E47AA7E9-7FCF-4F30-86F9-17093C32B8AD}" destId="{BDDEF2A9-0F0C-4E97-A04B-C2A22B044C9D}" srcOrd="0" destOrd="0" presId="urn:microsoft.com/office/officeart/2008/layout/VerticalCurvedList"/>
    <dgm:cxn modelId="{2EF3E800-90D2-451D-94B6-F4A9C083BDCB}" type="presParOf" srcId="{BDDEF2A9-0F0C-4E97-A04B-C2A22B044C9D}" destId="{1C7507F6-41C5-4FBE-B0BB-AE277B9D7236}" srcOrd="0" destOrd="0" presId="urn:microsoft.com/office/officeart/2008/layout/VerticalCurvedList"/>
    <dgm:cxn modelId="{BF3383C2-C3B4-40D4-890D-F81E68D69E6D}" type="presParOf" srcId="{BDDEF2A9-0F0C-4E97-A04B-C2A22B044C9D}" destId="{D5DD7036-8971-4FCE-B921-92F8EFFD4F76}" srcOrd="1" destOrd="0" presId="urn:microsoft.com/office/officeart/2008/layout/VerticalCurvedList"/>
    <dgm:cxn modelId="{649B44C5-1096-4EC8-B722-79C80187989D}" type="presParOf" srcId="{BDDEF2A9-0F0C-4E97-A04B-C2A22B044C9D}" destId="{97BDCE2A-3580-41C4-9D1F-96963EACFED6}" srcOrd="2" destOrd="0" presId="urn:microsoft.com/office/officeart/2008/layout/VerticalCurvedList"/>
    <dgm:cxn modelId="{295C0BAA-8394-49F6-84E1-5F4F15574A58}" type="presParOf" srcId="{BDDEF2A9-0F0C-4E97-A04B-C2A22B044C9D}" destId="{BA6F3698-5E90-4C65-BE88-E67F5CF174A6}" srcOrd="3" destOrd="0" presId="urn:microsoft.com/office/officeart/2008/layout/VerticalCurvedList"/>
    <dgm:cxn modelId="{5269F77B-7AD4-4F45-A68F-707555F34367}" type="presParOf" srcId="{E47AA7E9-7FCF-4F30-86F9-17093C32B8AD}" destId="{76A79E33-463A-461F-84BA-3602547800FD}" srcOrd="1" destOrd="0" presId="urn:microsoft.com/office/officeart/2008/layout/VerticalCurvedList"/>
    <dgm:cxn modelId="{252B9334-E55A-4E6F-93AE-B75CE0ABCE30}" type="presParOf" srcId="{E47AA7E9-7FCF-4F30-86F9-17093C32B8AD}" destId="{84091C57-A50D-4852-AD2E-897F47B2344A}" srcOrd="2" destOrd="0" presId="urn:microsoft.com/office/officeart/2008/layout/VerticalCurvedList"/>
    <dgm:cxn modelId="{B819373B-383A-4D85-BC6E-3F388CE81860}" type="presParOf" srcId="{84091C57-A50D-4852-AD2E-897F47B2344A}" destId="{8AF3EB27-67BC-4ACF-9489-C8C1E8CAA90F}" srcOrd="0" destOrd="0" presId="urn:microsoft.com/office/officeart/2008/layout/VerticalCurvedList"/>
    <dgm:cxn modelId="{D23533DF-9A0A-4297-B82A-ECDB90449E6A}" type="presParOf" srcId="{E47AA7E9-7FCF-4F30-86F9-17093C32B8AD}" destId="{0E13C768-14DC-4E2F-A255-31B1FEF68818}" srcOrd="3" destOrd="0" presId="urn:microsoft.com/office/officeart/2008/layout/VerticalCurvedList"/>
    <dgm:cxn modelId="{EE01812F-43F7-4D5F-927A-1099176B3022}" type="presParOf" srcId="{E47AA7E9-7FCF-4F30-86F9-17093C32B8AD}" destId="{C8EAF800-E204-406E-8BA8-1C485A9484EE}" srcOrd="4" destOrd="0" presId="urn:microsoft.com/office/officeart/2008/layout/VerticalCurvedList"/>
    <dgm:cxn modelId="{C95D3D52-D9E2-47BE-9AC2-06252258F3C0}" type="presParOf" srcId="{C8EAF800-E204-406E-8BA8-1C485A9484EE}" destId="{2BBF0FBC-D01B-4987-A6BA-FB0139EFD5AC}" srcOrd="0" destOrd="0" presId="urn:microsoft.com/office/officeart/2008/layout/VerticalCurvedList"/>
    <dgm:cxn modelId="{E270812B-7715-4DA6-B64E-BA16BC6F9CB8}" type="presParOf" srcId="{E47AA7E9-7FCF-4F30-86F9-17093C32B8AD}" destId="{71D2C101-8F3A-4370-BE74-461B0BCE745C}" srcOrd="5" destOrd="0" presId="urn:microsoft.com/office/officeart/2008/layout/VerticalCurvedList"/>
    <dgm:cxn modelId="{FABE0A9E-D5C0-42DD-A330-85CBBB3977A0}" type="presParOf" srcId="{E47AA7E9-7FCF-4F30-86F9-17093C32B8AD}" destId="{116D8B51-A5BF-44AB-A4CE-FA0BCF51BB55}" srcOrd="6" destOrd="0" presId="urn:microsoft.com/office/officeart/2008/layout/VerticalCurvedList"/>
    <dgm:cxn modelId="{A022A18C-972A-4192-80A7-83330716F6ED}" type="presParOf" srcId="{116D8B51-A5BF-44AB-A4CE-FA0BCF51BB55}" destId="{65034224-9054-4DF5-8F20-5F3C31562659}" srcOrd="0" destOrd="0" presId="urn:microsoft.com/office/officeart/2008/layout/VerticalCurvedList"/>
    <dgm:cxn modelId="{9AC041F2-5B0E-42E1-8C97-CB370E63CFF2}" type="presParOf" srcId="{E47AA7E9-7FCF-4F30-86F9-17093C32B8AD}" destId="{4AA55B9C-A7E2-4ED3-B979-58EBDBD22E16}" srcOrd="7" destOrd="0" presId="urn:microsoft.com/office/officeart/2008/layout/VerticalCurvedList"/>
    <dgm:cxn modelId="{D3B859B9-F516-4BFE-BB3B-2B9CA34E46BA}" type="presParOf" srcId="{E47AA7E9-7FCF-4F30-86F9-17093C32B8AD}" destId="{9881EDA7-DA5A-46B3-9EE3-B416403B7C04}" srcOrd="8" destOrd="0" presId="urn:microsoft.com/office/officeart/2008/layout/VerticalCurvedList"/>
    <dgm:cxn modelId="{FF8CD227-FE5B-4A98-987A-AED79556C4B7}" type="presParOf" srcId="{9881EDA7-DA5A-46B3-9EE3-B416403B7C04}" destId="{9D708164-EAA7-4ACA-B49F-EE99EB01C0A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9B9C3D-4E9B-4368-A1F9-0185B1D6255A}" type="doc">
      <dgm:prSet loTypeId="urn:microsoft.com/office/officeart/2005/8/layout/bList2" loCatId="list" qsTypeId="urn:microsoft.com/office/officeart/2005/8/quickstyle/simple1" qsCatId="simple" csTypeId="urn:microsoft.com/office/officeart/2005/8/colors/accent0_3" csCatId="mainScheme" phldr="1"/>
      <dgm:spPr/>
    </dgm:pt>
    <dgm:pt modelId="{B175AD45-5E5F-437E-BA32-0A0D57296078}">
      <dgm:prSet phldrT="[文字]"/>
      <dgm:spPr/>
      <dgm:t>
        <a:bodyPr/>
        <a:lstStyle/>
        <a:p>
          <a:r>
            <a:rPr lang="zh-TW" altLang="en-US" dirty="0" smtClean="0"/>
            <a:t>超省錢</a:t>
          </a:r>
          <a:endParaRPr lang="zh-TW" altLang="en-US" dirty="0"/>
        </a:p>
      </dgm:t>
    </dgm:pt>
    <dgm:pt modelId="{595F71A8-C15B-45CE-9CCD-80A23754E97D}" type="parTrans" cxnId="{1022D54A-3DB3-4F34-8F3F-6DD2F9C90237}">
      <dgm:prSet/>
      <dgm:spPr/>
      <dgm:t>
        <a:bodyPr/>
        <a:lstStyle/>
        <a:p>
          <a:endParaRPr lang="zh-TW" altLang="en-US"/>
        </a:p>
      </dgm:t>
    </dgm:pt>
    <dgm:pt modelId="{B71114D9-8489-4AB5-959C-33177467C87F}" type="sibTrans" cxnId="{1022D54A-3DB3-4F34-8F3F-6DD2F9C90237}">
      <dgm:prSet/>
      <dgm:spPr/>
      <dgm:t>
        <a:bodyPr/>
        <a:lstStyle/>
        <a:p>
          <a:endParaRPr lang="zh-TW" altLang="en-US"/>
        </a:p>
      </dgm:t>
    </dgm:pt>
    <dgm:pt modelId="{73994727-C69B-48D0-A0D8-1A7FB541A55C}">
      <dgm:prSet phldrT="[文字]"/>
      <dgm:spPr/>
      <dgm:t>
        <a:bodyPr/>
        <a:lstStyle/>
        <a:p>
          <a:r>
            <a:rPr lang="zh-TW" altLang="en-US" dirty="0" smtClean="0"/>
            <a:t>超省力</a:t>
          </a:r>
          <a:endParaRPr lang="zh-TW" altLang="en-US" dirty="0"/>
        </a:p>
      </dgm:t>
    </dgm:pt>
    <dgm:pt modelId="{79E7A5B6-7D79-4540-BDF2-1EC1D3E591B0}" type="parTrans" cxnId="{044B3E7C-84F0-47C5-B82E-043253C9D49A}">
      <dgm:prSet/>
      <dgm:spPr/>
      <dgm:t>
        <a:bodyPr/>
        <a:lstStyle/>
        <a:p>
          <a:endParaRPr lang="zh-TW" altLang="en-US"/>
        </a:p>
      </dgm:t>
    </dgm:pt>
    <dgm:pt modelId="{56628C86-F739-4D3B-818D-5BAEC5E84B43}" type="sibTrans" cxnId="{044B3E7C-84F0-47C5-B82E-043253C9D49A}">
      <dgm:prSet/>
      <dgm:spPr/>
      <dgm:t>
        <a:bodyPr/>
        <a:lstStyle/>
        <a:p>
          <a:endParaRPr lang="zh-TW" altLang="en-US"/>
        </a:p>
      </dgm:t>
    </dgm:pt>
    <dgm:pt modelId="{2BF105B4-7891-4E8B-BF9E-882AAD94DA5C}">
      <dgm:prSet phldrT="[文字]"/>
      <dgm:spPr/>
      <dgm:t>
        <a:bodyPr/>
        <a:lstStyle/>
        <a:p>
          <a:r>
            <a:rPr lang="zh-TW" altLang="en-US" dirty="0" smtClean="0"/>
            <a:t>超多樣</a:t>
          </a:r>
          <a:endParaRPr lang="zh-TW" altLang="en-US" dirty="0"/>
        </a:p>
      </dgm:t>
    </dgm:pt>
    <dgm:pt modelId="{6A1D1731-CD8D-489B-A7B2-6E7911B0EBF3}" type="parTrans" cxnId="{9CFC2355-634B-4034-8031-0DA62239275D}">
      <dgm:prSet/>
      <dgm:spPr/>
      <dgm:t>
        <a:bodyPr/>
        <a:lstStyle/>
        <a:p>
          <a:endParaRPr lang="zh-TW" altLang="en-US"/>
        </a:p>
      </dgm:t>
    </dgm:pt>
    <dgm:pt modelId="{A3FD5CA9-2C5E-4D92-BDB2-98E5DC1A60B2}" type="sibTrans" cxnId="{9CFC2355-634B-4034-8031-0DA62239275D}">
      <dgm:prSet/>
      <dgm:spPr/>
      <dgm:t>
        <a:bodyPr/>
        <a:lstStyle/>
        <a:p>
          <a:endParaRPr lang="zh-TW" altLang="en-US"/>
        </a:p>
      </dgm:t>
    </dgm:pt>
    <dgm:pt modelId="{9B128410-B714-4CB0-8EFC-4742D4101D2A}">
      <dgm:prSet/>
      <dgm:spPr/>
      <dgm:t>
        <a:bodyPr/>
        <a:lstStyle/>
        <a:p>
          <a:r>
            <a:rPr lang="zh-TW" altLang="en-US" dirty="0" smtClean="0"/>
            <a:t>由於經費有限，目前為止在資料開放作業，無編列任何預算。</a:t>
          </a:r>
          <a:endParaRPr lang="zh-TW" altLang="en-US" dirty="0"/>
        </a:p>
      </dgm:t>
    </dgm:pt>
    <dgm:pt modelId="{116349A5-11CF-4A9A-BBC3-17072CCBED7E}" type="parTrans" cxnId="{42B4970B-960A-46C4-AD9C-560AADCB564A}">
      <dgm:prSet/>
      <dgm:spPr/>
      <dgm:t>
        <a:bodyPr/>
        <a:lstStyle/>
        <a:p>
          <a:endParaRPr lang="zh-TW" altLang="en-US"/>
        </a:p>
      </dgm:t>
    </dgm:pt>
    <dgm:pt modelId="{E132769A-41E3-43FA-AE8A-25F576D2DEDC}" type="sibTrans" cxnId="{42B4970B-960A-46C4-AD9C-560AADCB564A}">
      <dgm:prSet/>
      <dgm:spPr/>
      <dgm:t>
        <a:bodyPr/>
        <a:lstStyle/>
        <a:p>
          <a:endParaRPr lang="zh-TW" altLang="en-US"/>
        </a:p>
      </dgm:t>
    </dgm:pt>
    <dgm:pt modelId="{B47A7678-880E-422F-906E-42A00CEF8D68}">
      <dgm:prSet/>
      <dgm:spPr/>
      <dgm:t>
        <a:bodyPr/>
        <a:lstStyle/>
        <a:p>
          <a:r>
            <a:rPr lang="zh-TW" altLang="en-US" dirty="0" smtClean="0"/>
            <a:t>自行開發轉檔程式，並將本局資料庫使用的</a:t>
          </a:r>
          <a:r>
            <a:rPr lang="en-US" altLang="zh-TW" dirty="0" smtClean="0"/>
            <a:t>Big-5</a:t>
          </a:r>
          <a:r>
            <a:rPr lang="zh-TW" altLang="en-US" dirty="0" smtClean="0"/>
            <a:t>編碼格式轉換為</a:t>
          </a:r>
          <a:r>
            <a:rPr lang="en-US" altLang="zh-TW" dirty="0" smtClean="0"/>
            <a:t>UTF-8</a:t>
          </a:r>
          <a:r>
            <a:rPr lang="zh-TW" altLang="en-US" dirty="0" smtClean="0"/>
            <a:t>。</a:t>
          </a:r>
          <a:endParaRPr lang="zh-TW" altLang="en-US" dirty="0"/>
        </a:p>
      </dgm:t>
    </dgm:pt>
    <dgm:pt modelId="{4484EB52-F6FA-40D0-8AC3-FB3C97CD444D}" type="parTrans" cxnId="{B471E656-91A5-4806-9963-0306EB134196}">
      <dgm:prSet/>
      <dgm:spPr/>
      <dgm:t>
        <a:bodyPr/>
        <a:lstStyle/>
        <a:p>
          <a:endParaRPr lang="zh-TW" altLang="en-US"/>
        </a:p>
      </dgm:t>
    </dgm:pt>
    <dgm:pt modelId="{BD06C650-5185-49F3-AC87-9E3C3FF70675}" type="sibTrans" cxnId="{B471E656-91A5-4806-9963-0306EB134196}">
      <dgm:prSet/>
      <dgm:spPr/>
      <dgm:t>
        <a:bodyPr/>
        <a:lstStyle/>
        <a:p>
          <a:endParaRPr lang="zh-TW" altLang="en-US"/>
        </a:p>
      </dgm:t>
    </dgm:pt>
    <dgm:pt modelId="{A2B81218-D40E-4288-82E7-B78026D2095F}">
      <dgm:prSet/>
      <dgm:spPr/>
      <dgm:t>
        <a:bodyPr/>
        <a:lstStyle/>
        <a:p>
          <a:r>
            <a:rPr lang="zh-TW" altLang="en-US" dirty="0" smtClean="0"/>
            <a:t>資料集範圍涵蓋本局各項業務之民生資料項目。</a:t>
          </a:r>
          <a:r>
            <a:rPr lang="en-US" altLang="zh-TW" dirty="0" smtClean="0"/>
            <a:t>(</a:t>
          </a:r>
          <a:r>
            <a:rPr lang="zh-TW" altLang="en-US" dirty="0" smtClean="0"/>
            <a:t>電機、電子、機械</a:t>
          </a:r>
          <a:r>
            <a:rPr lang="en-US" altLang="zh-TW" dirty="0" smtClean="0"/>
            <a:t>…)</a:t>
          </a:r>
          <a:endParaRPr lang="zh-TW" altLang="en-US" dirty="0"/>
        </a:p>
      </dgm:t>
    </dgm:pt>
    <dgm:pt modelId="{7511CDC4-2FE4-4388-9523-E50792CC6C23}" type="parTrans" cxnId="{A258F0A7-C5F4-4BAF-BFD4-8A8233AD2763}">
      <dgm:prSet/>
      <dgm:spPr/>
      <dgm:t>
        <a:bodyPr/>
        <a:lstStyle/>
        <a:p>
          <a:endParaRPr lang="zh-TW" altLang="en-US"/>
        </a:p>
      </dgm:t>
    </dgm:pt>
    <dgm:pt modelId="{4A1538E5-4D73-4EA6-926B-3B1DA4AAD079}" type="sibTrans" cxnId="{A258F0A7-C5F4-4BAF-BFD4-8A8233AD2763}">
      <dgm:prSet/>
      <dgm:spPr/>
      <dgm:t>
        <a:bodyPr/>
        <a:lstStyle/>
        <a:p>
          <a:endParaRPr lang="zh-TW" altLang="en-US"/>
        </a:p>
      </dgm:t>
    </dgm:pt>
    <dgm:pt modelId="{FF54C22C-AEF3-4F99-9D2B-25B76C5AEC17}" type="pres">
      <dgm:prSet presAssocID="{1C9B9C3D-4E9B-4368-A1F9-0185B1D6255A}" presName="diagram" presStyleCnt="0">
        <dgm:presLayoutVars>
          <dgm:dir/>
          <dgm:animLvl val="lvl"/>
          <dgm:resizeHandles val="exact"/>
        </dgm:presLayoutVars>
      </dgm:prSet>
      <dgm:spPr/>
    </dgm:pt>
    <dgm:pt modelId="{4CEAEE30-5DB1-4FBE-9940-975B7F886683}" type="pres">
      <dgm:prSet presAssocID="{B175AD45-5E5F-437E-BA32-0A0D57296078}" presName="compNode" presStyleCnt="0"/>
      <dgm:spPr/>
    </dgm:pt>
    <dgm:pt modelId="{8CEEC9C5-7DFE-4B60-A68C-09E5BE1D6999}" type="pres">
      <dgm:prSet presAssocID="{B175AD45-5E5F-437E-BA32-0A0D57296078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FE73D0D-0356-4A1F-A424-7AC25D2269FC}" type="pres">
      <dgm:prSet presAssocID="{B175AD45-5E5F-437E-BA32-0A0D5729607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10EE77B-38BE-4F93-AD4C-40D68E769840}" type="pres">
      <dgm:prSet presAssocID="{B175AD45-5E5F-437E-BA32-0A0D57296078}" presName="parentRect" presStyleLbl="alignNode1" presStyleIdx="0" presStyleCnt="3" custScaleY="106509"/>
      <dgm:spPr/>
      <dgm:t>
        <a:bodyPr/>
        <a:lstStyle/>
        <a:p>
          <a:endParaRPr lang="zh-TW" altLang="en-US"/>
        </a:p>
      </dgm:t>
    </dgm:pt>
    <dgm:pt modelId="{9E5ABB92-FA0D-4B9B-B896-3FBAB38A04BC}" type="pres">
      <dgm:prSet presAssocID="{B175AD45-5E5F-437E-BA32-0A0D57296078}" presName="adorn" presStyleLbl="fgAccFollowNode1" presStyleIdx="0" presStyleCnt="3" custLinFactNeighborX="-6831" custLinFactNeighborY="-1446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6E0C89E6-77DB-47A3-8414-AAEEBE64EDA8}" type="pres">
      <dgm:prSet presAssocID="{B71114D9-8489-4AB5-959C-33177467C87F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E66D8629-A584-45F8-BB50-F71F648C0AD7}" type="pres">
      <dgm:prSet presAssocID="{73994727-C69B-48D0-A0D8-1A7FB541A55C}" presName="compNode" presStyleCnt="0"/>
      <dgm:spPr/>
    </dgm:pt>
    <dgm:pt modelId="{CC672E0B-0969-4A04-B621-B36840883137}" type="pres">
      <dgm:prSet presAssocID="{73994727-C69B-48D0-A0D8-1A7FB541A55C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1C3A0CF-2BBF-4E01-8F79-BB2E7F32F1ED}" type="pres">
      <dgm:prSet presAssocID="{73994727-C69B-48D0-A0D8-1A7FB541A55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EC989E9-3416-46D3-B2E4-60DEE1A79EEB}" type="pres">
      <dgm:prSet presAssocID="{73994727-C69B-48D0-A0D8-1A7FB541A55C}" presName="parentRect" presStyleLbl="alignNode1" presStyleIdx="1" presStyleCnt="3"/>
      <dgm:spPr/>
      <dgm:t>
        <a:bodyPr/>
        <a:lstStyle/>
        <a:p>
          <a:endParaRPr lang="zh-TW" altLang="en-US"/>
        </a:p>
      </dgm:t>
    </dgm:pt>
    <dgm:pt modelId="{21E42C21-FF87-477D-9FD2-4BF1AB834A9B}" type="pres">
      <dgm:prSet presAssocID="{73994727-C69B-48D0-A0D8-1A7FB541A55C}" presName="adorn" presStyleLbl="fgAccFollowNode1" presStyleIdx="1" presStyleCnt="3" custLinFactNeighborX="-18731" custLinFactNeighborY="-1755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CC53968-61E7-4C82-9A1A-51E2A924F0F5}" type="pres">
      <dgm:prSet presAssocID="{56628C86-F739-4D3B-818D-5BAEC5E84B43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733AAD46-52B8-4285-84D0-3CC430A42A34}" type="pres">
      <dgm:prSet presAssocID="{2BF105B4-7891-4E8B-BF9E-882AAD94DA5C}" presName="compNode" presStyleCnt="0"/>
      <dgm:spPr/>
    </dgm:pt>
    <dgm:pt modelId="{46AC2BA5-AD5F-467C-B85B-3D512FB92D20}" type="pres">
      <dgm:prSet presAssocID="{2BF105B4-7891-4E8B-BF9E-882AAD94DA5C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7D542ED-9F63-4509-9976-65D79B32A510}" type="pres">
      <dgm:prSet presAssocID="{2BF105B4-7891-4E8B-BF9E-882AAD94DA5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7152EAE-7585-4C64-865D-69D01D874905}" type="pres">
      <dgm:prSet presAssocID="{2BF105B4-7891-4E8B-BF9E-882AAD94DA5C}" presName="parentRect" presStyleLbl="alignNode1" presStyleIdx="2" presStyleCnt="3"/>
      <dgm:spPr/>
      <dgm:t>
        <a:bodyPr/>
        <a:lstStyle/>
        <a:p>
          <a:endParaRPr lang="zh-TW" altLang="en-US"/>
        </a:p>
      </dgm:t>
    </dgm:pt>
    <dgm:pt modelId="{A9358582-F272-4DC7-A2CF-25F7F6059865}" type="pres">
      <dgm:prSet presAssocID="{2BF105B4-7891-4E8B-BF9E-882AAD94DA5C}" presName="adorn" presStyleLbl="fgAccFollowNode1" presStyleIdx="2" presStyleCnt="3" custLinFactNeighborX="-11066" custLinFactNeighborY="-1755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1022D54A-3DB3-4F34-8F3F-6DD2F9C90237}" srcId="{1C9B9C3D-4E9B-4368-A1F9-0185B1D6255A}" destId="{B175AD45-5E5F-437E-BA32-0A0D57296078}" srcOrd="0" destOrd="0" parTransId="{595F71A8-C15B-45CE-9CCD-80A23754E97D}" sibTransId="{B71114D9-8489-4AB5-959C-33177467C87F}"/>
    <dgm:cxn modelId="{B36D9505-F5F3-47BE-B9B8-A41FDBB70957}" type="presOf" srcId="{B47A7678-880E-422F-906E-42A00CEF8D68}" destId="{CC672E0B-0969-4A04-B621-B36840883137}" srcOrd="0" destOrd="0" presId="urn:microsoft.com/office/officeart/2005/8/layout/bList2"/>
    <dgm:cxn modelId="{50973FFB-1B29-4CB4-A291-0D8E579F403D}" type="presOf" srcId="{73994727-C69B-48D0-A0D8-1A7FB541A55C}" destId="{B1C3A0CF-2BBF-4E01-8F79-BB2E7F32F1ED}" srcOrd="0" destOrd="0" presId="urn:microsoft.com/office/officeart/2005/8/layout/bList2"/>
    <dgm:cxn modelId="{FA6C7151-7B6F-4CA5-AD07-C57CEA9656CF}" type="presOf" srcId="{B175AD45-5E5F-437E-BA32-0A0D57296078}" destId="{A10EE77B-38BE-4F93-AD4C-40D68E769840}" srcOrd="1" destOrd="0" presId="urn:microsoft.com/office/officeart/2005/8/layout/bList2"/>
    <dgm:cxn modelId="{A651108D-071A-4CA3-BD24-66A740DB650D}" type="presOf" srcId="{B175AD45-5E5F-437E-BA32-0A0D57296078}" destId="{4FE73D0D-0356-4A1F-A424-7AC25D2269FC}" srcOrd="0" destOrd="0" presId="urn:microsoft.com/office/officeart/2005/8/layout/bList2"/>
    <dgm:cxn modelId="{BC9AEFAB-359B-42D1-9972-5982EF07DBAF}" type="presOf" srcId="{2BF105B4-7891-4E8B-BF9E-882AAD94DA5C}" destId="{47D542ED-9F63-4509-9976-65D79B32A510}" srcOrd="0" destOrd="0" presId="urn:microsoft.com/office/officeart/2005/8/layout/bList2"/>
    <dgm:cxn modelId="{9A78E713-3CF0-45F4-96B3-E44374768AC9}" type="presOf" srcId="{B71114D9-8489-4AB5-959C-33177467C87F}" destId="{6E0C89E6-77DB-47A3-8414-AAEEBE64EDA8}" srcOrd="0" destOrd="0" presId="urn:microsoft.com/office/officeart/2005/8/layout/bList2"/>
    <dgm:cxn modelId="{1F369149-29EB-4302-BF80-6A9E92D24A1C}" type="presOf" srcId="{73994727-C69B-48D0-A0D8-1A7FB541A55C}" destId="{6EC989E9-3416-46D3-B2E4-60DEE1A79EEB}" srcOrd="1" destOrd="0" presId="urn:microsoft.com/office/officeart/2005/8/layout/bList2"/>
    <dgm:cxn modelId="{044B3E7C-84F0-47C5-B82E-043253C9D49A}" srcId="{1C9B9C3D-4E9B-4368-A1F9-0185B1D6255A}" destId="{73994727-C69B-48D0-A0D8-1A7FB541A55C}" srcOrd="1" destOrd="0" parTransId="{79E7A5B6-7D79-4540-BDF2-1EC1D3E591B0}" sibTransId="{56628C86-F739-4D3B-818D-5BAEC5E84B43}"/>
    <dgm:cxn modelId="{39E38704-E5FE-4F8F-A9AA-7AABBEF78C10}" type="presOf" srcId="{9B128410-B714-4CB0-8EFC-4742D4101D2A}" destId="{8CEEC9C5-7DFE-4B60-A68C-09E5BE1D6999}" srcOrd="0" destOrd="0" presId="urn:microsoft.com/office/officeart/2005/8/layout/bList2"/>
    <dgm:cxn modelId="{B471E656-91A5-4806-9963-0306EB134196}" srcId="{73994727-C69B-48D0-A0D8-1A7FB541A55C}" destId="{B47A7678-880E-422F-906E-42A00CEF8D68}" srcOrd="0" destOrd="0" parTransId="{4484EB52-F6FA-40D0-8AC3-FB3C97CD444D}" sibTransId="{BD06C650-5185-49F3-AC87-9E3C3FF70675}"/>
    <dgm:cxn modelId="{5B01B61F-7B0F-4D4F-9FD7-9CC39492B8ED}" type="presOf" srcId="{1C9B9C3D-4E9B-4368-A1F9-0185B1D6255A}" destId="{FF54C22C-AEF3-4F99-9D2B-25B76C5AEC17}" srcOrd="0" destOrd="0" presId="urn:microsoft.com/office/officeart/2005/8/layout/bList2"/>
    <dgm:cxn modelId="{6D6D8145-7498-4CE9-9AA4-E7A5FA673A3B}" type="presOf" srcId="{A2B81218-D40E-4288-82E7-B78026D2095F}" destId="{46AC2BA5-AD5F-467C-B85B-3D512FB92D20}" srcOrd="0" destOrd="0" presId="urn:microsoft.com/office/officeart/2005/8/layout/bList2"/>
    <dgm:cxn modelId="{42B4970B-960A-46C4-AD9C-560AADCB564A}" srcId="{B175AD45-5E5F-437E-BA32-0A0D57296078}" destId="{9B128410-B714-4CB0-8EFC-4742D4101D2A}" srcOrd="0" destOrd="0" parTransId="{116349A5-11CF-4A9A-BBC3-17072CCBED7E}" sibTransId="{E132769A-41E3-43FA-AE8A-25F576D2DEDC}"/>
    <dgm:cxn modelId="{73EA42BF-488F-4DB1-AA18-CF70CBBBD0D0}" type="presOf" srcId="{56628C86-F739-4D3B-818D-5BAEC5E84B43}" destId="{2CC53968-61E7-4C82-9A1A-51E2A924F0F5}" srcOrd="0" destOrd="0" presId="urn:microsoft.com/office/officeart/2005/8/layout/bList2"/>
    <dgm:cxn modelId="{9CFC2355-634B-4034-8031-0DA62239275D}" srcId="{1C9B9C3D-4E9B-4368-A1F9-0185B1D6255A}" destId="{2BF105B4-7891-4E8B-BF9E-882AAD94DA5C}" srcOrd="2" destOrd="0" parTransId="{6A1D1731-CD8D-489B-A7B2-6E7911B0EBF3}" sibTransId="{A3FD5CA9-2C5E-4D92-BDB2-98E5DC1A60B2}"/>
    <dgm:cxn modelId="{A258F0A7-C5F4-4BAF-BFD4-8A8233AD2763}" srcId="{2BF105B4-7891-4E8B-BF9E-882AAD94DA5C}" destId="{A2B81218-D40E-4288-82E7-B78026D2095F}" srcOrd="0" destOrd="0" parTransId="{7511CDC4-2FE4-4388-9523-E50792CC6C23}" sibTransId="{4A1538E5-4D73-4EA6-926B-3B1DA4AAD079}"/>
    <dgm:cxn modelId="{92FB2034-9076-47E3-98F4-8400841811F8}" type="presOf" srcId="{2BF105B4-7891-4E8B-BF9E-882AAD94DA5C}" destId="{C7152EAE-7585-4C64-865D-69D01D874905}" srcOrd="1" destOrd="0" presId="urn:microsoft.com/office/officeart/2005/8/layout/bList2"/>
    <dgm:cxn modelId="{0C125B36-65BD-4472-88F8-306B85FF7859}" type="presParOf" srcId="{FF54C22C-AEF3-4F99-9D2B-25B76C5AEC17}" destId="{4CEAEE30-5DB1-4FBE-9940-975B7F886683}" srcOrd="0" destOrd="0" presId="urn:microsoft.com/office/officeart/2005/8/layout/bList2"/>
    <dgm:cxn modelId="{1E52D32B-756E-43D8-B869-B76424BCDBB4}" type="presParOf" srcId="{4CEAEE30-5DB1-4FBE-9940-975B7F886683}" destId="{8CEEC9C5-7DFE-4B60-A68C-09E5BE1D6999}" srcOrd="0" destOrd="0" presId="urn:microsoft.com/office/officeart/2005/8/layout/bList2"/>
    <dgm:cxn modelId="{9B7EA6AD-CB6E-420B-87F7-4F4D4295AEF2}" type="presParOf" srcId="{4CEAEE30-5DB1-4FBE-9940-975B7F886683}" destId="{4FE73D0D-0356-4A1F-A424-7AC25D2269FC}" srcOrd="1" destOrd="0" presId="urn:microsoft.com/office/officeart/2005/8/layout/bList2"/>
    <dgm:cxn modelId="{DCF83708-7C6E-47BB-9740-E693C26004F6}" type="presParOf" srcId="{4CEAEE30-5DB1-4FBE-9940-975B7F886683}" destId="{A10EE77B-38BE-4F93-AD4C-40D68E769840}" srcOrd="2" destOrd="0" presId="urn:microsoft.com/office/officeart/2005/8/layout/bList2"/>
    <dgm:cxn modelId="{6D811C0D-1013-40F5-8AA1-473E79F6B319}" type="presParOf" srcId="{4CEAEE30-5DB1-4FBE-9940-975B7F886683}" destId="{9E5ABB92-FA0D-4B9B-B896-3FBAB38A04BC}" srcOrd="3" destOrd="0" presId="urn:microsoft.com/office/officeart/2005/8/layout/bList2"/>
    <dgm:cxn modelId="{7070C2B4-2B09-4376-BDB3-E62825AFCFF8}" type="presParOf" srcId="{FF54C22C-AEF3-4F99-9D2B-25B76C5AEC17}" destId="{6E0C89E6-77DB-47A3-8414-AAEEBE64EDA8}" srcOrd="1" destOrd="0" presId="urn:microsoft.com/office/officeart/2005/8/layout/bList2"/>
    <dgm:cxn modelId="{C0067B39-40FA-4B3A-BA92-D3D4111E6077}" type="presParOf" srcId="{FF54C22C-AEF3-4F99-9D2B-25B76C5AEC17}" destId="{E66D8629-A584-45F8-BB50-F71F648C0AD7}" srcOrd="2" destOrd="0" presId="urn:microsoft.com/office/officeart/2005/8/layout/bList2"/>
    <dgm:cxn modelId="{6AA3E4E0-F37D-4E67-8721-84F1B163910C}" type="presParOf" srcId="{E66D8629-A584-45F8-BB50-F71F648C0AD7}" destId="{CC672E0B-0969-4A04-B621-B36840883137}" srcOrd="0" destOrd="0" presId="urn:microsoft.com/office/officeart/2005/8/layout/bList2"/>
    <dgm:cxn modelId="{2B07E050-1A9C-429A-8926-4CE9F1CB0B32}" type="presParOf" srcId="{E66D8629-A584-45F8-BB50-F71F648C0AD7}" destId="{B1C3A0CF-2BBF-4E01-8F79-BB2E7F32F1ED}" srcOrd="1" destOrd="0" presId="urn:microsoft.com/office/officeart/2005/8/layout/bList2"/>
    <dgm:cxn modelId="{38E796CB-BFE7-4BC1-9E76-ACF1A4BB9820}" type="presParOf" srcId="{E66D8629-A584-45F8-BB50-F71F648C0AD7}" destId="{6EC989E9-3416-46D3-B2E4-60DEE1A79EEB}" srcOrd="2" destOrd="0" presId="urn:microsoft.com/office/officeart/2005/8/layout/bList2"/>
    <dgm:cxn modelId="{2679F99B-374C-49C3-92A5-AFF70FF38D79}" type="presParOf" srcId="{E66D8629-A584-45F8-BB50-F71F648C0AD7}" destId="{21E42C21-FF87-477D-9FD2-4BF1AB834A9B}" srcOrd="3" destOrd="0" presId="urn:microsoft.com/office/officeart/2005/8/layout/bList2"/>
    <dgm:cxn modelId="{1002C3A7-D2E9-402B-A192-3816655BCB5A}" type="presParOf" srcId="{FF54C22C-AEF3-4F99-9D2B-25B76C5AEC17}" destId="{2CC53968-61E7-4C82-9A1A-51E2A924F0F5}" srcOrd="3" destOrd="0" presId="urn:microsoft.com/office/officeart/2005/8/layout/bList2"/>
    <dgm:cxn modelId="{4689A78A-F668-4E73-88BB-8A958668CFC9}" type="presParOf" srcId="{FF54C22C-AEF3-4F99-9D2B-25B76C5AEC17}" destId="{733AAD46-52B8-4285-84D0-3CC430A42A34}" srcOrd="4" destOrd="0" presId="urn:microsoft.com/office/officeart/2005/8/layout/bList2"/>
    <dgm:cxn modelId="{D3BB14B9-7535-427A-A40A-F70FB4201F9E}" type="presParOf" srcId="{733AAD46-52B8-4285-84D0-3CC430A42A34}" destId="{46AC2BA5-AD5F-467C-B85B-3D512FB92D20}" srcOrd="0" destOrd="0" presId="urn:microsoft.com/office/officeart/2005/8/layout/bList2"/>
    <dgm:cxn modelId="{89EFD801-E844-4576-B361-1DB0C9158851}" type="presParOf" srcId="{733AAD46-52B8-4285-84D0-3CC430A42A34}" destId="{47D542ED-9F63-4509-9976-65D79B32A510}" srcOrd="1" destOrd="0" presId="urn:microsoft.com/office/officeart/2005/8/layout/bList2"/>
    <dgm:cxn modelId="{A1F7AE39-3BE7-40CB-9C9F-543ED76E4241}" type="presParOf" srcId="{733AAD46-52B8-4285-84D0-3CC430A42A34}" destId="{C7152EAE-7585-4C64-865D-69D01D874905}" srcOrd="2" destOrd="0" presId="urn:microsoft.com/office/officeart/2005/8/layout/bList2"/>
    <dgm:cxn modelId="{7FD05CA8-E844-4E87-8E29-910AECB4162C}" type="presParOf" srcId="{733AAD46-52B8-4285-84D0-3CC430A42A34}" destId="{A9358582-F272-4DC7-A2CF-25F7F6059865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80B035-C268-4F0F-928B-5DDB317B0BC3}" type="doc">
      <dgm:prSet loTypeId="urn:microsoft.com/office/officeart/2005/8/layout/funnel1" loCatId="process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zh-TW" altLang="en-US"/>
        </a:p>
      </dgm:t>
    </dgm:pt>
    <dgm:pt modelId="{64C17119-E2FD-48AC-B519-7F0F35C24290}">
      <dgm:prSet phldrT="[文字]"/>
      <dgm:spPr/>
      <dgm:t>
        <a:bodyPr/>
        <a:lstStyle/>
        <a:p>
          <a:r>
            <a:rPr lang="zh-TW" altLang="en-US" dirty="0" smtClean="0"/>
            <a:t>各類貨品檢驗合格名單</a:t>
          </a:r>
          <a:endParaRPr lang="zh-TW" altLang="en-US" dirty="0"/>
        </a:p>
      </dgm:t>
    </dgm:pt>
    <dgm:pt modelId="{6467951B-1E3C-4607-9DBB-71A3A9D64CE9}" type="parTrans" cxnId="{FFC65A93-8809-4FD3-8A1F-DB86924521D8}">
      <dgm:prSet/>
      <dgm:spPr/>
      <dgm:t>
        <a:bodyPr/>
        <a:lstStyle/>
        <a:p>
          <a:endParaRPr lang="zh-TW" altLang="en-US"/>
        </a:p>
      </dgm:t>
    </dgm:pt>
    <dgm:pt modelId="{A3DD1931-A081-472E-82A5-53DB0E392943}" type="sibTrans" cxnId="{FFC65A93-8809-4FD3-8A1F-DB86924521D8}">
      <dgm:prSet/>
      <dgm:spPr/>
      <dgm:t>
        <a:bodyPr/>
        <a:lstStyle/>
        <a:p>
          <a:endParaRPr lang="zh-TW" altLang="en-US"/>
        </a:p>
      </dgm:t>
    </dgm:pt>
    <dgm:pt modelId="{B5F85467-1F7F-49B5-ADD7-FF23867E430E}">
      <dgm:prSet phldrT="[文字]"/>
      <dgm:spPr/>
      <dgm:t>
        <a:bodyPr/>
        <a:lstStyle/>
        <a:p>
          <a:r>
            <a:rPr lang="zh-TW" altLang="en-US" dirty="0" smtClean="0"/>
            <a:t>違反商品檢驗規定商品及廠商資料明細</a:t>
          </a:r>
          <a:endParaRPr lang="zh-TW" altLang="en-US" dirty="0"/>
        </a:p>
      </dgm:t>
    </dgm:pt>
    <dgm:pt modelId="{3F57DFC8-B1C0-41D6-8696-9317991A8B8B}" type="parTrans" cxnId="{CE164E89-2F36-4011-8775-B39D80BBCFF9}">
      <dgm:prSet/>
      <dgm:spPr/>
      <dgm:t>
        <a:bodyPr/>
        <a:lstStyle/>
        <a:p>
          <a:endParaRPr lang="zh-TW" altLang="en-US"/>
        </a:p>
      </dgm:t>
    </dgm:pt>
    <dgm:pt modelId="{8783C312-7B9E-4CAD-9DF3-CA4DFD855992}" type="sibTrans" cxnId="{CE164E89-2F36-4011-8775-B39D80BBCFF9}">
      <dgm:prSet/>
      <dgm:spPr/>
      <dgm:t>
        <a:bodyPr/>
        <a:lstStyle/>
        <a:p>
          <a:endParaRPr lang="zh-TW" altLang="en-US"/>
        </a:p>
      </dgm:t>
    </dgm:pt>
    <dgm:pt modelId="{DAE4C0E0-3C03-4F2A-BB41-9BA7686AD1C9}">
      <dgm:prSet phldrT="[文字]"/>
      <dgm:spPr/>
      <dgm:t>
        <a:bodyPr/>
        <a:lstStyle/>
        <a:p>
          <a:r>
            <a:rPr lang="zh-TW" altLang="en-US" dirty="0" smtClean="0"/>
            <a:t>各類驗證登錄證書資料集</a:t>
          </a:r>
          <a:endParaRPr lang="zh-TW" altLang="en-US" dirty="0"/>
        </a:p>
      </dgm:t>
    </dgm:pt>
    <dgm:pt modelId="{E6CADE65-9AEF-46E4-9F49-6BA0DC2A6B86}" type="parTrans" cxnId="{9CBC0A84-B90A-4D16-8367-CABACDA8570C}">
      <dgm:prSet/>
      <dgm:spPr/>
      <dgm:t>
        <a:bodyPr/>
        <a:lstStyle/>
        <a:p>
          <a:endParaRPr lang="zh-TW" altLang="en-US"/>
        </a:p>
      </dgm:t>
    </dgm:pt>
    <dgm:pt modelId="{87C5AA64-2122-459A-BDA1-8C48980DC0C6}" type="sibTrans" cxnId="{9CBC0A84-B90A-4D16-8367-CABACDA8570C}">
      <dgm:prSet/>
      <dgm:spPr/>
      <dgm:t>
        <a:bodyPr/>
        <a:lstStyle/>
        <a:p>
          <a:endParaRPr lang="zh-TW" altLang="en-US"/>
        </a:p>
      </dgm:t>
    </dgm:pt>
    <dgm:pt modelId="{99C8A976-AC5D-4A7F-9A35-28097F1696B7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而我們想要告訴民眾的是商品安全</a:t>
          </a:r>
          <a:endParaRPr lang="zh-TW" altLang="en-US" sz="3200" b="1" dirty="0">
            <a:solidFill>
              <a:srgbClr val="FF000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8DF10EE-6BDB-4357-BD7F-5DD0E933091B}" type="parTrans" cxnId="{DC9070BE-A1E9-4EC1-81D1-B4BE7A91C69F}">
      <dgm:prSet/>
      <dgm:spPr/>
      <dgm:t>
        <a:bodyPr/>
        <a:lstStyle/>
        <a:p>
          <a:endParaRPr lang="zh-TW" altLang="en-US"/>
        </a:p>
      </dgm:t>
    </dgm:pt>
    <dgm:pt modelId="{19BFA9A1-ABE6-4A79-8854-6F706726F383}" type="sibTrans" cxnId="{DC9070BE-A1E9-4EC1-81D1-B4BE7A91C69F}">
      <dgm:prSet/>
      <dgm:spPr/>
      <dgm:t>
        <a:bodyPr/>
        <a:lstStyle/>
        <a:p>
          <a:endParaRPr lang="zh-TW" altLang="en-US"/>
        </a:p>
      </dgm:t>
    </dgm:pt>
    <dgm:pt modelId="{F9D7E693-723E-4B8E-BB7A-3A8B06BF8043}" type="pres">
      <dgm:prSet presAssocID="{3B80B035-C268-4F0F-928B-5DDB317B0BC3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2AFF392-B9D2-48C3-83E1-6FB626D8D7AC}" type="pres">
      <dgm:prSet presAssocID="{3B80B035-C268-4F0F-928B-5DDB317B0BC3}" presName="ellipse" presStyleLbl="trBgShp" presStyleIdx="0" presStyleCnt="1"/>
      <dgm:spPr/>
      <dgm:t>
        <a:bodyPr/>
        <a:lstStyle/>
        <a:p>
          <a:endParaRPr lang="zh-TW" altLang="en-US"/>
        </a:p>
      </dgm:t>
    </dgm:pt>
    <dgm:pt modelId="{34F6A87E-5E94-44EA-B829-73ED93B49624}" type="pres">
      <dgm:prSet presAssocID="{3B80B035-C268-4F0F-928B-5DDB317B0BC3}" presName="arrow1" presStyleLbl="fgShp" presStyleIdx="0" presStyleCnt="1"/>
      <dgm:spPr/>
      <dgm:t>
        <a:bodyPr/>
        <a:lstStyle/>
        <a:p>
          <a:endParaRPr lang="zh-TW" altLang="en-US"/>
        </a:p>
      </dgm:t>
    </dgm:pt>
    <dgm:pt modelId="{1854F95D-2F71-4696-8B93-0F411B3A50A7}" type="pres">
      <dgm:prSet presAssocID="{3B80B035-C268-4F0F-928B-5DDB317B0BC3}" presName="rectangle" presStyleLbl="revTx" presStyleIdx="0" presStyleCnt="1" custLinFactNeighborX="580" custLinFactNeighborY="1325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32FBA12-A568-485B-8210-0CDC394486EB}" type="pres">
      <dgm:prSet presAssocID="{B5F85467-1F7F-49B5-ADD7-FF23867E430E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DCA1F19-5D2B-4178-934D-32F927780FFC}" type="pres">
      <dgm:prSet presAssocID="{DAE4C0E0-3C03-4F2A-BB41-9BA7686AD1C9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301A0F2-4608-4A8B-9B32-E5FDFC7BADA9}" type="pres">
      <dgm:prSet presAssocID="{99C8A976-AC5D-4A7F-9A35-28097F1696B7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C9F65A-6E48-476B-BB1B-A16667C63253}" type="pres">
      <dgm:prSet presAssocID="{3B80B035-C268-4F0F-928B-5DDB317B0BC3}" presName="funnel" presStyleLbl="trAlignAcc1" presStyleIdx="0" presStyleCnt="1"/>
      <dgm:spPr/>
      <dgm:t>
        <a:bodyPr/>
        <a:lstStyle/>
        <a:p>
          <a:endParaRPr lang="zh-TW" altLang="en-US"/>
        </a:p>
      </dgm:t>
    </dgm:pt>
  </dgm:ptLst>
  <dgm:cxnLst>
    <dgm:cxn modelId="{FFC65A93-8809-4FD3-8A1F-DB86924521D8}" srcId="{3B80B035-C268-4F0F-928B-5DDB317B0BC3}" destId="{64C17119-E2FD-48AC-B519-7F0F35C24290}" srcOrd="0" destOrd="0" parTransId="{6467951B-1E3C-4607-9DBB-71A3A9D64CE9}" sibTransId="{A3DD1931-A081-472E-82A5-53DB0E392943}"/>
    <dgm:cxn modelId="{DC9070BE-A1E9-4EC1-81D1-B4BE7A91C69F}" srcId="{3B80B035-C268-4F0F-928B-5DDB317B0BC3}" destId="{99C8A976-AC5D-4A7F-9A35-28097F1696B7}" srcOrd="3" destOrd="0" parTransId="{58DF10EE-6BDB-4357-BD7F-5DD0E933091B}" sibTransId="{19BFA9A1-ABE6-4A79-8854-6F706726F383}"/>
    <dgm:cxn modelId="{B8F38A87-D5EE-4A71-A0D1-56B3A52A0788}" type="presOf" srcId="{DAE4C0E0-3C03-4F2A-BB41-9BA7686AD1C9}" destId="{132FBA12-A568-485B-8210-0CDC394486EB}" srcOrd="0" destOrd="0" presId="urn:microsoft.com/office/officeart/2005/8/layout/funnel1"/>
    <dgm:cxn modelId="{CE164E89-2F36-4011-8775-B39D80BBCFF9}" srcId="{3B80B035-C268-4F0F-928B-5DDB317B0BC3}" destId="{B5F85467-1F7F-49B5-ADD7-FF23867E430E}" srcOrd="1" destOrd="0" parTransId="{3F57DFC8-B1C0-41D6-8696-9317991A8B8B}" sibTransId="{8783C312-7B9E-4CAD-9DF3-CA4DFD855992}"/>
    <dgm:cxn modelId="{1774BE25-6F14-4947-90C7-D2B370B55472}" type="presOf" srcId="{64C17119-E2FD-48AC-B519-7F0F35C24290}" destId="{4301A0F2-4608-4A8B-9B32-E5FDFC7BADA9}" srcOrd="0" destOrd="0" presId="urn:microsoft.com/office/officeart/2005/8/layout/funnel1"/>
    <dgm:cxn modelId="{9CBC0A84-B90A-4D16-8367-CABACDA8570C}" srcId="{3B80B035-C268-4F0F-928B-5DDB317B0BC3}" destId="{DAE4C0E0-3C03-4F2A-BB41-9BA7686AD1C9}" srcOrd="2" destOrd="0" parTransId="{E6CADE65-9AEF-46E4-9F49-6BA0DC2A6B86}" sibTransId="{87C5AA64-2122-459A-BDA1-8C48980DC0C6}"/>
    <dgm:cxn modelId="{ED8A4D85-1DDF-49BE-B4E6-26647D76EE60}" type="presOf" srcId="{3B80B035-C268-4F0F-928B-5DDB317B0BC3}" destId="{F9D7E693-723E-4B8E-BB7A-3A8B06BF8043}" srcOrd="0" destOrd="0" presId="urn:microsoft.com/office/officeart/2005/8/layout/funnel1"/>
    <dgm:cxn modelId="{5C944569-8739-431C-8D26-BA2A434ACA2D}" type="presOf" srcId="{B5F85467-1F7F-49B5-ADD7-FF23867E430E}" destId="{7DCA1F19-5D2B-4178-934D-32F927780FFC}" srcOrd="0" destOrd="0" presId="urn:microsoft.com/office/officeart/2005/8/layout/funnel1"/>
    <dgm:cxn modelId="{E854524E-0D18-48A9-B6D3-A2C3AE2A057E}" type="presOf" srcId="{99C8A976-AC5D-4A7F-9A35-28097F1696B7}" destId="{1854F95D-2F71-4696-8B93-0F411B3A50A7}" srcOrd="0" destOrd="0" presId="urn:microsoft.com/office/officeart/2005/8/layout/funnel1"/>
    <dgm:cxn modelId="{47EC9392-5CFB-4C75-8FB8-CA39E741F557}" type="presParOf" srcId="{F9D7E693-723E-4B8E-BB7A-3A8B06BF8043}" destId="{02AFF392-B9D2-48C3-83E1-6FB626D8D7AC}" srcOrd="0" destOrd="0" presId="urn:microsoft.com/office/officeart/2005/8/layout/funnel1"/>
    <dgm:cxn modelId="{567FED35-BA46-41D8-9109-12A7792D3951}" type="presParOf" srcId="{F9D7E693-723E-4B8E-BB7A-3A8B06BF8043}" destId="{34F6A87E-5E94-44EA-B829-73ED93B49624}" srcOrd="1" destOrd="0" presId="urn:microsoft.com/office/officeart/2005/8/layout/funnel1"/>
    <dgm:cxn modelId="{D2D32CDF-3FE4-43F8-B1D4-C7CD9386D05E}" type="presParOf" srcId="{F9D7E693-723E-4B8E-BB7A-3A8B06BF8043}" destId="{1854F95D-2F71-4696-8B93-0F411B3A50A7}" srcOrd="2" destOrd="0" presId="urn:microsoft.com/office/officeart/2005/8/layout/funnel1"/>
    <dgm:cxn modelId="{A9B1F9C4-27DA-4EFA-B0D2-C5517417DEF3}" type="presParOf" srcId="{F9D7E693-723E-4B8E-BB7A-3A8B06BF8043}" destId="{132FBA12-A568-485B-8210-0CDC394486EB}" srcOrd="3" destOrd="0" presId="urn:microsoft.com/office/officeart/2005/8/layout/funnel1"/>
    <dgm:cxn modelId="{236E0301-4C20-490D-9F45-85F0B3E41D8B}" type="presParOf" srcId="{F9D7E693-723E-4B8E-BB7A-3A8B06BF8043}" destId="{7DCA1F19-5D2B-4178-934D-32F927780FFC}" srcOrd="4" destOrd="0" presId="urn:microsoft.com/office/officeart/2005/8/layout/funnel1"/>
    <dgm:cxn modelId="{6FC388F0-A2D8-4C8E-8307-0AB7BAB4C95A}" type="presParOf" srcId="{F9D7E693-723E-4B8E-BB7A-3A8B06BF8043}" destId="{4301A0F2-4608-4A8B-9B32-E5FDFC7BADA9}" srcOrd="5" destOrd="0" presId="urn:microsoft.com/office/officeart/2005/8/layout/funnel1"/>
    <dgm:cxn modelId="{F51D1A45-4E9B-479E-9AD2-1EAE20E53682}" type="presParOf" srcId="{F9D7E693-723E-4B8E-BB7A-3A8B06BF8043}" destId="{86C9F65A-6E48-476B-BB1B-A16667C6325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02467C-EDEA-476A-A714-8713F654EE9A}" type="doc">
      <dgm:prSet loTypeId="urn:microsoft.com/office/officeart/2005/8/layout/pyramid2" loCatId="pyramid" qsTypeId="urn:microsoft.com/office/officeart/2005/8/quickstyle/simple1" qsCatId="simple" csTypeId="urn:microsoft.com/office/officeart/2005/8/colors/accent0_2" csCatId="mainScheme" phldr="1"/>
      <dgm:spPr/>
    </dgm:pt>
    <dgm:pt modelId="{9E757067-469D-479F-83FB-6F23B72CC52D}">
      <dgm:prSet phldrT="[文字]" custT="1"/>
      <dgm:spPr/>
      <dgm:t>
        <a:bodyPr/>
        <a:lstStyle/>
        <a:p>
          <a:r>
            <a:rPr lang="zh-TW" altLang="en-US" sz="1800" dirty="0" smtClean="0"/>
            <a:t>策略重點：</a:t>
          </a:r>
          <a:endParaRPr lang="en-US" altLang="zh-TW" sz="1800" dirty="0" smtClean="0"/>
        </a:p>
        <a:p>
          <a:r>
            <a:rPr lang="zh-TW" altLang="zh-TW" sz="1800" dirty="0" smtClean="0"/>
            <a:t>以民眾為主、廠商為輔的架構性、即時性的開放商品安全有關的資料</a:t>
          </a:r>
          <a:endParaRPr lang="zh-TW" altLang="en-US" sz="1800" dirty="0"/>
        </a:p>
      </dgm:t>
    </dgm:pt>
    <dgm:pt modelId="{8319FFC3-15BA-46D3-8993-8A78F3A76795}" type="parTrans" cxnId="{B22DD74A-0C67-4382-A780-F1D0EC5A5CA1}">
      <dgm:prSet/>
      <dgm:spPr/>
      <dgm:t>
        <a:bodyPr/>
        <a:lstStyle/>
        <a:p>
          <a:endParaRPr lang="zh-TW" altLang="en-US"/>
        </a:p>
      </dgm:t>
    </dgm:pt>
    <dgm:pt modelId="{B2997BEB-4D2E-4DF3-9A03-36670FC5B17B}" type="sibTrans" cxnId="{B22DD74A-0C67-4382-A780-F1D0EC5A5CA1}">
      <dgm:prSet/>
      <dgm:spPr/>
      <dgm:t>
        <a:bodyPr/>
        <a:lstStyle/>
        <a:p>
          <a:endParaRPr lang="zh-TW" altLang="en-US"/>
        </a:p>
      </dgm:t>
    </dgm:pt>
    <dgm:pt modelId="{FB71058D-F3E8-461A-8879-26D0C647E4AB}">
      <dgm:prSet phldrT="[文字]"/>
      <dgm:spPr/>
      <dgm:t>
        <a:bodyPr/>
        <a:lstStyle/>
        <a:p>
          <a:r>
            <a:rPr lang="zh-TW" altLang="en-US" dirty="0" smtClean="0"/>
            <a:t>提高商品安全的主題使用率，並增加「歷年商品召回訊息」資料集</a:t>
          </a:r>
          <a:endParaRPr lang="zh-TW" altLang="en-US" dirty="0"/>
        </a:p>
      </dgm:t>
    </dgm:pt>
    <dgm:pt modelId="{486FFA85-EA30-4842-849A-261F4E7586FC}" type="parTrans" cxnId="{B7A55543-CE53-48A3-B363-516A2DE4F6DF}">
      <dgm:prSet/>
      <dgm:spPr/>
      <dgm:t>
        <a:bodyPr/>
        <a:lstStyle/>
        <a:p>
          <a:endParaRPr lang="zh-TW" altLang="en-US"/>
        </a:p>
      </dgm:t>
    </dgm:pt>
    <dgm:pt modelId="{E20BF435-FDFC-4A63-9A9B-96A11135A4E6}" type="sibTrans" cxnId="{B7A55543-CE53-48A3-B363-516A2DE4F6DF}">
      <dgm:prSet/>
      <dgm:spPr/>
      <dgm:t>
        <a:bodyPr/>
        <a:lstStyle/>
        <a:p>
          <a:endParaRPr lang="zh-TW" altLang="en-US"/>
        </a:p>
      </dgm:t>
    </dgm:pt>
    <dgm:pt modelId="{CC5CB9F2-173C-406B-BF44-DC8F9FB293AC}">
      <dgm:prSet phldrT="[文字]"/>
      <dgm:spPr/>
      <dgm:t>
        <a:bodyPr/>
        <a:lstStyle/>
        <a:p>
          <a:r>
            <a:rPr lang="zh-TW" altLang="en-US" dirty="0" smtClean="0"/>
            <a:t>解決「商品名稱」與民眾常用之「關鍵字」</a:t>
          </a:r>
          <a:r>
            <a:rPr lang="en-US" altLang="zh-TW" dirty="0" smtClean="0"/>
            <a:t>(</a:t>
          </a:r>
          <a:r>
            <a:rPr lang="zh-TW" altLang="en-US" dirty="0" smtClean="0"/>
            <a:t>俗名</a:t>
          </a:r>
          <a:r>
            <a:rPr lang="en-US" altLang="zh-TW" dirty="0" smtClean="0"/>
            <a:t>)</a:t>
          </a:r>
          <a:r>
            <a:rPr lang="zh-TW" altLang="en-US" dirty="0" smtClean="0"/>
            <a:t>無法連結的問題</a:t>
          </a:r>
          <a:endParaRPr lang="zh-TW" altLang="en-US" dirty="0"/>
        </a:p>
      </dgm:t>
    </dgm:pt>
    <dgm:pt modelId="{5E4AC459-57FC-40CD-B70F-3904F7409F17}" type="parTrans" cxnId="{E35F9FD5-0323-409A-8000-66B92B134F71}">
      <dgm:prSet/>
      <dgm:spPr/>
      <dgm:t>
        <a:bodyPr/>
        <a:lstStyle/>
        <a:p>
          <a:endParaRPr lang="zh-TW" altLang="en-US"/>
        </a:p>
      </dgm:t>
    </dgm:pt>
    <dgm:pt modelId="{C8EC4B52-CD1D-4AB6-A3DA-FF63A83F9F7D}" type="sibTrans" cxnId="{E35F9FD5-0323-409A-8000-66B92B134F71}">
      <dgm:prSet/>
      <dgm:spPr/>
      <dgm:t>
        <a:bodyPr/>
        <a:lstStyle/>
        <a:p>
          <a:endParaRPr lang="zh-TW" altLang="en-US"/>
        </a:p>
      </dgm:t>
    </dgm:pt>
    <dgm:pt modelId="{4224F39B-A096-4003-BD0E-502A15C638C7}">
      <dgm:prSet phldrT="[文字]"/>
      <dgm:spPr/>
      <dgm:t>
        <a:bodyPr/>
        <a:lstStyle/>
        <a:p>
          <a:r>
            <a:rPr lang="zh-TW" altLang="en-US" dirty="0" smtClean="0"/>
            <a:t>針對商品安全，本局將擴大教育性宣導</a:t>
          </a:r>
          <a:endParaRPr lang="zh-TW" altLang="en-US" dirty="0"/>
        </a:p>
      </dgm:t>
    </dgm:pt>
    <dgm:pt modelId="{C3A83DCA-1EFD-4209-887D-B801AA926E32}" type="parTrans" cxnId="{307EE8F4-D60C-4E31-9FA0-9B3F234E0C1F}">
      <dgm:prSet/>
      <dgm:spPr/>
      <dgm:t>
        <a:bodyPr/>
        <a:lstStyle/>
        <a:p>
          <a:endParaRPr lang="zh-TW" altLang="en-US"/>
        </a:p>
      </dgm:t>
    </dgm:pt>
    <dgm:pt modelId="{294A432E-04ED-4240-AE42-5858EBA5D883}" type="sibTrans" cxnId="{307EE8F4-D60C-4E31-9FA0-9B3F234E0C1F}">
      <dgm:prSet/>
      <dgm:spPr/>
      <dgm:t>
        <a:bodyPr/>
        <a:lstStyle/>
        <a:p>
          <a:endParaRPr lang="zh-TW" altLang="en-US"/>
        </a:p>
      </dgm:t>
    </dgm:pt>
    <dgm:pt modelId="{94005DFA-EB0D-4467-88B3-3D6E9A3777E5}">
      <dgm:prSet phldrT="[文字]"/>
      <dgm:spPr/>
      <dgm:t>
        <a:bodyPr/>
        <a:lstStyle/>
        <a:p>
          <a:r>
            <a:rPr lang="zh-TW" altLang="en-US" dirty="0" smtClean="0"/>
            <a:t>參考其他單位作法，未來本局將製作專區來宣導已開放之</a:t>
          </a:r>
          <a:r>
            <a:rPr lang="en-US" altLang="en-US" dirty="0" smtClean="0"/>
            <a:t>Open Data</a:t>
          </a:r>
          <a:r>
            <a:rPr lang="zh-TW" altLang="en-US" dirty="0" smtClean="0"/>
            <a:t>使用</a:t>
          </a:r>
          <a:endParaRPr lang="zh-TW" altLang="en-US" dirty="0"/>
        </a:p>
      </dgm:t>
    </dgm:pt>
    <dgm:pt modelId="{1D021033-31C4-4864-8FBE-EB2529518DE9}" type="parTrans" cxnId="{71C92CEE-D484-40AC-9F39-09FFEE49FF65}">
      <dgm:prSet/>
      <dgm:spPr/>
      <dgm:t>
        <a:bodyPr/>
        <a:lstStyle/>
        <a:p>
          <a:endParaRPr lang="zh-TW" altLang="en-US"/>
        </a:p>
      </dgm:t>
    </dgm:pt>
    <dgm:pt modelId="{3FD8A242-6929-4F20-B9F7-734B829A95B5}" type="sibTrans" cxnId="{71C92CEE-D484-40AC-9F39-09FFEE49FF65}">
      <dgm:prSet/>
      <dgm:spPr/>
      <dgm:t>
        <a:bodyPr/>
        <a:lstStyle/>
        <a:p>
          <a:endParaRPr lang="zh-TW" altLang="en-US"/>
        </a:p>
      </dgm:t>
    </dgm:pt>
    <dgm:pt modelId="{75DF2497-3EA2-41AB-A4BF-384794B7AE7E}" type="pres">
      <dgm:prSet presAssocID="{3302467C-EDEA-476A-A714-8713F654EE9A}" presName="compositeShape" presStyleCnt="0">
        <dgm:presLayoutVars>
          <dgm:dir/>
          <dgm:resizeHandles/>
        </dgm:presLayoutVars>
      </dgm:prSet>
      <dgm:spPr/>
    </dgm:pt>
    <dgm:pt modelId="{6C4AADE2-538F-4461-8020-B3D66DA467EE}" type="pres">
      <dgm:prSet presAssocID="{3302467C-EDEA-476A-A714-8713F654EE9A}" presName="pyramid" presStyleLbl="node1" presStyleIdx="0" presStyleCnt="1" custScaleY="88868"/>
      <dgm:spPr/>
    </dgm:pt>
    <dgm:pt modelId="{4AEC58A0-FCB9-43F3-A931-3CBD663AB46A}" type="pres">
      <dgm:prSet presAssocID="{3302467C-EDEA-476A-A714-8713F654EE9A}" presName="theList" presStyleCnt="0"/>
      <dgm:spPr/>
    </dgm:pt>
    <dgm:pt modelId="{BE2D0B19-9985-4F08-8475-1F09CE6A47F5}" type="pres">
      <dgm:prSet presAssocID="{9E757067-469D-479F-83FB-6F23B72CC52D}" presName="aNode" presStyleLbl="fgAcc1" presStyleIdx="0" presStyleCnt="5" custScaleX="132530" custScaleY="221425" custLinFactY="29580" custLinFactNeighborX="10913" custLinFactNeighborY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4574E4A-326F-45D5-92BF-D4989E020DE9}" type="pres">
      <dgm:prSet presAssocID="{9E757067-469D-479F-83FB-6F23B72CC52D}" presName="aSpace" presStyleCnt="0"/>
      <dgm:spPr/>
    </dgm:pt>
    <dgm:pt modelId="{93CCA6A7-79EE-4F68-98D6-B51DA43D8F2C}" type="pres">
      <dgm:prSet presAssocID="{FB71058D-F3E8-461A-8879-26D0C647E4AB}" presName="aNode" presStyleLbl="fgAcc1" presStyleIdx="1" presStyleCnt="5" custScaleX="132530" custScaleY="221425" custLinFactY="29580" custLinFactNeighborX="10913" custLinFactNeighborY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9259C63-FA27-4E3F-960D-BE03C24B8DEE}" type="pres">
      <dgm:prSet presAssocID="{FB71058D-F3E8-461A-8879-26D0C647E4AB}" presName="aSpace" presStyleCnt="0"/>
      <dgm:spPr/>
    </dgm:pt>
    <dgm:pt modelId="{4229C200-B06E-414F-B3F3-EC3CB84D4D96}" type="pres">
      <dgm:prSet presAssocID="{CC5CB9F2-173C-406B-BF44-DC8F9FB293AC}" presName="aNode" presStyleLbl="fgAcc1" presStyleIdx="2" presStyleCnt="5" custScaleX="132530" custScaleY="221425" custLinFactY="29580" custLinFactNeighborX="10913" custLinFactNeighborY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8231988-6EA5-463E-8A07-463CFEC0CAB7}" type="pres">
      <dgm:prSet presAssocID="{CC5CB9F2-173C-406B-BF44-DC8F9FB293AC}" presName="aSpace" presStyleCnt="0"/>
      <dgm:spPr/>
    </dgm:pt>
    <dgm:pt modelId="{5A68FA62-2AB3-4241-B818-9753ECEEEFAA}" type="pres">
      <dgm:prSet presAssocID="{4224F39B-A096-4003-BD0E-502A15C638C7}" presName="aNode" presStyleLbl="fgAcc1" presStyleIdx="3" presStyleCnt="5" custScaleX="132530" custScaleY="221425" custLinFactY="29580" custLinFactNeighborX="10913" custLinFactNeighborY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9B5ED16-D06B-4C7A-9287-2B714667E4BC}" type="pres">
      <dgm:prSet presAssocID="{4224F39B-A096-4003-BD0E-502A15C638C7}" presName="aSpace" presStyleCnt="0"/>
      <dgm:spPr/>
    </dgm:pt>
    <dgm:pt modelId="{D964D012-A76C-4924-817C-86E3DDE559B5}" type="pres">
      <dgm:prSet presAssocID="{94005DFA-EB0D-4467-88B3-3D6E9A3777E5}" presName="aNode" presStyleLbl="fgAcc1" presStyleIdx="4" presStyleCnt="5" custScaleX="132530" custScaleY="221425" custLinFactY="29580" custLinFactNeighborX="10913" custLinFactNeighborY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CD294FE-A05D-4028-ABEC-D34105BC9288}" type="pres">
      <dgm:prSet presAssocID="{94005DFA-EB0D-4467-88B3-3D6E9A3777E5}" presName="aSpace" presStyleCnt="0"/>
      <dgm:spPr/>
    </dgm:pt>
  </dgm:ptLst>
  <dgm:cxnLst>
    <dgm:cxn modelId="{4413C125-AC7C-4F24-8FD8-FDA050217F45}" type="presOf" srcId="{94005DFA-EB0D-4467-88B3-3D6E9A3777E5}" destId="{D964D012-A76C-4924-817C-86E3DDE559B5}" srcOrd="0" destOrd="0" presId="urn:microsoft.com/office/officeart/2005/8/layout/pyramid2"/>
    <dgm:cxn modelId="{3D9C0F46-66B0-437D-9135-D7C0CB54B98E}" type="presOf" srcId="{FB71058D-F3E8-461A-8879-26D0C647E4AB}" destId="{93CCA6A7-79EE-4F68-98D6-B51DA43D8F2C}" srcOrd="0" destOrd="0" presId="urn:microsoft.com/office/officeart/2005/8/layout/pyramid2"/>
    <dgm:cxn modelId="{E35F9FD5-0323-409A-8000-66B92B134F71}" srcId="{3302467C-EDEA-476A-A714-8713F654EE9A}" destId="{CC5CB9F2-173C-406B-BF44-DC8F9FB293AC}" srcOrd="2" destOrd="0" parTransId="{5E4AC459-57FC-40CD-B70F-3904F7409F17}" sibTransId="{C8EC4B52-CD1D-4AB6-A3DA-FF63A83F9F7D}"/>
    <dgm:cxn modelId="{71C92CEE-D484-40AC-9F39-09FFEE49FF65}" srcId="{3302467C-EDEA-476A-A714-8713F654EE9A}" destId="{94005DFA-EB0D-4467-88B3-3D6E9A3777E5}" srcOrd="4" destOrd="0" parTransId="{1D021033-31C4-4864-8FBE-EB2529518DE9}" sibTransId="{3FD8A242-6929-4F20-B9F7-734B829A95B5}"/>
    <dgm:cxn modelId="{84993408-6B68-4C2A-9C81-C4FF7D7F3C67}" type="presOf" srcId="{3302467C-EDEA-476A-A714-8713F654EE9A}" destId="{75DF2497-3EA2-41AB-A4BF-384794B7AE7E}" srcOrd="0" destOrd="0" presId="urn:microsoft.com/office/officeart/2005/8/layout/pyramid2"/>
    <dgm:cxn modelId="{E1AB5A45-9636-4D46-AA87-BAB4C12AF387}" type="presOf" srcId="{9E757067-469D-479F-83FB-6F23B72CC52D}" destId="{BE2D0B19-9985-4F08-8475-1F09CE6A47F5}" srcOrd="0" destOrd="0" presId="urn:microsoft.com/office/officeart/2005/8/layout/pyramid2"/>
    <dgm:cxn modelId="{4E3DF778-3105-4640-BCA0-93AAE0D5D1EA}" type="presOf" srcId="{CC5CB9F2-173C-406B-BF44-DC8F9FB293AC}" destId="{4229C200-B06E-414F-B3F3-EC3CB84D4D96}" srcOrd="0" destOrd="0" presId="urn:microsoft.com/office/officeart/2005/8/layout/pyramid2"/>
    <dgm:cxn modelId="{2A5A4AC1-E49C-4322-A68B-C4AB8BCAD8FF}" type="presOf" srcId="{4224F39B-A096-4003-BD0E-502A15C638C7}" destId="{5A68FA62-2AB3-4241-B818-9753ECEEEFAA}" srcOrd="0" destOrd="0" presId="urn:microsoft.com/office/officeart/2005/8/layout/pyramid2"/>
    <dgm:cxn modelId="{307EE8F4-D60C-4E31-9FA0-9B3F234E0C1F}" srcId="{3302467C-EDEA-476A-A714-8713F654EE9A}" destId="{4224F39B-A096-4003-BD0E-502A15C638C7}" srcOrd="3" destOrd="0" parTransId="{C3A83DCA-1EFD-4209-887D-B801AA926E32}" sibTransId="{294A432E-04ED-4240-AE42-5858EBA5D883}"/>
    <dgm:cxn modelId="{B22DD74A-0C67-4382-A780-F1D0EC5A5CA1}" srcId="{3302467C-EDEA-476A-A714-8713F654EE9A}" destId="{9E757067-469D-479F-83FB-6F23B72CC52D}" srcOrd="0" destOrd="0" parTransId="{8319FFC3-15BA-46D3-8993-8A78F3A76795}" sibTransId="{B2997BEB-4D2E-4DF3-9A03-36670FC5B17B}"/>
    <dgm:cxn modelId="{B7A55543-CE53-48A3-B363-516A2DE4F6DF}" srcId="{3302467C-EDEA-476A-A714-8713F654EE9A}" destId="{FB71058D-F3E8-461A-8879-26D0C647E4AB}" srcOrd="1" destOrd="0" parTransId="{486FFA85-EA30-4842-849A-261F4E7586FC}" sibTransId="{E20BF435-FDFC-4A63-9A9B-96A11135A4E6}"/>
    <dgm:cxn modelId="{C1EB11B0-0BBF-4DF2-B37F-D8BD010F05E6}" type="presParOf" srcId="{75DF2497-3EA2-41AB-A4BF-384794B7AE7E}" destId="{6C4AADE2-538F-4461-8020-B3D66DA467EE}" srcOrd="0" destOrd="0" presId="urn:microsoft.com/office/officeart/2005/8/layout/pyramid2"/>
    <dgm:cxn modelId="{A30B7374-D24C-4E51-907C-816BAC268DAC}" type="presParOf" srcId="{75DF2497-3EA2-41AB-A4BF-384794B7AE7E}" destId="{4AEC58A0-FCB9-43F3-A931-3CBD663AB46A}" srcOrd="1" destOrd="0" presId="urn:microsoft.com/office/officeart/2005/8/layout/pyramid2"/>
    <dgm:cxn modelId="{9FBEA6D5-962E-4172-8FBA-F3B49B0745BA}" type="presParOf" srcId="{4AEC58A0-FCB9-43F3-A931-3CBD663AB46A}" destId="{BE2D0B19-9985-4F08-8475-1F09CE6A47F5}" srcOrd="0" destOrd="0" presId="urn:microsoft.com/office/officeart/2005/8/layout/pyramid2"/>
    <dgm:cxn modelId="{4FB54C61-815D-4F74-B828-9E7083A263D2}" type="presParOf" srcId="{4AEC58A0-FCB9-43F3-A931-3CBD663AB46A}" destId="{D4574E4A-326F-45D5-92BF-D4989E020DE9}" srcOrd="1" destOrd="0" presId="urn:microsoft.com/office/officeart/2005/8/layout/pyramid2"/>
    <dgm:cxn modelId="{6F558C88-42E5-4E4E-9A2C-B01364A3D89A}" type="presParOf" srcId="{4AEC58A0-FCB9-43F3-A931-3CBD663AB46A}" destId="{93CCA6A7-79EE-4F68-98D6-B51DA43D8F2C}" srcOrd="2" destOrd="0" presId="urn:microsoft.com/office/officeart/2005/8/layout/pyramid2"/>
    <dgm:cxn modelId="{DFDC1078-3515-4CF6-A0C1-C079B5C3BAD8}" type="presParOf" srcId="{4AEC58A0-FCB9-43F3-A931-3CBD663AB46A}" destId="{99259C63-FA27-4E3F-960D-BE03C24B8DEE}" srcOrd="3" destOrd="0" presId="urn:microsoft.com/office/officeart/2005/8/layout/pyramid2"/>
    <dgm:cxn modelId="{91A858F0-5FF2-40F3-A50A-FFB870F7D988}" type="presParOf" srcId="{4AEC58A0-FCB9-43F3-A931-3CBD663AB46A}" destId="{4229C200-B06E-414F-B3F3-EC3CB84D4D96}" srcOrd="4" destOrd="0" presId="urn:microsoft.com/office/officeart/2005/8/layout/pyramid2"/>
    <dgm:cxn modelId="{6898B198-A713-4A1D-8E05-4DC0B86ADF3E}" type="presParOf" srcId="{4AEC58A0-FCB9-43F3-A931-3CBD663AB46A}" destId="{98231988-6EA5-463E-8A07-463CFEC0CAB7}" srcOrd="5" destOrd="0" presId="urn:microsoft.com/office/officeart/2005/8/layout/pyramid2"/>
    <dgm:cxn modelId="{ABA1F376-76DA-42C7-A9A9-08D9F26D7CAB}" type="presParOf" srcId="{4AEC58A0-FCB9-43F3-A931-3CBD663AB46A}" destId="{5A68FA62-2AB3-4241-B818-9753ECEEEFAA}" srcOrd="6" destOrd="0" presId="urn:microsoft.com/office/officeart/2005/8/layout/pyramid2"/>
    <dgm:cxn modelId="{F6D8483B-0FBE-49A2-BF09-12F44664A498}" type="presParOf" srcId="{4AEC58A0-FCB9-43F3-A931-3CBD663AB46A}" destId="{79B5ED16-D06B-4C7A-9287-2B714667E4BC}" srcOrd="7" destOrd="0" presId="urn:microsoft.com/office/officeart/2005/8/layout/pyramid2"/>
    <dgm:cxn modelId="{CD95EF49-18E3-41FF-91CE-AAF3EDEF685D}" type="presParOf" srcId="{4AEC58A0-FCB9-43F3-A931-3CBD663AB46A}" destId="{D964D012-A76C-4924-817C-86E3DDE559B5}" srcOrd="8" destOrd="0" presId="urn:microsoft.com/office/officeart/2005/8/layout/pyramid2"/>
    <dgm:cxn modelId="{3D037120-E0D1-4B3C-8F9A-1DD24C44D236}" type="presParOf" srcId="{4AEC58A0-FCB9-43F3-A931-3CBD663AB46A}" destId="{3CD294FE-A05D-4028-ABEC-D34105BC9288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AA34A8-1B85-4C16-851F-32BCA140432C}" type="doc">
      <dgm:prSet loTypeId="urn:microsoft.com/office/officeart/2005/8/layout/target1" loCatId="relationship" qsTypeId="urn:microsoft.com/office/officeart/2005/8/quickstyle/3d1" qsCatId="3D" csTypeId="urn:microsoft.com/office/officeart/2005/8/colors/accent0_3" csCatId="mainScheme" phldr="1"/>
      <dgm:spPr/>
    </dgm:pt>
    <dgm:pt modelId="{AA825B95-3DA3-4409-8658-4AE31F2D68C7}">
      <dgm:prSet phldrT="[文字]"/>
      <dgm:spPr/>
      <dgm:t>
        <a:bodyPr/>
        <a:lstStyle/>
        <a:p>
          <a:r>
            <a:rPr lang="zh-TW" altLang="en-US" dirty="0" smtClean="0"/>
            <a:t>因應經費等資源的不足，本局已申請第五階段電子化政府計畫，將目前人工產製資料、程式轉檔、發布等作業，改為一貫化自動執行。</a:t>
          </a:r>
          <a:endParaRPr lang="zh-TW" altLang="en-US" dirty="0"/>
        </a:p>
      </dgm:t>
    </dgm:pt>
    <dgm:pt modelId="{9DF3C6E1-8A14-4C41-836A-01484C234CDE}" type="parTrans" cxnId="{C6B89721-84E9-4338-8B70-93AD2999594C}">
      <dgm:prSet/>
      <dgm:spPr/>
      <dgm:t>
        <a:bodyPr/>
        <a:lstStyle/>
        <a:p>
          <a:endParaRPr lang="zh-TW" altLang="en-US"/>
        </a:p>
      </dgm:t>
    </dgm:pt>
    <dgm:pt modelId="{F9114F07-D5A6-446C-8B8D-562423D86E18}" type="sibTrans" cxnId="{C6B89721-84E9-4338-8B70-93AD2999594C}">
      <dgm:prSet/>
      <dgm:spPr/>
      <dgm:t>
        <a:bodyPr/>
        <a:lstStyle/>
        <a:p>
          <a:endParaRPr lang="zh-TW" altLang="en-US"/>
        </a:p>
      </dgm:t>
    </dgm:pt>
    <dgm:pt modelId="{03F7726C-7804-4D31-9222-39D209FB0991}">
      <dgm:prSet phldrT="[文字]"/>
      <dgm:spPr/>
      <dgm:t>
        <a:bodyPr/>
        <a:lstStyle/>
        <a:p>
          <a:r>
            <a:rPr lang="zh-TW" altLang="en-US" dirty="0" smtClean="0"/>
            <a:t>教育性宣導</a:t>
          </a:r>
          <a:r>
            <a:rPr lang="zh-TW" altLang="en-US" dirty="0" smtClean="0"/>
            <a:t>，在本局其他商品安全宣導網站</a:t>
          </a:r>
          <a:r>
            <a:rPr lang="en-US" altLang="zh-TW" dirty="0" smtClean="0"/>
            <a:t>(</a:t>
          </a:r>
          <a:r>
            <a:rPr lang="zh-TW" altLang="en-US" dirty="0" smtClean="0"/>
            <a:t>如本局小安心</a:t>
          </a:r>
          <a:r>
            <a:rPr lang="en-US" altLang="zh-TW" dirty="0" smtClean="0"/>
            <a:t>Facebook</a:t>
          </a:r>
          <a:r>
            <a:rPr lang="zh-TW" altLang="en-US" dirty="0" smtClean="0"/>
            <a:t>，推廣本局</a:t>
          </a:r>
          <a:r>
            <a:rPr lang="en-US" altLang="zh-TW" dirty="0" smtClean="0"/>
            <a:t>Open Data</a:t>
          </a:r>
          <a:r>
            <a:rPr lang="zh-TW" altLang="en-US" dirty="0" smtClean="0"/>
            <a:t>使用</a:t>
          </a:r>
          <a:r>
            <a:rPr lang="en-US" altLang="zh-TW" dirty="0" smtClean="0"/>
            <a:t>)</a:t>
          </a:r>
          <a:endParaRPr lang="zh-TW" altLang="en-US" dirty="0"/>
        </a:p>
      </dgm:t>
    </dgm:pt>
    <dgm:pt modelId="{F6D92472-F1C2-444E-BAFD-2BED09DEE98A}" type="parTrans" cxnId="{A4FDDB89-58EC-4664-867E-43CD3948D495}">
      <dgm:prSet/>
      <dgm:spPr/>
      <dgm:t>
        <a:bodyPr/>
        <a:lstStyle/>
        <a:p>
          <a:endParaRPr lang="zh-TW" altLang="en-US"/>
        </a:p>
      </dgm:t>
    </dgm:pt>
    <dgm:pt modelId="{ECB4644D-1498-4531-B434-146317F5F8AD}" type="sibTrans" cxnId="{A4FDDB89-58EC-4664-867E-43CD3948D495}">
      <dgm:prSet/>
      <dgm:spPr/>
      <dgm:t>
        <a:bodyPr/>
        <a:lstStyle/>
        <a:p>
          <a:endParaRPr lang="zh-TW" altLang="en-US"/>
        </a:p>
      </dgm:t>
    </dgm:pt>
    <dgm:pt modelId="{A0BFC353-24D0-4D00-B1FF-4E58BF53B05E}">
      <dgm:prSet phldrT="[文字]"/>
      <dgm:spPr/>
      <dgm:t>
        <a:bodyPr/>
        <a:lstStyle/>
        <a:p>
          <a:r>
            <a:rPr lang="zh-TW" altLang="en-US" dirty="0" smtClean="0"/>
            <a:t>開辦應用專區，由機關帶頭自行展示自家</a:t>
          </a:r>
          <a:r>
            <a:rPr lang="en-US" altLang="zh-TW" dirty="0" smtClean="0"/>
            <a:t>Open Data</a:t>
          </a:r>
          <a:r>
            <a:rPr lang="zh-TW" altLang="en-US" dirty="0" smtClean="0"/>
            <a:t>如何應用。</a:t>
          </a:r>
          <a:endParaRPr lang="zh-TW" altLang="en-US" dirty="0"/>
        </a:p>
      </dgm:t>
    </dgm:pt>
    <dgm:pt modelId="{44370B30-5B19-46E1-A95D-16827604F0C0}" type="parTrans" cxnId="{E17CE64D-6FA4-49C7-BCA1-A6A45B26F3A7}">
      <dgm:prSet/>
      <dgm:spPr/>
      <dgm:t>
        <a:bodyPr/>
        <a:lstStyle/>
        <a:p>
          <a:endParaRPr lang="zh-TW" altLang="en-US"/>
        </a:p>
      </dgm:t>
    </dgm:pt>
    <dgm:pt modelId="{B3FCCEB5-FB4E-499C-BB7D-FAACBD5A2AA4}" type="sibTrans" cxnId="{E17CE64D-6FA4-49C7-BCA1-A6A45B26F3A7}">
      <dgm:prSet/>
      <dgm:spPr/>
      <dgm:t>
        <a:bodyPr/>
        <a:lstStyle/>
        <a:p>
          <a:endParaRPr lang="zh-TW" altLang="en-US"/>
        </a:p>
      </dgm:t>
    </dgm:pt>
    <dgm:pt modelId="{DBC25BFF-8524-45E2-9261-DB37317F7560}" type="pres">
      <dgm:prSet presAssocID="{94AA34A8-1B85-4C16-851F-32BCA140432C}" presName="composite" presStyleCnt="0">
        <dgm:presLayoutVars>
          <dgm:chMax val="5"/>
          <dgm:dir/>
          <dgm:resizeHandles val="exact"/>
        </dgm:presLayoutVars>
      </dgm:prSet>
      <dgm:spPr/>
    </dgm:pt>
    <dgm:pt modelId="{7E2A8009-20C3-4723-8C90-0D1AF97B5A3B}" type="pres">
      <dgm:prSet presAssocID="{AA825B95-3DA3-4409-8658-4AE31F2D68C7}" presName="circle1" presStyleLbl="lnNode1" presStyleIdx="0" presStyleCnt="3" custLinFactNeighborX="-21113" custLinFactNeighborY="-85535"/>
      <dgm:spPr/>
    </dgm:pt>
    <dgm:pt modelId="{00E9C9E1-B2C7-4358-9058-456FE1BCA5E9}" type="pres">
      <dgm:prSet presAssocID="{AA825B95-3DA3-4409-8658-4AE31F2D68C7}" presName="text1" presStyleLbl="revTx" presStyleIdx="0" presStyleCnt="3" custScaleX="135212" custScaleY="195145" custLinFactNeighborX="16442" custLinFactNeighborY="936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4787C97-AB7A-4834-A57C-9BDC6ABE7D8F}" type="pres">
      <dgm:prSet presAssocID="{AA825B95-3DA3-4409-8658-4AE31F2D68C7}" presName="line1" presStyleLbl="callout" presStyleIdx="0" presStyleCnt="6" custLinFactY="-12453" custLinFactNeighborX="-9202" custLinFactNeighborY="-100000"/>
      <dgm:spPr/>
    </dgm:pt>
    <dgm:pt modelId="{3E3E9D88-F2BA-4C54-AB87-D49FE2DE701C}" type="pres">
      <dgm:prSet presAssocID="{AA825B95-3DA3-4409-8658-4AE31F2D68C7}" presName="d1" presStyleLbl="callout" presStyleIdx="1" presStyleCnt="6" custScaleX="101970" custScaleY="74175" custLinFactNeighborX="-2869" custLinFactNeighborY="-15010"/>
      <dgm:spPr/>
    </dgm:pt>
    <dgm:pt modelId="{D50AFE66-78A3-49A2-9E50-A3E0CDB7F37E}" type="pres">
      <dgm:prSet presAssocID="{03F7726C-7804-4D31-9222-39D209FB0991}" presName="circle2" presStyleLbl="lnNode1" presStyleIdx="1" presStyleCnt="3" custLinFactNeighborX="-5232" custLinFactNeighborY="-28715"/>
      <dgm:spPr/>
    </dgm:pt>
    <dgm:pt modelId="{3260CD06-1810-4CA9-9436-960EA717127F}" type="pres">
      <dgm:prSet presAssocID="{03F7726C-7804-4D31-9222-39D209FB0991}" presName="text2" presStyleLbl="revTx" presStyleIdx="1" presStyleCnt="3" custScaleX="133139" custScaleY="123548" custLinFactNeighborX="15736" custLinFactNeighborY="5039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B7BA504-BA2B-41ED-9115-9768DA453DEB}" type="pres">
      <dgm:prSet presAssocID="{03F7726C-7804-4D31-9222-39D209FB0991}" presName="line2" presStyleLbl="callout" presStyleIdx="2" presStyleCnt="6" custLinFactY="400000" custLinFactNeighborX="5936" custLinFactNeighborY="473778"/>
      <dgm:spPr/>
    </dgm:pt>
    <dgm:pt modelId="{7AE84917-D842-4F78-9350-B444F6E13880}" type="pres">
      <dgm:prSet presAssocID="{03F7726C-7804-4D31-9222-39D209FB0991}" presName="d2" presStyleLbl="callout" presStyleIdx="3" presStyleCnt="6" custScaleX="90539" custScaleY="36295" custLinFactNeighborX="7842" custLinFactNeighborY="-17329"/>
      <dgm:spPr/>
    </dgm:pt>
    <dgm:pt modelId="{E0D7C651-7DE1-4065-B72D-7279E811CFD8}" type="pres">
      <dgm:prSet presAssocID="{A0BFC353-24D0-4D00-B1FF-4E58BF53B05E}" presName="circle3" presStyleLbl="lnNode1" presStyleIdx="2" presStyleCnt="3" custLinFactNeighborX="-2936" custLinFactNeighborY="-19896"/>
      <dgm:spPr/>
    </dgm:pt>
    <dgm:pt modelId="{89E01F85-2CF9-4430-AF4B-1A652CBCF795}" type="pres">
      <dgm:prSet presAssocID="{A0BFC353-24D0-4D00-B1FF-4E58BF53B05E}" presName="text3" presStyleLbl="revTx" presStyleIdx="2" presStyleCnt="3" custScaleX="136356" custLinFactNeighborX="20249" custLinFactNeighborY="7696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2F8E1A4-3B0F-46B1-98E6-F79B9B63FBE3}" type="pres">
      <dgm:prSet presAssocID="{A0BFC353-24D0-4D00-B1FF-4E58BF53B05E}" presName="line3" presStyleLbl="callout" presStyleIdx="4" presStyleCnt="6" custLinFactY="1300000" custLinFactNeighborX="-6332" custLinFactNeighborY="1331575"/>
      <dgm:spPr/>
    </dgm:pt>
    <dgm:pt modelId="{41A77CF0-C55C-43B4-B665-88E059445709}" type="pres">
      <dgm:prSet presAssocID="{A0BFC353-24D0-4D00-B1FF-4E58BF53B05E}" presName="d3" presStyleLbl="callout" presStyleIdx="5" presStyleCnt="6" custFlipHor="1" custScaleX="94399" custScaleY="33066" custLinFactNeighborX="700" custLinFactNeighborY="-6201"/>
      <dgm:spPr/>
    </dgm:pt>
  </dgm:ptLst>
  <dgm:cxnLst>
    <dgm:cxn modelId="{E17CE64D-6FA4-49C7-BCA1-A6A45B26F3A7}" srcId="{94AA34A8-1B85-4C16-851F-32BCA140432C}" destId="{A0BFC353-24D0-4D00-B1FF-4E58BF53B05E}" srcOrd="2" destOrd="0" parTransId="{44370B30-5B19-46E1-A95D-16827604F0C0}" sibTransId="{B3FCCEB5-FB4E-499C-BB7D-FAACBD5A2AA4}"/>
    <dgm:cxn modelId="{A4FDDB89-58EC-4664-867E-43CD3948D495}" srcId="{94AA34A8-1B85-4C16-851F-32BCA140432C}" destId="{03F7726C-7804-4D31-9222-39D209FB0991}" srcOrd="1" destOrd="0" parTransId="{F6D92472-F1C2-444E-BAFD-2BED09DEE98A}" sibTransId="{ECB4644D-1498-4531-B434-146317F5F8AD}"/>
    <dgm:cxn modelId="{C6B89721-84E9-4338-8B70-93AD2999594C}" srcId="{94AA34A8-1B85-4C16-851F-32BCA140432C}" destId="{AA825B95-3DA3-4409-8658-4AE31F2D68C7}" srcOrd="0" destOrd="0" parTransId="{9DF3C6E1-8A14-4C41-836A-01484C234CDE}" sibTransId="{F9114F07-D5A6-446C-8B8D-562423D86E18}"/>
    <dgm:cxn modelId="{243136A3-93BE-46E0-A072-D1B88C98A40D}" type="presOf" srcId="{AA825B95-3DA3-4409-8658-4AE31F2D68C7}" destId="{00E9C9E1-B2C7-4358-9058-456FE1BCA5E9}" srcOrd="0" destOrd="0" presId="urn:microsoft.com/office/officeart/2005/8/layout/target1"/>
    <dgm:cxn modelId="{A31B7CD2-09BB-40C8-B544-4CC057200943}" type="presOf" srcId="{03F7726C-7804-4D31-9222-39D209FB0991}" destId="{3260CD06-1810-4CA9-9436-960EA717127F}" srcOrd="0" destOrd="0" presId="urn:microsoft.com/office/officeart/2005/8/layout/target1"/>
    <dgm:cxn modelId="{726676F9-FC71-4CA5-A56E-3F4F1027DFD2}" type="presOf" srcId="{94AA34A8-1B85-4C16-851F-32BCA140432C}" destId="{DBC25BFF-8524-45E2-9261-DB37317F7560}" srcOrd="0" destOrd="0" presId="urn:microsoft.com/office/officeart/2005/8/layout/target1"/>
    <dgm:cxn modelId="{420517AF-1542-41F7-BFAF-39C770B4F608}" type="presOf" srcId="{A0BFC353-24D0-4D00-B1FF-4E58BF53B05E}" destId="{89E01F85-2CF9-4430-AF4B-1A652CBCF795}" srcOrd="0" destOrd="0" presId="urn:microsoft.com/office/officeart/2005/8/layout/target1"/>
    <dgm:cxn modelId="{5D81FB50-76AE-40B1-A56B-D4A0A988A350}" type="presParOf" srcId="{DBC25BFF-8524-45E2-9261-DB37317F7560}" destId="{7E2A8009-20C3-4723-8C90-0D1AF97B5A3B}" srcOrd="0" destOrd="0" presId="urn:microsoft.com/office/officeart/2005/8/layout/target1"/>
    <dgm:cxn modelId="{087F4C46-A9E6-4595-98A6-E08B818F7E2C}" type="presParOf" srcId="{DBC25BFF-8524-45E2-9261-DB37317F7560}" destId="{00E9C9E1-B2C7-4358-9058-456FE1BCA5E9}" srcOrd="1" destOrd="0" presId="urn:microsoft.com/office/officeart/2005/8/layout/target1"/>
    <dgm:cxn modelId="{604AEA8C-4C92-4B19-BB54-BBF189966E82}" type="presParOf" srcId="{DBC25BFF-8524-45E2-9261-DB37317F7560}" destId="{E4787C97-AB7A-4834-A57C-9BDC6ABE7D8F}" srcOrd="2" destOrd="0" presId="urn:microsoft.com/office/officeart/2005/8/layout/target1"/>
    <dgm:cxn modelId="{AFF678C1-EEA0-419D-9BC3-7560F32B5256}" type="presParOf" srcId="{DBC25BFF-8524-45E2-9261-DB37317F7560}" destId="{3E3E9D88-F2BA-4C54-AB87-D49FE2DE701C}" srcOrd="3" destOrd="0" presId="urn:microsoft.com/office/officeart/2005/8/layout/target1"/>
    <dgm:cxn modelId="{D492769D-BCBE-4508-8714-0DCED020ACFE}" type="presParOf" srcId="{DBC25BFF-8524-45E2-9261-DB37317F7560}" destId="{D50AFE66-78A3-49A2-9E50-A3E0CDB7F37E}" srcOrd="4" destOrd="0" presId="urn:microsoft.com/office/officeart/2005/8/layout/target1"/>
    <dgm:cxn modelId="{09992725-F72E-40F5-9315-909A2A86F8A5}" type="presParOf" srcId="{DBC25BFF-8524-45E2-9261-DB37317F7560}" destId="{3260CD06-1810-4CA9-9436-960EA717127F}" srcOrd="5" destOrd="0" presId="urn:microsoft.com/office/officeart/2005/8/layout/target1"/>
    <dgm:cxn modelId="{C3C9B002-9A53-4379-93AD-A9B22B8ABEE7}" type="presParOf" srcId="{DBC25BFF-8524-45E2-9261-DB37317F7560}" destId="{5B7BA504-BA2B-41ED-9115-9768DA453DEB}" srcOrd="6" destOrd="0" presId="urn:microsoft.com/office/officeart/2005/8/layout/target1"/>
    <dgm:cxn modelId="{C4D34822-30AD-43BB-80FC-0099172A3479}" type="presParOf" srcId="{DBC25BFF-8524-45E2-9261-DB37317F7560}" destId="{7AE84917-D842-4F78-9350-B444F6E13880}" srcOrd="7" destOrd="0" presId="urn:microsoft.com/office/officeart/2005/8/layout/target1"/>
    <dgm:cxn modelId="{745DE0B0-46E9-4E94-B72E-632754F40C86}" type="presParOf" srcId="{DBC25BFF-8524-45E2-9261-DB37317F7560}" destId="{E0D7C651-7DE1-4065-B72D-7279E811CFD8}" srcOrd="8" destOrd="0" presId="urn:microsoft.com/office/officeart/2005/8/layout/target1"/>
    <dgm:cxn modelId="{26D98FAD-9640-4495-81CE-FFA591234325}" type="presParOf" srcId="{DBC25BFF-8524-45E2-9261-DB37317F7560}" destId="{89E01F85-2CF9-4430-AF4B-1A652CBCF795}" srcOrd="9" destOrd="0" presId="urn:microsoft.com/office/officeart/2005/8/layout/target1"/>
    <dgm:cxn modelId="{480F299D-F709-418F-B152-0B05F989CD6A}" type="presParOf" srcId="{DBC25BFF-8524-45E2-9261-DB37317F7560}" destId="{22F8E1A4-3B0F-46B1-98E6-F79B9B63FBE3}" srcOrd="10" destOrd="0" presId="urn:microsoft.com/office/officeart/2005/8/layout/target1"/>
    <dgm:cxn modelId="{5DE133B8-AE4C-40D5-8BD0-8A1249369123}" type="presParOf" srcId="{DBC25BFF-8524-45E2-9261-DB37317F7560}" destId="{41A77CF0-C55C-43B4-B665-88E059445709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DD7036-8971-4FCE-B921-92F8EFFD4F76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79E33-463A-461F-84BA-3602547800FD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000" kern="1200" dirty="0" smtClean="0"/>
            <a:t>本局主題式開放資料推動策略</a:t>
          </a:r>
          <a:endParaRPr lang="zh-TW" altLang="en-US" sz="3000" kern="1200" dirty="0"/>
        </a:p>
      </dsp:txBody>
      <dsp:txXfrm>
        <a:off x="460128" y="312440"/>
        <a:ext cx="5580684" cy="625205"/>
      </dsp:txXfrm>
    </dsp:sp>
    <dsp:sp modelId="{8AF3EB27-67BC-4ACF-9489-C8C1E8CAA90F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13C768-14DC-4E2F-A255-31B1FEF68818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000" kern="1200" dirty="0" smtClean="0"/>
            <a:t>遭遇的困難</a:t>
          </a:r>
          <a:endParaRPr lang="zh-TW" altLang="en-US" sz="3000" kern="1200" dirty="0"/>
        </a:p>
      </dsp:txBody>
      <dsp:txXfrm>
        <a:off x="818573" y="1250411"/>
        <a:ext cx="5222240" cy="625205"/>
      </dsp:txXfrm>
    </dsp:sp>
    <dsp:sp modelId="{2BBF0FBC-D01B-4987-A6BA-FB0139EFD5AC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D2C101-8F3A-4370-BE74-461B0BCE745C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000" kern="1200" dirty="0" smtClean="0"/>
            <a:t>解決方法</a:t>
          </a:r>
          <a:endParaRPr lang="zh-TW" altLang="en-US" sz="3000" kern="1200" dirty="0"/>
        </a:p>
      </dsp:txBody>
      <dsp:txXfrm>
        <a:off x="818573" y="2188382"/>
        <a:ext cx="5222240" cy="625205"/>
      </dsp:txXfrm>
    </dsp:sp>
    <dsp:sp modelId="{65034224-9054-4DF5-8F20-5F3C31562659}">
      <dsp:nvSpPr>
        <dsp:cNvPr id="0" name=""/>
        <dsp:cNvSpPr/>
      </dsp:nvSpPr>
      <dsp:spPr>
        <a:xfrm>
          <a:off x="427819" y="2110232"/>
          <a:ext cx="781507" cy="78150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A55B9C-A7E2-4ED3-B979-58EBDBD22E16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000" kern="1200" dirty="0" smtClean="0"/>
            <a:t>未來發展方向</a:t>
          </a:r>
          <a:endParaRPr lang="zh-TW" altLang="en-US" sz="3000" kern="1200" dirty="0"/>
        </a:p>
      </dsp:txBody>
      <dsp:txXfrm>
        <a:off x="460128" y="3126353"/>
        <a:ext cx="5580684" cy="625205"/>
      </dsp:txXfrm>
    </dsp:sp>
    <dsp:sp modelId="{9D708164-EAA7-4ACA-B49F-EE99EB01C0A5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EC9C5-7DFE-4B60-A68C-09E5BE1D6999}">
      <dsp:nvSpPr>
        <dsp:cNvPr id="0" name=""/>
        <dsp:cNvSpPr/>
      </dsp:nvSpPr>
      <dsp:spPr>
        <a:xfrm>
          <a:off x="5894" y="337240"/>
          <a:ext cx="2545843" cy="1900418"/>
        </a:xfrm>
        <a:prstGeom prst="round2SameRect">
          <a:avLst>
            <a:gd name="adj1" fmla="val 8000"/>
            <a:gd name="adj2" fmla="val 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87630" rIns="29210" bIns="2921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300" kern="1200" dirty="0" smtClean="0"/>
            <a:t>由於經費有限，目前為止在資料開放作業，無編列任何預算。</a:t>
          </a:r>
          <a:endParaRPr lang="zh-TW" altLang="en-US" sz="2300" kern="1200" dirty="0"/>
        </a:p>
      </dsp:txBody>
      <dsp:txXfrm>
        <a:off x="50423" y="381769"/>
        <a:ext cx="2456785" cy="1855889"/>
      </dsp:txXfrm>
    </dsp:sp>
    <dsp:sp modelId="{A10EE77B-38BE-4F93-AD4C-40D68E769840}">
      <dsp:nvSpPr>
        <dsp:cNvPr id="0" name=""/>
        <dsp:cNvSpPr/>
      </dsp:nvSpPr>
      <dsp:spPr>
        <a:xfrm>
          <a:off x="5894" y="2211063"/>
          <a:ext cx="2545843" cy="8703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0" rIns="52070" bIns="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100" kern="1200" dirty="0" smtClean="0"/>
            <a:t>超省錢</a:t>
          </a:r>
          <a:endParaRPr lang="zh-TW" altLang="en-US" sz="4100" kern="1200" dirty="0"/>
        </a:p>
      </dsp:txBody>
      <dsp:txXfrm>
        <a:off x="5894" y="2211063"/>
        <a:ext cx="1792847" cy="870370"/>
      </dsp:txXfrm>
    </dsp:sp>
    <dsp:sp modelId="{9E5ABB92-FA0D-4B9B-B896-3FBAB38A04BC}">
      <dsp:nvSpPr>
        <dsp:cNvPr id="0" name=""/>
        <dsp:cNvSpPr/>
      </dsp:nvSpPr>
      <dsp:spPr>
        <a:xfrm>
          <a:off x="1809892" y="2238570"/>
          <a:ext cx="891045" cy="89104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672E0B-0969-4A04-B621-B36840883137}">
      <dsp:nvSpPr>
        <dsp:cNvPr id="0" name=""/>
        <dsp:cNvSpPr/>
      </dsp:nvSpPr>
      <dsp:spPr>
        <a:xfrm>
          <a:off x="2982556" y="337240"/>
          <a:ext cx="2545843" cy="1900418"/>
        </a:xfrm>
        <a:prstGeom prst="round2SameRect">
          <a:avLst>
            <a:gd name="adj1" fmla="val 8000"/>
            <a:gd name="adj2" fmla="val 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87630" rIns="29210" bIns="2921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300" kern="1200" dirty="0" smtClean="0"/>
            <a:t>自行開發轉檔程式，並將本局資料庫使用的</a:t>
          </a:r>
          <a:r>
            <a:rPr lang="en-US" altLang="zh-TW" sz="2300" kern="1200" dirty="0" smtClean="0"/>
            <a:t>Big-5</a:t>
          </a:r>
          <a:r>
            <a:rPr lang="zh-TW" altLang="en-US" sz="2300" kern="1200" dirty="0" smtClean="0"/>
            <a:t>編碼格式轉換為</a:t>
          </a:r>
          <a:r>
            <a:rPr lang="en-US" altLang="zh-TW" sz="2300" kern="1200" dirty="0" smtClean="0"/>
            <a:t>UTF-8</a:t>
          </a:r>
          <a:r>
            <a:rPr lang="zh-TW" altLang="en-US" sz="2300" kern="1200" dirty="0" smtClean="0"/>
            <a:t>。</a:t>
          </a:r>
          <a:endParaRPr lang="zh-TW" altLang="en-US" sz="2300" kern="1200" dirty="0"/>
        </a:p>
      </dsp:txBody>
      <dsp:txXfrm>
        <a:off x="3027085" y="381769"/>
        <a:ext cx="2456785" cy="1855889"/>
      </dsp:txXfrm>
    </dsp:sp>
    <dsp:sp modelId="{6EC989E9-3416-46D3-B2E4-60DEE1A79EEB}">
      <dsp:nvSpPr>
        <dsp:cNvPr id="0" name=""/>
        <dsp:cNvSpPr/>
      </dsp:nvSpPr>
      <dsp:spPr>
        <a:xfrm>
          <a:off x="2982556" y="2237658"/>
          <a:ext cx="2545843" cy="81717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0" rIns="52070" bIns="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100" kern="1200" dirty="0" smtClean="0"/>
            <a:t>超省力</a:t>
          </a:r>
          <a:endParaRPr lang="zh-TW" altLang="en-US" sz="4100" kern="1200" dirty="0"/>
        </a:p>
      </dsp:txBody>
      <dsp:txXfrm>
        <a:off x="2982556" y="2237658"/>
        <a:ext cx="1792847" cy="817179"/>
      </dsp:txXfrm>
    </dsp:sp>
    <dsp:sp modelId="{21E42C21-FF87-477D-9FD2-4BF1AB834A9B}">
      <dsp:nvSpPr>
        <dsp:cNvPr id="0" name=""/>
        <dsp:cNvSpPr/>
      </dsp:nvSpPr>
      <dsp:spPr>
        <a:xfrm>
          <a:off x="4680519" y="2211064"/>
          <a:ext cx="891045" cy="89104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AC2BA5-AD5F-467C-B85B-3D512FB92D20}">
      <dsp:nvSpPr>
        <dsp:cNvPr id="0" name=""/>
        <dsp:cNvSpPr/>
      </dsp:nvSpPr>
      <dsp:spPr>
        <a:xfrm>
          <a:off x="5959217" y="337240"/>
          <a:ext cx="2545843" cy="1900418"/>
        </a:xfrm>
        <a:prstGeom prst="round2SameRect">
          <a:avLst>
            <a:gd name="adj1" fmla="val 8000"/>
            <a:gd name="adj2" fmla="val 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87630" rIns="29210" bIns="2921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300" kern="1200" dirty="0" smtClean="0"/>
            <a:t>資料集範圍涵蓋本局各項業務之民生資料項目。</a:t>
          </a:r>
          <a:r>
            <a:rPr lang="en-US" altLang="zh-TW" sz="2300" kern="1200" dirty="0" smtClean="0"/>
            <a:t>(</a:t>
          </a:r>
          <a:r>
            <a:rPr lang="zh-TW" altLang="en-US" sz="2300" kern="1200" dirty="0" smtClean="0"/>
            <a:t>電機、電子、機械</a:t>
          </a:r>
          <a:r>
            <a:rPr lang="en-US" altLang="zh-TW" sz="2300" kern="1200" dirty="0" smtClean="0"/>
            <a:t>…)</a:t>
          </a:r>
          <a:endParaRPr lang="zh-TW" altLang="en-US" sz="2300" kern="1200" dirty="0"/>
        </a:p>
      </dsp:txBody>
      <dsp:txXfrm>
        <a:off x="6003746" y="381769"/>
        <a:ext cx="2456785" cy="1855889"/>
      </dsp:txXfrm>
    </dsp:sp>
    <dsp:sp modelId="{C7152EAE-7585-4C64-865D-69D01D874905}">
      <dsp:nvSpPr>
        <dsp:cNvPr id="0" name=""/>
        <dsp:cNvSpPr/>
      </dsp:nvSpPr>
      <dsp:spPr>
        <a:xfrm>
          <a:off x="5959217" y="2237658"/>
          <a:ext cx="2545843" cy="81717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0" rIns="52070" bIns="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100" kern="1200" dirty="0" smtClean="0"/>
            <a:t>超多樣</a:t>
          </a:r>
          <a:endParaRPr lang="zh-TW" altLang="en-US" sz="4100" kern="1200" dirty="0"/>
        </a:p>
      </dsp:txBody>
      <dsp:txXfrm>
        <a:off x="5959217" y="2237658"/>
        <a:ext cx="1792847" cy="817179"/>
      </dsp:txXfrm>
    </dsp:sp>
    <dsp:sp modelId="{A9358582-F272-4DC7-A2CF-25F7F6059865}">
      <dsp:nvSpPr>
        <dsp:cNvPr id="0" name=""/>
        <dsp:cNvSpPr/>
      </dsp:nvSpPr>
      <dsp:spPr>
        <a:xfrm>
          <a:off x="7725480" y="2211064"/>
          <a:ext cx="891045" cy="89104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AFF392-B9D2-48C3-83E1-6FB626D8D7AC}">
      <dsp:nvSpPr>
        <dsp:cNvPr id="0" name=""/>
        <dsp:cNvSpPr/>
      </dsp:nvSpPr>
      <dsp:spPr>
        <a:xfrm>
          <a:off x="1657408" y="245727"/>
          <a:ext cx="4876741" cy="1693628"/>
        </a:xfrm>
        <a:prstGeom prst="ellipse">
          <a:avLst/>
        </a:prstGeom>
        <a:solidFill>
          <a:schemeClr val="dk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F6A87E-5E94-44EA-B829-73ED93B49624}">
      <dsp:nvSpPr>
        <dsp:cNvPr id="0" name=""/>
        <dsp:cNvSpPr/>
      </dsp:nvSpPr>
      <dsp:spPr>
        <a:xfrm>
          <a:off x="3630787" y="4392848"/>
          <a:ext cx="945104" cy="604867"/>
        </a:xfrm>
        <a:prstGeom prst="down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854F95D-2F71-4696-8B93-0F411B3A50A7}">
      <dsp:nvSpPr>
        <dsp:cNvPr id="0" name=""/>
        <dsp:cNvSpPr/>
      </dsp:nvSpPr>
      <dsp:spPr>
        <a:xfrm>
          <a:off x="1861399" y="4914546"/>
          <a:ext cx="4536504" cy="1134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而我們想要告訴民眾的是商品安全</a:t>
          </a:r>
          <a:endParaRPr lang="zh-TW" altLang="en-US" sz="3200" b="1" kern="1200" dirty="0">
            <a:solidFill>
              <a:srgbClr val="FF000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861399" y="4914546"/>
        <a:ext cx="4536504" cy="1134126"/>
      </dsp:txXfrm>
    </dsp:sp>
    <dsp:sp modelId="{132FBA12-A568-485B-8210-0CDC394486EB}">
      <dsp:nvSpPr>
        <dsp:cNvPr id="0" name=""/>
        <dsp:cNvSpPr/>
      </dsp:nvSpPr>
      <dsp:spPr>
        <a:xfrm>
          <a:off x="3430425" y="2070157"/>
          <a:ext cx="1701189" cy="170118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各類驗證登錄證書資料集</a:t>
          </a:r>
          <a:endParaRPr lang="zh-TW" altLang="en-US" sz="1800" kern="1200" dirty="0"/>
        </a:p>
      </dsp:txBody>
      <dsp:txXfrm>
        <a:off x="3679558" y="2319290"/>
        <a:ext cx="1202923" cy="1202923"/>
      </dsp:txXfrm>
    </dsp:sp>
    <dsp:sp modelId="{7DCA1F19-5D2B-4178-934D-32F927780FFC}">
      <dsp:nvSpPr>
        <dsp:cNvPr id="0" name=""/>
        <dsp:cNvSpPr/>
      </dsp:nvSpPr>
      <dsp:spPr>
        <a:xfrm>
          <a:off x="2213130" y="793888"/>
          <a:ext cx="1701189" cy="170118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違反商品檢驗規定商品及廠商資料明細</a:t>
          </a:r>
          <a:endParaRPr lang="zh-TW" altLang="en-US" sz="1800" kern="1200" dirty="0"/>
        </a:p>
      </dsp:txBody>
      <dsp:txXfrm>
        <a:off x="2462263" y="1043021"/>
        <a:ext cx="1202923" cy="1202923"/>
      </dsp:txXfrm>
    </dsp:sp>
    <dsp:sp modelId="{4301A0F2-4608-4A8B-9B32-E5FDFC7BADA9}">
      <dsp:nvSpPr>
        <dsp:cNvPr id="0" name=""/>
        <dsp:cNvSpPr/>
      </dsp:nvSpPr>
      <dsp:spPr>
        <a:xfrm>
          <a:off x="3952123" y="382578"/>
          <a:ext cx="1701189" cy="170118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各類貨品檢驗合格名單</a:t>
          </a:r>
          <a:endParaRPr lang="zh-TW" altLang="en-US" sz="1800" kern="1200" dirty="0"/>
        </a:p>
      </dsp:txBody>
      <dsp:txXfrm>
        <a:off x="4201256" y="631711"/>
        <a:ext cx="1202923" cy="1202923"/>
      </dsp:txXfrm>
    </dsp:sp>
    <dsp:sp modelId="{86C9F65A-6E48-476B-BB1B-A16667C63253}">
      <dsp:nvSpPr>
        <dsp:cNvPr id="0" name=""/>
        <dsp:cNvSpPr/>
      </dsp:nvSpPr>
      <dsp:spPr>
        <a:xfrm>
          <a:off x="1457046" y="37804"/>
          <a:ext cx="5292588" cy="4234070"/>
        </a:xfrm>
        <a:prstGeom prst="funnel">
          <a:avLst/>
        </a:prstGeom>
        <a:solidFill>
          <a:schemeClr val="lt2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4AADE2-538F-4461-8020-B3D66DA467EE}">
      <dsp:nvSpPr>
        <dsp:cNvPr id="0" name=""/>
        <dsp:cNvSpPr/>
      </dsp:nvSpPr>
      <dsp:spPr>
        <a:xfrm>
          <a:off x="819992" y="332661"/>
          <a:ext cx="5976664" cy="5311341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D0B19-9985-4F08-8475-1F09CE6A47F5}">
      <dsp:nvSpPr>
        <dsp:cNvPr id="0" name=""/>
        <dsp:cNvSpPr/>
      </dsp:nvSpPr>
      <dsp:spPr>
        <a:xfrm>
          <a:off x="3600408" y="770938"/>
          <a:ext cx="5148567" cy="904656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策略重點：</a:t>
          </a:r>
          <a:endParaRPr lang="en-US" altLang="zh-TW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zh-TW" sz="1800" kern="1200" dirty="0" smtClean="0"/>
            <a:t>以民眾為主、廠商為輔的架構性、即時性的開放商品安全有關的資料</a:t>
          </a:r>
          <a:endParaRPr lang="zh-TW" altLang="en-US" sz="1800" kern="1200" dirty="0"/>
        </a:p>
      </dsp:txBody>
      <dsp:txXfrm>
        <a:off x="3644570" y="815100"/>
        <a:ext cx="5060243" cy="816332"/>
      </dsp:txXfrm>
    </dsp:sp>
    <dsp:sp modelId="{93CCA6A7-79EE-4F68-98D6-B51DA43D8F2C}">
      <dsp:nvSpPr>
        <dsp:cNvPr id="0" name=""/>
        <dsp:cNvSpPr/>
      </dsp:nvSpPr>
      <dsp:spPr>
        <a:xfrm>
          <a:off x="3600408" y="1726664"/>
          <a:ext cx="5148567" cy="904656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提高商品安全的主題使用率，並增加「歷年商品召回訊息」資料集</a:t>
          </a:r>
          <a:endParaRPr lang="zh-TW" altLang="en-US" sz="1800" kern="1200" dirty="0"/>
        </a:p>
      </dsp:txBody>
      <dsp:txXfrm>
        <a:off x="3644570" y="1770826"/>
        <a:ext cx="5060243" cy="816332"/>
      </dsp:txXfrm>
    </dsp:sp>
    <dsp:sp modelId="{4229C200-B06E-414F-B3F3-EC3CB84D4D96}">
      <dsp:nvSpPr>
        <dsp:cNvPr id="0" name=""/>
        <dsp:cNvSpPr/>
      </dsp:nvSpPr>
      <dsp:spPr>
        <a:xfrm>
          <a:off x="3600408" y="2682391"/>
          <a:ext cx="5148567" cy="904656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解決「商品名稱」與民眾常用之「關鍵字」</a:t>
          </a:r>
          <a:r>
            <a:rPr lang="en-US" altLang="zh-TW" sz="1800" kern="1200" dirty="0" smtClean="0"/>
            <a:t>(</a:t>
          </a:r>
          <a:r>
            <a:rPr lang="zh-TW" altLang="en-US" sz="1800" kern="1200" dirty="0" smtClean="0"/>
            <a:t>俗名</a:t>
          </a:r>
          <a:r>
            <a:rPr lang="en-US" altLang="zh-TW" sz="1800" kern="1200" dirty="0" smtClean="0"/>
            <a:t>)</a:t>
          </a:r>
          <a:r>
            <a:rPr lang="zh-TW" altLang="en-US" sz="1800" kern="1200" dirty="0" smtClean="0"/>
            <a:t>無法連結的問題</a:t>
          </a:r>
          <a:endParaRPr lang="zh-TW" altLang="en-US" sz="1800" kern="1200" dirty="0"/>
        </a:p>
      </dsp:txBody>
      <dsp:txXfrm>
        <a:off x="3644570" y="2726553"/>
        <a:ext cx="5060243" cy="816332"/>
      </dsp:txXfrm>
    </dsp:sp>
    <dsp:sp modelId="{5A68FA62-2AB3-4241-B818-9753ECEEEFAA}">
      <dsp:nvSpPr>
        <dsp:cNvPr id="0" name=""/>
        <dsp:cNvSpPr/>
      </dsp:nvSpPr>
      <dsp:spPr>
        <a:xfrm>
          <a:off x="3600408" y="3638117"/>
          <a:ext cx="5148567" cy="904656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針對商品安全，本局將擴大教育性宣導</a:t>
          </a:r>
          <a:endParaRPr lang="zh-TW" altLang="en-US" sz="1800" kern="1200" dirty="0"/>
        </a:p>
      </dsp:txBody>
      <dsp:txXfrm>
        <a:off x="3644570" y="3682279"/>
        <a:ext cx="5060243" cy="816332"/>
      </dsp:txXfrm>
    </dsp:sp>
    <dsp:sp modelId="{D964D012-A76C-4924-817C-86E3DDE559B5}">
      <dsp:nvSpPr>
        <dsp:cNvPr id="0" name=""/>
        <dsp:cNvSpPr/>
      </dsp:nvSpPr>
      <dsp:spPr>
        <a:xfrm>
          <a:off x="3600408" y="4593844"/>
          <a:ext cx="5148567" cy="904656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參考其他單位作法，未來本局將製作專區來宣導已開放之</a:t>
          </a:r>
          <a:r>
            <a:rPr lang="en-US" altLang="en-US" sz="1800" kern="1200" dirty="0" smtClean="0"/>
            <a:t>Open Data</a:t>
          </a:r>
          <a:r>
            <a:rPr lang="zh-TW" altLang="en-US" sz="1800" kern="1200" dirty="0" smtClean="0"/>
            <a:t>使用</a:t>
          </a:r>
          <a:endParaRPr lang="zh-TW" altLang="en-US" sz="1800" kern="1200" dirty="0"/>
        </a:p>
      </dsp:txBody>
      <dsp:txXfrm>
        <a:off x="3644570" y="4638006"/>
        <a:ext cx="5060243" cy="8163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D7C651-7DE1-4065-B72D-7279E811CFD8}">
      <dsp:nvSpPr>
        <dsp:cNvPr id="0" name=""/>
        <dsp:cNvSpPr/>
      </dsp:nvSpPr>
      <dsp:spPr>
        <a:xfrm>
          <a:off x="665074" y="836282"/>
          <a:ext cx="4104456" cy="410445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50AFE66-78A3-49A2-9E50-A3E0CDB7F37E}">
      <dsp:nvSpPr>
        <dsp:cNvPr id="0" name=""/>
        <dsp:cNvSpPr/>
      </dsp:nvSpPr>
      <dsp:spPr>
        <a:xfrm>
          <a:off x="1477625" y="1766639"/>
          <a:ext cx="2462673" cy="2462673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E2A8009-20C3-4723-8C90-0D1AF97B5A3B}">
      <dsp:nvSpPr>
        <dsp:cNvPr id="0" name=""/>
        <dsp:cNvSpPr/>
      </dsp:nvSpPr>
      <dsp:spPr>
        <a:xfrm>
          <a:off x="2254048" y="2592538"/>
          <a:ext cx="820891" cy="820891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0E9C9E1-B2C7-4358-9058-456FE1BCA5E9}">
      <dsp:nvSpPr>
        <dsp:cNvPr id="0" name=""/>
        <dsp:cNvSpPr/>
      </dsp:nvSpPr>
      <dsp:spPr>
        <a:xfrm>
          <a:off x="5550225" y="-172689"/>
          <a:ext cx="2774858" cy="2336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因應經費等資源的不足，本局已申請第五階段電子化政府計畫，將目前人工產製資料、程式轉檔、發布等作業，改為一貫化自動執行。</a:t>
          </a:r>
          <a:endParaRPr lang="zh-TW" altLang="en-US" sz="1800" kern="1200" dirty="0"/>
        </a:p>
      </dsp:txBody>
      <dsp:txXfrm>
        <a:off x="5550225" y="-172689"/>
        <a:ext cx="2774858" cy="2336145"/>
      </dsp:txXfrm>
    </dsp:sp>
    <dsp:sp modelId="{E4787C97-AB7A-4834-A57C-9BDC6ABE7D8F}">
      <dsp:nvSpPr>
        <dsp:cNvPr id="0" name=""/>
        <dsp:cNvSpPr/>
      </dsp:nvSpPr>
      <dsp:spPr>
        <a:xfrm>
          <a:off x="5013844" y="842836"/>
          <a:ext cx="51305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3E9D88-F2BA-4C54-AB87-D49FE2DE701C}">
      <dsp:nvSpPr>
        <dsp:cNvPr id="0" name=""/>
        <dsp:cNvSpPr/>
      </dsp:nvSpPr>
      <dsp:spPr>
        <a:xfrm rot="5400000">
          <a:off x="2838393" y="738640"/>
          <a:ext cx="2092572" cy="2264952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60CD06-1810-4CA9-9436-960EA717127F}">
      <dsp:nvSpPr>
        <dsp:cNvPr id="0" name=""/>
        <dsp:cNvSpPr/>
      </dsp:nvSpPr>
      <dsp:spPr>
        <a:xfrm>
          <a:off x="5557007" y="1944182"/>
          <a:ext cx="2732315" cy="1479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21590" bIns="2159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kern="1200" dirty="0" smtClean="0"/>
            <a:t>教育性宣導</a:t>
          </a:r>
          <a:r>
            <a:rPr lang="zh-TW" altLang="en-US" sz="1700" kern="1200" dirty="0" smtClean="0"/>
            <a:t>，在本局其他商品安全宣導網站</a:t>
          </a:r>
          <a:r>
            <a:rPr lang="en-US" altLang="zh-TW" sz="1700" kern="1200" dirty="0" smtClean="0"/>
            <a:t>(</a:t>
          </a:r>
          <a:r>
            <a:rPr lang="zh-TW" altLang="en-US" sz="1700" kern="1200" dirty="0" smtClean="0"/>
            <a:t>如本局小安心</a:t>
          </a:r>
          <a:r>
            <a:rPr lang="en-US" altLang="zh-TW" sz="1700" kern="1200" dirty="0" smtClean="0"/>
            <a:t>Facebook</a:t>
          </a:r>
          <a:r>
            <a:rPr lang="zh-TW" altLang="en-US" sz="1700" kern="1200" dirty="0" smtClean="0"/>
            <a:t>，推廣本局</a:t>
          </a:r>
          <a:r>
            <a:rPr lang="en-US" altLang="zh-TW" sz="1700" kern="1200" dirty="0" smtClean="0"/>
            <a:t>Open Data</a:t>
          </a:r>
          <a:r>
            <a:rPr lang="zh-TW" altLang="en-US" sz="1700" kern="1200" dirty="0" smtClean="0"/>
            <a:t>使用</a:t>
          </a:r>
          <a:r>
            <a:rPr lang="en-US" altLang="zh-TW" sz="1700" kern="1200" dirty="0" smtClean="0"/>
            <a:t>)</a:t>
          </a:r>
          <a:endParaRPr lang="zh-TW" altLang="en-US" sz="1700" kern="1200" dirty="0"/>
        </a:p>
      </dsp:txBody>
      <dsp:txXfrm>
        <a:off x="5557007" y="1944182"/>
        <a:ext cx="2732315" cy="1479033"/>
      </dsp:txXfrm>
    </dsp:sp>
    <dsp:sp modelId="{5B7BA504-BA2B-41ED-9115-9768DA453DEB}">
      <dsp:nvSpPr>
        <dsp:cNvPr id="0" name=""/>
        <dsp:cNvSpPr/>
      </dsp:nvSpPr>
      <dsp:spPr>
        <a:xfrm>
          <a:off x="5091511" y="2395012"/>
          <a:ext cx="51305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E84917-D842-4F78-9350-B444F6E13880}">
      <dsp:nvSpPr>
        <dsp:cNvPr id="0" name=""/>
        <dsp:cNvSpPr/>
      </dsp:nvSpPr>
      <dsp:spPr>
        <a:xfrm rot="5400000">
          <a:off x="3971665" y="2058721"/>
          <a:ext cx="797889" cy="1478401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E01F85-2CF9-4430-AF4B-1A652CBCF795}">
      <dsp:nvSpPr>
        <dsp:cNvPr id="0" name=""/>
        <dsp:cNvSpPr/>
      </dsp:nvSpPr>
      <dsp:spPr>
        <a:xfrm>
          <a:off x="5616614" y="3600404"/>
          <a:ext cx="2798336" cy="1197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21590" bIns="2159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kern="1200" dirty="0" smtClean="0"/>
            <a:t>開辦應用專區，由機關帶頭自行展示自家</a:t>
          </a:r>
          <a:r>
            <a:rPr lang="en-US" altLang="zh-TW" sz="1700" kern="1200" dirty="0" smtClean="0"/>
            <a:t>Open Data</a:t>
          </a:r>
          <a:r>
            <a:rPr lang="zh-TW" altLang="en-US" sz="1700" kern="1200" dirty="0" smtClean="0"/>
            <a:t>如何應用。</a:t>
          </a:r>
          <a:endParaRPr lang="zh-TW" altLang="en-US" sz="1700" kern="1200" dirty="0"/>
        </a:p>
      </dsp:txBody>
      <dsp:txXfrm>
        <a:off x="5616614" y="3600404"/>
        <a:ext cx="2798336" cy="1197133"/>
      </dsp:txXfrm>
    </dsp:sp>
    <dsp:sp modelId="{22F8E1A4-3B0F-46B1-98E6-F79B9B63FBE3}">
      <dsp:nvSpPr>
        <dsp:cNvPr id="0" name=""/>
        <dsp:cNvSpPr/>
      </dsp:nvSpPr>
      <dsp:spPr>
        <a:xfrm>
          <a:off x="5028569" y="4224952"/>
          <a:ext cx="51305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A77CF0-C55C-43B4-B665-88E059445709}">
      <dsp:nvSpPr>
        <dsp:cNvPr id="0" name=""/>
        <dsp:cNvSpPr/>
      </dsp:nvSpPr>
      <dsp:spPr>
        <a:xfrm rot="16200000" flipH="1">
          <a:off x="4282639" y="3471786"/>
          <a:ext cx="519347" cy="986076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5" tIns="45749" rIns="91495" bIns="45749" numCol="1" anchor="t" anchorCtr="0" compatLnSpc="1">
            <a:prstTxWarp prst="textNoShape">
              <a:avLst/>
            </a:prstTxWarp>
          </a:bodyPr>
          <a:lstStyle>
            <a:lvl1pPr defTabSz="917575"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5" tIns="45749" rIns="91495" bIns="45749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 b="0"/>
            </a:lvl1pPr>
          </a:lstStyle>
          <a:p>
            <a:pPr>
              <a:defRPr/>
            </a:pPr>
            <a:fld id="{171CEF9B-0F95-4718-A3FE-56B7423FB8F3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5" tIns="45749" rIns="91495" bIns="45749" numCol="1" anchor="b" anchorCtr="0" compatLnSpc="1">
            <a:prstTxWarp prst="textNoShape">
              <a:avLst/>
            </a:prstTxWarp>
          </a:bodyPr>
          <a:lstStyle>
            <a:lvl1pPr defTabSz="917575"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5775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5" tIns="45749" rIns="91495" bIns="45749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 b="0"/>
            </a:lvl1pPr>
          </a:lstStyle>
          <a:p>
            <a:fld id="{950B6063-D907-4E38-BF04-36E12E86B99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8087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5" tIns="45749" rIns="91495" bIns="45749" numCol="1" anchor="t" anchorCtr="0" compatLnSpc="1">
            <a:prstTxWarp prst="textNoShape">
              <a:avLst/>
            </a:prstTxWarp>
          </a:bodyPr>
          <a:lstStyle>
            <a:lvl1pPr defTabSz="917575"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5" tIns="45749" rIns="91495" bIns="45749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 b="0"/>
            </a:lvl1pPr>
          </a:lstStyle>
          <a:p>
            <a:pPr>
              <a:defRPr/>
            </a:pPr>
            <a:fld id="{8E48631F-D572-48CB-BE37-FF6F00F02400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6300"/>
            <a:ext cx="4938713" cy="444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5" tIns="45749" rIns="91495" bIns="457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5775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5" tIns="45749" rIns="91495" bIns="45749" numCol="1" anchor="b" anchorCtr="0" compatLnSpc="1">
            <a:prstTxWarp prst="textNoShape">
              <a:avLst/>
            </a:prstTxWarp>
          </a:bodyPr>
          <a:lstStyle>
            <a:lvl1pPr defTabSz="917575"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5775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5" tIns="45749" rIns="91495" bIns="45749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 b="0"/>
            </a:lvl1pPr>
          </a:lstStyle>
          <a:p>
            <a:fld id="{D79C1F41-EE40-4724-A4BE-805C8481C95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662774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73" descr="內文背景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304800"/>
            <a:ext cx="974407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175"/>
          <p:cNvSpPr>
            <a:spLocks noChangeArrowheads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99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kumimoji="1" sz="2800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800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800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800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800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algn="r" eaLnBrk="1" hangingPunct="1">
              <a:defRPr/>
            </a:pPr>
            <a:r>
              <a:rPr lang="zh-TW" altLang="en-US" sz="1200" b="0" smtClean="0">
                <a:solidFill>
                  <a:srgbClr val="292929"/>
                </a:solidFill>
                <a:ea typeface="標楷體" pitchFamily="65" charset="-120"/>
              </a:rPr>
              <a:t>經濟部標準檢驗局</a:t>
            </a:r>
            <a:endParaRPr kumimoji="0" lang="zh-TW" altLang="en-US" sz="1400" b="0" smtClean="0">
              <a:solidFill>
                <a:srgbClr val="292929"/>
              </a:solidFill>
              <a:ea typeface="標楷體" pitchFamily="65" charset="-120"/>
            </a:endParaRPr>
          </a:p>
        </p:txBody>
      </p:sp>
      <p:sp>
        <p:nvSpPr>
          <p:cNvPr id="702556" name="Rectangle 3164"/>
          <p:cNvSpPr>
            <a:spLocks noGrp="1" noChangeArrowheads="1"/>
          </p:cNvSpPr>
          <p:nvPr>
            <p:ph type="ctrTitle"/>
          </p:nvPr>
        </p:nvSpPr>
        <p:spPr>
          <a:xfrm>
            <a:off x="1116013" y="1844675"/>
            <a:ext cx="6934200" cy="236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702557" name="Rectangle 3165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4508500"/>
            <a:ext cx="6934200" cy="129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6" name="Rectangle 3166"/>
          <p:cNvSpPr>
            <a:spLocks noGrp="1" noChangeArrowheads="1"/>
          </p:cNvSpPr>
          <p:nvPr>
            <p:ph type="dt" sz="half" idx="10"/>
          </p:nvPr>
        </p:nvSpPr>
        <p:spPr>
          <a:xfrm>
            <a:off x="533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70E3A-5C77-4654-BED6-4A64DA0C1FCB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7" name="Rectangle 3167"/>
          <p:cNvSpPr>
            <a:spLocks noGrp="1" noChangeArrowheads="1"/>
          </p:cNvSpPr>
          <p:nvPr>
            <p:ph type="ftr" sz="quarter" idx="11"/>
          </p:nvPr>
        </p:nvSpPr>
        <p:spPr>
          <a:xfrm>
            <a:off x="32004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316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24600"/>
            <a:ext cx="1905000" cy="45720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0" sz="1400" smtClean="0">
                <a:solidFill>
                  <a:schemeClr val="tx1"/>
                </a:solidFill>
                <a:ea typeface="新細明體" panose="02020500000000000000" pitchFamily="18" charset="-120"/>
              </a:defRPr>
            </a:lvl1pPr>
          </a:lstStyle>
          <a:p>
            <a:fld id="{0DFDBFEB-EBD9-49BA-9BB5-0E1A5F30DDE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59523430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91A6F-EE49-43AA-8854-BD83B5F98099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4C8E82-6F7A-43B4-BFA5-B1B69D8D9A94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3778711807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762750" y="228600"/>
            <a:ext cx="1924050" cy="572135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90600" y="228600"/>
            <a:ext cx="5619750" cy="57213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2274A-4994-46E4-B82B-3D5C1882DE5E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6C07C9-DDBD-4008-946E-923AB99A9469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2138932412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315200" cy="6096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990600" y="990600"/>
            <a:ext cx="3657600" cy="495935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00600" y="990600"/>
            <a:ext cx="3659188" cy="495935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55C1B-2E56-42DD-A5F3-282F5D904CAC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0968C0-8792-45CC-87D9-F7EB0B454F51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3018536804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8DCF-7FE3-46F3-A817-2DD110814C3F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12F2EE-F649-439B-8CBE-4063BFC77B14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2205023385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51885-D8A6-4C5C-8495-F37C44F3EEB6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8E83B8-A80F-4D18-9278-97DE0AD76F9D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3468598334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3657600" cy="4959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00600" y="990600"/>
            <a:ext cx="3659188" cy="4959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AECD9-C09E-4DC9-8BDE-69C4F5A60743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12C224-774D-4485-9613-0D9E0311CBD9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333983266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A8060-3F80-4ED4-85FC-5F9299AD2265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CD7C07-BD1C-4BCB-A53E-F800B82B96E1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295028223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269BF-97C7-4567-A505-4045771C72D2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C55CF-7BC5-407F-B5ED-9612D74D9A8C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461238348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B6F55-9610-4001-B544-DB70FEC2A6C3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71743-70FD-4061-A58B-879908C970C5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3207313353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66AB2-24D7-48FB-942D-E659F1768E89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35DC7-F8B9-483A-990E-E89223CBED83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2551978410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C4752-54DB-42EA-8B5D-805800904128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A6CD13-68BE-4F9D-8CB3-669CB46E274F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404832099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3" descr="內文背景-林次長"/>
          <p:cNvPicPr>
            <a:picLocks noChangeAspect="1" noChangeArrowheads="1"/>
          </p:cNvPicPr>
          <p:nvPr userDrawn="1"/>
        </p:nvPicPr>
        <p:blipFill>
          <a:blip r:embed="rId15">
            <a:lum bright="12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76200"/>
            <a:ext cx="974407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990600"/>
            <a:ext cx="7469188" cy="495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701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/>
            </a:lvl1pPr>
          </a:lstStyle>
          <a:p>
            <a:pPr>
              <a:defRPr/>
            </a:pPr>
            <a:fld id="{7FF82E91-9443-4D3C-98E2-BE1DF25FC35B}" type="datetime1">
              <a:rPr lang="zh-TW" altLang="en-US"/>
              <a:pPr>
                <a:defRPr/>
              </a:pPr>
              <a:t>2016/6/22</a:t>
            </a:fld>
            <a:endParaRPr lang="en-US" altLang="zh-TW"/>
          </a:p>
        </p:txBody>
      </p:sp>
      <p:sp>
        <p:nvSpPr>
          <p:cNvPr id="701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/>
            </a:lvl1pPr>
          </a:lstStyle>
          <a:p>
            <a:fld id="{AB2CE902-89F3-4160-AC28-FE8CA54A6C09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01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99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292929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28600"/>
            <a:ext cx="7315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pic>
        <p:nvPicPr>
          <p:cNvPr id="1032" name="Picture 167" descr="標檢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ransition spd="slow">
    <p:fade thruBlk="1"/>
    <p:sndAc>
      <p:stSnd>
        <p:snd r:embed="rId14" name="camera.wav"/>
      </p:stSnd>
    </p:sndAc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8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bsmi.tainan/" TargetMode="Externa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6.jpg"/><Relationship Id="rId7" Type="http://schemas.openxmlformats.org/officeDocument/2006/relationships/diagramColors" Target="../diagrams/colors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zh-TW" altLang="en-US" sz="4400" dirty="0" smtClean="0">
                <a:solidFill>
                  <a:srgbClr val="000099"/>
                </a:solidFill>
              </a:rPr>
              <a:t>標準檢驗局</a:t>
            </a:r>
            <a:r>
              <a:rPr lang="en-US" altLang="zh-TW" sz="4400" dirty="0" smtClean="0">
                <a:solidFill>
                  <a:srgbClr val="000099"/>
                </a:solidFill>
              </a:rPr>
              <a:t/>
            </a:r>
            <a:br>
              <a:rPr lang="en-US" altLang="zh-TW" sz="4400" dirty="0" smtClean="0">
                <a:solidFill>
                  <a:srgbClr val="000099"/>
                </a:solidFill>
              </a:rPr>
            </a:br>
            <a:r>
              <a:rPr lang="zh-TW" altLang="en-US" sz="4400" dirty="0" smtClean="0">
                <a:solidFill>
                  <a:srgbClr val="000099"/>
                </a:solidFill>
              </a:rPr>
              <a:t>開放資料業務推動情形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 eaLnBrk="1" hangingPunct="1"/>
            <a:r>
              <a:rPr lang="zh-TW" altLang="en-US" dirty="0" smtClean="0"/>
              <a:t>報告人：蕭系統設計師</a:t>
            </a:r>
            <a:r>
              <a:rPr lang="zh-TW" altLang="en-US" dirty="0"/>
              <a:t>正</a:t>
            </a:r>
            <a:r>
              <a:rPr lang="zh-TW" altLang="en-US" dirty="0" smtClean="0"/>
              <a:t>元</a:t>
            </a:r>
            <a:endParaRPr lang="en-US" altLang="zh-TW" dirty="0" smtClean="0"/>
          </a:p>
          <a:p>
            <a:pPr algn="ctr" eaLnBrk="1" hangingPunct="1"/>
            <a:r>
              <a:rPr lang="zh-TW" altLang="en-US" dirty="0" smtClean="0"/>
              <a:t>中華民國</a:t>
            </a:r>
            <a:r>
              <a:rPr lang="en-US" altLang="zh-TW" dirty="0" smtClean="0"/>
              <a:t>105</a:t>
            </a:r>
            <a:r>
              <a:rPr lang="zh-TW" altLang="en-US" dirty="0" smtClean="0"/>
              <a:t>年</a:t>
            </a:r>
            <a:r>
              <a:rPr lang="en-US" altLang="zh-TW" dirty="0" smtClean="0"/>
              <a:t>6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22</a:t>
            </a:r>
            <a:r>
              <a:rPr lang="zh-TW" altLang="en-US" dirty="0" smtClean="0"/>
              <a:t>日</a:t>
            </a:r>
          </a:p>
        </p:txBody>
      </p:sp>
    </p:spTree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zh-TW" altLang="en-US" dirty="0"/>
              <a:t>未來發展</a:t>
            </a:r>
            <a:r>
              <a:rPr lang="zh-TW" altLang="en-US" dirty="0" smtClean="0"/>
              <a:t>方向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9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經濟部標準檢驗局</a:t>
            </a:r>
            <a:endParaRPr kumimoji="0" lang="zh-TW" altLang="en-US" sz="1400"/>
          </a:p>
        </p:txBody>
      </p:sp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2807549260"/>
              </p:ext>
            </p:extLst>
          </p:nvPr>
        </p:nvGraphicFramePr>
        <p:xfrm>
          <a:off x="395536" y="980728"/>
          <a:ext cx="878497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圖片 7">
            <a:hlinkClick r:id="rId8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861048"/>
            <a:ext cx="514747" cy="51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708388"/>
      </p:ext>
    </p:extLst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結語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10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經濟部標準檢驗局</a:t>
            </a:r>
            <a:endParaRPr kumimoji="0" lang="zh-TW" altLang="en-US" sz="1400"/>
          </a:p>
        </p:txBody>
      </p:sp>
      <p:sp>
        <p:nvSpPr>
          <p:cNvPr id="6" name="文字方塊 5"/>
          <p:cNvSpPr txBox="1"/>
          <p:nvPr/>
        </p:nvSpPr>
        <p:spPr>
          <a:xfrm>
            <a:off x="1475656" y="1340767"/>
            <a:ext cx="73448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n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多聆聽、接受其他人意見。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否則閉門造車可能造出法拉利，但大多數農民需要的是耕耘車。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buFont typeface="Wingdings" panose="05000000000000000000" pitchFamily="2" charset="2"/>
              <a:buChar char="n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想要提升品質，需要更多有力的資源支持。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/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Open Data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已經是大勢所趨，已經不再是注重量，更注重質。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03974279"/>
      </p:ext>
    </p:extLst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11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經濟部標準檢驗局</a:t>
            </a:r>
            <a:endParaRPr kumimoji="0" lang="zh-TW" altLang="en-US" sz="1400" dirty="0"/>
          </a:p>
        </p:txBody>
      </p:sp>
      <p:pic>
        <p:nvPicPr>
          <p:cNvPr id="2050" name="Picture 2" descr="C:\Users\f123395124\AppData\Local\Microsoft\Windows\Temporary Internet Files\Content.IE5\BLRLLQE3\thank-you-french-fries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407" b="89947" l="1463" r="89919">
                        <a14:foregroundMark x1="1463" y1="7407" x2="19837" y2="8466"/>
                        <a14:foregroundMark x1="20488" y1="31217" x2="20488" y2="31217"/>
                        <a14:foregroundMark x1="39187" y1="29894" x2="39187" y2="29894"/>
                        <a14:foregroundMark x1="82764" y1="25132" x2="82764" y2="25132"/>
                        <a14:foregroundMark x1="77886" y1="62963" x2="77886" y2="62963"/>
                        <a14:foregroundMark x1="55772" y1="65344" x2="55772" y2="65344"/>
                        <a14:foregroundMark x1="33984" y1="63492" x2="33984" y2="63492"/>
                      </a14:backgroundRemoval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9640"/>
            <a:ext cx="8083755" cy="4968552"/>
          </a:xfrm>
          <a:prstGeom prst="rect">
            <a:avLst/>
          </a:prstGeom>
          <a:noFill/>
        </p:spPr>
      </p:pic>
      <p:sp>
        <p:nvSpPr>
          <p:cNvPr id="6" name="文字方塊 5"/>
          <p:cNvSpPr txBox="1"/>
          <p:nvPr/>
        </p:nvSpPr>
        <p:spPr>
          <a:xfrm>
            <a:off x="2339752" y="306896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簡報結束　敬請</a:t>
            </a:r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指教</a:t>
            </a:r>
          </a:p>
        </p:txBody>
      </p:sp>
    </p:spTree>
    <p:extLst>
      <p:ext uri="{BB962C8B-B14F-4D97-AF65-F5344CB8AC3E}">
        <p14:creationId xmlns:p14="http://schemas.microsoft.com/office/powerpoint/2010/main" val="1638496986"/>
      </p:ext>
    </p:extLst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頁尾版面配置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3"/>
              </a:buBlip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SzPct val="75000"/>
              <a:buBlip>
                <a:blip r:embed="rId4"/>
              </a:buBlip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633B8A7-89DC-45CA-800E-9A75F9A4EE15}" type="slidenum">
              <a:rPr kumimoji="0" lang="en-US" altLang="zh-TW" sz="1400">
                <a:ea typeface="新細明體" panose="02020500000000000000" pitchFamily="18" charset="-120"/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kumimoji="0" lang="en-US" altLang="zh-TW" sz="1400">
              <a:ea typeface="新細明體" panose="02020500000000000000" pitchFamily="18" charset="-120"/>
            </a:endParaRPr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/>
              <a:t>經濟部標準檢驗局</a:t>
            </a:r>
            <a:endParaRPr kumimoji="0" lang="zh-TW" altLang="en-US" sz="1400" dirty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zh-TW" altLang="en-US" smtClean="0"/>
              <a:t>大綱</a:t>
            </a:r>
            <a:endParaRPr lang="zh-TW" altLang="zh-TW" smtClean="0"/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302962195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本局主題式開放資料推動策略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2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經濟部標準檢驗局</a:t>
            </a:r>
            <a:endParaRPr kumimoji="0" lang="zh-TW" altLang="en-US" sz="1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509048" y="888963"/>
            <a:ext cx="81531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</a:t>
            </a:r>
            <a:r>
              <a:rPr lang="en-US" altLang="zh-TW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102</a:t>
            </a:r>
            <a:r>
              <a:rPr lang="zh-TW" altLang="en-US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年起，在有限人力及經費的支持下，</a:t>
            </a:r>
            <a:endParaRPr lang="en-US" altLang="zh-TW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憑著一股熱情破除萬難，讓</a:t>
            </a:r>
            <a:r>
              <a:rPr lang="en-US" altLang="zh-TW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Open Data</a:t>
            </a:r>
            <a:r>
              <a:rPr lang="zh-TW" altLang="en-US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的數量達到</a:t>
            </a:r>
            <a:endParaRPr lang="en-US" altLang="zh-TW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66"/>
          <a:stretch/>
        </p:blipFill>
        <p:spPr>
          <a:xfrm>
            <a:off x="-235131" y="1769794"/>
            <a:ext cx="9734738" cy="23868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9774" y="2290297"/>
            <a:ext cx="898121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zh-TW" sz="8800" cap="none" spc="0" dirty="0" smtClean="0">
                <a:ln w="0"/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104</a:t>
            </a:r>
            <a:r>
              <a:rPr lang="zh-TW" altLang="en-US" sz="8800" cap="none" spc="0" dirty="0" smtClean="0">
                <a:ln w="0"/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項資料集</a:t>
            </a:r>
            <a:endParaRPr lang="zh-TW" altLang="en-US" sz="8800" cap="none" spc="0" dirty="0">
              <a:ln w="0"/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10" name="資料庫圖表 9"/>
          <p:cNvGraphicFramePr/>
          <p:nvPr>
            <p:extLst>
              <p:ext uri="{D42A27DB-BD31-4B8C-83A1-F6EECF244321}">
                <p14:modId xmlns:p14="http://schemas.microsoft.com/office/powerpoint/2010/main" val="249999137"/>
              </p:ext>
            </p:extLst>
          </p:nvPr>
        </p:nvGraphicFramePr>
        <p:xfrm>
          <a:off x="539552" y="3882234"/>
          <a:ext cx="8721023" cy="3595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-235130" y="-243408"/>
            <a:ext cx="9734737" cy="7478970"/>
          </a:xfrm>
          <a:custGeom>
            <a:avLst/>
            <a:gdLst>
              <a:gd name="connsiteX0" fmla="*/ 0 w 9734737"/>
              <a:gd name="connsiteY0" fmla="*/ 0 h 1323439"/>
              <a:gd name="connsiteX1" fmla="*/ 9734737 w 9734737"/>
              <a:gd name="connsiteY1" fmla="*/ 0 h 1323439"/>
              <a:gd name="connsiteX2" fmla="*/ 9734737 w 9734737"/>
              <a:gd name="connsiteY2" fmla="*/ 1323439 h 1323439"/>
              <a:gd name="connsiteX3" fmla="*/ 0 w 9734737"/>
              <a:gd name="connsiteY3" fmla="*/ 1323439 h 1323439"/>
              <a:gd name="connsiteX4" fmla="*/ 0 w 9734737"/>
              <a:gd name="connsiteY4" fmla="*/ 0 h 1323439"/>
              <a:gd name="connsiteX0" fmla="*/ 0 w 9734737"/>
              <a:gd name="connsiteY0" fmla="*/ 14114 h 1337553"/>
              <a:gd name="connsiteX1" fmla="*/ 2223070 w 9734737"/>
              <a:gd name="connsiteY1" fmla="*/ 0 h 1337553"/>
              <a:gd name="connsiteX2" fmla="*/ 9734737 w 9734737"/>
              <a:gd name="connsiteY2" fmla="*/ 14114 h 1337553"/>
              <a:gd name="connsiteX3" fmla="*/ 9734737 w 9734737"/>
              <a:gd name="connsiteY3" fmla="*/ 1337553 h 1337553"/>
              <a:gd name="connsiteX4" fmla="*/ 0 w 9734737"/>
              <a:gd name="connsiteY4" fmla="*/ 1337553 h 1337553"/>
              <a:gd name="connsiteX5" fmla="*/ 0 w 9734737"/>
              <a:gd name="connsiteY5" fmla="*/ 14114 h 1337553"/>
              <a:gd name="connsiteX0" fmla="*/ 0 w 9734737"/>
              <a:gd name="connsiteY0" fmla="*/ 23639 h 1347078"/>
              <a:gd name="connsiteX1" fmla="*/ 1270570 w 9734737"/>
              <a:gd name="connsiteY1" fmla="*/ 0 h 1347078"/>
              <a:gd name="connsiteX2" fmla="*/ 9734737 w 9734737"/>
              <a:gd name="connsiteY2" fmla="*/ 23639 h 1347078"/>
              <a:gd name="connsiteX3" fmla="*/ 9734737 w 9734737"/>
              <a:gd name="connsiteY3" fmla="*/ 1347078 h 1347078"/>
              <a:gd name="connsiteX4" fmla="*/ 0 w 9734737"/>
              <a:gd name="connsiteY4" fmla="*/ 1347078 h 1347078"/>
              <a:gd name="connsiteX5" fmla="*/ 0 w 9734737"/>
              <a:gd name="connsiteY5" fmla="*/ 23639 h 134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34737" h="1347078">
                <a:moveTo>
                  <a:pt x="0" y="23639"/>
                </a:moveTo>
                <a:lnTo>
                  <a:pt x="1270570" y="0"/>
                </a:lnTo>
                <a:lnTo>
                  <a:pt x="9734737" y="23639"/>
                </a:lnTo>
                <a:lnTo>
                  <a:pt x="9734737" y="1347078"/>
                </a:lnTo>
                <a:lnTo>
                  <a:pt x="0" y="1347078"/>
                </a:lnTo>
                <a:lnTo>
                  <a:pt x="0" y="23639"/>
                </a:lnTo>
                <a:close/>
              </a:path>
            </a:pathLst>
          </a:custGeom>
          <a:solidFill>
            <a:srgbClr val="FF00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4000" dirty="0" smtClean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等等，在資源如此匱乏的狀況下，</a:t>
            </a:r>
            <a:endParaRPr lang="en-US" altLang="zh-TW" sz="4000" dirty="0" smtClean="0">
              <a:solidFill>
                <a:schemeClr val="accent3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4000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到底為何</a:t>
            </a:r>
            <a:r>
              <a:rPr lang="zh-TW" altLang="en-US" sz="4000" dirty="0" smtClean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還要堅持繼續資料開放作業？</a:t>
            </a:r>
            <a:endParaRPr lang="en-US" altLang="zh-TW" sz="4000" dirty="0" smtClean="0">
              <a:solidFill>
                <a:schemeClr val="accent3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34795710"/>
      </p:ext>
    </p:extLst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zh-TW" altLang="en-US" dirty="0" smtClean="0"/>
              <a:t>本局主題式開放資料推動策略</a:t>
            </a:r>
          </a:p>
        </p:txBody>
      </p:sp>
      <p:sp>
        <p:nvSpPr>
          <p:cNvPr id="5124" name="頁尾版面配置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D8FDFEFD-305D-4930-BB99-DA440B402DF6}" type="slidenum">
              <a:rPr kumimoji="0" lang="en-US" altLang="zh-TW" sz="1400" b="0"/>
              <a:pPr eaLnBrk="1" hangingPunct="1"/>
              <a:t>3</a:t>
            </a:fld>
            <a:endParaRPr kumimoji="0" lang="en-US" altLang="zh-TW" sz="1400" b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經濟部標準檢驗局</a:t>
            </a:r>
            <a:endParaRPr kumimoji="0" lang="zh-TW" altLang="en-US" sz="1400"/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931520403"/>
              </p:ext>
            </p:extLst>
          </p:nvPr>
        </p:nvGraphicFramePr>
        <p:xfrm>
          <a:off x="463060" y="850186"/>
          <a:ext cx="820668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3115369" y="2843411"/>
            <a:ext cx="29546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TW" altLang="en-US" sz="5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一切都為</a:t>
            </a:r>
            <a:endParaRPr lang="en-US" altLang="zh-TW" sz="54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 algn="ctr"/>
            <a:r>
              <a:rPr lang="zh-TW" altLang="en-US" sz="5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商品安全</a:t>
            </a:r>
            <a:endParaRPr lang="zh-TW" altLang="en-US" sz="54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直線圖說文字 1 (加上強調線) 5"/>
          <p:cNvSpPr/>
          <p:nvPr/>
        </p:nvSpPr>
        <p:spPr bwMode="auto">
          <a:xfrm>
            <a:off x="205236" y="1340768"/>
            <a:ext cx="1224136" cy="1237203"/>
          </a:xfrm>
          <a:prstGeom prst="accentCallout1">
            <a:avLst>
              <a:gd name="adj1" fmla="val 30655"/>
              <a:gd name="adj2" fmla="val 106048"/>
              <a:gd name="adj3" fmla="val 56944"/>
              <a:gd name="adj4" fmla="val 139852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每當商品事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en-US" sz="1800" dirty="0">
                <a:latin typeface="標楷體" panose="03000509000000000000" pitchFamily="65" charset="-120"/>
                <a:ea typeface="標楷體" panose="03000509000000000000" pitchFamily="65" charset="-120"/>
              </a:rPr>
              <a:t>故</a:t>
            </a:r>
            <a:r>
              <a:rPr kumimoji="1" lang="zh-TW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發生時，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民眾會擔心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恐慌</a:t>
            </a:r>
            <a:r>
              <a:rPr lang="zh-TW" altLang="en-US" sz="1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直線圖說文字 1 (加上強調線) 9"/>
          <p:cNvSpPr/>
          <p:nvPr/>
        </p:nvSpPr>
        <p:spPr bwMode="auto">
          <a:xfrm>
            <a:off x="7812360" y="1340768"/>
            <a:ext cx="1224136" cy="1237203"/>
          </a:xfrm>
          <a:prstGeom prst="accentCallout1">
            <a:avLst>
              <a:gd name="adj1" fmla="val 44733"/>
              <a:gd name="adj2" fmla="val -9911"/>
              <a:gd name="adj3" fmla="val 63345"/>
              <a:gd name="adj4" fmla="val -5127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民眾對身邊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en-US" sz="1800" dirty="0">
                <a:latin typeface="標楷體" panose="03000509000000000000" pitchFamily="65" charset="-120"/>
                <a:ea typeface="標楷體" panose="03000509000000000000" pitchFamily="65" charset="-120"/>
              </a:rPr>
              <a:t>的商品</a:t>
            </a:r>
            <a:r>
              <a:rPr lang="zh-TW" altLang="en-US" sz="1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有安</a:t>
            </a:r>
            <a:endParaRPr lang="en-US" altLang="zh-TW" sz="1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en-US" sz="1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全疑慮。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026" name="Picture 2" descr="C:\Users\f123395124\AppData\Local\Microsoft\Windows\Temporary Internet Files\Content.IE5\899GVT8F\doubt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4545">
            <a:off x="7659036" y="2839056"/>
            <a:ext cx="1402870" cy="293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f123395124\AppData\Local\Microsoft\Windows\Temporary Internet Files\Content.IE5\899GVT8F\panic2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9634">
            <a:off x="205237" y="2772884"/>
            <a:ext cx="1487132" cy="21532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6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zh-TW" altLang="en-US" dirty="0" smtClean="0"/>
              <a:t>遭遇的困難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經濟部標準檢驗局</a:t>
            </a:r>
            <a:endParaRPr kumimoji="0" lang="zh-TW" altLang="en-US" sz="140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975585"/>
            <a:ext cx="2148572" cy="1373295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708920"/>
            <a:ext cx="4531503" cy="318338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459551" y="1200567"/>
            <a:ext cx="3057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zh-TW" altLang="en-US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下載使用率太低</a:t>
            </a:r>
            <a:endParaRPr lang="zh-TW" altLang="en-US" sz="3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二十四角星形 11"/>
          <p:cNvSpPr/>
          <p:nvPr/>
        </p:nvSpPr>
        <p:spPr bwMode="auto">
          <a:xfrm>
            <a:off x="4644008" y="2123897"/>
            <a:ext cx="4608512" cy="1853158"/>
          </a:xfrm>
          <a:prstGeom prst="star24">
            <a:avLst>
              <a:gd name="adj" fmla="val 36472"/>
            </a:avLst>
          </a:prstGeom>
          <a:solidFill>
            <a:srgbClr val="FFFF00">
              <a:alpha val="1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altLang="zh-TW" sz="8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各類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貨品檢驗合格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名單</a:t>
            </a:r>
            <a:endParaRPr lang="en-US" altLang="zh-TW" sz="24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506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次</a:t>
            </a:r>
          </a:p>
        </p:txBody>
      </p:sp>
      <p:sp>
        <p:nvSpPr>
          <p:cNvPr id="13" name="二十四角星形 12"/>
          <p:cNvSpPr/>
          <p:nvPr/>
        </p:nvSpPr>
        <p:spPr bwMode="auto">
          <a:xfrm rot="20871139">
            <a:off x="4987845" y="3934181"/>
            <a:ext cx="4608512" cy="1752660"/>
          </a:xfrm>
          <a:prstGeom prst="star24">
            <a:avLst>
              <a:gd name="adj" fmla="val 36472"/>
            </a:avLst>
          </a:prstGeom>
          <a:solidFill>
            <a:srgbClr val="FFFF00">
              <a:alpha val="1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違反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商品檢驗規定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商品</a:t>
            </a:r>
            <a:endParaRPr lang="en-US" altLang="zh-TW" sz="24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及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廠商資料明細</a:t>
            </a:r>
            <a:endParaRPr lang="en-US" altLang="zh-TW" sz="24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66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次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654707" y="5675054"/>
            <a:ext cx="79183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明明很有用的資訊，下載率老是偏低，那怎麼辦呢？聆聽使用者的想法，我們找出答案：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關鍵字</a:t>
            </a:r>
            <a:endParaRPr lang="zh-TW" altLang="en-US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5727490"/>
      </p:ext>
    </p:extLst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解決方法</a:t>
            </a:r>
            <a:r>
              <a:rPr lang="en-US" altLang="zh-TW" dirty="0" smtClean="0"/>
              <a:t>(</a:t>
            </a:r>
            <a:r>
              <a:rPr lang="zh-TW" altLang="en-US" dirty="0" smtClean="0"/>
              <a:t>一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5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經濟部標準檢驗局</a:t>
            </a:r>
            <a:endParaRPr kumimoji="0" lang="zh-TW" altLang="en-US" sz="1400"/>
          </a:p>
        </p:txBody>
      </p:sp>
      <p:sp>
        <p:nvSpPr>
          <p:cNvPr id="6" name="文字方塊 5"/>
          <p:cNvSpPr txBox="1"/>
          <p:nvPr/>
        </p:nvSpPr>
        <p:spPr>
          <a:xfrm>
            <a:off x="395536" y="1052736"/>
            <a:ext cx="344453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廠商登記的商品名稱</a:t>
            </a:r>
            <a:endParaRPr lang="en-US" altLang="zh-TW" u="sng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3C</a:t>
            </a:r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二次鋰單電池</a:t>
            </a:r>
            <a:r>
              <a:rPr lang="en-US" altLang="zh-TW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組</a:t>
            </a:r>
            <a:endParaRPr lang="en-US" altLang="zh-TW" u="sng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影像調諧</a:t>
            </a:r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器、</a:t>
            </a:r>
            <a:r>
              <a:rPr lang="zh-TW" altLang="en-US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機上</a:t>
            </a:r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盒</a:t>
            </a:r>
            <a:endParaRPr lang="en-US" altLang="zh-TW" u="sng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空氣</a:t>
            </a:r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調節器</a:t>
            </a:r>
            <a:endParaRPr lang="en-US" altLang="zh-TW" u="sng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</a:p>
          <a:p>
            <a:pPr algn="ctr"/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4422252" y="1043026"/>
            <a:ext cx="485261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消費者常用的商品名稱</a:t>
            </a:r>
            <a:r>
              <a:rPr lang="en-US" altLang="zh-TW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俗名</a:t>
            </a:r>
            <a:r>
              <a:rPr lang="en-US" altLang="zh-TW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行動</a:t>
            </a:r>
            <a:r>
              <a:rPr lang="zh-TW" altLang="en-US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電源</a:t>
            </a:r>
            <a:endParaRPr lang="en-US" altLang="zh-TW" u="sng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電視機</a:t>
            </a:r>
            <a:endParaRPr lang="en-US" altLang="zh-TW" u="sng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冷氣機</a:t>
            </a:r>
            <a:endParaRPr lang="en-US" altLang="zh-TW" u="sng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</a:p>
          <a:p>
            <a:pPr algn="ctr"/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</a:p>
        </p:txBody>
      </p:sp>
      <p:sp>
        <p:nvSpPr>
          <p:cNvPr id="8" name="向右箭號 7"/>
          <p:cNvSpPr/>
          <p:nvPr/>
        </p:nvSpPr>
        <p:spPr bwMode="auto">
          <a:xfrm>
            <a:off x="3995936" y="1975123"/>
            <a:ext cx="1224136" cy="2736304"/>
          </a:xfrm>
          <a:prstGeom prst="striped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關</a:t>
            </a:r>
            <a:endParaRPr kumimoji="1" lang="en-US" altLang="zh-TW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鍵</a:t>
            </a:r>
            <a:r>
              <a:rPr kumimoji="1" lang="en-US" altLang="zh-TW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kumimoji="1" lang="en-US" altLang="zh-TW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kumimoji="1" lang="zh-TW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字</a:t>
            </a:r>
            <a:endParaRPr kumimoji="1" lang="en-US" altLang="zh-TW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368871" y="4967590"/>
            <a:ext cx="880241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我們發現廠商所使用的商品名稱與一般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消費者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所常用的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俗名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並不相同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，導致使用者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在使用我們的資料集無法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查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詢到他想查詢的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關鍵字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。因此本局在開會討論過後，資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料集將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增加俗名以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符合需求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30797555"/>
      </p:ext>
    </p:extLst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解決</a:t>
            </a:r>
            <a:r>
              <a:rPr lang="zh-TW" altLang="en-US" dirty="0"/>
              <a:t>方法</a:t>
            </a:r>
            <a:r>
              <a:rPr lang="en-US" altLang="zh-TW" dirty="0" smtClean="0"/>
              <a:t>(</a:t>
            </a:r>
            <a:r>
              <a:rPr lang="zh-TW" altLang="en-US" dirty="0" smtClean="0"/>
              <a:t>二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6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經濟部標準檢驗局</a:t>
            </a:r>
            <a:endParaRPr kumimoji="0" lang="zh-TW" altLang="en-US" sz="1400"/>
          </a:p>
        </p:txBody>
      </p:sp>
      <p:sp>
        <p:nvSpPr>
          <p:cNvPr id="6" name="文字方塊 5"/>
          <p:cNvSpPr txBox="1"/>
          <p:nvPr/>
        </p:nvSpPr>
        <p:spPr>
          <a:xfrm>
            <a:off x="0" y="1405124"/>
            <a:ext cx="449353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廠商登記的商品</a:t>
            </a:r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名稱</a:t>
            </a:r>
            <a:endParaRPr lang="en-US" altLang="zh-TW" u="sng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endParaRPr lang="en-US" altLang="zh-TW" u="sng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數位</a:t>
            </a:r>
            <a:r>
              <a:rPr lang="zh-TW" altLang="en-US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監控行車紀錄</a:t>
            </a:r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器</a:t>
            </a:r>
            <a:endParaRPr lang="en-US" altLang="zh-TW" u="sng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行車紀錄</a:t>
            </a:r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器</a:t>
            </a:r>
            <a:endParaRPr lang="en-US" altLang="zh-TW" u="sng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行車紀錄器</a:t>
            </a:r>
            <a:r>
              <a:rPr lang="en-US" altLang="zh-TW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含</a:t>
            </a:r>
            <a:r>
              <a:rPr lang="en-US" altLang="zh-TW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GPS</a:t>
            </a:r>
            <a:r>
              <a:rPr lang="en-US" altLang="zh-TW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algn="ctr"/>
            <a:r>
              <a:rPr lang="zh-TW" altLang="en-US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多功能行車紀錄器</a:t>
            </a:r>
            <a:r>
              <a:rPr lang="en-US" altLang="zh-TW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(GPS</a:t>
            </a:r>
            <a:r>
              <a:rPr lang="en-US" altLang="zh-TW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algn="ctr"/>
            <a:r>
              <a:rPr lang="zh-TW" altLang="en-US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後照鏡平板導航行車紀錄</a:t>
            </a:r>
            <a:r>
              <a:rPr lang="zh-TW" altLang="en-US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器</a:t>
            </a:r>
            <a:endParaRPr lang="en-US" altLang="zh-TW" u="sng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</a:p>
          <a:p>
            <a:pPr algn="ctr"/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向右箭號 7"/>
          <p:cNvSpPr/>
          <p:nvPr/>
        </p:nvSpPr>
        <p:spPr bwMode="auto">
          <a:xfrm>
            <a:off x="4427984" y="1916832"/>
            <a:ext cx="1224136" cy="2736304"/>
          </a:xfrm>
          <a:prstGeom prst="striped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大</a:t>
            </a:r>
            <a:endParaRPr lang="en-US" altLang="zh-TW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數</a:t>
            </a:r>
            <a:endParaRPr lang="en-US" altLang="zh-TW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據</a:t>
            </a:r>
            <a:endParaRPr kumimoji="1" lang="en-US" altLang="zh-TW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356776" y="1397472"/>
            <a:ext cx="37753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消費者認為的商品名稱</a:t>
            </a:r>
            <a:endParaRPr lang="en-US" altLang="zh-TW" u="sng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87618" y="1988840"/>
            <a:ext cx="87635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endParaRPr lang="en-US" altLang="zh-TW" sz="40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40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關</a:t>
            </a:r>
            <a:endParaRPr lang="en-US" altLang="zh-TW" sz="40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鍵</a:t>
            </a:r>
            <a:endParaRPr lang="en-US" altLang="zh-TW" sz="40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字</a:t>
            </a:r>
            <a:endParaRPr lang="zh-TW" alt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395536" y="5375442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每年利用</a:t>
            </a:r>
            <a:r>
              <a:rPr lang="zh-TW" altLang="en-US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大數據分析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，廠商登記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相同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商品中使用最多的商品名稱，作為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新的關鍵字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參考依據。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36523596"/>
      </p:ext>
    </p:extLst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解決方法</a:t>
            </a:r>
            <a:r>
              <a:rPr lang="en-US" altLang="zh-TW" dirty="0" smtClean="0"/>
              <a:t>(</a:t>
            </a:r>
            <a:r>
              <a:rPr lang="zh-TW" altLang="en-US" dirty="0" smtClean="0"/>
              <a:t>三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>
                <a:solidFill>
                  <a:srgbClr val="000000"/>
                </a:solidFill>
              </a:rPr>
              <a:pPr/>
              <a:t>7</a:t>
            </a:fld>
            <a:endParaRPr lang="en-US" altLang="zh-TW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836712"/>
            <a:ext cx="9491080" cy="573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 trans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585" y="4040575"/>
            <a:ext cx="4664415" cy="295180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字方塊 5"/>
          <p:cNvSpPr txBox="1"/>
          <p:nvPr/>
        </p:nvSpPr>
        <p:spPr>
          <a:xfrm>
            <a:off x="1835696" y="2403187"/>
            <a:ext cx="64087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本局商品安全資訊網已有</a:t>
            </a:r>
            <a:r>
              <a:rPr lang="en-US" altLang="zh-TW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878</a:t>
            </a:r>
            <a:r>
              <a:rPr lang="zh-TW" altLang="en-US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萬次瀏覽次數，但卻因為內容皆為</a:t>
            </a:r>
            <a:r>
              <a:rPr lang="en-US" altLang="zh-TW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HTML</a:t>
            </a:r>
            <a:r>
              <a:rPr lang="zh-TW" altLang="en-US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格式，無法提供</a:t>
            </a:r>
            <a:r>
              <a:rPr lang="en-US" altLang="zh-TW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Open Data</a:t>
            </a:r>
            <a:r>
              <a:rPr lang="zh-TW" altLang="en-US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，為使民眾更了解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歷年商品召回訊息</a:t>
            </a:r>
            <a:r>
              <a:rPr lang="zh-TW" altLang="en-US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，本局刻正整理所有資料並將在</a:t>
            </a: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105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zh-TW" altLang="en-US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提供資料集。</a:t>
            </a:r>
            <a:endParaRPr lang="zh-TW" altLang="en-US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經濟部標準檢驗局</a:t>
            </a:r>
            <a:endParaRPr kumimoji="0"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05869470"/>
      </p:ext>
    </p:extLst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解決方法</a:t>
            </a:r>
            <a:r>
              <a:rPr lang="en-US" altLang="zh-TW" dirty="0" smtClean="0"/>
              <a:t>(</a:t>
            </a:r>
            <a:r>
              <a:rPr lang="zh-TW" altLang="en-US" dirty="0" smtClean="0"/>
              <a:t>四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8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經濟部標準檢驗局</a:t>
            </a:r>
            <a:endParaRPr kumimoji="0" lang="zh-TW" altLang="en-US" sz="1400"/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179717444"/>
              </p:ext>
            </p:extLst>
          </p:nvPr>
        </p:nvGraphicFramePr>
        <p:xfrm>
          <a:off x="-180528" y="881336"/>
          <a:ext cx="9145016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2195736" y="791253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訂定本局主題開放策略：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商品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安全</a:t>
            </a:r>
            <a:endParaRPr lang="zh-TW" altLang="en-US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向下箭號 2"/>
          <p:cNvSpPr/>
          <p:nvPr/>
        </p:nvSpPr>
        <p:spPr bwMode="auto">
          <a:xfrm>
            <a:off x="467544" y="1310732"/>
            <a:ext cx="720080" cy="4032448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1800" dirty="0">
              <a:solidFill>
                <a:srgbClr val="00B0F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採由上至下金字塔推動</a:t>
            </a:r>
          </a:p>
        </p:txBody>
      </p:sp>
    </p:spTree>
    <p:extLst>
      <p:ext uri="{BB962C8B-B14F-4D97-AF65-F5344CB8AC3E}">
        <p14:creationId xmlns:p14="http://schemas.microsoft.com/office/powerpoint/2010/main" val="2200827225"/>
      </p:ext>
    </p:extLst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驗證登錄邊境查核(草案)簡報-99">
  <a:themeElements>
    <a:clrScheme name="驗證登錄邊境查核(草案)簡報-99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驗證登錄邊境查核(草案)簡報-99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驗證登錄邊境查核(草案)簡報-99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驗證登錄邊境查核(草案)簡報-99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驗證登錄邊境查核(草案)簡報-99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驗證登錄邊境查核(草案)簡報-99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驗證登錄邊境查核(草案)簡報-99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驗證登錄邊境查核(草案)簡報-99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驗證登錄邊境查核(草案)簡報-99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驗證登錄邊境查核(草案)簡報-99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驗證登錄邊境查核(草案)簡報-99</Template>
  <TotalTime>1965</TotalTime>
  <Words>814</Words>
  <Application>Microsoft Office PowerPoint</Application>
  <PresentationFormat>如螢幕大小 (4:3)</PresentationFormat>
  <Paragraphs>141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驗證登錄邊境查核(草案)簡報-99</vt:lpstr>
      <vt:lpstr>標準檢驗局 開放資料業務推動情形</vt:lpstr>
      <vt:lpstr>大綱</vt:lpstr>
      <vt:lpstr>本局主題式開放資料推動策略</vt:lpstr>
      <vt:lpstr>本局主題式開放資料推動策略</vt:lpstr>
      <vt:lpstr>遭遇的困難</vt:lpstr>
      <vt:lpstr>解決方法(一)</vt:lpstr>
      <vt:lpstr>解決方法(二)</vt:lpstr>
      <vt:lpstr>解決方法(三)</vt:lpstr>
      <vt:lpstr>解決方法(四)</vt:lpstr>
      <vt:lpstr>未來發展方向</vt:lpstr>
      <vt:lpstr>結語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0</dc:title>
  <dc:creator>BSMI</dc:creator>
  <cp:lastModifiedBy>Snowfox.Hsiao</cp:lastModifiedBy>
  <cp:revision>62</cp:revision>
  <cp:lastPrinted>2002-05-23T01:24:11Z</cp:lastPrinted>
  <dcterms:created xsi:type="dcterms:W3CDTF">2010-07-07T06:57:47Z</dcterms:created>
  <dcterms:modified xsi:type="dcterms:W3CDTF">2016-06-22T02:09:53Z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完成日期">
    <vt:filetime>2006-02-09T16:00:00Z</vt:filetime>
  </property>
</Properties>
</file>