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xls" ContentType="application/vnd.ms-excel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5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6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7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8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8"/>
  </p:notesMasterIdLst>
  <p:handoutMasterIdLst>
    <p:handoutMasterId r:id="rId39"/>
  </p:handoutMasterIdLst>
  <p:sldIdLst>
    <p:sldId id="1778" r:id="rId2"/>
    <p:sldId id="1761" r:id="rId3"/>
    <p:sldId id="1758" r:id="rId4"/>
    <p:sldId id="1704" r:id="rId5"/>
    <p:sldId id="1779" r:id="rId6"/>
    <p:sldId id="1706" r:id="rId7"/>
    <p:sldId id="1756" r:id="rId8"/>
    <p:sldId id="1757" r:id="rId9"/>
    <p:sldId id="1780" r:id="rId10"/>
    <p:sldId id="1781" r:id="rId11"/>
    <p:sldId id="1785" r:id="rId12"/>
    <p:sldId id="1782" r:id="rId13"/>
    <p:sldId id="1771" r:id="rId14"/>
    <p:sldId id="1772" r:id="rId15"/>
    <p:sldId id="1755" r:id="rId16"/>
    <p:sldId id="1763" r:id="rId17"/>
    <p:sldId id="1693" r:id="rId18"/>
    <p:sldId id="1769" r:id="rId19"/>
    <p:sldId id="1711" r:id="rId20"/>
    <p:sldId id="1784" r:id="rId21"/>
    <p:sldId id="1721" r:id="rId22"/>
    <p:sldId id="1767" r:id="rId23"/>
    <p:sldId id="1718" r:id="rId24"/>
    <p:sldId id="1750" r:id="rId25"/>
    <p:sldId id="1796" r:id="rId26"/>
    <p:sldId id="1746" r:id="rId27"/>
    <p:sldId id="1777" r:id="rId28"/>
    <p:sldId id="1802" r:id="rId29"/>
    <p:sldId id="1786" r:id="rId30"/>
    <p:sldId id="1787" r:id="rId31"/>
    <p:sldId id="1788" r:id="rId32"/>
    <p:sldId id="1789" r:id="rId33"/>
    <p:sldId id="1790" r:id="rId34"/>
    <p:sldId id="1791" r:id="rId35"/>
    <p:sldId id="1792" r:id="rId36"/>
    <p:sldId id="1793" r:id="rId37"/>
  </p:sldIdLst>
  <p:sldSz cx="9906000" cy="6858000" type="A4"/>
  <p:notesSz cx="6797675" cy="9928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u="sng" kern="1200">
        <a:solidFill>
          <a:srgbClr val="000099"/>
        </a:solidFill>
        <a:latin typeface="Trebuchet MS" panose="020B0603020202020204" pitchFamily="34" charset="0"/>
        <a:ea typeface="新細明體" panose="02020500000000000000" pitchFamily="18" charset="-12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u="sng" kern="1200">
        <a:solidFill>
          <a:srgbClr val="000099"/>
        </a:solidFill>
        <a:latin typeface="Trebuchet MS" panose="020B0603020202020204" pitchFamily="34" charset="0"/>
        <a:ea typeface="新細明體" panose="02020500000000000000" pitchFamily="18" charset="-12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u="sng" kern="1200">
        <a:solidFill>
          <a:srgbClr val="000099"/>
        </a:solidFill>
        <a:latin typeface="Trebuchet MS" panose="020B0603020202020204" pitchFamily="34" charset="0"/>
        <a:ea typeface="新細明體" panose="02020500000000000000" pitchFamily="18" charset="-12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u="sng" kern="1200">
        <a:solidFill>
          <a:srgbClr val="000099"/>
        </a:solidFill>
        <a:latin typeface="Trebuchet MS" panose="020B0603020202020204" pitchFamily="34" charset="0"/>
        <a:ea typeface="新細明體" panose="02020500000000000000" pitchFamily="18" charset="-12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u="sng" kern="1200">
        <a:solidFill>
          <a:srgbClr val="000099"/>
        </a:solidFill>
        <a:latin typeface="Trebuchet MS" panose="020B0603020202020204" pitchFamily="34" charset="0"/>
        <a:ea typeface="新細明體" panose="02020500000000000000" pitchFamily="18" charset="-120"/>
        <a:cs typeface="+mn-cs"/>
      </a:defRPr>
    </a:lvl5pPr>
    <a:lvl6pPr marL="2286000" algn="l" defTabSz="914400" rtl="0" eaLnBrk="1" latinLnBrk="0" hangingPunct="1">
      <a:defRPr sz="2400" u="sng" kern="1200">
        <a:solidFill>
          <a:srgbClr val="000099"/>
        </a:solidFill>
        <a:latin typeface="Trebuchet MS" panose="020B0603020202020204" pitchFamily="34" charset="0"/>
        <a:ea typeface="新細明體" panose="02020500000000000000" pitchFamily="18" charset="-120"/>
        <a:cs typeface="+mn-cs"/>
      </a:defRPr>
    </a:lvl6pPr>
    <a:lvl7pPr marL="2743200" algn="l" defTabSz="914400" rtl="0" eaLnBrk="1" latinLnBrk="0" hangingPunct="1">
      <a:defRPr sz="2400" u="sng" kern="1200">
        <a:solidFill>
          <a:srgbClr val="000099"/>
        </a:solidFill>
        <a:latin typeface="Trebuchet MS" panose="020B0603020202020204" pitchFamily="34" charset="0"/>
        <a:ea typeface="新細明體" panose="02020500000000000000" pitchFamily="18" charset="-120"/>
        <a:cs typeface="+mn-cs"/>
      </a:defRPr>
    </a:lvl7pPr>
    <a:lvl8pPr marL="3200400" algn="l" defTabSz="914400" rtl="0" eaLnBrk="1" latinLnBrk="0" hangingPunct="1">
      <a:defRPr sz="2400" u="sng" kern="1200">
        <a:solidFill>
          <a:srgbClr val="000099"/>
        </a:solidFill>
        <a:latin typeface="Trebuchet MS" panose="020B0603020202020204" pitchFamily="34" charset="0"/>
        <a:ea typeface="新細明體" panose="02020500000000000000" pitchFamily="18" charset="-120"/>
        <a:cs typeface="+mn-cs"/>
      </a:defRPr>
    </a:lvl8pPr>
    <a:lvl9pPr marL="3657600" algn="l" defTabSz="914400" rtl="0" eaLnBrk="1" latinLnBrk="0" hangingPunct="1">
      <a:defRPr sz="2400" u="sng" kern="1200">
        <a:solidFill>
          <a:srgbClr val="000099"/>
        </a:solidFill>
        <a:latin typeface="Trebuchet MS" panose="020B0603020202020204" pitchFamily="34" charset="0"/>
        <a:ea typeface="新細明體" panose="02020500000000000000" pitchFamily="18" charset="-120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3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2904"/>
    <a:srgbClr val="006600"/>
    <a:srgbClr val="3399FF"/>
    <a:srgbClr val="FFFFCC"/>
    <a:srgbClr val="EBEBE1"/>
    <a:srgbClr val="FF6600"/>
    <a:srgbClr val="FF5050"/>
    <a:srgbClr val="FDFDFD"/>
    <a:srgbClr val="B12003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淺色樣式 1 - 輔色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5BE263C-DBD7-4A20-BB59-AAB30ACAA65A}" styleName="中等深淺樣式 3 - 輔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等深淺樣式 3 - 輔色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CF1AB2-1976-4502-BF36-3FF5EA218861}" styleName="中等深淺樣式 4 - 輔色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62" autoAdjust="0"/>
    <p:restoredTop sz="84974" autoAdjust="0"/>
  </p:normalViewPr>
  <p:slideViewPr>
    <p:cSldViewPr>
      <p:cViewPr varScale="1">
        <p:scale>
          <a:sx n="75" d="100"/>
          <a:sy n="75" d="100"/>
        </p:scale>
        <p:origin x="408" y="54"/>
      </p:cViewPr>
      <p:guideLst>
        <p:guide orient="horz" pos="2160"/>
        <p:guide pos="3120"/>
      </p:guideLst>
    </p:cSldViewPr>
  </p:slideViewPr>
  <p:outlineViewPr>
    <p:cViewPr>
      <p:scale>
        <a:sx n="25" d="100"/>
        <a:sy n="25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>
      <p:cViewPr>
        <p:scale>
          <a:sx n="150" d="100"/>
          <a:sy n="150" d="100"/>
        </p:scale>
        <p:origin x="-72" y="5076"/>
      </p:cViewPr>
      <p:guideLst>
        <p:guide orient="horz" pos="3127"/>
        <p:guide pos="2143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zh-TW" altLang="en-US" dirty="0" smtClean="0"/>
              <a:t>我有話要說</a:t>
            </a:r>
            <a:r>
              <a:rPr lang="en-US" altLang="zh-TW" dirty="0" smtClean="0"/>
              <a:t>-</a:t>
            </a:r>
            <a:r>
              <a:rPr lang="zh-TW" altLang="en-US" dirty="0" smtClean="0"/>
              <a:t>意見分類</a:t>
            </a:r>
            <a:endParaRPr lang="en-US" altLang="zh-TW" dirty="0"/>
          </a:p>
        </c:rich>
      </c:tx>
      <c:layout>
        <c:manualLayout>
          <c:xMode val="edge"/>
          <c:yMode val="edge"/>
          <c:x val="0.33941422929409049"/>
          <c:y val="6.3312053646460933E-2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次數</c:v>
                </c:pt>
              </c:strCache>
            </c:strRef>
          </c:tx>
          <c:invertIfNegative val="0"/>
          <c:cat>
            <c:strRef>
              <c:f>Sheet1!$A$2:$A$6</c:f>
              <c:strCache>
                <c:ptCount val="5"/>
                <c:pt idx="0">
                  <c:v>資料錯誤</c:v>
                </c:pt>
                <c:pt idx="1">
                  <c:v>增加功能</c:v>
                </c:pt>
                <c:pt idx="2">
                  <c:v>詢問</c:v>
                </c:pt>
                <c:pt idx="3">
                  <c:v>肯定</c:v>
                </c:pt>
                <c:pt idx="4">
                  <c:v>其他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</c:v>
                </c:pt>
                <c:pt idx="1">
                  <c:v>8</c:v>
                </c:pt>
                <c:pt idx="2">
                  <c:v>2</c:v>
                </c:pt>
                <c:pt idx="3">
                  <c:v>3</c:v>
                </c:pt>
                <c:pt idx="4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2840736"/>
        <c:axId val="212840344"/>
      </c:barChart>
      <c:catAx>
        <c:axId val="21284073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12840344"/>
        <c:crosses val="autoZero"/>
        <c:auto val="1"/>
        <c:lblAlgn val="ctr"/>
        <c:lblOffset val="100"/>
        <c:noMultiLvlLbl val="0"/>
      </c:catAx>
      <c:valAx>
        <c:axId val="2128403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1284073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zh-TW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zh-TW" alt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已開放資料集</a:t>
            </a:r>
            <a:r>
              <a:rPr lang="en-US" altLang="zh-TW" sz="28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altLang="zh-TW" sz="28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zh-TW" alt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星等統計</a:t>
            </a:r>
            <a:endParaRPr lang="zh-TW" altLang="en-US" sz="2800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c:rich>
      </c:tx>
      <c:layout>
        <c:manualLayout>
          <c:xMode val="edge"/>
          <c:yMode val="edge"/>
          <c:x val="0.22026030959220086"/>
          <c:y val="2.7090790234257384E-2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資料集數</c:v>
                </c:pt>
              </c:strCache>
            </c:strRef>
          </c:tx>
          <c:spPr>
            <a:solidFill>
              <a:srgbClr val="FF6600"/>
            </a:solidFill>
          </c:spPr>
          <c:invertIfNegative val="0"/>
          <c:cat>
            <c:strRef>
              <c:f>Sheet1!$A$2:$A$5</c:f>
              <c:strCache>
                <c:ptCount val="3"/>
                <c:pt idx="0">
                  <c:v>☆</c:v>
                </c:pt>
                <c:pt idx="1">
                  <c:v>☆☆</c:v>
                </c:pt>
                <c:pt idx="2">
                  <c:v>☆☆☆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</c:v>
                </c:pt>
                <c:pt idx="1">
                  <c:v>8</c:v>
                </c:pt>
                <c:pt idx="2">
                  <c:v>26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08477296"/>
        <c:axId val="308476904"/>
      </c:barChart>
      <c:catAx>
        <c:axId val="30847729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2000"/>
            </a:pPr>
            <a:endParaRPr lang="zh-TW"/>
          </a:p>
        </c:txPr>
        <c:crossAx val="308476904"/>
        <c:crosses val="autoZero"/>
        <c:auto val="1"/>
        <c:lblAlgn val="ctr"/>
        <c:lblOffset val="100"/>
        <c:noMultiLvlLbl val="0"/>
      </c:catAx>
      <c:valAx>
        <c:axId val="308476904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308477296"/>
        <c:crosses val="autoZero"/>
        <c:crossBetween val="between"/>
      </c:valAx>
    </c:plotArea>
    <c:plotVisOnly val="1"/>
    <c:dispBlanksAs val="gap"/>
    <c:showDLblsOverMax val="0"/>
  </c:chart>
  <c:spPr>
    <a:solidFill>
      <a:srgbClr val="FFFFCC"/>
    </a:solidFill>
    <a:effectLst>
      <a:outerShdw blurRad="50800" dist="38100" dir="2700000" sx="101000" sy="101000" algn="tl" rotWithShape="0">
        <a:prstClr val="black">
          <a:alpha val="56000"/>
        </a:prstClr>
      </a:outerShdw>
    </a:effectLst>
  </c:spPr>
  <c:txPr>
    <a:bodyPr/>
    <a:lstStyle/>
    <a:p>
      <a:pPr>
        <a:defRPr sz="1800"/>
      </a:pPr>
      <a:endParaRPr lang="zh-TW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800"/>
            </a:pPr>
            <a:r>
              <a:rPr lang="zh-TW" alt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民眾評分</a:t>
            </a:r>
            <a:endParaRPr lang="zh-TW" altLang="en-US" sz="2800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資料集數</c:v>
                </c:pt>
              </c:strCache>
            </c:strRef>
          </c:tx>
          <c:spPr>
            <a:solidFill>
              <a:srgbClr val="3399FF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4~5</c:v>
                </c:pt>
                <c:pt idx="1">
                  <c:v>3~4</c:v>
                </c:pt>
                <c:pt idx="2">
                  <c:v>1~2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9</c:v>
                </c:pt>
                <c:pt idx="1">
                  <c:v>4</c:v>
                </c:pt>
                <c:pt idx="2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08476120"/>
        <c:axId val="308475336"/>
      </c:barChart>
      <c:catAx>
        <c:axId val="3084761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08475336"/>
        <c:crosses val="autoZero"/>
        <c:auto val="1"/>
        <c:lblAlgn val="ctr"/>
        <c:lblOffset val="100"/>
        <c:noMultiLvlLbl val="0"/>
      </c:catAx>
      <c:valAx>
        <c:axId val="30847533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08476120"/>
        <c:crosses val="autoZero"/>
        <c:crossBetween val="between"/>
      </c:valAx>
    </c:plotArea>
    <c:plotVisOnly val="1"/>
    <c:dispBlanksAs val="gap"/>
    <c:showDLblsOverMax val="0"/>
  </c:chart>
  <c:spPr>
    <a:solidFill>
      <a:srgbClr val="FFFFCC"/>
    </a:solidFill>
    <a:effectLst>
      <a:outerShdw blurRad="101600" dist="38100" dir="2700000" sx="101000" sy="101000" algn="tl" rotWithShape="0">
        <a:prstClr val="black">
          <a:alpha val="49000"/>
        </a:prstClr>
      </a:outerShdw>
    </a:effectLst>
  </c:spPr>
  <c:txPr>
    <a:bodyPr/>
    <a:lstStyle/>
    <a:p>
      <a:pPr>
        <a:defRPr sz="1800"/>
      </a:pPr>
      <a:endParaRPr lang="zh-TW"/>
    </a:p>
  </c:txPr>
  <c:externalData r:id="rId1">
    <c:autoUpdate val="0"/>
  </c:externalData>
</c:chartSpace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image" Target="../media/image11.png"/><Relationship Id="rId4" Type="http://schemas.openxmlformats.org/officeDocument/2006/relationships/image" Target="../media/image14.pn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image" Target="../media/image11.png"/><Relationship Id="rId4" Type="http://schemas.openxmlformats.org/officeDocument/2006/relationships/image" Target="../media/image1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E5E02CF-F8B5-4AE1-B13D-A48412654CE7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47DEC14F-F6F7-461A-AADA-B3F1B24760A3}" type="pres">
      <dgm:prSet presAssocID="{DE5E02CF-F8B5-4AE1-B13D-A48412654CE7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9CD77B77-1C69-4EB9-A6C4-499B180F87D1}" type="presOf" srcId="{DE5E02CF-F8B5-4AE1-B13D-A48412654CE7}" destId="{47DEC14F-F6F7-461A-AADA-B3F1B24760A3}" srcOrd="0" destOrd="0" presId="urn:microsoft.com/office/officeart/2005/8/layout/venn1"/>
  </dgm:cxnLst>
  <dgm:bg>
    <a:solidFill>
      <a:srgbClr val="EBEBE1"/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D413D055-D5F0-4ED4-8655-4BD92F02E1A8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zh-TW" altLang="en-US"/>
        </a:p>
      </dgm:t>
    </dgm:pt>
    <dgm:pt modelId="{F4C1C978-287A-4B76-BFF0-5EFB8633C381}">
      <dgm:prSet phldrT="[文字]" custT="1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>
        <a:solidFill>
          <a:srgbClr val="3399FF"/>
        </a:solidFill>
      </dgm:spPr>
      <dgm:t>
        <a:bodyPr/>
        <a:lstStyle/>
        <a:p>
          <a:r>
            <a:rPr lang="zh-TW" altLang="en-US" sz="2800" b="1" u="none" dirty="0" smtClean="0">
              <a:solidFill>
                <a:schemeClr val="tx1"/>
              </a:solidFill>
              <a:latin typeface="+mn-ea"/>
              <a:ea typeface="+mn-ea"/>
            </a:rPr>
            <a:t>發想民眾需求，主題式盤點</a:t>
          </a:r>
          <a:endParaRPr lang="zh-TW" altLang="en-US" sz="2800" b="1" dirty="0">
            <a:solidFill>
              <a:schemeClr val="tx1"/>
            </a:solidFill>
            <a:latin typeface="+mn-ea"/>
            <a:ea typeface="+mn-ea"/>
          </a:endParaRPr>
        </a:p>
      </dgm:t>
    </dgm:pt>
    <dgm:pt modelId="{F9E7F548-7390-4953-BF86-63C2F61BA270}" type="parTrans" cxnId="{7C2398ED-1BC2-44AE-9853-A8239B5B513F}">
      <dgm:prSet/>
      <dgm:spPr/>
      <dgm:t>
        <a:bodyPr/>
        <a:lstStyle/>
        <a:p>
          <a:endParaRPr lang="zh-TW" altLang="en-US" sz="3600">
            <a:latin typeface="+mn-ea"/>
            <a:ea typeface="+mn-ea"/>
          </a:endParaRPr>
        </a:p>
      </dgm:t>
    </dgm:pt>
    <dgm:pt modelId="{2A33B7E8-BCD4-4F3B-82F1-EF7DEFFE929C}" type="sibTrans" cxnId="{7C2398ED-1BC2-44AE-9853-A8239B5B513F}">
      <dgm:prSet/>
      <dgm:spPr/>
      <dgm:t>
        <a:bodyPr/>
        <a:lstStyle/>
        <a:p>
          <a:endParaRPr lang="zh-TW" altLang="en-US" sz="3600">
            <a:latin typeface="+mn-ea"/>
            <a:ea typeface="+mn-ea"/>
          </a:endParaRPr>
        </a:p>
      </dgm:t>
    </dgm:pt>
    <dgm:pt modelId="{B904BC58-22F2-42C0-9C4F-CF12C3BA74AD}">
      <dgm:prSet phldrT="[文字]"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>
        <a:solidFill>
          <a:srgbClr val="00B050"/>
        </a:solidFill>
      </dgm:spPr>
      <dgm:t>
        <a:bodyPr/>
        <a:lstStyle/>
        <a:p>
          <a:r>
            <a:rPr lang="zh-TW" altLang="en-US" sz="2800" b="1" u="none" dirty="0" smtClean="0">
              <a:solidFill>
                <a:schemeClr val="tx1"/>
              </a:solidFill>
              <a:latin typeface="+mn-ea"/>
              <a:ea typeface="+mn-ea"/>
            </a:rPr>
            <a:t>網站熱門資料優先</a:t>
          </a:r>
          <a:endParaRPr lang="zh-TW" altLang="en-US" sz="2800" b="1" dirty="0">
            <a:solidFill>
              <a:schemeClr val="tx1"/>
            </a:solidFill>
            <a:latin typeface="+mn-ea"/>
            <a:ea typeface="+mn-ea"/>
          </a:endParaRPr>
        </a:p>
      </dgm:t>
    </dgm:pt>
    <dgm:pt modelId="{CE56FCE6-B2E6-491D-A774-066E5162D696}" type="parTrans" cxnId="{7630959C-8BB0-49A8-8A11-079FE5FF08F2}">
      <dgm:prSet/>
      <dgm:spPr/>
      <dgm:t>
        <a:bodyPr/>
        <a:lstStyle/>
        <a:p>
          <a:endParaRPr lang="zh-TW" altLang="en-US" sz="3600">
            <a:latin typeface="+mn-ea"/>
            <a:ea typeface="+mn-ea"/>
          </a:endParaRPr>
        </a:p>
      </dgm:t>
    </dgm:pt>
    <dgm:pt modelId="{FF4998C8-C70E-4286-87CF-93779C9E669E}" type="sibTrans" cxnId="{7630959C-8BB0-49A8-8A11-079FE5FF08F2}">
      <dgm:prSet/>
      <dgm:spPr/>
      <dgm:t>
        <a:bodyPr/>
        <a:lstStyle/>
        <a:p>
          <a:endParaRPr lang="zh-TW" altLang="en-US" sz="3600">
            <a:latin typeface="+mn-ea"/>
            <a:ea typeface="+mn-ea"/>
          </a:endParaRPr>
        </a:p>
      </dgm:t>
    </dgm:pt>
    <dgm:pt modelId="{391E1716-B8AB-4B63-8660-8F05B6141AAB}">
      <dgm:prSet phldrT="[文字]"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>
        <a:solidFill>
          <a:srgbClr val="FFC000"/>
        </a:solidFill>
      </dgm:spPr>
      <dgm:t>
        <a:bodyPr/>
        <a:lstStyle/>
        <a:p>
          <a:r>
            <a:rPr lang="zh-TW" altLang="en-US" sz="2800" b="1" u="none" dirty="0" smtClean="0">
              <a:solidFill>
                <a:schemeClr val="tx1"/>
              </a:solidFill>
              <a:latin typeface="+mn-ea"/>
              <a:ea typeface="+mn-ea"/>
            </a:rPr>
            <a:t>續辦網路發展趨勢研習會</a:t>
          </a:r>
          <a:endParaRPr lang="zh-TW" altLang="en-US" sz="2800" b="1" dirty="0">
            <a:solidFill>
              <a:schemeClr val="tx1"/>
            </a:solidFill>
            <a:latin typeface="+mn-ea"/>
            <a:ea typeface="+mn-ea"/>
          </a:endParaRPr>
        </a:p>
      </dgm:t>
    </dgm:pt>
    <dgm:pt modelId="{3112FF8B-E71E-4E83-A3E3-680A92354F14}" type="parTrans" cxnId="{4EADC6AC-CBC0-4165-A9ED-79D9486491F7}">
      <dgm:prSet/>
      <dgm:spPr/>
      <dgm:t>
        <a:bodyPr/>
        <a:lstStyle/>
        <a:p>
          <a:endParaRPr lang="zh-TW" altLang="en-US" sz="3600">
            <a:latin typeface="+mn-ea"/>
            <a:ea typeface="+mn-ea"/>
          </a:endParaRPr>
        </a:p>
      </dgm:t>
    </dgm:pt>
    <dgm:pt modelId="{C628AACF-FD39-4980-A975-148646ED5A2E}" type="sibTrans" cxnId="{4EADC6AC-CBC0-4165-A9ED-79D9486491F7}">
      <dgm:prSet/>
      <dgm:spPr/>
      <dgm:t>
        <a:bodyPr/>
        <a:lstStyle/>
        <a:p>
          <a:endParaRPr lang="zh-TW" altLang="en-US" sz="3600">
            <a:latin typeface="+mn-ea"/>
            <a:ea typeface="+mn-ea"/>
          </a:endParaRPr>
        </a:p>
      </dgm:t>
    </dgm:pt>
    <dgm:pt modelId="{A5845296-5F2E-4FBA-A73C-B3D03F23E179}">
      <dgm:prSet phldrT="[文字]" custT="1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>
        <a:solidFill>
          <a:srgbClr val="FF0000"/>
        </a:solidFill>
      </dgm:spPr>
      <dgm:t>
        <a:bodyPr/>
        <a:lstStyle/>
        <a:p>
          <a:r>
            <a:rPr lang="zh-TW" altLang="en-US" sz="2800" b="1" u="none" dirty="0" smtClean="0">
              <a:solidFill>
                <a:schemeClr val="tx1"/>
              </a:solidFill>
              <a:latin typeface="+mn-ea"/>
              <a:ea typeface="+mn-ea"/>
            </a:rPr>
            <a:t>公開數據資料庫</a:t>
          </a:r>
          <a:endParaRPr lang="zh-TW" altLang="en-US" sz="2800" b="1" dirty="0">
            <a:solidFill>
              <a:schemeClr val="tx1"/>
            </a:solidFill>
            <a:latin typeface="+mn-ea"/>
            <a:ea typeface="+mn-ea"/>
          </a:endParaRPr>
        </a:p>
      </dgm:t>
    </dgm:pt>
    <dgm:pt modelId="{16CADA75-D6B1-403C-AE65-3982E5943FED}" type="parTrans" cxnId="{398E16EA-2A89-4D82-A55D-CB6CEEF42178}">
      <dgm:prSet/>
      <dgm:spPr/>
      <dgm:t>
        <a:bodyPr/>
        <a:lstStyle/>
        <a:p>
          <a:endParaRPr lang="zh-TW" altLang="en-US" sz="3600">
            <a:latin typeface="+mn-ea"/>
            <a:ea typeface="+mn-ea"/>
          </a:endParaRPr>
        </a:p>
      </dgm:t>
    </dgm:pt>
    <dgm:pt modelId="{C8CCF703-C95F-4638-BA6B-E16E6DFF50D9}" type="sibTrans" cxnId="{398E16EA-2A89-4D82-A55D-CB6CEEF42178}">
      <dgm:prSet/>
      <dgm:spPr/>
      <dgm:t>
        <a:bodyPr/>
        <a:lstStyle/>
        <a:p>
          <a:endParaRPr lang="zh-TW" altLang="en-US" sz="3600">
            <a:latin typeface="+mn-ea"/>
            <a:ea typeface="+mn-ea"/>
          </a:endParaRPr>
        </a:p>
      </dgm:t>
    </dgm:pt>
    <dgm:pt modelId="{3815BB29-D438-4C0F-8ECA-FDA2A4C12144}" type="pres">
      <dgm:prSet presAssocID="{D413D055-D5F0-4ED4-8655-4BD92F02E1A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zh-TW" altLang="en-US"/>
        </a:p>
      </dgm:t>
    </dgm:pt>
    <dgm:pt modelId="{0C2DE91C-189A-4C0B-BA42-1DDA8B578B16}" type="pres">
      <dgm:prSet presAssocID="{D413D055-D5F0-4ED4-8655-4BD92F02E1A8}" presName="Name1" presStyleCnt="0"/>
      <dgm:spPr/>
    </dgm:pt>
    <dgm:pt modelId="{06F1E9F6-D38A-4CB0-91BD-BA3AC50D70D5}" type="pres">
      <dgm:prSet presAssocID="{D413D055-D5F0-4ED4-8655-4BD92F02E1A8}" presName="cycle" presStyleCnt="0"/>
      <dgm:spPr/>
    </dgm:pt>
    <dgm:pt modelId="{FE75F48A-A654-4381-B68B-2F6C0452A6F7}" type="pres">
      <dgm:prSet presAssocID="{D413D055-D5F0-4ED4-8655-4BD92F02E1A8}" presName="srcNode" presStyleLbl="node1" presStyleIdx="0" presStyleCnt="4"/>
      <dgm:spPr/>
    </dgm:pt>
    <dgm:pt modelId="{D934ACD8-B6E2-464F-95D4-FAB6AB0740FB}" type="pres">
      <dgm:prSet presAssocID="{D413D055-D5F0-4ED4-8655-4BD92F02E1A8}" presName="conn" presStyleLbl="parChTrans1D2" presStyleIdx="0" presStyleCnt="1"/>
      <dgm:spPr/>
      <dgm:t>
        <a:bodyPr/>
        <a:lstStyle/>
        <a:p>
          <a:endParaRPr lang="zh-TW" altLang="en-US"/>
        </a:p>
      </dgm:t>
    </dgm:pt>
    <dgm:pt modelId="{C0FAF920-761E-4194-A423-181F6BD6D194}" type="pres">
      <dgm:prSet presAssocID="{D413D055-D5F0-4ED4-8655-4BD92F02E1A8}" presName="extraNode" presStyleLbl="node1" presStyleIdx="0" presStyleCnt="4"/>
      <dgm:spPr/>
    </dgm:pt>
    <dgm:pt modelId="{A62309A0-5896-4CD8-ADC1-12450039F391}" type="pres">
      <dgm:prSet presAssocID="{D413D055-D5F0-4ED4-8655-4BD92F02E1A8}" presName="dstNode" presStyleLbl="node1" presStyleIdx="0" presStyleCnt="4"/>
      <dgm:spPr/>
    </dgm:pt>
    <dgm:pt modelId="{6EEB5191-ACF7-4D58-A4A4-56DE8000B5D3}" type="pres">
      <dgm:prSet presAssocID="{F4C1C978-287A-4B76-BFF0-5EFB8633C381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5621E1CA-B311-4E64-8A6E-B78EEB8D4A61}" type="pres">
      <dgm:prSet presAssocID="{F4C1C978-287A-4B76-BFF0-5EFB8633C381}" presName="accent_1" presStyleCnt="0"/>
      <dgm:spPr/>
    </dgm:pt>
    <dgm:pt modelId="{233E9B04-6C5E-4FF2-A1AF-6BA015807286}" type="pres">
      <dgm:prSet presAssocID="{F4C1C978-287A-4B76-BFF0-5EFB8633C381}" presName="accentRepeatNode" presStyleLbl="solidFgAcc1" presStyleIdx="0" presStyleCnt="4"/>
      <dgm:spPr/>
    </dgm:pt>
    <dgm:pt modelId="{288314D1-9060-45A3-B76C-25A2D036A137}" type="pres">
      <dgm:prSet presAssocID="{B904BC58-22F2-42C0-9C4F-CF12C3BA74AD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E7A037BD-6C4C-42E6-86F2-14425561EE06}" type="pres">
      <dgm:prSet presAssocID="{B904BC58-22F2-42C0-9C4F-CF12C3BA74AD}" presName="accent_2" presStyleCnt="0"/>
      <dgm:spPr/>
    </dgm:pt>
    <dgm:pt modelId="{F057F157-6706-4D16-957E-8D292D8246A8}" type="pres">
      <dgm:prSet presAssocID="{B904BC58-22F2-42C0-9C4F-CF12C3BA74AD}" presName="accentRepeatNode" presStyleLbl="solidFgAcc1" presStyleIdx="1" presStyleCnt="4"/>
      <dgm:spPr/>
    </dgm:pt>
    <dgm:pt modelId="{3C8ECFCD-1FDB-4EA3-B0F3-5CA8D14525A2}" type="pres">
      <dgm:prSet presAssocID="{391E1716-B8AB-4B63-8660-8F05B6141AAB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AF6E0882-DF13-450B-9FA6-42FF19643147}" type="pres">
      <dgm:prSet presAssocID="{391E1716-B8AB-4B63-8660-8F05B6141AAB}" presName="accent_3" presStyleCnt="0"/>
      <dgm:spPr/>
    </dgm:pt>
    <dgm:pt modelId="{77FB19CE-04AB-4F06-8EBF-CEEC7FEFDC73}" type="pres">
      <dgm:prSet presAssocID="{391E1716-B8AB-4B63-8660-8F05B6141AAB}" presName="accentRepeatNode" presStyleLbl="solidFgAcc1" presStyleIdx="2" presStyleCnt="4"/>
      <dgm:spPr/>
    </dgm:pt>
    <dgm:pt modelId="{64F4ABE6-7B71-4858-AA14-CB332EC9A6C1}" type="pres">
      <dgm:prSet presAssocID="{A5845296-5F2E-4FBA-A73C-B3D03F23E179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329289C0-FBF2-4112-9E4A-98786B2E21DC}" type="pres">
      <dgm:prSet presAssocID="{A5845296-5F2E-4FBA-A73C-B3D03F23E179}" presName="accent_4" presStyleCnt="0"/>
      <dgm:spPr/>
    </dgm:pt>
    <dgm:pt modelId="{CF6DD00A-86F9-4F84-81C3-0790C6826608}" type="pres">
      <dgm:prSet presAssocID="{A5845296-5F2E-4FBA-A73C-B3D03F23E179}" presName="accentRepeatNode" presStyleLbl="solidFgAcc1" presStyleIdx="3" presStyleCnt="4"/>
      <dgm:spPr/>
    </dgm:pt>
  </dgm:ptLst>
  <dgm:cxnLst>
    <dgm:cxn modelId="{398E16EA-2A89-4D82-A55D-CB6CEEF42178}" srcId="{D413D055-D5F0-4ED4-8655-4BD92F02E1A8}" destId="{A5845296-5F2E-4FBA-A73C-B3D03F23E179}" srcOrd="3" destOrd="0" parTransId="{16CADA75-D6B1-403C-AE65-3982E5943FED}" sibTransId="{C8CCF703-C95F-4638-BA6B-E16E6DFF50D9}"/>
    <dgm:cxn modelId="{F2FBF384-80BD-41E6-8C05-92FB8B6B269E}" type="presOf" srcId="{391E1716-B8AB-4B63-8660-8F05B6141AAB}" destId="{3C8ECFCD-1FDB-4EA3-B0F3-5CA8D14525A2}" srcOrd="0" destOrd="0" presId="urn:microsoft.com/office/officeart/2008/layout/VerticalCurvedList"/>
    <dgm:cxn modelId="{16F89689-A402-4F27-B02B-4FBF61CB20CD}" type="presOf" srcId="{A5845296-5F2E-4FBA-A73C-B3D03F23E179}" destId="{64F4ABE6-7B71-4858-AA14-CB332EC9A6C1}" srcOrd="0" destOrd="0" presId="urn:microsoft.com/office/officeart/2008/layout/VerticalCurvedList"/>
    <dgm:cxn modelId="{7630959C-8BB0-49A8-8A11-079FE5FF08F2}" srcId="{D413D055-D5F0-4ED4-8655-4BD92F02E1A8}" destId="{B904BC58-22F2-42C0-9C4F-CF12C3BA74AD}" srcOrd="1" destOrd="0" parTransId="{CE56FCE6-B2E6-491D-A774-066E5162D696}" sibTransId="{FF4998C8-C70E-4286-87CF-93779C9E669E}"/>
    <dgm:cxn modelId="{B68370B4-F58A-41FD-B1A4-A0626FCA2B74}" type="presOf" srcId="{D413D055-D5F0-4ED4-8655-4BD92F02E1A8}" destId="{3815BB29-D438-4C0F-8ECA-FDA2A4C12144}" srcOrd="0" destOrd="0" presId="urn:microsoft.com/office/officeart/2008/layout/VerticalCurvedList"/>
    <dgm:cxn modelId="{4EADC6AC-CBC0-4165-A9ED-79D9486491F7}" srcId="{D413D055-D5F0-4ED4-8655-4BD92F02E1A8}" destId="{391E1716-B8AB-4B63-8660-8F05B6141AAB}" srcOrd="2" destOrd="0" parTransId="{3112FF8B-E71E-4E83-A3E3-680A92354F14}" sibTransId="{C628AACF-FD39-4980-A975-148646ED5A2E}"/>
    <dgm:cxn modelId="{7C2398ED-1BC2-44AE-9853-A8239B5B513F}" srcId="{D413D055-D5F0-4ED4-8655-4BD92F02E1A8}" destId="{F4C1C978-287A-4B76-BFF0-5EFB8633C381}" srcOrd="0" destOrd="0" parTransId="{F9E7F548-7390-4953-BF86-63C2F61BA270}" sibTransId="{2A33B7E8-BCD4-4F3B-82F1-EF7DEFFE929C}"/>
    <dgm:cxn modelId="{81E82757-26F0-4C35-86E9-A9A23E48E938}" type="presOf" srcId="{F4C1C978-287A-4B76-BFF0-5EFB8633C381}" destId="{6EEB5191-ACF7-4D58-A4A4-56DE8000B5D3}" srcOrd="0" destOrd="0" presId="urn:microsoft.com/office/officeart/2008/layout/VerticalCurvedList"/>
    <dgm:cxn modelId="{84B6772C-8A54-46A1-BC5B-D06759566797}" type="presOf" srcId="{2A33B7E8-BCD4-4F3B-82F1-EF7DEFFE929C}" destId="{D934ACD8-B6E2-464F-95D4-FAB6AB0740FB}" srcOrd="0" destOrd="0" presId="urn:microsoft.com/office/officeart/2008/layout/VerticalCurvedList"/>
    <dgm:cxn modelId="{80834BD9-1D57-4EB7-A114-88F89F5EA8CA}" type="presOf" srcId="{B904BC58-22F2-42C0-9C4F-CF12C3BA74AD}" destId="{288314D1-9060-45A3-B76C-25A2D036A137}" srcOrd="0" destOrd="0" presId="urn:microsoft.com/office/officeart/2008/layout/VerticalCurvedList"/>
    <dgm:cxn modelId="{3FAFB242-5931-4055-AF28-E064A370F6BD}" type="presParOf" srcId="{3815BB29-D438-4C0F-8ECA-FDA2A4C12144}" destId="{0C2DE91C-189A-4C0B-BA42-1DDA8B578B16}" srcOrd="0" destOrd="0" presId="urn:microsoft.com/office/officeart/2008/layout/VerticalCurvedList"/>
    <dgm:cxn modelId="{4043B23E-DE52-4FFA-BC2A-294D03CB4B54}" type="presParOf" srcId="{0C2DE91C-189A-4C0B-BA42-1DDA8B578B16}" destId="{06F1E9F6-D38A-4CB0-91BD-BA3AC50D70D5}" srcOrd="0" destOrd="0" presId="urn:microsoft.com/office/officeart/2008/layout/VerticalCurvedList"/>
    <dgm:cxn modelId="{47EED09F-C709-4C6A-8532-40E5D2AA4C83}" type="presParOf" srcId="{06F1E9F6-D38A-4CB0-91BD-BA3AC50D70D5}" destId="{FE75F48A-A654-4381-B68B-2F6C0452A6F7}" srcOrd="0" destOrd="0" presId="urn:microsoft.com/office/officeart/2008/layout/VerticalCurvedList"/>
    <dgm:cxn modelId="{B7FA1FA2-8B02-4345-A7E0-6E0CB4A359A5}" type="presParOf" srcId="{06F1E9F6-D38A-4CB0-91BD-BA3AC50D70D5}" destId="{D934ACD8-B6E2-464F-95D4-FAB6AB0740FB}" srcOrd="1" destOrd="0" presId="urn:microsoft.com/office/officeart/2008/layout/VerticalCurvedList"/>
    <dgm:cxn modelId="{CDEB5CB4-B095-4A52-A231-A53FE1C28D01}" type="presParOf" srcId="{06F1E9F6-D38A-4CB0-91BD-BA3AC50D70D5}" destId="{C0FAF920-761E-4194-A423-181F6BD6D194}" srcOrd="2" destOrd="0" presId="urn:microsoft.com/office/officeart/2008/layout/VerticalCurvedList"/>
    <dgm:cxn modelId="{B3F81A9F-C4E5-4744-BE83-9696A9ACF3D9}" type="presParOf" srcId="{06F1E9F6-D38A-4CB0-91BD-BA3AC50D70D5}" destId="{A62309A0-5896-4CD8-ADC1-12450039F391}" srcOrd="3" destOrd="0" presId="urn:microsoft.com/office/officeart/2008/layout/VerticalCurvedList"/>
    <dgm:cxn modelId="{45B069A6-9CED-4133-A251-696E82BD956F}" type="presParOf" srcId="{0C2DE91C-189A-4C0B-BA42-1DDA8B578B16}" destId="{6EEB5191-ACF7-4D58-A4A4-56DE8000B5D3}" srcOrd="1" destOrd="0" presId="urn:microsoft.com/office/officeart/2008/layout/VerticalCurvedList"/>
    <dgm:cxn modelId="{D3241A78-B21F-4948-842D-AB8BAC39BF7A}" type="presParOf" srcId="{0C2DE91C-189A-4C0B-BA42-1DDA8B578B16}" destId="{5621E1CA-B311-4E64-8A6E-B78EEB8D4A61}" srcOrd="2" destOrd="0" presId="urn:microsoft.com/office/officeart/2008/layout/VerticalCurvedList"/>
    <dgm:cxn modelId="{04F0A914-C257-4CEE-9A27-6FFB20416F43}" type="presParOf" srcId="{5621E1CA-B311-4E64-8A6E-B78EEB8D4A61}" destId="{233E9B04-6C5E-4FF2-A1AF-6BA015807286}" srcOrd="0" destOrd="0" presId="urn:microsoft.com/office/officeart/2008/layout/VerticalCurvedList"/>
    <dgm:cxn modelId="{75B0963F-3423-4F03-B2D1-E8A731C1BB63}" type="presParOf" srcId="{0C2DE91C-189A-4C0B-BA42-1DDA8B578B16}" destId="{288314D1-9060-45A3-B76C-25A2D036A137}" srcOrd="3" destOrd="0" presId="urn:microsoft.com/office/officeart/2008/layout/VerticalCurvedList"/>
    <dgm:cxn modelId="{B7A36826-4737-46FD-9BA0-4BAE474D4B72}" type="presParOf" srcId="{0C2DE91C-189A-4C0B-BA42-1DDA8B578B16}" destId="{E7A037BD-6C4C-42E6-86F2-14425561EE06}" srcOrd="4" destOrd="0" presId="urn:microsoft.com/office/officeart/2008/layout/VerticalCurvedList"/>
    <dgm:cxn modelId="{901B3240-EB2C-4434-9CA5-7F475348A068}" type="presParOf" srcId="{E7A037BD-6C4C-42E6-86F2-14425561EE06}" destId="{F057F157-6706-4D16-957E-8D292D8246A8}" srcOrd="0" destOrd="0" presId="urn:microsoft.com/office/officeart/2008/layout/VerticalCurvedList"/>
    <dgm:cxn modelId="{7628860E-A662-4C7B-83B0-87BDD47D0925}" type="presParOf" srcId="{0C2DE91C-189A-4C0B-BA42-1DDA8B578B16}" destId="{3C8ECFCD-1FDB-4EA3-B0F3-5CA8D14525A2}" srcOrd="5" destOrd="0" presId="urn:microsoft.com/office/officeart/2008/layout/VerticalCurvedList"/>
    <dgm:cxn modelId="{D67F3E73-1B75-49B3-9019-5AA25F8EB513}" type="presParOf" srcId="{0C2DE91C-189A-4C0B-BA42-1DDA8B578B16}" destId="{AF6E0882-DF13-450B-9FA6-42FF19643147}" srcOrd="6" destOrd="0" presId="urn:microsoft.com/office/officeart/2008/layout/VerticalCurvedList"/>
    <dgm:cxn modelId="{C40C856D-7A63-4C86-8B23-C6CF3B4DCE4D}" type="presParOf" srcId="{AF6E0882-DF13-450B-9FA6-42FF19643147}" destId="{77FB19CE-04AB-4F06-8EBF-CEEC7FEFDC73}" srcOrd="0" destOrd="0" presId="urn:microsoft.com/office/officeart/2008/layout/VerticalCurvedList"/>
    <dgm:cxn modelId="{EDFEF0AC-AD78-4B06-8320-526F305CF159}" type="presParOf" srcId="{0C2DE91C-189A-4C0B-BA42-1DDA8B578B16}" destId="{64F4ABE6-7B71-4858-AA14-CB332EC9A6C1}" srcOrd="7" destOrd="0" presId="urn:microsoft.com/office/officeart/2008/layout/VerticalCurvedList"/>
    <dgm:cxn modelId="{16B05772-9D6A-4BE7-BDAA-9C6E32805B1E}" type="presParOf" srcId="{0C2DE91C-189A-4C0B-BA42-1DDA8B578B16}" destId="{329289C0-FBF2-4112-9E4A-98786B2E21DC}" srcOrd="8" destOrd="0" presId="urn:microsoft.com/office/officeart/2008/layout/VerticalCurvedList"/>
    <dgm:cxn modelId="{BBA0DFC5-9E1A-4EB9-8905-C8ED1ECC6067}" type="presParOf" srcId="{329289C0-FBF2-4112-9E4A-98786B2E21DC}" destId="{CF6DD00A-86F9-4F84-81C3-0790C6826608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F845B174-B8ED-4C7B-A602-273F05C77A12}" type="doc">
      <dgm:prSet loTypeId="urn:microsoft.com/office/officeart/2005/8/layout/target3" loCatId="list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zh-TW" altLang="en-US"/>
        </a:p>
      </dgm:t>
    </dgm:pt>
    <dgm:pt modelId="{EC3F4B89-EC53-4D03-A445-ADFABA42E1BE}">
      <dgm:prSet phldrT="[文字]" custT="1"/>
      <dgm:spPr>
        <a:solidFill>
          <a:srgbClr val="FF9966"/>
        </a:solidFill>
        <a:ln>
          <a:noFill/>
        </a:ln>
      </dgm:spPr>
      <dgm:t>
        <a:bodyPr/>
        <a:lstStyle/>
        <a:p>
          <a:r>
            <a:rPr lang="zh-TW" altLang="en-US" sz="3600" dirty="0" smtClean="0"/>
            <a:t>北部地區</a:t>
          </a:r>
          <a:endParaRPr lang="zh-TW" altLang="en-US" sz="3600" dirty="0"/>
        </a:p>
      </dgm:t>
    </dgm:pt>
    <dgm:pt modelId="{7FA7169F-9197-45C2-B71F-621E369CF840}" type="parTrans" cxnId="{A9024EB9-F818-47B6-B0CC-5ED0AFA3C707}">
      <dgm:prSet/>
      <dgm:spPr/>
      <dgm:t>
        <a:bodyPr/>
        <a:lstStyle/>
        <a:p>
          <a:endParaRPr lang="zh-TW" altLang="en-US"/>
        </a:p>
      </dgm:t>
    </dgm:pt>
    <dgm:pt modelId="{0617EB73-C8A4-40A9-B4B9-7DA9584F6EC8}" type="sibTrans" cxnId="{A9024EB9-F818-47B6-B0CC-5ED0AFA3C707}">
      <dgm:prSet/>
      <dgm:spPr/>
      <dgm:t>
        <a:bodyPr/>
        <a:lstStyle/>
        <a:p>
          <a:endParaRPr lang="zh-TW" altLang="en-US"/>
        </a:p>
      </dgm:t>
    </dgm:pt>
    <dgm:pt modelId="{C71B4A49-2075-418B-BCA2-67261E67A198}">
      <dgm:prSet phldrT="[文字]" custT="1"/>
      <dgm:spPr/>
      <dgm:t>
        <a:bodyPr/>
        <a:lstStyle/>
        <a:p>
          <a:r>
            <a:rPr lang="en-US" altLang="zh-TW" sz="2400" b="1" dirty="0" smtClean="0"/>
            <a:t>3</a:t>
          </a:r>
          <a:r>
            <a:rPr lang="zh-TW" altLang="en-US" sz="2400" b="1" dirty="0" smtClean="0"/>
            <a:t>月</a:t>
          </a:r>
          <a:r>
            <a:rPr lang="en-US" altLang="zh-TW" sz="2400" b="1" dirty="0" smtClean="0"/>
            <a:t>7~8</a:t>
          </a:r>
          <a:r>
            <a:rPr lang="zh-TW" altLang="en-US" sz="2400" b="1" dirty="0" smtClean="0"/>
            <a:t>日</a:t>
          </a:r>
          <a:endParaRPr lang="zh-TW" altLang="en-US" sz="2400" b="1" dirty="0"/>
        </a:p>
      </dgm:t>
    </dgm:pt>
    <dgm:pt modelId="{FBACC81E-081D-4732-89D5-27BF2E39C4A6}" type="parTrans" cxnId="{9B5174DA-7F77-45FD-BC02-239218E156F7}">
      <dgm:prSet/>
      <dgm:spPr/>
      <dgm:t>
        <a:bodyPr/>
        <a:lstStyle/>
        <a:p>
          <a:endParaRPr lang="zh-TW" altLang="en-US"/>
        </a:p>
      </dgm:t>
    </dgm:pt>
    <dgm:pt modelId="{E130F006-EBB8-4E8D-9EBD-8F9846BF8FA5}" type="sibTrans" cxnId="{9B5174DA-7F77-45FD-BC02-239218E156F7}">
      <dgm:prSet/>
      <dgm:spPr/>
      <dgm:t>
        <a:bodyPr/>
        <a:lstStyle/>
        <a:p>
          <a:endParaRPr lang="zh-TW" altLang="en-US"/>
        </a:p>
      </dgm:t>
    </dgm:pt>
    <dgm:pt modelId="{F2C88356-8E2D-46FA-8CDC-265C1E1A8CD5}">
      <dgm:prSet phldrT="[文字]" custT="1"/>
      <dgm:spPr/>
      <dgm:t>
        <a:bodyPr/>
        <a:lstStyle/>
        <a:p>
          <a:r>
            <a:rPr lang="en-US" altLang="zh-TW" sz="2400" b="1" dirty="0" smtClean="0">
              <a:solidFill>
                <a:srgbClr val="FF0000"/>
              </a:solidFill>
            </a:rPr>
            <a:t>180</a:t>
          </a:r>
          <a:r>
            <a:rPr lang="zh-TW" altLang="en-US" sz="2400" b="1" dirty="0" smtClean="0">
              <a:solidFill>
                <a:srgbClr val="FF0000"/>
              </a:solidFill>
            </a:rPr>
            <a:t>人次</a:t>
          </a:r>
          <a:endParaRPr lang="zh-TW" altLang="en-US" sz="2400" b="1" dirty="0">
            <a:solidFill>
              <a:srgbClr val="FF0000"/>
            </a:solidFill>
          </a:endParaRPr>
        </a:p>
      </dgm:t>
    </dgm:pt>
    <dgm:pt modelId="{D748CC38-715E-4EFE-8478-A7634A4A4098}" type="parTrans" cxnId="{7D655A05-3318-495A-8406-082178993EB4}">
      <dgm:prSet/>
      <dgm:spPr/>
      <dgm:t>
        <a:bodyPr/>
        <a:lstStyle/>
        <a:p>
          <a:endParaRPr lang="zh-TW" altLang="en-US"/>
        </a:p>
      </dgm:t>
    </dgm:pt>
    <dgm:pt modelId="{7CFB0302-FD18-4228-91B3-661AAFC08FF6}" type="sibTrans" cxnId="{7D655A05-3318-495A-8406-082178993EB4}">
      <dgm:prSet/>
      <dgm:spPr/>
      <dgm:t>
        <a:bodyPr/>
        <a:lstStyle/>
        <a:p>
          <a:endParaRPr lang="zh-TW" altLang="en-US"/>
        </a:p>
      </dgm:t>
    </dgm:pt>
    <dgm:pt modelId="{8ABDBB7C-4925-48AB-8017-C24A059ACC69}">
      <dgm:prSet phldrT="[文字]" custT="1"/>
      <dgm:spPr>
        <a:solidFill>
          <a:srgbClr val="FFFF00"/>
        </a:solidFill>
        <a:ln>
          <a:noFill/>
        </a:ln>
      </dgm:spPr>
      <dgm:t>
        <a:bodyPr/>
        <a:lstStyle/>
        <a:p>
          <a:r>
            <a:rPr lang="zh-TW" altLang="en-US" sz="3600" dirty="0" smtClean="0"/>
            <a:t>中部地區</a:t>
          </a:r>
          <a:endParaRPr lang="zh-TW" altLang="en-US" sz="3600" dirty="0"/>
        </a:p>
      </dgm:t>
    </dgm:pt>
    <dgm:pt modelId="{7F84A5B0-8895-48F3-ADEB-140844DB169D}" type="parTrans" cxnId="{35D86CA1-DC5E-4195-91C6-116F280767CD}">
      <dgm:prSet/>
      <dgm:spPr/>
      <dgm:t>
        <a:bodyPr/>
        <a:lstStyle/>
        <a:p>
          <a:endParaRPr lang="zh-TW" altLang="en-US"/>
        </a:p>
      </dgm:t>
    </dgm:pt>
    <dgm:pt modelId="{63F872C5-2A48-4CDC-90C9-A022129D8A2C}" type="sibTrans" cxnId="{35D86CA1-DC5E-4195-91C6-116F280767CD}">
      <dgm:prSet/>
      <dgm:spPr/>
      <dgm:t>
        <a:bodyPr/>
        <a:lstStyle/>
        <a:p>
          <a:endParaRPr lang="zh-TW" altLang="en-US"/>
        </a:p>
      </dgm:t>
    </dgm:pt>
    <dgm:pt modelId="{989C2415-9FE6-4BDA-A7B0-76D539DA3897}">
      <dgm:prSet phldrT="[文字]" custT="1"/>
      <dgm:spPr/>
      <dgm:t>
        <a:bodyPr/>
        <a:lstStyle/>
        <a:p>
          <a:r>
            <a:rPr lang="en-US" altLang="zh-TW" sz="2400" b="1" dirty="0" smtClean="0"/>
            <a:t>4</a:t>
          </a:r>
          <a:r>
            <a:rPr lang="zh-TW" altLang="en-US" sz="2400" b="1" dirty="0" smtClean="0"/>
            <a:t>月</a:t>
          </a:r>
          <a:r>
            <a:rPr lang="en-US" altLang="zh-TW" sz="2400" b="1" dirty="0" smtClean="0"/>
            <a:t>7~8</a:t>
          </a:r>
          <a:r>
            <a:rPr lang="zh-TW" altLang="en-US" sz="2400" b="1" dirty="0" smtClean="0"/>
            <a:t>日</a:t>
          </a:r>
          <a:endParaRPr lang="zh-TW" altLang="en-US" sz="2400" b="1" dirty="0"/>
        </a:p>
      </dgm:t>
    </dgm:pt>
    <dgm:pt modelId="{DEF30C9D-0200-42C5-B3C7-0C3D94332A77}" type="parTrans" cxnId="{E8DAAC9B-A3B9-43B9-B34A-F4F4BF933C59}">
      <dgm:prSet/>
      <dgm:spPr/>
      <dgm:t>
        <a:bodyPr/>
        <a:lstStyle/>
        <a:p>
          <a:endParaRPr lang="zh-TW" altLang="en-US"/>
        </a:p>
      </dgm:t>
    </dgm:pt>
    <dgm:pt modelId="{581439B6-9B46-489F-BDE2-E8E95B1A52B7}" type="sibTrans" cxnId="{E8DAAC9B-A3B9-43B9-B34A-F4F4BF933C59}">
      <dgm:prSet/>
      <dgm:spPr/>
      <dgm:t>
        <a:bodyPr/>
        <a:lstStyle/>
        <a:p>
          <a:endParaRPr lang="zh-TW" altLang="en-US"/>
        </a:p>
      </dgm:t>
    </dgm:pt>
    <dgm:pt modelId="{10B592BF-49C9-4915-B610-22AAC4D9F875}">
      <dgm:prSet phldrT="[文字]" custT="1"/>
      <dgm:spPr/>
      <dgm:t>
        <a:bodyPr/>
        <a:lstStyle/>
        <a:p>
          <a:r>
            <a:rPr lang="en-US" altLang="zh-TW" sz="2400" b="1" dirty="0" smtClean="0">
              <a:solidFill>
                <a:srgbClr val="FF0000"/>
              </a:solidFill>
            </a:rPr>
            <a:t>60</a:t>
          </a:r>
          <a:r>
            <a:rPr lang="zh-TW" altLang="en-US" sz="2400" b="1" dirty="0" smtClean="0">
              <a:solidFill>
                <a:srgbClr val="FF0000"/>
              </a:solidFill>
            </a:rPr>
            <a:t>人次</a:t>
          </a:r>
          <a:endParaRPr lang="zh-TW" altLang="en-US" sz="2400" b="1" dirty="0">
            <a:solidFill>
              <a:srgbClr val="FF0000"/>
            </a:solidFill>
          </a:endParaRPr>
        </a:p>
      </dgm:t>
    </dgm:pt>
    <dgm:pt modelId="{1D8CF804-FC2C-432C-9647-48EB6EAC780D}" type="parTrans" cxnId="{66D7E064-907A-4CB7-B3E5-2ACD3680FEB5}">
      <dgm:prSet/>
      <dgm:spPr/>
      <dgm:t>
        <a:bodyPr/>
        <a:lstStyle/>
        <a:p>
          <a:endParaRPr lang="zh-TW" altLang="en-US"/>
        </a:p>
      </dgm:t>
    </dgm:pt>
    <dgm:pt modelId="{03F148CA-22D4-46E1-9CB8-AA7E1F30440F}" type="sibTrans" cxnId="{66D7E064-907A-4CB7-B3E5-2ACD3680FEB5}">
      <dgm:prSet/>
      <dgm:spPr/>
      <dgm:t>
        <a:bodyPr/>
        <a:lstStyle/>
        <a:p>
          <a:endParaRPr lang="zh-TW" altLang="en-US"/>
        </a:p>
      </dgm:t>
    </dgm:pt>
    <dgm:pt modelId="{A47B7AAF-C4E9-4E6B-8387-84F598E7A75A}">
      <dgm:prSet phldrT="[文字]" custT="1"/>
      <dgm:spPr>
        <a:solidFill>
          <a:srgbClr val="92D050"/>
        </a:solidFill>
        <a:ln>
          <a:noFill/>
        </a:ln>
      </dgm:spPr>
      <dgm:t>
        <a:bodyPr/>
        <a:lstStyle/>
        <a:p>
          <a:r>
            <a:rPr lang="zh-TW" altLang="en-US" sz="3600" dirty="0" smtClean="0"/>
            <a:t>南部地區</a:t>
          </a:r>
          <a:endParaRPr lang="zh-TW" altLang="en-US" sz="3600" dirty="0"/>
        </a:p>
      </dgm:t>
    </dgm:pt>
    <dgm:pt modelId="{3EFDB306-9AE3-4932-BBCF-D404A8069C33}" type="parTrans" cxnId="{BC421306-197A-4CFF-B645-CA8599805F61}">
      <dgm:prSet/>
      <dgm:spPr/>
      <dgm:t>
        <a:bodyPr/>
        <a:lstStyle/>
        <a:p>
          <a:endParaRPr lang="zh-TW" altLang="en-US"/>
        </a:p>
      </dgm:t>
    </dgm:pt>
    <dgm:pt modelId="{ADB9262C-4994-4490-AC79-2D38A8AB640A}" type="sibTrans" cxnId="{BC421306-197A-4CFF-B645-CA8599805F61}">
      <dgm:prSet/>
      <dgm:spPr/>
      <dgm:t>
        <a:bodyPr/>
        <a:lstStyle/>
        <a:p>
          <a:endParaRPr lang="zh-TW" altLang="en-US"/>
        </a:p>
      </dgm:t>
    </dgm:pt>
    <dgm:pt modelId="{78EE0E55-6AEB-47D4-8150-16A570603CDF}">
      <dgm:prSet phldrT="[文字]" custT="1"/>
      <dgm:spPr/>
      <dgm:t>
        <a:bodyPr/>
        <a:lstStyle/>
        <a:p>
          <a:r>
            <a:rPr lang="en-US" altLang="zh-TW" sz="2400" b="1" dirty="0" smtClean="0"/>
            <a:t>9</a:t>
          </a:r>
          <a:r>
            <a:rPr lang="zh-TW" altLang="en-US" sz="2400" b="1" dirty="0" smtClean="0"/>
            <a:t>月</a:t>
          </a:r>
          <a:r>
            <a:rPr lang="en-US" altLang="zh-TW" sz="2400" b="1" dirty="0" smtClean="0"/>
            <a:t>12~13</a:t>
          </a:r>
          <a:r>
            <a:rPr lang="zh-TW" altLang="en-US" sz="2400" b="1" dirty="0" smtClean="0"/>
            <a:t>日</a:t>
          </a:r>
          <a:endParaRPr lang="zh-TW" altLang="en-US" sz="2400" b="1" dirty="0"/>
        </a:p>
      </dgm:t>
    </dgm:pt>
    <dgm:pt modelId="{B1C5B45F-0C26-4953-BA2A-735F1862ED90}" type="parTrans" cxnId="{5DD2F698-0D92-4593-AA6A-A459A0B7D021}">
      <dgm:prSet/>
      <dgm:spPr/>
      <dgm:t>
        <a:bodyPr/>
        <a:lstStyle/>
        <a:p>
          <a:endParaRPr lang="zh-TW" altLang="en-US"/>
        </a:p>
      </dgm:t>
    </dgm:pt>
    <dgm:pt modelId="{FC15D772-E6B6-4332-8907-A54EC23D4173}" type="sibTrans" cxnId="{5DD2F698-0D92-4593-AA6A-A459A0B7D021}">
      <dgm:prSet/>
      <dgm:spPr/>
      <dgm:t>
        <a:bodyPr/>
        <a:lstStyle/>
        <a:p>
          <a:endParaRPr lang="zh-TW" altLang="en-US"/>
        </a:p>
      </dgm:t>
    </dgm:pt>
    <dgm:pt modelId="{23748F03-B818-42FC-B8CA-C859A796EDC6}">
      <dgm:prSet phldrT="[文字]" custT="1"/>
      <dgm:spPr/>
      <dgm:t>
        <a:bodyPr/>
        <a:lstStyle/>
        <a:p>
          <a:r>
            <a:rPr lang="en-US" altLang="zh-TW" sz="2400" b="1" dirty="0" smtClean="0">
              <a:solidFill>
                <a:srgbClr val="FF0000"/>
              </a:solidFill>
            </a:rPr>
            <a:t>60</a:t>
          </a:r>
          <a:r>
            <a:rPr lang="zh-TW" altLang="en-US" sz="2400" b="1" dirty="0" smtClean="0">
              <a:solidFill>
                <a:srgbClr val="FF0000"/>
              </a:solidFill>
            </a:rPr>
            <a:t>人次</a:t>
          </a:r>
          <a:endParaRPr lang="zh-TW" altLang="en-US" sz="2400" b="1" dirty="0">
            <a:solidFill>
              <a:srgbClr val="FF0000"/>
            </a:solidFill>
          </a:endParaRPr>
        </a:p>
      </dgm:t>
    </dgm:pt>
    <dgm:pt modelId="{1FA422DC-29D2-4472-8B93-0299F3F70BA2}" type="parTrans" cxnId="{2980C931-C672-4759-B166-DF5E36E4E207}">
      <dgm:prSet/>
      <dgm:spPr/>
      <dgm:t>
        <a:bodyPr/>
        <a:lstStyle/>
        <a:p>
          <a:endParaRPr lang="zh-TW" altLang="en-US"/>
        </a:p>
      </dgm:t>
    </dgm:pt>
    <dgm:pt modelId="{6041385A-4123-47E0-BED9-E1EF3460E0A4}" type="sibTrans" cxnId="{2980C931-C672-4759-B166-DF5E36E4E207}">
      <dgm:prSet/>
      <dgm:spPr/>
      <dgm:t>
        <a:bodyPr/>
        <a:lstStyle/>
        <a:p>
          <a:endParaRPr lang="zh-TW" altLang="en-US"/>
        </a:p>
      </dgm:t>
    </dgm:pt>
    <dgm:pt modelId="{CDC3E1D7-5387-4DED-95AF-05BB0B221E67}">
      <dgm:prSet phldrT="[文字]" custT="1"/>
      <dgm:spPr/>
      <dgm:t>
        <a:bodyPr/>
        <a:lstStyle/>
        <a:p>
          <a:r>
            <a:rPr lang="en-US" altLang="zh-TW" sz="2400" b="1" dirty="0" smtClean="0"/>
            <a:t>4</a:t>
          </a:r>
          <a:r>
            <a:rPr lang="zh-TW" altLang="en-US" sz="2400" b="1" dirty="0" smtClean="0"/>
            <a:t>月</a:t>
          </a:r>
          <a:r>
            <a:rPr lang="en-US" altLang="zh-TW" sz="2400" b="1" dirty="0" smtClean="0"/>
            <a:t>18~19</a:t>
          </a:r>
          <a:r>
            <a:rPr lang="zh-TW" altLang="en-US" sz="2400" b="1" dirty="0" smtClean="0"/>
            <a:t>日</a:t>
          </a:r>
          <a:endParaRPr lang="zh-TW" altLang="en-US" sz="2400" b="1" dirty="0"/>
        </a:p>
      </dgm:t>
    </dgm:pt>
    <dgm:pt modelId="{583C5183-0C19-4CBA-86D4-84BDAC9579E9}" type="parTrans" cxnId="{85F99769-BAAB-49BA-8587-9F35011D6C31}">
      <dgm:prSet/>
      <dgm:spPr/>
      <dgm:t>
        <a:bodyPr/>
        <a:lstStyle/>
        <a:p>
          <a:endParaRPr lang="zh-TW" altLang="en-US"/>
        </a:p>
      </dgm:t>
    </dgm:pt>
    <dgm:pt modelId="{C2D7E5D9-30D3-4C26-A759-642F7E6165F7}" type="sibTrans" cxnId="{85F99769-BAAB-49BA-8587-9F35011D6C31}">
      <dgm:prSet/>
      <dgm:spPr/>
      <dgm:t>
        <a:bodyPr/>
        <a:lstStyle/>
        <a:p>
          <a:endParaRPr lang="zh-TW" altLang="en-US"/>
        </a:p>
      </dgm:t>
    </dgm:pt>
    <dgm:pt modelId="{CD03CE3D-131A-403E-B564-AD56368B1808}">
      <dgm:prSet phldrT="[文字]" custT="1"/>
      <dgm:spPr/>
      <dgm:t>
        <a:bodyPr/>
        <a:lstStyle/>
        <a:p>
          <a:r>
            <a:rPr lang="en-US" altLang="zh-TW" sz="2400" b="1" dirty="0" smtClean="0"/>
            <a:t>4</a:t>
          </a:r>
          <a:r>
            <a:rPr lang="zh-TW" altLang="en-US" sz="2400" b="1" dirty="0" smtClean="0"/>
            <a:t>月</a:t>
          </a:r>
          <a:r>
            <a:rPr lang="en-US" altLang="zh-TW" sz="2400" b="1" dirty="0" smtClean="0"/>
            <a:t>11~12</a:t>
          </a:r>
          <a:r>
            <a:rPr lang="zh-TW" altLang="en-US" sz="2400" b="1" dirty="0" smtClean="0"/>
            <a:t>日</a:t>
          </a:r>
          <a:endParaRPr lang="zh-TW" altLang="en-US" sz="2400" b="1" dirty="0"/>
        </a:p>
      </dgm:t>
    </dgm:pt>
    <dgm:pt modelId="{A57B1D29-C68C-4E7D-A893-110B362E40E9}" type="parTrans" cxnId="{75CDABB3-0DA7-4C89-93E8-A241B48A81C4}">
      <dgm:prSet/>
      <dgm:spPr/>
      <dgm:t>
        <a:bodyPr/>
        <a:lstStyle/>
        <a:p>
          <a:endParaRPr lang="zh-TW" altLang="en-US"/>
        </a:p>
      </dgm:t>
    </dgm:pt>
    <dgm:pt modelId="{7DEA6514-3171-4171-BA17-C17C94CAE1AF}" type="sibTrans" cxnId="{75CDABB3-0DA7-4C89-93E8-A241B48A81C4}">
      <dgm:prSet/>
      <dgm:spPr/>
      <dgm:t>
        <a:bodyPr/>
        <a:lstStyle/>
        <a:p>
          <a:endParaRPr lang="zh-TW" altLang="en-US"/>
        </a:p>
      </dgm:t>
    </dgm:pt>
    <dgm:pt modelId="{A83DDA11-B13B-45C3-9662-F3C1B9F0DC51}" type="pres">
      <dgm:prSet presAssocID="{F845B174-B8ED-4C7B-A602-273F05C77A12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02B5AC69-FF20-4DE2-8812-B525366C3398}" type="pres">
      <dgm:prSet presAssocID="{EC3F4B89-EC53-4D03-A445-ADFABA42E1BE}" presName="circle1" presStyleLbl="node1" presStyleIdx="0" presStyleCnt="3"/>
      <dgm:spPr>
        <a:solidFill>
          <a:srgbClr val="FF9966"/>
        </a:solidFill>
        <a:ln>
          <a:noFill/>
        </a:ln>
      </dgm:spPr>
    </dgm:pt>
    <dgm:pt modelId="{73BB1A35-439B-4EBB-8296-633992E01D7B}" type="pres">
      <dgm:prSet presAssocID="{EC3F4B89-EC53-4D03-A445-ADFABA42E1BE}" presName="space" presStyleCnt="0"/>
      <dgm:spPr/>
    </dgm:pt>
    <dgm:pt modelId="{35F166B0-5909-4F2A-9EEC-ECEC32B2B9F1}" type="pres">
      <dgm:prSet presAssocID="{EC3F4B89-EC53-4D03-A445-ADFABA42E1BE}" presName="rect1" presStyleLbl="alignAcc1" presStyleIdx="0" presStyleCnt="3" custLinFactNeighborX="-776"/>
      <dgm:spPr/>
      <dgm:t>
        <a:bodyPr/>
        <a:lstStyle/>
        <a:p>
          <a:endParaRPr lang="zh-TW" altLang="en-US"/>
        </a:p>
      </dgm:t>
    </dgm:pt>
    <dgm:pt modelId="{8E070C68-FA00-4588-9356-00CC3FA7D456}" type="pres">
      <dgm:prSet presAssocID="{8ABDBB7C-4925-48AB-8017-C24A059ACC69}" presName="vertSpace2" presStyleLbl="node1" presStyleIdx="0" presStyleCnt="3"/>
      <dgm:spPr/>
    </dgm:pt>
    <dgm:pt modelId="{6D430F41-3C72-4151-97ED-5D3A32039B09}" type="pres">
      <dgm:prSet presAssocID="{8ABDBB7C-4925-48AB-8017-C24A059ACC69}" presName="circle2" presStyleLbl="node1" presStyleIdx="1" presStyleCnt="3"/>
      <dgm:spPr>
        <a:solidFill>
          <a:srgbClr val="FFFF00"/>
        </a:solidFill>
        <a:ln>
          <a:noFill/>
        </a:ln>
        <a:scene3d>
          <a:camera prst="orthographicFront"/>
          <a:lightRig rig="threePt" dir="t"/>
        </a:scene3d>
        <a:sp3d>
          <a:bevelB w="139700" prst="cross"/>
        </a:sp3d>
      </dgm:spPr>
    </dgm:pt>
    <dgm:pt modelId="{9ABD45FF-4AAC-46A2-8435-F7DD19DA0E83}" type="pres">
      <dgm:prSet presAssocID="{8ABDBB7C-4925-48AB-8017-C24A059ACC69}" presName="rect2" presStyleLbl="alignAcc1" presStyleIdx="1" presStyleCnt="3" custScaleY="72967" custLinFactNeighborX="-776" custLinFactNeighborY="-506"/>
      <dgm:spPr/>
      <dgm:t>
        <a:bodyPr/>
        <a:lstStyle/>
        <a:p>
          <a:endParaRPr lang="zh-TW" altLang="en-US"/>
        </a:p>
      </dgm:t>
    </dgm:pt>
    <dgm:pt modelId="{92BAE500-45F5-4F73-801D-76B6873AB92D}" type="pres">
      <dgm:prSet presAssocID="{A47B7AAF-C4E9-4E6B-8387-84F598E7A75A}" presName="vertSpace3" presStyleLbl="node1" presStyleIdx="1" presStyleCnt="3"/>
      <dgm:spPr/>
    </dgm:pt>
    <dgm:pt modelId="{E3AC78FC-44A9-43AA-8DCE-FC3B09557A86}" type="pres">
      <dgm:prSet presAssocID="{A47B7AAF-C4E9-4E6B-8387-84F598E7A75A}" presName="circle3" presStyleLbl="node1" presStyleIdx="2" presStyleCnt="3"/>
      <dgm:spPr>
        <a:solidFill>
          <a:srgbClr val="92D050"/>
        </a:solidFill>
        <a:ln>
          <a:noFill/>
        </a:ln>
      </dgm:spPr>
    </dgm:pt>
    <dgm:pt modelId="{03077CF6-F125-4587-B064-7E81198591BA}" type="pres">
      <dgm:prSet presAssocID="{A47B7AAF-C4E9-4E6B-8387-84F598E7A75A}" presName="rect3" presStyleLbl="alignAcc1" presStyleIdx="2" presStyleCnt="3" custScaleY="95955" custLinFactNeighborX="-776" custLinFactNeighborY="19934"/>
      <dgm:spPr/>
      <dgm:t>
        <a:bodyPr/>
        <a:lstStyle/>
        <a:p>
          <a:endParaRPr lang="zh-TW" altLang="en-US"/>
        </a:p>
      </dgm:t>
    </dgm:pt>
    <dgm:pt modelId="{C6DB5409-254F-4F4F-9D78-F7CEDB13BF99}" type="pres">
      <dgm:prSet presAssocID="{EC3F4B89-EC53-4D03-A445-ADFABA42E1BE}" presName="rect1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B3AE1B8B-DE0D-4B40-8174-824304AF3D5F}" type="pres">
      <dgm:prSet presAssocID="{EC3F4B89-EC53-4D03-A445-ADFABA42E1BE}" presName="rect1ChTx" presStyleLbl="alignAcc1" presStyleIdx="2" presStyleCnt="3" custScaleX="129247" custScaleY="118074" custLinFactNeighborX="-449" custLinFactNeighborY="1167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18C4E499-3E49-4373-9825-D167E822F21E}" type="pres">
      <dgm:prSet presAssocID="{8ABDBB7C-4925-48AB-8017-C24A059ACC69}" presName="rect2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E16C893A-E136-4A77-BEAC-9550C873853D}" type="pres">
      <dgm:prSet presAssocID="{8ABDBB7C-4925-48AB-8017-C24A059ACC69}" presName="rect2ChTx" presStyleLbl="alignAcc1" presStyleIdx="2" presStyleCnt="3" custLinFactNeighborX="-15073" custLinFactNeighborY="2616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1D7BE798-2BC6-4DBF-AD73-533B14FD6793}" type="pres">
      <dgm:prSet presAssocID="{A47B7AAF-C4E9-4E6B-8387-84F598E7A75A}" presName="rect3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DB19376B-4A8A-4B6D-93E8-FE1BB8088B6D}" type="pres">
      <dgm:prSet presAssocID="{A47B7AAF-C4E9-4E6B-8387-84F598E7A75A}" presName="rect3ChTx" presStyleLbl="alignAcc1" presStyleIdx="2" presStyleCnt="3" custScaleX="115522" custLinFactNeighborX="-6168" custLinFactNeighborY="116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82BA2E2C-FF93-4941-A53D-154B67F0E58B}" type="presOf" srcId="{CD03CE3D-131A-403E-B564-AD56368B1808}" destId="{B3AE1B8B-DE0D-4B40-8174-824304AF3D5F}" srcOrd="0" destOrd="1" presId="urn:microsoft.com/office/officeart/2005/8/layout/target3"/>
    <dgm:cxn modelId="{DB8921C4-FC9F-4807-9D77-EDE8CFF41D2C}" type="presOf" srcId="{78EE0E55-6AEB-47D4-8150-16A570603CDF}" destId="{DB19376B-4A8A-4B6D-93E8-FE1BB8088B6D}" srcOrd="0" destOrd="0" presId="urn:microsoft.com/office/officeart/2005/8/layout/target3"/>
    <dgm:cxn modelId="{CD9E3ADE-C945-48E1-876E-196C85E7A8C8}" type="presOf" srcId="{F845B174-B8ED-4C7B-A602-273F05C77A12}" destId="{A83DDA11-B13B-45C3-9662-F3C1B9F0DC51}" srcOrd="0" destOrd="0" presId="urn:microsoft.com/office/officeart/2005/8/layout/target3"/>
    <dgm:cxn modelId="{2980C931-C672-4759-B166-DF5E36E4E207}" srcId="{A47B7AAF-C4E9-4E6B-8387-84F598E7A75A}" destId="{23748F03-B818-42FC-B8CA-C859A796EDC6}" srcOrd="1" destOrd="0" parTransId="{1FA422DC-29D2-4472-8B93-0299F3F70BA2}" sibTransId="{6041385A-4123-47E0-BED9-E1EF3460E0A4}"/>
    <dgm:cxn modelId="{7D655A05-3318-495A-8406-082178993EB4}" srcId="{EC3F4B89-EC53-4D03-A445-ADFABA42E1BE}" destId="{F2C88356-8E2D-46FA-8CDC-265C1E1A8CD5}" srcOrd="3" destOrd="0" parTransId="{D748CC38-715E-4EFE-8478-A7634A4A4098}" sibTransId="{7CFB0302-FD18-4228-91B3-661AAFC08FF6}"/>
    <dgm:cxn modelId="{F10B6112-44A9-4906-9BA5-52FA2038D4C9}" type="presOf" srcId="{A47B7AAF-C4E9-4E6B-8387-84F598E7A75A}" destId="{03077CF6-F125-4587-B064-7E81198591BA}" srcOrd="0" destOrd="0" presId="urn:microsoft.com/office/officeart/2005/8/layout/target3"/>
    <dgm:cxn modelId="{37923158-E6A8-4461-9E06-DB8C5D33D792}" type="presOf" srcId="{EC3F4B89-EC53-4D03-A445-ADFABA42E1BE}" destId="{35F166B0-5909-4F2A-9EEC-ECEC32B2B9F1}" srcOrd="0" destOrd="0" presId="urn:microsoft.com/office/officeart/2005/8/layout/target3"/>
    <dgm:cxn modelId="{2CE9A209-B3F7-4EC3-8B8C-E84C836E9FAA}" type="presOf" srcId="{989C2415-9FE6-4BDA-A7B0-76D539DA3897}" destId="{E16C893A-E136-4A77-BEAC-9550C873853D}" srcOrd="0" destOrd="0" presId="urn:microsoft.com/office/officeart/2005/8/layout/target3"/>
    <dgm:cxn modelId="{C28EA0EE-B3BF-4ACF-9AB9-D3D18F7CC23B}" type="presOf" srcId="{CDC3E1D7-5387-4DED-95AF-05BB0B221E67}" destId="{B3AE1B8B-DE0D-4B40-8174-824304AF3D5F}" srcOrd="0" destOrd="2" presId="urn:microsoft.com/office/officeart/2005/8/layout/target3"/>
    <dgm:cxn modelId="{88D58858-8BEC-4144-A89F-34B1122AFD30}" type="presOf" srcId="{C71B4A49-2075-418B-BCA2-67261E67A198}" destId="{B3AE1B8B-DE0D-4B40-8174-824304AF3D5F}" srcOrd="0" destOrd="0" presId="urn:microsoft.com/office/officeart/2005/8/layout/target3"/>
    <dgm:cxn modelId="{3489DAB9-D606-4DC5-B4F8-A80B0C156851}" type="presOf" srcId="{23748F03-B818-42FC-B8CA-C859A796EDC6}" destId="{DB19376B-4A8A-4B6D-93E8-FE1BB8088B6D}" srcOrd="0" destOrd="1" presId="urn:microsoft.com/office/officeart/2005/8/layout/target3"/>
    <dgm:cxn modelId="{5DD2F698-0D92-4593-AA6A-A459A0B7D021}" srcId="{A47B7AAF-C4E9-4E6B-8387-84F598E7A75A}" destId="{78EE0E55-6AEB-47D4-8150-16A570603CDF}" srcOrd="0" destOrd="0" parTransId="{B1C5B45F-0C26-4953-BA2A-735F1862ED90}" sibTransId="{FC15D772-E6B6-4332-8907-A54EC23D4173}"/>
    <dgm:cxn modelId="{9B5174DA-7F77-45FD-BC02-239218E156F7}" srcId="{EC3F4B89-EC53-4D03-A445-ADFABA42E1BE}" destId="{C71B4A49-2075-418B-BCA2-67261E67A198}" srcOrd="0" destOrd="0" parTransId="{FBACC81E-081D-4732-89D5-27BF2E39C4A6}" sibTransId="{E130F006-EBB8-4E8D-9EBD-8F9846BF8FA5}"/>
    <dgm:cxn modelId="{A9024EB9-F818-47B6-B0CC-5ED0AFA3C707}" srcId="{F845B174-B8ED-4C7B-A602-273F05C77A12}" destId="{EC3F4B89-EC53-4D03-A445-ADFABA42E1BE}" srcOrd="0" destOrd="0" parTransId="{7FA7169F-9197-45C2-B71F-621E369CF840}" sibTransId="{0617EB73-C8A4-40A9-B4B9-7DA9584F6EC8}"/>
    <dgm:cxn modelId="{BC421306-197A-4CFF-B645-CA8599805F61}" srcId="{F845B174-B8ED-4C7B-A602-273F05C77A12}" destId="{A47B7AAF-C4E9-4E6B-8387-84F598E7A75A}" srcOrd="2" destOrd="0" parTransId="{3EFDB306-9AE3-4932-BBCF-D404A8069C33}" sibTransId="{ADB9262C-4994-4490-AC79-2D38A8AB640A}"/>
    <dgm:cxn modelId="{8E0791AB-B884-41CD-88C6-EC293AE410A2}" type="presOf" srcId="{A47B7AAF-C4E9-4E6B-8387-84F598E7A75A}" destId="{1D7BE798-2BC6-4DBF-AD73-533B14FD6793}" srcOrd="1" destOrd="0" presId="urn:microsoft.com/office/officeart/2005/8/layout/target3"/>
    <dgm:cxn modelId="{B7FEB0B0-6F06-475E-BDFA-7CD4B7E03309}" type="presOf" srcId="{10B592BF-49C9-4915-B610-22AAC4D9F875}" destId="{E16C893A-E136-4A77-BEAC-9550C873853D}" srcOrd="0" destOrd="1" presId="urn:microsoft.com/office/officeart/2005/8/layout/target3"/>
    <dgm:cxn modelId="{87334C3D-776D-4BA2-81BA-39C0C0D14A19}" type="presOf" srcId="{8ABDBB7C-4925-48AB-8017-C24A059ACC69}" destId="{9ABD45FF-4AAC-46A2-8435-F7DD19DA0E83}" srcOrd="0" destOrd="0" presId="urn:microsoft.com/office/officeart/2005/8/layout/target3"/>
    <dgm:cxn modelId="{75CDABB3-0DA7-4C89-93E8-A241B48A81C4}" srcId="{EC3F4B89-EC53-4D03-A445-ADFABA42E1BE}" destId="{CD03CE3D-131A-403E-B564-AD56368B1808}" srcOrd="1" destOrd="0" parTransId="{A57B1D29-C68C-4E7D-A893-110B362E40E9}" sibTransId="{7DEA6514-3171-4171-BA17-C17C94CAE1AF}"/>
    <dgm:cxn modelId="{DC3BE272-51CF-49BC-B26E-392F4B57584B}" type="presOf" srcId="{EC3F4B89-EC53-4D03-A445-ADFABA42E1BE}" destId="{C6DB5409-254F-4F4F-9D78-F7CEDB13BF99}" srcOrd="1" destOrd="0" presId="urn:microsoft.com/office/officeart/2005/8/layout/target3"/>
    <dgm:cxn modelId="{E8DAAC9B-A3B9-43B9-B34A-F4F4BF933C59}" srcId="{8ABDBB7C-4925-48AB-8017-C24A059ACC69}" destId="{989C2415-9FE6-4BDA-A7B0-76D539DA3897}" srcOrd="0" destOrd="0" parTransId="{DEF30C9D-0200-42C5-B3C7-0C3D94332A77}" sibTransId="{581439B6-9B46-489F-BDE2-E8E95B1A52B7}"/>
    <dgm:cxn modelId="{8C83C727-1F10-4BE0-BECF-B7B3BA66864A}" type="presOf" srcId="{8ABDBB7C-4925-48AB-8017-C24A059ACC69}" destId="{18C4E499-3E49-4373-9825-D167E822F21E}" srcOrd="1" destOrd="0" presId="urn:microsoft.com/office/officeart/2005/8/layout/target3"/>
    <dgm:cxn modelId="{85F99769-BAAB-49BA-8587-9F35011D6C31}" srcId="{EC3F4B89-EC53-4D03-A445-ADFABA42E1BE}" destId="{CDC3E1D7-5387-4DED-95AF-05BB0B221E67}" srcOrd="2" destOrd="0" parTransId="{583C5183-0C19-4CBA-86D4-84BDAC9579E9}" sibTransId="{C2D7E5D9-30D3-4C26-A759-642F7E6165F7}"/>
    <dgm:cxn modelId="{66D7E064-907A-4CB7-B3E5-2ACD3680FEB5}" srcId="{8ABDBB7C-4925-48AB-8017-C24A059ACC69}" destId="{10B592BF-49C9-4915-B610-22AAC4D9F875}" srcOrd="1" destOrd="0" parTransId="{1D8CF804-FC2C-432C-9647-48EB6EAC780D}" sibTransId="{03F148CA-22D4-46E1-9CB8-AA7E1F30440F}"/>
    <dgm:cxn modelId="{35D86CA1-DC5E-4195-91C6-116F280767CD}" srcId="{F845B174-B8ED-4C7B-A602-273F05C77A12}" destId="{8ABDBB7C-4925-48AB-8017-C24A059ACC69}" srcOrd="1" destOrd="0" parTransId="{7F84A5B0-8895-48F3-ADEB-140844DB169D}" sibTransId="{63F872C5-2A48-4CDC-90C9-A022129D8A2C}"/>
    <dgm:cxn modelId="{681DAB9A-839F-490B-A01B-1A8AC710D098}" type="presOf" srcId="{F2C88356-8E2D-46FA-8CDC-265C1E1A8CD5}" destId="{B3AE1B8B-DE0D-4B40-8174-824304AF3D5F}" srcOrd="0" destOrd="3" presId="urn:microsoft.com/office/officeart/2005/8/layout/target3"/>
    <dgm:cxn modelId="{8403CE99-22C8-4F4D-8BD9-F995BCDD3C21}" type="presParOf" srcId="{A83DDA11-B13B-45C3-9662-F3C1B9F0DC51}" destId="{02B5AC69-FF20-4DE2-8812-B525366C3398}" srcOrd="0" destOrd="0" presId="urn:microsoft.com/office/officeart/2005/8/layout/target3"/>
    <dgm:cxn modelId="{C22B41E2-0DAB-4435-9728-DBCE86259778}" type="presParOf" srcId="{A83DDA11-B13B-45C3-9662-F3C1B9F0DC51}" destId="{73BB1A35-439B-4EBB-8296-633992E01D7B}" srcOrd="1" destOrd="0" presId="urn:microsoft.com/office/officeart/2005/8/layout/target3"/>
    <dgm:cxn modelId="{8905E046-3F87-494A-86A8-C17BD02F7F2B}" type="presParOf" srcId="{A83DDA11-B13B-45C3-9662-F3C1B9F0DC51}" destId="{35F166B0-5909-4F2A-9EEC-ECEC32B2B9F1}" srcOrd="2" destOrd="0" presId="urn:microsoft.com/office/officeart/2005/8/layout/target3"/>
    <dgm:cxn modelId="{9469F8A8-8D0B-43F0-A884-5D3FE38D8928}" type="presParOf" srcId="{A83DDA11-B13B-45C3-9662-F3C1B9F0DC51}" destId="{8E070C68-FA00-4588-9356-00CC3FA7D456}" srcOrd="3" destOrd="0" presId="urn:microsoft.com/office/officeart/2005/8/layout/target3"/>
    <dgm:cxn modelId="{C4AD47BB-F8A2-4AAF-956F-1B414B498773}" type="presParOf" srcId="{A83DDA11-B13B-45C3-9662-F3C1B9F0DC51}" destId="{6D430F41-3C72-4151-97ED-5D3A32039B09}" srcOrd="4" destOrd="0" presId="urn:microsoft.com/office/officeart/2005/8/layout/target3"/>
    <dgm:cxn modelId="{2BB16BA9-2A58-45AF-9226-6392DED7456D}" type="presParOf" srcId="{A83DDA11-B13B-45C3-9662-F3C1B9F0DC51}" destId="{9ABD45FF-4AAC-46A2-8435-F7DD19DA0E83}" srcOrd="5" destOrd="0" presId="urn:microsoft.com/office/officeart/2005/8/layout/target3"/>
    <dgm:cxn modelId="{F932F9E0-6E3A-41E8-AFD8-BE3A8BAA1EF3}" type="presParOf" srcId="{A83DDA11-B13B-45C3-9662-F3C1B9F0DC51}" destId="{92BAE500-45F5-4F73-801D-76B6873AB92D}" srcOrd="6" destOrd="0" presId="urn:microsoft.com/office/officeart/2005/8/layout/target3"/>
    <dgm:cxn modelId="{1B01DA0A-E89C-4234-AF80-1A5AA312EC6D}" type="presParOf" srcId="{A83DDA11-B13B-45C3-9662-F3C1B9F0DC51}" destId="{E3AC78FC-44A9-43AA-8DCE-FC3B09557A86}" srcOrd="7" destOrd="0" presId="urn:microsoft.com/office/officeart/2005/8/layout/target3"/>
    <dgm:cxn modelId="{C9A65A9D-A2B8-4D24-BFA1-5F412F55FA50}" type="presParOf" srcId="{A83DDA11-B13B-45C3-9662-F3C1B9F0DC51}" destId="{03077CF6-F125-4587-B064-7E81198591BA}" srcOrd="8" destOrd="0" presId="urn:microsoft.com/office/officeart/2005/8/layout/target3"/>
    <dgm:cxn modelId="{7B3C2715-B8D6-4082-8EF4-48E93AE81B44}" type="presParOf" srcId="{A83DDA11-B13B-45C3-9662-F3C1B9F0DC51}" destId="{C6DB5409-254F-4F4F-9D78-F7CEDB13BF99}" srcOrd="9" destOrd="0" presId="urn:microsoft.com/office/officeart/2005/8/layout/target3"/>
    <dgm:cxn modelId="{8279E063-6C95-46D1-81F8-CD826A885BBC}" type="presParOf" srcId="{A83DDA11-B13B-45C3-9662-F3C1B9F0DC51}" destId="{B3AE1B8B-DE0D-4B40-8174-824304AF3D5F}" srcOrd="10" destOrd="0" presId="urn:microsoft.com/office/officeart/2005/8/layout/target3"/>
    <dgm:cxn modelId="{43D4B8B2-AD1D-4629-93C0-DF1FBFD5BEBD}" type="presParOf" srcId="{A83DDA11-B13B-45C3-9662-F3C1B9F0DC51}" destId="{18C4E499-3E49-4373-9825-D167E822F21E}" srcOrd="11" destOrd="0" presId="urn:microsoft.com/office/officeart/2005/8/layout/target3"/>
    <dgm:cxn modelId="{9AAC4FCD-A635-4D3E-A333-CDBCD7F44457}" type="presParOf" srcId="{A83DDA11-B13B-45C3-9662-F3C1B9F0DC51}" destId="{E16C893A-E136-4A77-BEAC-9550C873853D}" srcOrd="12" destOrd="0" presId="urn:microsoft.com/office/officeart/2005/8/layout/target3"/>
    <dgm:cxn modelId="{34DD3380-F011-4B0F-8462-706DAAC42CCE}" type="presParOf" srcId="{A83DDA11-B13B-45C3-9662-F3C1B9F0DC51}" destId="{1D7BE798-2BC6-4DBF-AD73-533B14FD6793}" srcOrd="13" destOrd="0" presId="urn:microsoft.com/office/officeart/2005/8/layout/target3"/>
    <dgm:cxn modelId="{5B18CFAC-7541-41F7-A380-3A658AE9F02B}" type="presParOf" srcId="{A83DDA11-B13B-45C3-9662-F3C1B9F0DC51}" destId="{DB19376B-4A8A-4B6D-93E8-FE1BB8088B6D}" srcOrd="14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13BD1C3-BDEB-4342-B687-1B169B536E24}" type="doc">
      <dgm:prSet loTypeId="urn:microsoft.com/office/officeart/2005/8/layout/vList4#2" loCatId="list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zh-TW" altLang="en-US"/>
        </a:p>
      </dgm:t>
    </dgm:pt>
    <dgm:pt modelId="{D15A78EF-AB96-475C-B5A6-791C0D6D02F1}">
      <dgm:prSet custT="1"/>
      <dgm:spPr>
        <a:solidFill>
          <a:srgbClr val="FFC000"/>
        </a:solidFill>
      </dgm:spPr>
      <dgm:t>
        <a:bodyPr/>
        <a:lstStyle/>
        <a:p>
          <a:pPr rtl="0"/>
          <a:r>
            <a:rPr lang="zh-TW" altLang="en-US" sz="3200" b="1" u="none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開放目的</a:t>
          </a:r>
          <a:endParaRPr lang="zh-TW" altLang="en-US" sz="3200" b="1" u="none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0E35BAF5-5B25-476C-9F5D-0581CB22B56D}" type="parTrans" cxnId="{854AD44B-4F02-42C8-9912-089DC5C2B06B}">
      <dgm:prSet/>
      <dgm:spPr/>
      <dgm:t>
        <a:bodyPr/>
        <a:lstStyle/>
        <a:p>
          <a:endParaRPr lang="zh-TW" altLang="en-US"/>
        </a:p>
      </dgm:t>
    </dgm:pt>
    <dgm:pt modelId="{664DEAD6-D2A5-403E-A586-1C4080DBC281}" type="sibTrans" cxnId="{854AD44B-4F02-42C8-9912-089DC5C2B06B}">
      <dgm:prSet/>
      <dgm:spPr/>
      <dgm:t>
        <a:bodyPr/>
        <a:lstStyle/>
        <a:p>
          <a:endParaRPr lang="zh-TW" altLang="en-US"/>
        </a:p>
      </dgm:t>
    </dgm:pt>
    <dgm:pt modelId="{07E43156-CFF6-464C-8232-46B089F398B2}">
      <dgm:prSet custT="1"/>
      <dgm:spPr>
        <a:solidFill>
          <a:srgbClr val="FFC000"/>
        </a:solidFill>
      </dgm:spPr>
      <dgm:t>
        <a:bodyPr/>
        <a:lstStyle/>
        <a:p>
          <a:pPr rtl="0"/>
          <a:r>
            <a:rPr lang="zh-TW" altLang="en-US" sz="3200" b="1" u="none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宣導與推動</a:t>
          </a:r>
          <a:endParaRPr lang="zh-TW" altLang="en-US" sz="3200" b="1" u="none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297785C4-4AAA-4721-86AA-514404B671B1}" type="parTrans" cxnId="{0BA33578-293C-4B69-A990-5FBFA23920C3}">
      <dgm:prSet/>
      <dgm:spPr/>
      <dgm:t>
        <a:bodyPr/>
        <a:lstStyle/>
        <a:p>
          <a:endParaRPr lang="zh-TW" altLang="en-US"/>
        </a:p>
      </dgm:t>
    </dgm:pt>
    <dgm:pt modelId="{85E5B1CE-E900-402D-AA50-391A89A8C434}" type="sibTrans" cxnId="{0BA33578-293C-4B69-A990-5FBFA23920C3}">
      <dgm:prSet/>
      <dgm:spPr/>
      <dgm:t>
        <a:bodyPr/>
        <a:lstStyle/>
        <a:p>
          <a:endParaRPr lang="zh-TW" altLang="en-US"/>
        </a:p>
      </dgm:t>
    </dgm:pt>
    <dgm:pt modelId="{AC3AAFA1-8A52-4407-9093-647C0B7B3353}">
      <dgm:prSet custT="1"/>
      <dgm:spPr>
        <a:solidFill>
          <a:srgbClr val="FFC000"/>
        </a:solidFill>
      </dgm:spPr>
      <dgm:t>
        <a:bodyPr/>
        <a:lstStyle/>
        <a:p>
          <a:pPr rtl="0"/>
          <a:r>
            <a:rPr lang="zh-TW" altLang="en-US" sz="3200" b="1" u="none" dirty="0" smtClean="0">
              <a:solidFill>
                <a:schemeClr val="accent4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推動策略</a:t>
          </a:r>
          <a:endParaRPr lang="zh-TW" altLang="en-US" sz="3200" b="1" u="none" dirty="0">
            <a:solidFill>
              <a:schemeClr val="accent4">
                <a:lumMod val="95000"/>
                <a:lumOff val="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35AF4690-9E3C-4EE1-B238-B89D3696261F}" type="parTrans" cxnId="{29DC3B3B-4B5C-4E88-AC11-5380F9E44D6A}">
      <dgm:prSet/>
      <dgm:spPr/>
      <dgm:t>
        <a:bodyPr/>
        <a:lstStyle/>
        <a:p>
          <a:endParaRPr lang="zh-TW" altLang="en-US"/>
        </a:p>
      </dgm:t>
    </dgm:pt>
    <dgm:pt modelId="{9A8E2FD4-9811-4D3A-8C9A-FE52BC921DA8}" type="sibTrans" cxnId="{29DC3B3B-4B5C-4E88-AC11-5380F9E44D6A}">
      <dgm:prSet/>
      <dgm:spPr/>
      <dgm:t>
        <a:bodyPr/>
        <a:lstStyle/>
        <a:p>
          <a:endParaRPr lang="zh-TW" altLang="en-US"/>
        </a:p>
      </dgm:t>
    </dgm:pt>
    <dgm:pt modelId="{9E406766-03BF-4E64-9B7E-264FF6B6A717}">
      <dgm:prSet custT="1"/>
      <dgm:spPr>
        <a:solidFill>
          <a:srgbClr val="FFC000"/>
        </a:solidFill>
      </dgm:spPr>
      <dgm:t>
        <a:bodyPr/>
        <a:lstStyle/>
        <a:p>
          <a:pPr rtl="0"/>
          <a:r>
            <a:rPr lang="zh-TW" altLang="en-US" sz="3200" b="1" u="none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未來推動計畫</a:t>
          </a:r>
          <a:endParaRPr lang="zh-TW" altLang="en-US" sz="3200" b="1" u="none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E9B2CF6E-61B3-453E-B1F4-5B8B43FC9FF3}" type="parTrans" cxnId="{1EBBB023-D5D4-4856-80CB-843795569524}">
      <dgm:prSet/>
      <dgm:spPr/>
      <dgm:t>
        <a:bodyPr/>
        <a:lstStyle/>
        <a:p>
          <a:endParaRPr lang="zh-TW" altLang="en-US"/>
        </a:p>
      </dgm:t>
    </dgm:pt>
    <dgm:pt modelId="{0C84B285-CF27-4DC7-BA44-0459322F586E}" type="sibTrans" cxnId="{1EBBB023-D5D4-4856-80CB-843795569524}">
      <dgm:prSet/>
      <dgm:spPr/>
      <dgm:t>
        <a:bodyPr/>
        <a:lstStyle/>
        <a:p>
          <a:endParaRPr lang="zh-TW" altLang="en-US"/>
        </a:p>
      </dgm:t>
    </dgm:pt>
    <dgm:pt modelId="{1BE742D3-9BF7-4FC6-8CE2-D7335BA74EEA}">
      <dgm:prSet custT="1"/>
      <dgm:spPr>
        <a:solidFill>
          <a:srgbClr val="FFC000"/>
        </a:solidFill>
      </dgm:spPr>
      <dgm:t>
        <a:bodyPr/>
        <a:lstStyle/>
        <a:p>
          <a:pPr rtl="0"/>
          <a:r>
            <a:rPr lang="zh-TW" altLang="en-US" sz="3200" b="1" u="none" dirty="0" smtClean="0">
              <a:solidFill>
                <a:schemeClr val="accent4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開放原則</a:t>
          </a:r>
          <a:endParaRPr lang="zh-TW" altLang="en-US" sz="3200" b="1" u="none" dirty="0">
            <a:solidFill>
              <a:schemeClr val="accent4">
                <a:lumMod val="95000"/>
                <a:lumOff val="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0BB48259-357D-4DD0-A5F5-5B956165B6B2}" type="parTrans" cxnId="{C89BCA51-9B17-460C-A624-C0E900A23048}">
      <dgm:prSet/>
      <dgm:spPr/>
      <dgm:t>
        <a:bodyPr/>
        <a:lstStyle/>
        <a:p>
          <a:endParaRPr lang="zh-TW" altLang="en-US"/>
        </a:p>
      </dgm:t>
    </dgm:pt>
    <dgm:pt modelId="{75F1F8AF-8B63-40C8-9FB9-19A1A0F4642F}" type="sibTrans" cxnId="{C89BCA51-9B17-460C-A624-C0E900A23048}">
      <dgm:prSet/>
      <dgm:spPr/>
      <dgm:t>
        <a:bodyPr/>
        <a:lstStyle/>
        <a:p>
          <a:endParaRPr lang="zh-TW" altLang="en-US"/>
        </a:p>
      </dgm:t>
    </dgm:pt>
    <dgm:pt modelId="{008DA7C6-5F58-483C-A699-E95B1070641A}">
      <dgm:prSet custT="1"/>
      <dgm:spPr>
        <a:solidFill>
          <a:srgbClr val="FFC000"/>
        </a:solidFill>
      </dgm:spPr>
      <dgm:t>
        <a:bodyPr/>
        <a:lstStyle/>
        <a:p>
          <a:pPr rtl="0"/>
          <a:r>
            <a:rPr lang="zh-TW" altLang="en-US" sz="3200" b="1" u="none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開放資料現況</a:t>
          </a:r>
          <a:endParaRPr lang="zh-TW" altLang="en-US" sz="3200" b="1" u="none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5F594470-435E-473D-B6FC-6AC4D0A6B88D}" type="sibTrans" cxnId="{A67EBA1E-0FA0-43BC-8AB0-D90393F10276}">
      <dgm:prSet/>
      <dgm:spPr/>
      <dgm:t>
        <a:bodyPr/>
        <a:lstStyle/>
        <a:p>
          <a:endParaRPr lang="zh-TW" altLang="en-US"/>
        </a:p>
      </dgm:t>
    </dgm:pt>
    <dgm:pt modelId="{E7EE2B9F-71AF-4CE3-91F4-5012A14CCF3E}" type="parTrans" cxnId="{A67EBA1E-0FA0-43BC-8AB0-D90393F10276}">
      <dgm:prSet/>
      <dgm:spPr/>
      <dgm:t>
        <a:bodyPr/>
        <a:lstStyle/>
        <a:p>
          <a:endParaRPr lang="zh-TW" altLang="en-US"/>
        </a:p>
      </dgm:t>
    </dgm:pt>
    <dgm:pt modelId="{0E9C2B22-71A8-4BF4-925F-21E84D6821C7}" type="pres">
      <dgm:prSet presAssocID="{A13BD1C3-BDEB-4342-B687-1B169B536E24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49AF168C-109C-49B7-9F11-E2008CB8744D}" type="pres">
      <dgm:prSet presAssocID="{D15A78EF-AB96-475C-B5A6-791C0D6D02F1}" presName="comp" presStyleCnt="0"/>
      <dgm:spPr/>
      <dgm:t>
        <a:bodyPr/>
        <a:lstStyle/>
        <a:p>
          <a:endParaRPr lang="zh-TW" altLang="en-US"/>
        </a:p>
      </dgm:t>
    </dgm:pt>
    <dgm:pt modelId="{5AE2F70D-FC42-4E93-AC52-AA261C4AD473}" type="pres">
      <dgm:prSet presAssocID="{D15A78EF-AB96-475C-B5A6-791C0D6D02F1}" presName="box" presStyleLbl="node1" presStyleIdx="0" presStyleCnt="6" custLinFactY="-78425" custLinFactNeighborX="6952" custLinFactNeighborY="-100000"/>
      <dgm:spPr/>
      <dgm:t>
        <a:bodyPr/>
        <a:lstStyle/>
        <a:p>
          <a:endParaRPr lang="zh-TW" altLang="en-US"/>
        </a:p>
      </dgm:t>
    </dgm:pt>
    <dgm:pt modelId="{0D68D737-65B4-4FA4-9629-7F21FBA3E598}" type="pres">
      <dgm:prSet presAssocID="{D15A78EF-AB96-475C-B5A6-791C0D6D02F1}" presName="img" presStyleLbl="fgImgPlace1" presStyleIdx="0" presStyleCnt="6"/>
      <dgm:spPr/>
      <dgm:t>
        <a:bodyPr/>
        <a:lstStyle/>
        <a:p>
          <a:endParaRPr lang="zh-TW" altLang="en-US"/>
        </a:p>
      </dgm:t>
    </dgm:pt>
    <dgm:pt modelId="{2CCDEE6E-74DA-491E-9CFF-B8B05B7B2B40}" type="pres">
      <dgm:prSet presAssocID="{D15A78EF-AB96-475C-B5A6-791C0D6D02F1}" presName="text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2575606A-EB22-4D4B-8686-E9B21FD4BD97}" type="pres">
      <dgm:prSet presAssocID="{664DEAD6-D2A5-403E-A586-1C4080DBC281}" presName="spacer" presStyleCnt="0"/>
      <dgm:spPr/>
      <dgm:t>
        <a:bodyPr/>
        <a:lstStyle/>
        <a:p>
          <a:endParaRPr lang="zh-TW" altLang="en-US"/>
        </a:p>
      </dgm:t>
    </dgm:pt>
    <dgm:pt modelId="{EE73CF3B-A897-46D5-B685-06D13506F6DA}" type="pres">
      <dgm:prSet presAssocID="{1BE742D3-9BF7-4FC6-8CE2-D7335BA74EEA}" presName="comp" presStyleCnt="0"/>
      <dgm:spPr/>
    </dgm:pt>
    <dgm:pt modelId="{AA03ED15-A2BC-498D-ABA4-DA8FA9FC8669}" type="pres">
      <dgm:prSet presAssocID="{1BE742D3-9BF7-4FC6-8CE2-D7335BA74EEA}" presName="box" presStyleLbl="node1" presStyleIdx="1" presStyleCnt="6"/>
      <dgm:spPr/>
      <dgm:t>
        <a:bodyPr/>
        <a:lstStyle/>
        <a:p>
          <a:endParaRPr lang="zh-TW" altLang="en-US"/>
        </a:p>
      </dgm:t>
    </dgm:pt>
    <dgm:pt modelId="{A2BF1618-47DD-470F-A01D-CF9BA313352D}" type="pres">
      <dgm:prSet presAssocID="{1BE742D3-9BF7-4FC6-8CE2-D7335BA74EEA}" presName="img" presStyleLbl="fgImgPlace1" presStyleIdx="1" presStyleCnt="6"/>
      <dgm:spPr/>
    </dgm:pt>
    <dgm:pt modelId="{C4D7B78F-0D78-4558-9699-11ACE100DAB4}" type="pres">
      <dgm:prSet presAssocID="{1BE742D3-9BF7-4FC6-8CE2-D7335BA74EEA}" presName="text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F218E8CF-AA85-4190-B540-3E518B8A196F}" type="pres">
      <dgm:prSet presAssocID="{75F1F8AF-8B63-40C8-9FB9-19A1A0F4642F}" presName="spacer" presStyleCnt="0"/>
      <dgm:spPr/>
    </dgm:pt>
    <dgm:pt modelId="{2B8F949C-4C43-48B5-B19C-BD5F82C02111}" type="pres">
      <dgm:prSet presAssocID="{AC3AAFA1-8A52-4407-9093-647C0B7B3353}" presName="comp" presStyleCnt="0"/>
      <dgm:spPr/>
      <dgm:t>
        <a:bodyPr/>
        <a:lstStyle/>
        <a:p>
          <a:endParaRPr lang="zh-TW" altLang="en-US"/>
        </a:p>
      </dgm:t>
    </dgm:pt>
    <dgm:pt modelId="{991E64EC-9D70-4BBF-AC56-DD8DEA1925EF}" type="pres">
      <dgm:prSet presAssocID="{AC3AAFA1-8A52-4407-9093-647C0B7B3353}" presName="box" presStyleLbl="node1" presStyleIdx="2" presStyleCnt="6" custLinFactNeighborX="0" custLinFactNeighborY="1911"/>
      <dgm:spPr/>
      <dgm:t>
        <a:bodyPr/>
        <a:lstStyle/>
        <a:p>
          <a:endParaRPr lang="zh-TW" altLang="en-US"/>
        </a:p>
      </dgm:t>
    </dgm:pt>
    <dgm:pt modelId="{7BBACB11-D650-4F8B-8547-F2E6881012AD}" type="pres">
      <dgm:prSet presAssocID="{AC3AAFA1-8A52-4407-9093-647C0B7B3353}" presName="img" presStyleLbl="fgImgPlace1" presStyleIdx="2" presStyleCnt="6"/>
      <dgm:spPr/>
      <dgm:t>
        <a:bodyPr/>
        <a:lstStyle/>
        <a:p>
          <a:endParaRPr lang="zh-TW" altLang="en-US"/>
        </a:p>
      </dgm:t>
    </dgm:pt>
    <dgm:pt modelId="{848976B6-AFDE-4037-8778-D560CB3028B3}" type="pres">
      <dgm:prSet presAssocID="{AC3AAFA1-8A52-4407-9093-647C0B7B3353}" presName="text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F76052F-F69A-4108-98F6-6275F38A8BFF}" type="pres">
      <dgm:prSet presAssocID="{9A8E2FD4-9811-4D3A-8C9A-FE52BC921DA8}" presName="spacer" presStyleCnt="0"/>
      <dgm:spPr/>
      <dgm:t>
        <a:bodyPr/>
        <a:lstStyle/>
        <a:p>
          <a:endParaRPr lang="zh-TW" altLang="en-US"/>
        </a:p>
      </dgm:t>
    </dgm:pt>
    <dgm:pt modelId="{425E52B9-F57A-46D9-A3D1-63297397BD09}" type="pres">
      <dgm:prSet presAssocID="{07E43156-CFF6-464C-8232-46B089F398B2}" presName="comp" presStyleCnt="0"/>
      <dgm:spPr/>
      <dgm:t>
        <a:bodyPr/>
        <a:lstStyle/>
        <a:p>
          <a:endParaRPr lang="zh-TW" altLang="en-US"/>
        </a:p>
      </dgm:t>
    </dgm:pt>
    <dgm:pt modelId="{CB5A5F0E-82B7-4641-9B38-7FD61E009235}" type="pres">
      <dgm:prSet presAssocID="{07E43156-CFF6-464C-8232-46B089F398B2}" presName="box" presStyleLbl="node1" presStyleIdx="3" presStyleCnt="6"/>
      <dgm:spPr/>
      <dgm:t>
        <a:bodyPr/>
        <a:lstStyle/>
        <a:p>
          <a:endParaRPr lang="zh-TW" altLang="en-US"/>
        </a:p>
      </dgm:t>
    </dgm:pt>
    <dgm:pt modelId="{F0E989CC-44AB-486B-8CF0-6ABB07D04314}" type="pres">
      <dgm:prSet presAssocID="{07E43156-CFF6-464C-8232-46B089F398B2}" presName="img" presStyleLbl="fgImgPlace1" presStyleIdx="3" presStyleCnt="6"/>
      <dgm:spPr/>
      <dgm:t>
        <a:bodyPr/>
        <a:lstStyle/>
        <a:p>
          <a:endParaRPr lang="zh-TW" altLang="en-US"/>
        </a:p>
      </dgm:t>
    </dgm:pt>
    <dgm:pt modelId="{BF9DD5C4-B0C9-46B0-9984-B8A82D8365F4}" type="pres">
      <dgm:prSet presAssocID="{07E43156-CFF6-464C-8232-46B089F398B2}" presName="text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505465DE-ECCD-4B61-BBD4-35071655F9E5}" type="pres">
      <dgm:prSet presAssocID="{85E5B1CE-E900-402D-AA50-391A89A8C434}" presName="spacer" presStyleCnt="0"/>
      <dgm:spPr/>
      <dgm:t>
        <a:bodyPr/>
        <a:lstStyle/>
        <a:p>
          <a:endParaRPr lang="zh-TW" altLang="en-US"/>
        </a:p>
      </dgm:t>
    </dgm:pt>
    <dgm:pt modelId="{955E1D0D-BD4A-4BEF-B2A6-323B4D0A488E}" type="pres">
      <dgm:prSet presAssocID="{008DA7C6-5F58-483C-A699-E95B1070641A}" presName="comp" presStyleCnt="0"/>
      <dgm:spPr/>
      <dgm:t>
        <a:bodyPr/>
        <a:lstStyle/>
        <a:p>
          <a:endParaRPr lang="zh-TW" altLang="en-US"/>
        </a:p>
      </dgm:t>
    </dgm:pt>
    <dgm:pt modelId="{62DBD919-CA5E-4846-9F2B-9AC1CDC7BBF5}" type="pres">
      <dgm:prSet presAssocID="{008DA7C6-5F58-483C-A699-E95B1070641A}" presName="box" presStyleLbl="node1" presStyleIdx="4" presStyleCnt="6"/>
      <dgm:spPr/>
      <dgm:t>
        <a:bodyPr/>
        <a:lstStyle/>
        <a:p>
          <a:endParaRPr lang="zh-TW" altLang="en-US"/>
        </a:p>
      </dgm:t>
    </dgm:pt>
    <dgm:pt modelId="{4BCB152F-1E32-402E-B1E6-0CFA493F884F}" type="pres">
      <dgm:prSet presAssocID="{008DA7C6-5F58-483C-A699-E95B1070641A}" presName="img" presStyleLbl="fgImgPlace1" presStyleIdx="4" presStyleCnt="6"/>
      <dgm:spPr/>
      <dgm:t>
        <a:bodyPr/>
        <a:lstStyle/>
        <a:p>
          <a:endParaRPr lang="zh-TW" altLang="en-US"/>
        </a:p>
      </dgm:t>
    </dgm:pt>
    <dgm:pt modelId="{B863662E-66E6-4CF3-B0D1-3C5D728A8ACD}" type="pres">
      <dgm:prSet presAssocID="{008DA7C6-5F58-483C-A699-E95B1070641A}" presName="text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3E53F8E5-ECB5-4C27-9D63-73EDF861CCFB}" type="pres">
      <dgm:prSet presAssocID="{5F594470-435E-473D-B6FC-6AC4D0A6B88D}" presName="spacer" presStyleCnt="0"/>
      <dgm:spPr/>
    </dgm:pt>
    <dgm:pt modelId="{C617CA7A-7ED9-4374-9E36-84E05FE24A16}" type="pres">
      <dgm:prSet presAssocID="{9E406766-03BF-4E64-9B7E-264FF6B6A717}" presName="comp" presStyleCnt="0"/>
      <dgm:spPr/>
    </dgm:pt>
    <dgm:pt modelId="{85571DF7-17B5-4C88-B3B5-9FBA146632EA}" type="pres">
      <dgm:prSet presAssocID="{9E406766-03BF-4E64-9B7E-264FF6B6A717}" presName="box" presStyleLbl="node1" presStyleIdx="5" presStyleCnt="6"/>
      <dgm:spPr/>
      <dgm:t>
        <a:bodyPr/>
        <a:lstStyle/>
        <a:p>
          <a:endParaRPr lang="zh-TW" altLang="en-US"/>
        </a:p>
      </dgm:t>
    </dgm:pt>
    <dgm:pt modelId="{3C6E580F-D1A6-4B41-BA23-701EB253E333}" type="pres">
      <dgm:prSet presAssocID="{9E406766-03BF-4E64-9B7E-264FF6B6A717}" presName="img" presStyleLbl="fgImgPlace1" presStyleIdx="5" presStyleCnt="6"/>
      <dgm:spPr/>
    </dgm:pt>
    <dgm:pt modelId="{C5F978E9-7E57-4D34-8A33-325BFBAB8497}" type="pres">
      <dgm:prSet presAssocID="{9E406766-03BF-4E64-9B7E-264FF6B6A717}" presName="text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A67EBA1E-0FA0-43BC-8AB0-D90393F10276}" srcId="{A13BD1C3-BDEB-4342-B687-1B169B536E24}" destId="{008DA7C6-5F58-483C-A699-E95B1070641A}" srcOrd="4" destOrd="0" parTransId="{E7EE2B9F-71AF-4CE3-91F4-5012A14CCF3E}" sibTransId="{5F594470-435E-473D-B6FC-6AC4D0A6B88D}"/>
    <dgm:cxn modelId="{29DEADB2-F745-4181-956F-C1FCC0F9EC04}" type="presOf" srcId="{AC3AAFA1-8A52-4407-9093-647C0B7B3353}" destId="{991E64EC-9D70-4BBF-AC56-DD8DEA1925EF}" srcOrd="0" destOrd="0" presId="urn:microsoft.com/office/officeart/2005/8/layout/vList4#2"/>
    <dgm:cxn modelId="{2633CABA-CD87-45FC-811A-FC2C212EE6C3}" type="presOf" srcId="{A13BD1C3-BDEB-4342-B687-1B169B536E24}" destId="{0E9C2B22-71A8-4BF4-925F-21E84D6821C7}" srcOrd="0" destOrd="0" presId="urn:microsoft.com/office/officeart/2005/8/layout/vList4#2"/>
    <dgm:cxn modelId="{854AD44B-4F02-42C8-9912-089DC5C2B06B}" srcId="{A13BD1C3-BDEB-4342-B687-1B169B536E24}" destId="{D15A78EF-AB96-475C-B5A6-791C0D6D02F1}" srcOrd="0" destOrd="0" parTransId="{0E35BAF5-5B25-476C-9F5D-0581CB22B56D}" sibTransId="{664DEAD6-D2A5-403E-A586-1C4080DBC281}"/>
    <dgm:cxn modelId="{954B7689-8950-44D5-A321-0EB8B52830F8}" type="presOf" srcId="{AC3AAFA1-8A52-4407-9093-647C0B7B3353}" destId="{848976B6-AFDE-4037-8778-D560CB3028B3}" srcOrd="1" destOrd="0" presId="urn:microsoft.com/office/officeart/2005/8/layout/vList4#2"/>
    <dgm:cxn modelId="{29DC3B3B-4B5C-4E88-AC11-5380F9E44D6A}" srcId="{A13BD1C3-BDEB-4342-B687-1B169B536E24}" destId="{AC3AAFA1-8A52-4407-9093-647C0B7B3353}" srcOrd="2" destOrd="0" parTransId="{35AF4690-9E3C-4EE1-B238-B89D3696261F}" sibTransId="{9A8E2FD4-9811-4D3A-8C9A-FE52BC921DA8}"/>
    <dgm:cxn modelId="{C2479CAB-72C5-463A-B74D-61205F9A9E75}" type="presOf" srcId="{07E43156-CFF6-464C-8232-46B089F398B2}" destId="{BF9DD5C4-B0C9-46B0-9984-B8A82D8365F4}" srcOrd="1" destOrd="0" presId="urn:microsoft.com/office/officeart/2005/8/layout/vList4#2"/>
    <dgm:cxn modelId="{C89BCA51-9B17-460C-A624-C0E900A23048}" srcId="{A13BD1C3-BDEB-4342-B687-1B169B536E24}" destId="{1BE742D3-9BF7-4FC6-8CE2-D7335BA74EEA}" srcOrd="1" destOrd="0" parTransId="{0BB48259-357D-4DD0-A5F5-5B956165B6B2}" sibTransId="{75F1F8AF-8B63-40C8-9FB9-19A1A0F4642F}"/>
    <dgm:cxn modelId="{BB79A1D7-D690-4C1E-83CC-0366FC0C5B42}" type="presOf" srcId="{9E406766-03BF-4E64-9B7E-264FF6B6A717}" destId="{85571DF7-17B5-4C88-B3B5-9FBA146632EA}" srcOrd="0" destOrd="0" presId="urn:microsoft.com/office/officeart/2005/8/layout/vList4#2"/>
    <dgm:cxn modelId="{5543F9AC-076F-4B1D-AD05-EFDC6A09C7A9}" type="presOf" srcId="{008DA7C6-5F58-483C-A699-E95B1070641A}" destId="{62DBD919-CA5E-4846-9F2B-9AC1CDC7BBF5}" srcOrd="0" destOrd="0" presId="urn:microsoft.com/office/officeart/2005/8/layout/vList4#2"/>
    <dgm:cxn modelId="{1EBBB023-D5D4-4856-80CB-843795569524}" srcId="{A13BD1C3-BDEB-4342-B687-1B169B536E24}" destId="{9E406766-03BF-4E64-9B7E-264FF6B6A717}" srcOrd="5" destOrd="0" parTransId="{E9B2CF6E-61B3-453E-B1F4-5B8B43FC9FF3}" sibTransId="{0C84B285-CF27-4DC7-BA44-0459322F586E}"/>
    <dgm:cxn modelId="{2324DF18-29C3-448C-8CAA-3307B179723A}" type="presOf" srcId="{07E43156-CFF6-464C-8232-46B089F398B2}" destId="{CB5A5F0E-82B7-4641-9B38-7FD61E009235}" srcOrd="0" destOrd="0" presId="urn:microsoft.com/office/officeart/2005/8/layout/vList4#2"/>
    <dgm:cxn modelId="{7A9268BF-E7D0-4A0F-8E6E-B8F43E94BFCF}" type="presOf" srcId="{D15A78EF-AB96-475C-B5A6-791C0D6D02F1}" destId="{2CCDEE6E-74DA-491E-9CFF-B8B05B7B2B40}" srcOrd="1" destOrd="0" presId="urn:microsoft.com/office/officeart/2005/8/layout/vList4#2"/>
    <dgm:cxn modelId="{D04DA2EF-BD4C-401D-A681-3EE3D2E46E71}" type="presOf" srcId="{D15A78EF-AB96-475C-B5A6-791C0D6D02F1}" destId="{5AE2F70D-FC42-4E93-AC52-AA261C4AD473}" srcOrd="0" destOrd="0" presId="urn:microsoft.com/office/officeart/2005/8/layout/vList4#2"/>
    <dgm:cxn modelId="{0BA33578-293C-4B69-A990-5FBFA23920C3}" srcId="{A13BD1C3-BDEB-4342-B687-1B169B536E24}" destId="{07E43156-CFF6-464C-8232-46B089F398B2}" srcOrd="3" destOrd="0" parTransId="{297785C4-4AAA-4721-86AA-514404B671B1}" sibTransId="{85E5B1CE-E900-402D-AA50-391A89A8C434}"/>
    <dgm:cxn modelId="{5DB8A1B5-A68C-48CD-A036-BAFBC77870E5}" type="presOf" srcId="{9E406766-03BF-4E64-9B7E-264FF6B6A717}" destId="{C5F978E9-7E57-4D34-8A33-325BFBAB8497}" srcOrd="1" destOrd="0" presId="urn:microsoft.com/office/officeart/2005/8/layout/vList4#2"/>
    <dgm:cxn modelId="{5574BFC6-AA90-4D11-BF4F-3BF081CE19DE}" type="presOf" srcId="{1BE742D3-9BF7-4FC6-8CE2-D7335BA74EEA}" destId="{C4D7B78F-0D78-4558-9699-11ACE100DAB4}" srcOrd="1" destOrd="0" presId="urn:microsoft.com/office/officeart/2005/8/layout/vList4#2"/>
    <dgm:cxn modelId="{87442297-F0E0-4146-AB47-29D2BF94C51C}" type="presOf" srcId="{008DA7C6-5F58-483C-A699-E95B1070641A}" destId="{B863662E-66E6-4CF3-B0D1-3C5D728A8ACD}" srcOrd="1" destOrd="0" presId="urn:microsoft.com/office/officeart/2005/8/layout/vList4#2"/>
    <dgm:cxn modelId="{742349F6-E62C-4B77-875D-1B888DE3A07F}" type="presOf" srcId="{1BE742D3-9BF7-4FC6-8CE2-D7335BA74EEA}" destId="{AA03ED15-A2BC-498D-ABA4-DA8FA9FC8669}" srcOrd="0" destOrd="0" presId="urn:microsoft.com/office/officeart/2005/8/layout/vList4#2"/>
    <dgm:cxn modelId="{63512083-A856-4183-A2C7-FF2429255950}" type="presParOf" srcId="{0E9C2B22-71A8-4BF4-925F-21E84D6821C7}" destId="{49AF168C-109C-49B7-9F11-E2008CB8744D}" srcOrd="0" destOrd="0" presId="urn:microsoft.com/office/officeart/2005/8/layout/vList4#2"/>
    <dgm:cxn modelId="{99A1260E-BC28-42EA-9BA4-3D8E74A365B2}" type="presParOf" srcId="{49AF168C-109C-49B7-9F11-E2008CB8744D}" destId="{5AE2F70D-FC42-4E93-AC52-AA261C4AD473}" srcOrd="0" destOrd="0" presId="urn:microsoft.com/office/officeart/2005/8/layout/vList4#2"/>
    <dgm:cxn modelId="{70A16C04-876C-4751-A8EE-F877168C7C2A}" type="presParOf" srcId="{49AF168C-109C-49B7-9F11-E2008CB8744D}" destId="{0D68D737-65B4-4FA4-9629-7F21FBA3E598}" srcOrd="1" destOrd="0" presId="urn:microsoft.com/office/officeart/2005/8/layout/vList4#2"/>
    <dgm:cxn modelId="{EE107DF1-5668-4E2D-A2CC-7327BC6FE06F}" type="presParOf" srcId="{49AF168C-109C-49B7-9F11-E2008CB8744D}" destId="{2CCDEE6E-74DA-491E-9CFF-B8B05B7B2B40}" srcOrd="2" destOrd="0" presId="urn:microsoft.com/office/officeart/2005/8/layout/vList4#2"/>
    <dgm:cxn modelId="{4AE21DE1-C9BE-4ECE-8CB8-7CB3D54D8CB3}" type="presParOf" srcId="{0E9C2B22-71A8-4BF4-925F-21E84D6821C7}" destId="{2575606A-EB22-4D4B-8686-E9B21FD4BD97}" srcOrd="1" destOrd="0" presId="urn:microsoft.com/office/officeart/2005/8/layout/vList4#2"/>
    <dgm:cxn modelId="{50AC789C-9AB4-4D2C-899A-BE032EC37AB9}" type="presParOf" srcId="{0E9C2B22-71A8-4BF4-925F-21E84D6821C7}" destId="{EE73CF3B-A897-46D5-B685-06D13506F6DA}" srcOrd="2" destOrd="0" presId="urn:microsoft.com/office/officeart/2005/8/layout/vList4#2"/>
    <dgm:cxn modelId="{D7B27F7E-DBCB-4A04-A48B-C3D8E8ACBCC9}" type="presParOf" srcId="{EE73CF3B-A897-46D5-B685-06D13506F6DA}" destId="{AA03ED15-A2BC-498D-ABA4-DA8FA9FC8669}" srcOrd="0" destOrd="0" presId="urn:microsoft.com/office/officeart/2005/8/layout/vList4#2"/>
    <dgm:cxn modelId="{CCE4F61F-5992-46BD-9714-59F2EF34381A}" type="presParOf" srcId="{EE73CF3B-A897-46D5-B685-06D13506F6DA}" destId="{A2BF1618-47DD-470F-A01D-CF9BA313352D}" srcOrd="1" destOrd="0" presId="urn:microsoft.com/office/officeart/2005/8/layout/vList4#2"/>
    <dgm:cxn modelId="{5D05171A-46D6-4660-916F-01EF38F7B4B8}" type="presParOf" srcId="{EE73CF3B-A897-46D5-B685-06D13506F6DA}" destId="{C4D7B78F-0D78-4558-9699-11ACE100DAB4}" srcOrd="2" destOrd="0" presId="urn:microsoft.com/office/officeart/2005/8/layout/vList4#2"/>
    <dgm:cxn modelId="{C87A5857-18E1-4D6A-82C5-B71A74540B32}" type="presParOf" srcId="{0E9C2B22-71A8-4BF4-925F-21E84D6821C7}" destId="{F218E8CF-AA85-4190-B540-3E518B8A196F}" srcOrd="3" destOrd="0" presId="urn:microsoft.com/office/officeart/2005/8/layout/vList4#2"/>
    <dgm:cxn modelId="{1AE306B7-86BA-4FF3-8C97-1E793B10E3B0}" type="presParOf" srcId="{0E9C2B22-71A8-4BF4-925F-21E84D6821C7}" destId="{2B8F949C-4C43-48B5-B19C-BD5F82C02111}" srcOrd="4" destOrd="0" presId="urn:microsoft.com/office/officeart/2005/8/layout/vList4#2"/>
    <dgm:cxn modelId="{135B2BD1-1521-4BD7-870E-35D04C97DCA7}" type="presParOf" srcId="{2B8F949C-4C43-48B5-B19C-BD5F82C02111}" destId="{991E64EC-9D70-4BBF-AC56-DD8DEA1925EF}" srcOrd="0" destOrd="0" presId="urn:microsoft.com/office/officeart/2005/8/layout/vList4#2"/>
    <dgm:cxn modelId="{EB951E81-8570-48A0-97A4-559F349EE2FA}" type="presParOf" srcId="{2B8F949C-4C43-48B5-B19C-BD5F82C02111}" destId="{7BBACB11-D650-4F8B-8547-F2E6881012AD}" srcOrd="1" destOrd="0" presId="urn:microsoft.com/office/officeart/2005/8/layout/vList4#2"/>
    <dgm:cxn modelId="{DB23872B-0D47-4ECE-A03F-993472FA8310}" type="presParOf" srcId="{2B8F949C-4C43-48B5-B19C-BD5F82C02111}" destId="{848976B6-AFDE-4037-8778-D560CB3028B3}" srcOrd="2" destOrd="0" presId="urn:microsoft.com/office/officeart/2005/8/layout/vList4#2"/>
    <dgm:cxn modelId="{DF36F0F1-5E13-4D9C-ABB6-2073223EDE33}" type="presParOf" srcId="{0E9C2B22-71A8-4BF4-925F-21E84D6821C7}" destId="{7F76052F-F69A-4108-98F6-6275F38A8BFF}" srcOrd="5" destOrd="0" presId="urn:microsoft.com/office/officeart/2005/8/layout/vList4#2"/>
    <dgm:cxn modelId="{CE9846D9-490C-47F2-87DE-22CFB5C6A551}" type="presParOf" srcId="{0E9C2B22-71A8-4BF4-925F-21E84D6821C7}" destId="{425E52B9-F57A-46D9-A3D1-63297397BD09}" srcOrd="6" destOrd="0" presId="urn:microsoft.com/office/officeart/2005/8/layout/vList4#2"/>
    <dgm:cxn modelId="{D107F16A-BFC3-4328-A9CD-476ECF8537AE}" type="presParOf" srcId="{425E52B9-F57A-46D9-A3D1-63297397BD09}" destId="{CB5A5F0E-82B7-4641-9B38-7FD61E009235}" srcOrd="0" destOrd="0" presId="urn:microsoft.com/office/officeart/2005/8/layout/vList4#2"/>
    <dgm:cxn modelId="{2C8524E3-0E6C-4501-B71A-A992A1AB91B8}" type="presParOf" srcId="{425E52B9-F57A-46D9-A3D1-63297397BD09}" destId="{F0E989CC-44AB-486B-8CF0-6ABB07D04314}" srcOrd="1" destOrd="0" presId="urn:microsoft.com/office/officeart/2005/8/layout/vList4#2"/>
    <dgm:cxn modelId="{11CA397D-55E6-4C76-B005-A805AE821119}" type="presParOf" srcId="{425E52B9-F57A-46D9-A3D1-63297397BD09}" destId="{BF9DD5C4-B0C9-46B0-9984-B8A82D8365F4}" srcOrd="2" destOrd="0" presId="urn:microsoft.com/office/officeart/2005/8/layout/vList4#2"/>
    <dgm:cxn modelId="{3ED9A1EE-5AAB-4381-A147-35AAD9A99DD8}" type="presParOf" srcId="{0E9C2B22-71A8-4BF4-925F-21E84D6821C7}" destId="{505465DE-ECCD-4B61-BBD4-35071655F9E5}" srcOrd="7" destOrd="0" presId="urn:microsoft.com/office/officeart/2005/8/layout/vList4#2"/>
    <dgm:cxn modelId="{CC0CBD55-5E76-4AAF-8F1A-9427000DC6EF}" type="presParOf" srcId="{0E9C2B22-71A8-4BF4-925F-21E84D6821C7}" destId="{955E1D0D-BD4A-4BEF-B2A6-323B4D0A488E}" srcOrd="8" destOrd="0" presId="urn:microsoft.com/office/officeart/2005/8/layout/vList4#2"/>
    <dgm:cxn modelId="{527D4C8A-08BF-4C3B-8AE7-8EB1DFA4A064}" type="presParOf" srcId="{955E1D0D-BD4A-4BEF-B2A6-323B4D0A488E}" destId="{62DBD919-CA5E-4846-9F2B-9AC1CDC7BBF5}" srcOrd="0" destOrd="0" presId="urn:microsoft.com/office/officeart/2005/8/layout/vList4#2"/>
    <dgm:cxn modelId="{8A93BF4B-9717-44CF-BA18-233B2A1A0013}" type="presParOf" srcId="{955E1D0D-BD4A-4BEF-B2A6-323B4D0A488E}" destId="{4BCB152F-1E32-402E-B1E6-0CFA493F884F}" srcOrd="1" destOrd="0" presId="urn:microsoft.com/office/officeart/2005/8/layout/vList4#2"/>
    <dgm:cxn modelId="{4764B3E2-2E07-46B5-A635-5E9E289A3B77}" type="presParOf" srcId="{955E1D0D-BD4A-4BEF-B2A6-323B4D0A488E}" destId="{B863662E-66E6-4CF3-B0D1-3C5D728A8ACD}" srcOrd="2" destOrd="0" presId="urn:microsoft.com/office/officeart/2005/8/layout/vList4#2"/>
    <dgm:cxn modelId="{A7CBC3B1-1C6B-484F-8ADF-F3DEBA2BC5F8}" type="presParOf" srcId="{0E9C2B22-71A8-4BF4-925F-21E84D6821C7}" destId="{3E53F8E5-ECB5-4C27-9D63-73EDF861CCFB}" srcOrd="9" destOrd="0" presId="urn:microsoft.com/office/officeart/2005/8/layout/vList4#2"/>
    <dgm:cxn modelId="{973588F9-3129-42AD-99E0-8A0A49235584}" type="presParOf" srcId="{0E9C2B22-71A8-4BF4-925F-21E84D6821C7}" destId="{C617CA7A-7ED9-4374-9E36-84E05FE24A16}" srcOrd="10" destOrd="0" presId="urn:microsoft.com/office/officeart/2005/8/layout/vList4#2"/>
    <dgm:cxn modelId="{880340A3-6747-40EB-96A2-E6F1E8449503}" type="presParOf" srcId="{C617CA7A-7ED9-4374-9E36-84E05FE24A16}" destId="{85571DF7-17B5-4C88-B3B5-9FBA146632EA}" srcOrd="0" destOrd="0" presId="urn:microsoft.com/office/officeart/2005/8/layout/vList4#2"/>
    <dgm:cxn modelId="{316B7BB3-6228-455A-9439-241A6C1C02CF}" type="presParOf" srcId="{C617CA7A-7ED9-4374-9E36-84E05FE24A16}" destId="{3C6E580F-D1A6-4B41-BA23-701EB253E333}" srcOrd="1" destOrd="0" presId="urn:microsoft.com/office/officeart/2005/8/layout/vList4#2"/>
    <dgm:cxn modelId="{EB458964-415A-49D4-83F7-7A4B02B0C82F}" type="presParOf" srcId="{C617CA7A-7ED9-4374-9E36-84E05FE24A16}" destId="{C5F978E9-7E57-4D34-8A33-325BFBAB8497}" srcOrd="2" destOrd="0" presId="urn:microsoft.com/office/officeart/2005/8/layout/vList4#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E5E02CF-F8B5-4AE1-B13D-A48412654CE7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C51819D5-1A7A-4F52-A9F4-92AC81442F52}">
      <dgm:prSet custT="1"/>
      <dgm:spPr/>
      <dgm:t>
        <a:bodyPr/>
        <a:lstStyle/>
        <a:p>
          <a:pPr marL="0" marR="0" indent="0" algn="just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kumimoji="1" lang="en-US" altLang="zh-TW" sz="2800" b="1" dirty="0" smtClean="0"/>
        </a:p>
        <a:p>
          <a:pPr marL="0" marR="0" indent="0" algn="just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kumimoji="1" lang="en-US" altLang="zh-TW" sz="2800" b="1" dirty="0" smtClean="0"/>
        </a:p>
        <a:p>
          <a:pPr marL="0" marR="0" indent="0" algn="just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kumimoji="1" lang="zh-TW" altLang="en-US" sz="3600" b="1" dirty="0" smtClean="0"/>
            <a:t>帶動網路創新</a:t>
          </a:r>
          <a:r>
            <a:rPr kumimoji="1" lang="zh-TW" altLang="zh-TW" sz="3600" b="1" dirty="0" smtClean="0"/>
            <a:t>，</a:t>
          </a:r>
          <a:r>
            <a:rPr kumimoji="1" lang="zh-TW" altLang="en-US" sz="3600" b="1" dirty="0" smtClean="0"/>
            <a:t>促使政府更開放，社會更和諧</a:t>
          </a:r>
          <a:r>
            <a:rPr kumimoji="1" lang="zh-TW" altLang="zh-TW" sz="3600" b="1" dirty="0" smtClean="0"/>
            <a:t>，經濟</a:t>
          </a:r>
          <a:r>
            <a:rPr kumimoji="1" lang="zh-TW" altLang="en-US" sz="3600" b="1" dirty="0" smtClean="0"/>
            <a:t>更繁榮</a:t>
          </a:r>
          <a:endParaRPr lang="zh-TW" altLang="zh-TW" sz="3600" dirty="0" smtClean="0"/>
        </a:p>
        <a:p>
          <a:pPr algn="just" rtl="0"/>
          <a:endParaRPr lang="zh-TW" sz="3600" dirty="0"/>
        </a:p>
      </dgm:t>
    </dgm:pt>
    <dgm:pt modelId="{51E9FD40-B3D1-4396-AF6E-141585B1AB1B}" type="parTrans" cxnId="{EB8183B3-8F05-4247-A6F1-E5421A929701}">
      <dgm:prSet/>
      <dgm:spPr/>
      <dgm:t>
        <a:bodyPr/>
        <a:lstStyle/>
        <a:p>
          <a:pPr algn="just"/>
          <a:endParaRPr lang="zh-TW" altLang="en-US" sz="3600"/>
        </a:p>
      </dgm:t>
    </dgm:pt>
    <dgm:pt modelId="{A2E847DF-44A9-40D8-A852-D53106B3A3D5}" type="sibTrans" cxnId="{EB8183B3-8F05-4247-A6F1-E5421A929701}">
      <dgm:prSet/>
      <dgm:spPr/>
      <dgm:t>
        <a:bodyPr/>
        <a:lstStyle/>
        <a:p>
          <a:pPr algn="just"/>
          <a:endParaRPr lang="zh-TW" altLang="en-US" sz="3600"/>
        </a:p>
      </dgm:t>
    </dgm:pt>
    <dgm:pt modelId="{F0BA12CB-0EBD-42EF-AE45-B1713EABB9D0}">
      <dgm:prSet custT="1"/>
      <dgm:spPr/>
      <dgm:t>
        <a:bodyPr/>
        <a:lstStyle/>
        <a:p>
          <a:pPr marL="0" marR="0" indent="0" algn="just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kumimoji="1" lang="zh-TW" altLang="zh-TW" sz="3600" b="1" dirty="0" smtClean="0"/>
            <a:t>配合國家開放資料政策，充分揭露電業經營資訊</a:t>
          </a:r>
          <a:endParaRPr lang="zh-TW" altLang="zh-TW" sz="3600" dirty="0" smtClean="0"/>
        </a:p>
      </dgm:t>
    </dgm:pt>
    <dgm:pt modelId="{95F160E3-5691-4187-B65E-F46FFE933017}" type="parTrans" cxnId="{FDCE6EE0-4A31-476F-B601-3EC66832CCDB}">
      <dgm:prSet/>
      <dgm:spPr/>
      <dgm:t>
        <a:bodyPr/>
        <a:lstStyle/>
        <a:p>
          <a:pPr algn="just"/>
          <a:endParaRPr lang="zh-TW" altLang="en-US" sz="3600"/>
        </a:p>
      </dgm:t>
    </dgm:pt>
    <dgm:pt modelId="{9F13481F-1FD1-4726-A883-421649D98389}" type="sibTrans" cxnId="{FDCE6EE0-4A31-476F-B601-3EC66832CCDB}">
      <dgm:prSet/>
      <dgm:spPr/>
      <dgm:t>
        <a:bodyPr/>
        <a:lstStyle/>
        <a:p>
          <a:pPr algn="just"/>
          <a:endParaRPr lang="zh-TW" altLang="en-US" sz="3600"/>
        </a:p>
      </dgm:t>
    </dgm:pt>
    <dgm:pt modelId="{47DEC14F-F6F7-461A-AADA-B3F1B24760A3}" type="pres">
      <dgm:prSet presAssocID="{DE5E02CF-F8B5-4AE1-B13D-A48412654CE7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C0523411-A241-4D3B-868E-DDDA4649F70A}" type="pres">
      <dgm:prSet presAssocID="{C51819D5-1A7A-4F52-A9F4-92AC81442F52}" presName="circ1" presStyleLbl="vennNode1" presStyleIdx="0" presStyleCnt="2" custLinFactNeighborX="433"/>
      <dgm:spPr/>
      <dgm:t>
        <a:bodyPr/>
        <a:lstStyle/>
        <a:p>
          <a:endParaRPr lang="zh-TW" altLang="en-US"/>
        </a:p>
      </dgm:t>
    </dgm:pt>
    <dgm:pt modelId="{A167172F-1FB1-4D50-AEAB-253913D0142F}" type="pres">
      <dgm:prSet presAssocID="{C51819D5-1A7A-4F52-A9F4-92AC81442F52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5B80BFC7-6435-495A-A663-0B6EB6585D10}" type="pres">
      <dgm:prSet presAssocID="{F0BA12CB-0EBD-42EF-AE45-B1713EABB9D0}" presName="circ2" presStyleLbl="vennNode1" presStyleIdx="1" presStyleCnt="2"/>
      <dgm:spPr/>
      <dgm:t>
        <a:bodyPr/>
        <a:lstStyle/>
        <a:p>
          <a:endParaRPr lang="zh-TW" altLang="en-US"/>
        </a:p>
      </dgm:t>
    </dgm:pt>
    <dgm:pt modelId="{46E8D708-11EF-4BD6-A440-4FC6A8B40D16}" type="pres">
      <dgm:prSet presAssocID="{F0BA12CB-0EBD-42EF-AE45-B1713EABB9D0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940C4BEC-A57E-438C-9A99-FCCB8236762A}" type="presOf" srcId="{F0BA12CB-0EBD-42EF-AE45-B1713EABB9D0}" destId="{46E8D708-11EF-4BD6-A440-4FC6A8B40D16}" srcOrd="1" destOrd="0" presId="urn:microsoft.com/office/officeart/2005/8/layout/venn1"/>
    <dgm:cxn modelId="{BB07E88C-3A24-4C18-9570-3F19E0AEA501}" type="presOf" srcId="{C51819D5-1A7A-4F52-A9F4-92AC81442F52}" destId="{C0523411-A241-4D3B-868E-DDDA4649F70A}" srcOrd="0" destOrd="0" presId="urn:microsoft.com/office/officeart/2005/8/layout/venn1"/>
    <dgm:cxn modelId="{99376493-2254-4032-A21E-046519A886CC}" type="presOf" srcId="{DE5E02CF-F8B5-4AE1-B13D-A48412654CE7}" destId="{47DEC14F-F6F7-461A-AADA-B3F1B24760A3}" srcOrd="0" destOrd="0" presId="urn:microsoft.com/office/officeart/2005/8/layout/venn1"/>
    <dgm:cxn modelId="{EB8183B3-8F05-4247-A6F1-E5421A929701}" srcId="{DE5E02CF-F8B5-4AE1-B13D-A48412654CE7}" destId="{C51819D5-1A7A-4F52-A9F4-92AC81442F52}" srcOrd="0" destOrd="0" parTransId="{51E9FD40-B3D1-4396-AF6E-141585B1AB1B}" sibTransId="{A2E847DF-44A9-40D8-A852-D53106B3A3D5}"/>
    <dgm:cxn modelId="{A2D8413E-37ED-457D-AFB5-2EE724F3A668}" type="presOf" srcId="{C51819D5-1A7A-4F52-A9F4-92AC81442F52}" destId="{A167172F-1FB1-4D50-AEAB-253913D0142F}" srcOrd="1" destOrd="0" presId="urn:microsoft.com/office/officeart/2005/8/layout/venn1"/>
    <dgm:cxn modelId="{A4B09FB1-2795-4B2A-8FFA-BD8DAE2DA24C}" type="presOf" srcId="{F0BA12CB-0EBD-42EF-AE45-B1713EABB9D0}" destId="{5B80BFC7-6435-495A-A663-0B6EB6585D10}" srcOrd="0" destOrd="0" presId="urn:microsoft.com/office/officeart/2005/8/layout/venn1"/>
    <dgm:cxn modelId="{FDCE6EE0-4A31-476F-B601-3EC66832CCDB}" srcId="{DE5E02CF-F8B5-4AE1-B13D-A48412654CE7}" destId="{F0BA12CB-0EBD-42EF-AE45-B1713EABB9D0}" srcOrd="1" destOrd="0" parTransId="{95F160E3-5691-4187-B65E-F46FFE933017}" sibTransId="{9F13481F-1FD1-4726-A883-421649D98389}"/>
    <dgm:cxn modelId="{BDA6FB5A-F371-4E3A-92E2-99DF3267FBC3}" type="presParOf" srcId="{47DEC14F-F6F7-461A-AADA-B3F1B24760A3}" destId="{C0523411-A241-4D3B-868E-DDDA4649F70A}" srcOrd="0" destOrd="0" presId="urn:microsoft.com/office/officeart/2005/8/layout/venn1"/>
    <dgm:cxn modelId="{1C2560EF-4498-41AC-817F-A35A5111A8AA}" type="presParOf" srcId="{47DEC14F-F6F7-461A-AADA-B3F1B24760A3}" destId="{A167172F-1FB1-4D50-AEAB-253913D0142F}" srcOrd="1" destOrd="0" presId="urn:microsoft.com/office/officeart/2005/8/layout/venn1"/>
    <dgm:cxn modelId="{7CBE14C4-7F9C-4CD0-96DC-35E73276BEBB}" type="presParOf" srcId="{47DEC14F-F6F7-461A-AADA-B3F1B24760A3}" destId="{5B80BFC7-6435-495A-A663-0B6EB6585D10}" srcOrd="2" destOrd="0" presId="urn:microsoft.com/office/officeart/2005/8/layout/venn1"/>
    <dgm:cxn modelId="{4E8D7B38-B741-4BE4-A92F-7D1D94F422E0}" type="presParOf" srcId="{47DEC14F-F6F7-461A-AADA-B3F1B24760A3}" destId="{46E8D708-11EF-4BD6-A440-4FC6A8B40D16}" srcOrd="3" destOrd="0" presId="urn:microsoft.com/office/officeart/2005/8/layout/venn1"/>
  </dgm:cxnLst>
  <dgm:bg>
    <a:solidFill>
      <a:srgbClr val="EBEBE1"/>
    </a:solidFill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FD5FF26-08BE-41EE-892F-8DE31B20B185}" type="doc">
      <dgm:prSet loTypeId="urn:microsoft.com/office/officeart/2005/8/layout/hList7#1" loCatId="list" qsTypeId="urn:microsoft.com/office/officeart/2005/8/quickstyle/simple1" qsCatId="simple" csTypeId="urn:microsoft.com/office/officeart/2005/8/colors/colorful4" csCatId="colorful" phldr="1"/>
      <dgm:spPr/>
    </dgm:pt>
    <dgm:pt modelId="{F137D710-4CA3-4CA4-A0D4-A9F5219BA08A}">
      <dgm:prSet phldrT="[文字]" custT="1"/>
      <dgm:spPr>
        <a:solidFill>
          <a:schemeClr val="bg1">
            <a:lumMod val="75000"/>
          </a:schemeClr>
        </a:solidFill>
      </dgm:spPr>
      <dgm:t>
        <a:bodyPr/>
        <a:lstStyle/>
        <a:p>
          <a:pPr algn="l">
            <a:lnSpc>
              <a:spcPct val="90000"/>
            </a:lnSpc>
          </a:pPr>
          <a:endParaRPr lang="en-US" altLang="zh-TW" sz="1600" b="1" dirty="0" smtClean="0">
            <a:solidFill>
              <a:schemeClr val="tx1"/>
            </a:solidFill>
          </a:endParaRPr>
        </a:p>
        <a:p>
          <a:pPr algn="ctr">
            <a:lnSpc>
              <a:spcPct val="90000"/>
            </a:lnSpc>
          </a:pPr>
          <a:r>
            <a:rPr lang="zh-TW" altLang="en-US" sz="2800" b="1" dirty="0" smtClean="0">
              <a:solidFill>
                <a:schemeClr val="tx1"/>
              </a:solidFill>
            </a:rPr>
            <a:t>資料盤點</a:t>
          </a:r>
          <a:endParaRPr lang="en-US" altLang="zh-TW" sz="2800" b="1" dirty="0" smtClean="0">
            <a:solidFill>
              <a:schemeClr val="tx1"/>
            </a:solidFill>
          </a:endParaRPr>
        </a:p>
      </dgm:t>
    </dgm:pt>
    <dgm:pt modelId="{9007E356-B4A0-47B3-91AD-0C215D77D58A}" type="parTrans" cxnId="{6FEAED97-E2BD-4008-B7C3-4E6C6DE2E11A}">
      <dgm:prSet/>
      <dgm:spPr/>
      <dgm:t>
        <a:bodyPr/>
        <a:lstStyle/>
        <a:p>
          <a:endParaRPr lang="zh-TW" altLang="en-US" sz="2400"/>
        </a:p>
      </dgm:t>
    </dgm:pt>
    <dgm:pt modelId="{9FD54D85-7F1C-4327-8EFF-41319D9C8CBB}" type="sibTrans" cxnId="{6FEAED97-E2BD-4008-B7C3-4E6C6DE2E11A}">
      <dgm:prSet/>
      <dgm:spPr/>
      <dgm:t>
        <a:bodyPr/>
        <a:lstStyle/>
        <a:p>
          <a:endParaRPr lang="zh-TW" altLang="en-US" sz="2400"/>
        </a:p>
      </dgm:t>
    </dgm:pt>
    <dgm:pt modelId="{B973398A-5D3B-4F2D-8670-9464849341F6}">
      <dgm:prSet phldrT="[文字]" custT="1"/>
      <dgm:spPr>
        <a:solidFill>
          <a:srgbClr val="EDC1B6"/>
        </a:solidFill>
      </dgm:spPr>
      <dgm:t>
        <a:bodyPr/>
        <a:lstStyle/>
        <a:p>
          <a:pPr marL="0" marR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n-US" altLang="zh-TW" sz="1600" b="1" dirty="0" smtClean="0">
            <a:solidFill>
              <a:schemeClr val="tx1"/>
            </a:solidFill>
          </a:endParaRPr>
        </a:p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zh-TW" altLang="en-US" sz="2800" b="1" u="none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機敏資料</a:t>
          </a:r>
          <a:r>
            <a:rPr lang="en-US" altLang="zh-TW" sz="2800" b="1" u="none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/>
          </a:r>
          <a:br>
            <a:rPr lang="en-US" altLang="zh-TW" sz="2800" b="1" u="none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rPr>
          </a:br>
          <a:r>
            <a:rPr lang="zh-TW" altLang="en-US" sz="2800" b="1" u="none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去識別化</a:t>
          </a:r>
          <a:endParaRPr lang="en-US" altLang="zh-TW" sz="2800" b="1" dirty="0" smtClean="0">
            <a:solidFill>
              <a:schemeClr val="tx1"/>
            </a:solidFill>
          </a:endParaRPr>
        </a:p>
      </dgm:t>
    </dgm:pt>
    <dgm:pt modelId="{8181F0EE-192D-4219-89A6-6F1A95FE0786}" type="parTrans" cxnId="{6100C8A8-739F-4A09-B282-05A1DFA5E4A0}">
      <dgm:prSet/>
      <dgm:spPr/>
      <dgm:t>
        <a:bodyPr/>
        <a:lstStyle/>
        <a:p>
          <a:endParaRPr lang="zh-TW" altLang="en-US" sz="2400"/>
        </a:p>
      </dgm:t>
    </dgm:pt>
    <dgm:pt modelId="{3BF6FB37-FC3E-483B-B644-3F9DB384C61F}" type="sibTrans" cxnId="{6100C8A8-739F-4A09-B282-05A1DFA5E4A0}">
      <dgm:prSet/>
      <dgm:spPr/>
      <dgm:t>
        <a:bodyPr/>
        <a:lstStyle/>
        <a:p>
          <a:endParaRPr lang="zh-TW" altLang="en-US" sz="2400"/>
        </a:p>
      </dgm:t>
    </dgm:pt>
    <dgm:pt modelId="{D6BF0FDA-08EB-4E52-9A0B-85D6047CEF00}">
      <dgm:prSet phldrT="[文字]" custT="1"/>
      <dgm:spPr>
        <a:solidFill>
          <a:srgbClr val="BBC265"/>
        </a:solidFill>
      </dgm:spPr>
      <dgm:t>
        <a:bodyPr lIns="180000"/>
        <a:lstStyle/>
        <a:p>
          <a:pPr algn="ctr"/>
          <a:endParaRPr lang="en-US" altLang="zh-TW" sz="1600" b="1" dirty="0" smtClean="0">
            <a:solidFill>
              <a:schemeClr val="tx1"/>
            </a:solidFill>
          </a:endParaRPr>
        </a:p>
        <a:p>
          <a:pPr algn="ctr"/>
          <a:r>
            <a:rPr lang="zh-TW" altLang="en-US" sz="2800" b="1" u="none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積極回應</a:t>
          </a:r>
          <a:r>
            <a:rPr lang="en-US" altLang="zh-TW" sz="2800" b="1" u="none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/>
          </a:r>
          <a:br>
            <a:rPr lang="en-US" altLang="zh-TW" sz="2800" b="1" u="none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rPr>
          </a:br>
          <a:r>
            <a:rPr lang="zh-TW" altLang="en-US" sz="2800" b="1" u="none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民眾需求</a:t>
          </a:r>
          <a:endParaRPr lang="en-US" altLang="zh-TW" sz="2800" b="1" dirty="0" smtClean="0">
            <a:solidFill>
              <a:schemeClr val="tx1"/>
            </a:solidFill>
          </a:endParaRPr>
        </a:p>
      </dgm:t>
    </dgm:pt>
    <dgm:pt modelId="{4951B9B1-90C8-4274-A3BC-2A95D1E9F9FF}" type="parTrans" cxnId="{75C89757-CA75-4014-A145-EBF0D82754D2}">
      <dgm:prSet/>
      <dgm:spPr/>
      <dgm:t>
        <a:bodyPr/>
        <a:lstStyle/>
        <a:p>
          <a:endParaRPr lang="zh-TW" altLang="en-US" sz="2400"/>
        </a:p>
      </dgm:t>
    </dgm:pt>
    <dgm:pt modelId="{864551E0-969A-4DBF-A17C-9A3407515A29}" type="sibTrans" cxnId="{75C89757-CA75-4014-A145-EBF0D82754D2}">
      <dgm:prSet/>
      <dgm:spPr/>
      <dgm:t>
        <a:bodyPr/>
        <a:lstStyle/>
        <a:p>
          <a:endParaRPr lang="zh-TW" altLang="en-US" sz="2400"/>
        </a:p>
      </dgm:t>
    </dgm:pt>
    <dgm:pt modelId="{226E2345-4628-4935-AAA7-17AD1C63EDEC}">
      <dgm:prSet custT="1"/>
      <dgm:spPr>
        <a:solidFill>
          <a:srgbClr val="C54D31"/>
        </a:solidFill>
      </dgm:spPr>
      <dgm:t>
        <a:bodyPr/>
        <a:lstStyle/>
        <a:p>
          <a:pPr algn="l"/>
          <a:endParaRPr lang="en-US" altLang="zh-TW" sz="1600" b="1" dirty="0" smtClean="0">
            <a:solidFill>
              <a:schemeClr val="tx1"/>
            </a:solidFill>
          </a:endParaRPr>
        </a:p>
        <a:p>
          <a:pPr algn="l"/>
          <a:endParaRPr lang="zh-TW" altLang="en-US" sz="1600" b="1" dirty="0">
            <a:solidFill>
              <a:schemeClr val="tx1"/>
            </a:solidFill>
          </a:endParaRPr>
        </a:p>
      </dgm:t>
    </dgm:pt>
    <dgm:pt modelId="{8D4F89EE-6E38-45F5-968F-160E643F00A5}" type="parTrans" cxnId="{0ACD14F2-84C7-4C69-AD01-D999918265F6}">
      <dgm:prSet/>
      <dgm:spPr/>
      <dgm:t>
        <a:bodyPr/>
        <a:lstStyle/>
        <a:p>
          <a:endParaRPr lang="zh-TW" altLang="en-US" sz="2400"/>
        </a:p>
      </dgm:t>
    </dgm:pt>
    <dgm:pt modelId="{F7D376BD-33F7-4B1B-BD7B-C83BE4046A85}" type="sibTrans" cxnId="{0ACD14F2-84C7-4C69-AD01-D999918265F6}">
      <dgm:prSet/>
      <dgm:spPr/>
      <dgm:t>
        <a:bodyPr/>
        <a:lstStyle/>
        <a:p>
          <a:endParaRPr lang="zh-TW" altLang="en-US" sz="2400"/>
        </a:p>
      </dgm:t>
    </dgm:pt>
    <dgm:pt modelId="{C42FFADF-8213-4479-B9D5-10471ED0AE13}" type="pres">
      <dgm:prSet presAssocID="{3FD5FF26-08BE-41EE-892F-8DE31B20B185}" presName="Name0" presStyleCnt="0">
        <dgm:presLayoutVars>
          <dgm:dir/>
          <dgm:resizeHandles val="exact"/>
        </dgm:presLayoutVars>
      </dgm:prSet>
      <dgm:spPr/>
    </dgm:pt>
    <dgm:pt modelId="{70559703-19D2-427C-B19B-77BF00E50F8B}" type="pres">
      <dgm:prSet presAssocID="{3FD5FF26-08BE-41EE-892F-8DE31B20B185}" presName="fgShape" presStyleLbl="fgShp" presStyleIdx="0" presStyleCnt="1" custScaleX="84462" custLinFactNeighborX="1109" custLinFactNeighborY="21846">
        <dgm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dgm:style>
      </dgm:prSet>
      <dgm:spPr>
        <a:solidFill>
          <a:srgbClr val="FFCC99"/>
        </a:solidFill>
      </dgm:spPr>
    </dgm:pt>
    <dgm:pt modelId="{9110B42E-730A-4C79-8173-3A0FC51AA052}" type="pres">
      <dgm:prSet presAssocID="{3FD5FF26-08BE-41EE-892F-8DE31B20B185}" presName="linComp" presStyleCnt="0"/>
      <dgm:spPr/>
    </dgm:pt>
    <dgm:pt modelId="{807FA417-A69D-4D9B-90C0-B753E264D181}" type="pres">
      <dgm:prSet presAssocID="{F137D710-4CA3-4CA4-A0D4-A9F5219BA08A}" presName="compNode" presStyleCnt="0"/>
      <dgm:spPr/>
    </dgm:pt>
    <dgm:pt modelId="{FF138682-E9B3-44F0-B029-F63D99671D4F}" type="pres">
      <dgm:prSet presAssocID="{F137D710-4CA3-4CA4-A0D4-A9F5219BA08A}" presName="bkgdShape" presStyleLbl="node1" presStyleIdx="0" presStyleCnt="4" custLinFactNeighborX="1557"/>
      <dgm:spPr/>
      <dgm:t>
        <a:bodyPr/>
        <a:lstStyle/>
        <a:p>
          <a:endParaRPr lang="zh-TW" altLang="en-US"/>
        </a:p>
      </dgm:t>
    </dgm:pt>
    <dgm:pt modelId="{4F835729-B703-48C4-8813-CF1F9FC97497}" type="pres">
      <dgm:prSet presAssocID="{F137D710-4CA3-4CA4-A0D4-A9F5219BA08A}" presName="nodeTx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25FC3E4B-9DA4-4F08-8456-4F56EC27D74E}" type="pres">
      <dgm:prSet presAssocID="{F137D710-4CA3-4CA4-A0D4-A9F5219BA08A}" presName="invisiNode" presStyleLbl="node1" presStyleIdx="0" presStyleCnt="4"/>
      <dgm:spPr/>
    </dgm:pt>
    <dgm:pt modelId="{8E4C54FE-475B-417C-88C9-61A8CDBBF402}" type="pres">
      <dgm:prSet presAssocID="{F137D710-4CA3-4CA4-A0D4-A9F5219BA08A}" presName="imagNode" presStyleLbl="fgImgPlace1" presStyleIdx="0" presStyleCnt="4" custScaleX="106976" custScaleY="101973" custLinFactNeighborX="1288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2000" r="-12000"/>
          </a:stretch>
        </a:blipFill>
      </dgm:spPr>
      <dgm:t>
        <a:bodyPr/>
        <a:lstStyle/>
        <a:p>
          <a:endParaRPr lang="zh-TW" altLang="en-US"/>
        </a:p>
      </dgm:t>
    </dgm:pt>
    <dgm:pt modelId="{D50BDB14-869D-4E4D-8367-93ED9C554EFC}" type="pres">
      <dgm:prSet presAssocID="{9FD54D85-7F1C-4327-8EFF-41319D9C8CBB}" presName="sibTrans" presStyleLbl="sibTrans2D1" presStyleIdx="0" presStyleCnt="0"/>
      <dgm:spPr/>
      <dgm:t>
        <a:bodyPr/>
        <a:lstStyle/>
        <a:p>
          <a:endParaRPr lang="zh-TW" altLang="en-US"/>
        </a:p>
      </dgm:t>
    </dgm:pt>
    <dgm:pt modelId="{73028CAC-AA2B-40D9-9D67-E63F5BC5E0B9}" type="pres">
      <dgm:prSet presAssocID="{B973398A-5D3B-4F2D-8670-9464849341F6}" presName="compNode" presStyleCnt="0"/>
      <dgm:spPr/>
    </dgm:pt>
    <dgm:pt modelId="{15736E89-6EFA-4B91-8CC8-F6A2AB1D9764}" type="pres">
      <dgm:prSet presAssocID="{B973398A-5D3B-4F2D-8670-9464849341F6}" presName="bkgdShape" presStyleLbl="node1" presStyleIdx="1" presStyleCnt="4" custLinFactNeighborX="2663"/>
      <dgm:spPr/>
      <dgm:t>
        <a:bodyPr/>
        <a:lstStyle/>
        <a:p>
          <a:endParaRPr lang="zh-TW" altLang="en-US"/>
        </a:p>
      </dgm:t>
    </dgm:pt>
    <dgm:pt modelId="{1E4EB0B9-8CE5-469A-B628-2625C923FC4B}" type="pres">
      <dgm:prSet presAssocID="{B973398A-5D3B-4F2D-8670-9464849341F6}" presName="nodeTx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B6F903C4-449C-468A-AC4D-D9C975B2218F}" type="pres">
      <dgm:prSet presAssocID="{B973398A-5D3B-4F2D-8670-9464849341F6}" presName="invisiNode" presStyleLbl="node1" presStyleIdx="1" presStyleCnt="4"/>
      <dgm:spPr/>
    </dgm:pt>
    <dgm:pt modelId="{6AC8F299-D7E0-4B40-953A-26A29ECA4AD9}" type="pres">
      <dgm:prSet presAssocID="{B973398A-5D3B-4F2D-8670-9464849341F6}" presName="imagNode" presStyleLbl="fgImgPlace1" presStyleIdx="1" presStyleCnt="4" custScaleX="111813" custScaleY="102567" custLinFactNeighborX="7451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</dgm:pt>
    <dgm:pt modelId="{280372E5-CFD7-414D-976D-3EB0C9B7FBD3}" type="pres">
      <dgm:prSet presAssocID="{3BF6FB37-FC3E-483B-B644-3F9DB384C61F}" presName="sibTrans" presStyleLbl="sibTrans2D1" presStyleIdx="0" presStyleCnt="0"/>
      <dgm:spPr/>
      <dgm:t>
        <a:bodyPr/>
        <a:lstStyle/>
        <a:p>
          <a:endParaRPr lang="zh-TW" altLang="en-US"/>
        </a:p>
      </dgm:t>
    </dgm:pt>
    <dgm:pt modelId="{05725F09-4AC3-4249-A63A-FF215ED0AD2D}" type="pres">
      <dgm:prSet presAssocID="{D6BF0FDA-08EB-4E52-9A0B-85D6047CEF00}" presName="compNode" presStyleCnt="0"/>
      <dgm:spPr/>
    </dgm:pt>
    <dgm:pt modelId="{6C52EB90-B04F-4D9F-BF28-1A6F63B0834F}" type="pres">
      <dgm:prSet presAssocID="{D6BF0FDA-08EB-4E52-9A0B-85D6047CEF00}" presName="bkgdShape" presStyleLbl="node1" presStyleIdx="2" presStyleCnt="4" custLinFactNeighborX="464"/>
      <dgm:spPr/>
      <dgm:t>
        <a:bodyPr/>
        <a:lstStyle/>
        <a:p>
          <a:endParaRPr lang="zh-TW" altLang="en-US"/>
        </a:p>
      </dgm:t>
    </dgm:pt>
    <dgm:pt modelId="{DF7028D4-4981-4F28-B96F-12C8ABF5B227}" type="pres">
      <dgm:prSet presAssocID="{D6BF0FDA-08EB-4E52-9A0B-85D6047CEF00}" presName="nodeTx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A5AEC8E4-9FDF-4E15-B66C-432C3181BD91}" type="pres">
      <dgm:prSet presAssocID="{D6BF0FDA-08EB-4E52-9A0B-85D6047CEF00}" presName="invisiNode" presStyleLbl="node1" presStyleIdx="2" presStyleCnt="4"/>
      <dgm:spPr/>
    </dgm:pt>
    <dgm:pt modelId="{3859F3E9-E9D9-47A1-98CF-7F9B6CE3D1D1}" type="pres">
      <dgm:prSet presAssocID="{D6BF0FDA-08EB-4E52-9A0B-85D6047CEF00}" presName="imagNode" presStyleLbl="fgImgPlace1" presStyleIdx="2" presStyleCnt="4" custScaleX="109932" custScaleY="106754" custLinFactNeighborX="699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</dgm:pt>
    <dgm:pt modelId="{F381B398-B496-484C-B155-B26B27767001}" type="pres">
      <dgm:prSet presAssocID="{864551E0-969A-4DBF-A17C-9A3407515A29}" presName="sibTrans" presStyleLbl="sibTrans2D1" presStyleIdx="0" presStyleCnt="0"/>
      <dgm:spPr/>
      <dgm:t>
        <a:bodyPr/>
        <a:lstStyle/>
        <a:p>
          <a:endParaRPr lang="zh-TW" altLang="en-US"/>
        </a:p>
      </dgm:t>
    </dgm:pt>
    <dgm:pt modelId="{C033E512-04C2-4A64-B066-5443D22291AD}" type="pres">
      <dgm:prSet presAssocID="{226E2345-4628-4935-AAA7-17AD1C63EDEC}" presName="compNode" presStyleCnt="0"/>
      <dgm:spPr/>
    </dgm:pt>
    <dgm:pt modelId="{7D632929-CE8B-41E0-81AA-78DA86931618}" type="pres">
      <dgm:prSet presAssocID="{226E2345-4628-4935-AAA7-17AD1C63EDEC}" presName="bkgdShape" presStyleLbl="node1" presStyleIdx="3" presStyleCnt="4" custLinFactNeighborX="-82"/>
      <dgm:spPr/>
      <dgm:t>
        <a:bodyPr/>
        <a:lstStyle/>
        <a:p>
          <a:endParaRPr lang="zh-TW" altLang="en-US"/>
        </a:p>
      </dgm:t>
    </dgm:pt>
    <dgm:pt modelId="{63544BE0-E4F7-4442-8D25-075B7173EE9D}" type="pres">
      <dgm:prSet presAssocID="{226E2345-4628-4935-AAA7-17AD1C63EDEC}" presName="nodeTx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E7CB72C9-2DC2-4141-AD89-DB4C48760707}" type="pres">
      <dgm:prSet presAssocID="{226E2345-4628-4935-AAA7-17AD1C63EDEC}" presName="invisiNode" presStyleLbl="node1" presStyleIdx="3" presStyleCnt="4"/>
      <dgm:spPr/>
    </dgm:pt>
    <dgm:pt modelId="{E9B618E5-5465-4FDA-89C5-B5F83E2B122C}" type="pres">
      <dgm:prSet presAssocID="{226E2345-4628-4935-AAA7-17AD1C63EDEC}" presName="imagNode" presStyleLbl="fgImgPlace1" presStyleIdx="3" presStyleCnt="4" custScaleX="110017" custScaleY="101973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</dgm:spPr>
    </dgm:pt>
  </dgm:ptLst>
  <dgm:cxnLst>
    <dgm:cxn modelId="{6FEAED97-E2BD-4008-B7C3-4E6C6DE2E11A}" srcId="{3FD5FF26-08BE-41EE-892F-8DE31B20B185}" destId="{F137D710-4CA3-4CA4-A0D4-A9F5219BA08A}" srcOrd="0" destOrd="0" parTransId="{9007E356-B4A0-47B3-91AD-0C215D77D58A}" sibTransId="{9FD54D85-7F1C-4327-8EFF-41319D9C8CBB}"/>
    <dgm:cxn modelId="{0ACD14F2-84C7-4C69-AD01-D999918265F6}" srcId="{3FD5FF26-08BE-41EE-892F-8DE31B20B185}" destId="{226E2345-4628-4935-AAA7-17AD1C63EDEC}" srcOrd="3" destOrd="0" parTransId="{8D4F89EE-6E38-45F5-968F-160E643F00A5}" sibTransId="{F7D376BD-33F7-4B1B-BD7B-C83BE4046A85}"/>
    <dgm:cxn modelId="{281946A0-8A69-4B73-A45F-E343B77E0F33}" type="presOf" srcId="{226E2345-4628-4935-AAA7-17AD1C63EDEC}" destId="{63544BE0-E4F7-4442-8D25-075B7173EE9D}" srcOrd="1" destOrd="0" presId="urn:microsoft.com/office/officeart/2005/8/layout/hList7#1"/>
    <dgm:cxn modelId="{CCA45C51-1403-4C96-A023-BCA58F534243}" type="presOf" srcId="{226E2345-4628-4935-AAA7-17AD1C63EDEC}" destId="{7D632929-CE8B-41E0-81AA-78DA86931618}" srcOrd="0" destOrd="0" presId="urn:microsoft.com/office/officeart/2005/8/layout/hList7#1"/>
    <dgm:cxn modelId="{3BFB4E65-EDBD-42ED-8DAA-E160D5869429}" type="presOf" srcId="{B973398A-5D3B-4F2D-8670-9464849341F6}" destId="{15736E89-6EFA-4B91-8CC8-F6A2AB1D9764}" srcOrd="0" destOrd="0" presId="urn:microsoft.com/office/officeart/2005/8/layout/hList7#1"/>
    <dgm:cxn modelId="{0BA4D37F-121A-4722-93CF-DEDF150B7610}" type="presOf" srcId="{3FD5FF26-08BE-41EE-892F-8DE31B20B185}" destId="{C42FFADF-8213-4479-B9D5-10471ED0AE13}" srcOrd="0" destOrd="0" presId="urn:microsoft.com/office/officeart/2005/8/layout/hList7#1"/>
    <dgm:cxn modelId="{2AF7D154-BE9A-4054-9DC9-09CBCA18396D}" type="presOf" srcId="{9FD54D85-7F1C-4327-8EFF-41319D9C8CBB}" destId="{D50BDB14-869D-4E4D-8367-93ED9C554EFC}" srcOrd="0" destOrd="0" presId="urn:microsoft.com/office/officeart/2005/8/layout/hList7#1"/>
    <dgm:cxn modelId="{BE0D95B3-8A57-4158-B963-053AF44B2492}" type="presOf" srcId="{D6BF0FDA-08EB-4E52-9A0B-85D6047CEF00}" destId="{6C52EB90-B04F-4D9F-BF28-1A6F63B0834F}" srcOrd="0" destOrd="0" presId="urn:microsoft.com/office/officeart/2005/8/layout/hList7#1"/>
    <dgm:cxn modelId="{99ABF475-D39E-4A32-9522-822402513F0F}" type="presOf" srcId="{3BF6FB37-FC3E-483B-B644-3F9DB384C61F}" destId="{280372E5-CFD7-414D-976D-3EB0C9B7FBD3}" srcOrd="0" destOrd="0" presId="urn:microsoft.com/office/officeart/2005/8/layout/hList7#1"/>
    <dgm:cxn modelId="{CE7DAF98-E254-4923-AF36-EAB0795F547A}" type="presOf" srcId="{F137D710-4CA3-4CA4-A0D4-A9F5219BA08A}" destId="{4F835729-B703-48C4-8813-CF1F9FC97497}" srcOrd="1" destOrd="0" presId="urn:microsoft.com/office/officeart/2005/8/layout/hList7#1"/>
    <dgm:cxn modelId="{75C89757-CA75-4014-A145-EBF0D82754D2}" srcId="{3FD5FF26-08BE-41EE-892F-8DE31B20B185}" destId="{D6BF0FDA-08EB-4E52-9A0B-85D6047CEF00}" srcOrd="2" destOrd="0" parTransId="{4951B9B1-90C8-4274-A3BC-2A95D1E9F9FF}" sibTransId="{864551E0-969A-4DBF-A17C-9A3407515A29}"/>
    <dgm:cxn modelId="{6100C8A8-739F-4A09-B282-05A1DFA5E4A0}" srcId="{3FD5FF26-08BE-41EE-892F-8DE31B20B185}" destId="{B973398A-5D3B-4F2D-8670-9464849341F6}" srcOrd="1" destOrd="0" parTransId="{8181F0EE-192D-4219-89A6-6F1A95FE0786}" sibTransId="{3BF6FB37-FC3E-483B-B644-3F9DB384C61F}"/>
    <dgm:cxn modelId="{DBB17644-45AE-4754-979F-17147B4E8CCE}" type="presOf" srcId="{F137D710-4CA3-4CA4-A0D4-A9F5219BA08A}" destId="{FF138682-E9B3-44F0-B029-F63D99671D4F}" srcOrd="0" destOrd="0" presId="urn:microsoft.com/office/officeart/2005/8/layout/hList7#1"/>
    <dgm:cxn modelId="{594A6424-37A1-40FA-BB88-136D67142E3B}" type="presOf" srcId="{D6BF0FDA-08EB-4E52-9A0B-85D6047CEF00}" destId="{DF7028D4-4981-4F28-B96F-12C8ABF5B227}" srcOrd="1" destOrd="0" presId="urn:microsoft.com/office/officeart/2005/8/layout/hList7#1"/>
    <dgm:cxn modelId="{C10FB92C-97A7-48FD-B86F-D891114C4954}" type="presOf" srcId="{B973398A-5D3B-4F2D-8670-9464849341F6}" destId="{1E4EB0B9-8CE5-469A-B628-2625C923FC4B}" srcOrd="1" destOrd="0" presId="urn:microsoft.com/office/officeart/2005/8/layout/hList7#1"/>
    <dgm:cxn modelId="{2D94B48A-09A9-4080-850C-FD147C05970F}" type="presOf" srcId="{864551E0-969A-4DBF-A17C-9A3407515A29}" destId="{F381B398-B496-484C-B155-B26B27767001}" srcOrd="0" destOrd="0" presId="urn:microsoft.com/office/officeart/2005/8/layout/hList7#1"/>
    <dgm:cxn modelId="{B2B0348A-3A85-49FC-9AB3-3CD80661A2A8}" type="presParOf" srcId="{C42FFADF-8213-4479-B9D5-10471ED0AE13}" destId="{70559703-19D2-427C-B19B-77BF00E50F8B}" srcOrd="0" destOrd="0" presId="urn:microsoft.com/office/officeart/2005/8/layout/hList7#1"/>
    <dgm:cxn modelId="{32838047-2F6C-4D57-B700-481CF9DC82E8}" type="presParOf" srcId="{C42FFADF-8213-4479-B9D5-10471ED0AE13}" destId="{9110B42E-730A-4C79-8173-3A0FC51AA052}" srcOrd="1" destOrd="0" presId="urn:microsoft.com/office/officeart/2005/8/layout/hList7#1"/>
    <dgm:cxn modelId="{F3C8EFF6-E233-4725-8A04-2CF0E43E8324}" type="presParOf" srcId="{9110B42E-730A-4C79-8173-3A0FC51AA052}" destId="{807FA417-A69D-4D9B-90C0-B753E264D181}" srcOrd="0" destOrd="0" presId="urn:microsoft.com/office/officeart/2005/8/layout/hList7#1"/>
    <dgm:cxn modelId="{97388F3D-30A9-47B5-8D3E-0E0B24C5BF66}" type="presParOf" srcId="{807FA417-A69D-4D9B-90C0-B753E264D181}" destId="{FF138682-E9B3-44F0-B029-F63D99671D4F}" srcOrd="0" destOrd="0" presId="urn:microsoft.com/office/officeart/2005/8/layout/hList7#1"/>
    <dgm:cxn modelId="{92D5F358-8FA8-43F0-84A2-60E1BDE03852}" type="presParOf" srcId="{807FA417-A69D-4D9B-90C0-B753E264D181}" destId="{4F835729-B703-48C4-8813-CF1F9FC97497}" srcOrd="1" destOrd="0" presId="urn:microsoft.com/office/officeart/2005/8/layout/hList7#1"/>
    <dgm:cxn modelId="{1CEB42D4-03FA-4401-ABD6-200BB89D1B7E}" type="presParOf" srcId="{807FA417-A69D-4D9B-90C0-B753E264D181}" destId="{25FC3E4B-9DA4-4F08-8456-4F56EC27D74E}" srcOrd="2" destOrd="0" presId="urn:microsoft.com/office/officeart/2005/8/layout/hList7#1"/>
    <dgm:cxn modelId="{74D6E336-091E-42C7-AC6B-DAB0A625E147}" type="presParOf" srcId="{807FA417-A69D-4D9B-90C0-B753E264D181}" destId="{8E4C54FE-475B-417C-88C9-61A8CDBBF402}" srcOrd="3" destOrd="0" presId="urn:microsoft.com/office/officeart/2005/8/layout/hList7#1"/>
    <dgm:cxn modelId="{F0B0154C-3B41-4F42-A663-B6BF6187B89A}" type="presParOf" srcId="{9110B42E-730A-4C79-8173-3A0FC51AA052}" destId="{D50BDB14-869D-4E4D-8367-93ED9C554EFC}" srcOrd="1" destOrd="0" presId="urn:microsoft.com/office/officeart/2005/8/layout/hList7#1"/>
    <dgm:cxn modelId="{312FE1C8-16AB-4B1C-B22F-4F1A15126343}" type="presParOf" srcId="{9110B42E-730A-4C79-8173-3A0FC51AA052}" destId="{73028CAC-AA2B-40D9-9D67-E63F5BC5E0B9}" srcOrd="2" destOrd="0" presId="urn:microsoft.com/office/officeart/2005/8/layout/hList7#1"/>
    <dgm:cxn modelId="{6AA66977-5072-4DA5-8D24-548AAB5E3A44}" type="presParOf" srcId="{73028CAC-AA2B-40D9-9D67-E63F5BC5E0B9}" destId="{15736E89-6EFA-4B91-8CC8-F6A2AB1D9764}" srcOrd="0" destOrd="0" presId="urn:microsoft.com/office/officeart/2005/8/layout/hList7#1"/>
    <dgm:cxn modelId="{388F2229-18DE-4E05-B89A-65DBD477167E}" type="presParOf" srcId="{73028CAC-AA2B-40D9-9D67-E63F5BC5E0B9}" destId="{1E4EB0B9-8CE5-469A-B628-2625C923FC4B}" srcOrd="1" destOrd="0" presId="urn:microsoft.com/office/officeart/2005/8/layout/hList7#1"/>
    <dgm:cxn modelId="{F085E1E4-3680-49AF-BD4B-657F8DA18F04}" type="presParOf" srcId="{73028CAC-AA2B-40D9-9D67-E63F5BC5E0B9}" destId="{B6F903C4-449C-468A-AC4D-D9C975B2218F}" srcOrd="2" destOrd="0" presId="urn:microsoft.com/office/officeart/2005/8/layout/hList7#1"/>
    <dgm:cxn modelId="{0AF4760E-96A4-45E0-8E05-74E637A7E7B4}" type="presParOf" srcId="{73028CAC-AA2B-40D9-9D67-E63F5BC5E0B9}" destId="{6AC8F299-D7E0-4B40-953A-26A29ECA4AD9}" srcOrd="3" destOrd="0" presId="urn:microsoft.com/office/officeart/2005/8/layout/hList7#1"/>
    <dgm:cxn modelId="{F6BC4E83-0538-4286-AC61-FBB6260570AF}" type="presParOf" srcId="{9110B42E-730A-4C79-8173-3A0FC51AA052}" destId="{280372E5-CFD7-414D-976D-3EB0C9B7FBD3}" srcOrd="3" destOrd="0" presId="urn:microsoft.com/office/officeart/2005/8/layout/hList7#1"/>
    <dgm:cxn modelId="{475DBC2B-8E3C-4BEA-8F17-B5E12C34CF77}" type="presParOf" srcId="{9110B42E-730A-4C79-8173-3A0FC51AA052}" destId="{05725F09-4AC3-4249-A63A-FF215ED0AD2D}" srcOrd="4" destOrd="0" presId="urn:microsoft.com/office/officeart/2005/8/layout/hList7#1"/>
    <dgm:cxn modelId="{5D78D024-A8D6-4FB5-9A24-448CE09E1E4C}" type="presParOf" srcId="{05725F09-4AC3-4249-A63A-FF215ED0AD2D}" destId="{6C52EB90-B04F-4D9F-BF28-1A6F63B0834F}" srcOrd="0" destOrd="0" presId="urn:microsoft.com/office/officeart/2005/8/layout/hList7#1"/>
    <dgm:cxn modelId="{F962167A-654D-48CD-9DB6-22BFE123F086}" type="presParOf" srcId="{05725F09-4AC3-4249-A63A-FF215ED0AD2D}" destId="{DF7028D4-4981-4F28-B96F-12C8ABF5B227}" srcOrd="1" destOrd="0" presId="urn:microsoft.com/office/officeart/2005/8/layout/hList7#1"/>
    <dgm:cxn modelId="{EA7C6533-D820-4321-8C3B-B24613C053FD}" type="presParOf" srcId="{05725F09-4AC3-4249-A63A-FF215ED0AD2D}" destId="{A5AEC8E4-9FDF-4E15-B66C-432C3181BD91}" srcOrd="2" destOrd="0" presId="urn:microsoft.com/office/officeart/2005/8/layout/hList7#1"/>
    <dgm:cxn modelId="{D61A974B-2E5E-4113-AA98-ADE849C5EEDA}" type="presParOf" srcId="{05725F09-4AC3-4249-A63A-FF215ED0AD2D}" destId="{3859F3E9-E9D9-47A1-98CF-7F9B6CE3D1D1}" srcOrd="3" destOrd="0" presId="urn:microsoft.com/office/officeart/2005/8/layout/hList7#1"/>
    <dgm:cxn modelId="{26A3A57B-7BBB-4FE8-A764-BB90B863D9FD}" type="presParOf" srcId="{9110B42E-730A-4C79-8173-3A0FC51AA052}" destId="{F381B398-B496-484C-B155-B26B27767001}" srcOrd="5" destOrd="0" presId="urn:microsoft.com/office/officeart/2005/8/layout/hList7#1"/>
    <dgm:cxn modelId="{2B48722C-A589-4C8C-B408-92E71D66FA81}" type="presParOf" srcId="{9110B42E-730A-4C79-8173-3A0FC51AA052}" destId="{C033E512-04C2-4A64-B066-5443D22291AD}" srcOrd="6" destOrd="0" presId="urn:microsoft.com/office/officeart/2005/8/layout/hList7#1"/>
    <dgm:cxn modelId="{0FD195DC-4ABA-40EB-99D9-E9483AFA4998}" type="presParOf" srcId="{C033E512-04C2-4A64-B066-5443D22291AD}" destId="{7D632929-CE8B-41E0-81AA-78DA86931618}" srcOrd="0" destOrd="0" presId="urn:microsoft.com/office/officeart/2005/8/layout/hList7#1"/>
    <dgm:cxn modelId="{45EB6A40-9FC7-4D21-A8E8-5C5FED6ED0C1}" type="presParOf" srcId="{C033E512-04C2-4A64-B066-5443D22291AD}" destId="{63544BE0-E4F7-4442-8D25-075B7173EE9D}" srcOrd="1" destOrd="0" presId="urn:microsoft.com/office/officeart/2005/8/layout/hList7#1"/>
    <dgm:cxn modelId="{13956312-F688-428B-9ACB-4390100BB2D7}" type="presParOf" srcId="{C033E512-04C2-4A64-B066-5443D22291AD}" destId="{E7CB72C9-2DC2-4141-AD89-DB4C48760707}" srcOrd="2" destOrd="0" presId="urn:microsoft.com/office/officeart/2005/8/layout/hList7#1"/>
    <dgm:cxn modelId="{425A2326-B037-4590-96EA-D6B1E5A2B94E}" type="presParOf" srcId="{C033E512-04C2-4A64-B066-5443D22291AD}" destId="{E9B618E5-5465-4FDA-89C5-B5F83E2B122C}" srcOrd="3" destOrd="0" presId="urn:microsoft.com/office/officeart/2005/8/layout/hList7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9431BB6-5D37-4B90-AAD4-4AD19CD65121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3B14FC6D-8AAF-4244-B8EE-2AB5E6E325B0}">
      <dgm:prSet custT="1"/>
      <dgm:spPr/>
      <dgm:t>
        <a:bodyPr lIns="0" tIns="0" rIns="0" bIns="0"/>
        <a:lstStyle/>
        <a:p>
          <a:pPr rtl="0"/>
          <a:r>
            <a:rPr kumimoji="1" lang="en-US" sz="2200" b="1" dirty="0" smtClean="0"/>
            <a:t>104</a:t>
          </a:r>
          <a:r>
            <a:rPr kumimoji="1" lang="zh-TW" sz="2200" b="1" dirty="0" smtClean="0"/>
            <a:t>年</a:t>
          </a:r>
          <a:r>
            <a:rPr kumimoji="1" lang="en-US" altLang="zh-TW" sz="2200" b="1" dirty="0" smtClean="0"/>
            <a:t>1</a:t>
          </a:r>
          <a:r>
            <a:rPr kumimoji="1" lang="zh-TW" altLang="en-US" sz="2200" b="1" dirty="0" smtClean="0"/>
            <a:t>月</a:t>
          </a:r>
          <a:r>
            <a:rPr kumimoji="1" lang="en-US" altLang="zh-TW" sz="2200" b="1" dirty="0" smtClean="0"/>
            <a:t/>
          </a:r>
          <a:br>
            <a:rPr kumimoji="1" lang="en-US" altLang="zh-TW" sz="2200" b="1" dirty="0" smtClean="0"/>
          </a:br>
          <a:r>
            <a:rPr kumimoji="1" lang="zh-TW" sz="2200" b="1" dirty="0" smtClean="0"/>
            <a:t>資料主管單位開放資料研討會</a:t>
          </a:r>
          <a:endParaRPr lang="zh-TW" sz="2200" dirty="0"/>
        </a:p>
      </dgm:t>
    </dgm:pt>
    <dgm:pt modelId="{9BBACE4D-0FEF-4D2B-8395-24BAC27E553A}" type="parTrans" cxnId="{64E9E105-0E0B-425C-9AB6-6DE72A20CD86}">
      <dgm:prSet/>
      <dgm:spPr/>
      <dgm:t>
        <a:bodyPr/>
        <a:lstStyle/>
        <a:p>
          <a:endParaRPr lang="zh-TW" altLang="en-US"/>
        </a:p>
      </dgm:t>
    </dgm:pt>
    <dgm:pt modelId="{329D7C71-A38B-4CB0-8C32-E94589179751}" type="sibTrans" cxnId="{64E9E105-0E0B-425C-9AB6-6DE72A20CD86}">
      <dgm:prSet/>
      <dgm:spPr/>
      <dgm:t>
        <a:bodyPr/>
        <a:lstStyle/>
        <a:p>
          <a:endParaRPr lang="zh-TW" altLang="en-US"/>
        </a:p>
      </dgm:t>
    </dgm:pt>
    <dgm:pt modelId="{9324AABE-DD88-4026-85BC-B51D3BD7674E}">
      <dgm:prSet custT="1"/>
      <dgm:spPr/>
      <dgm:t>
        <a:bodyPr lIns="0" tIns="0" rIns="0" bIns="0"/>
        <a:lstStyle/>
        <a:p>
          <a:pPr algn="l" rtl="0"/>
          <a:r>
            <a:rPr lang="en-US" altLang="zh-TW" sz="2200" b="1" dirty="0" smtClean="0"/>
            <a:t>104</a:t>
          </a:r>
          <a:r>
            <a:rPr lang="zh-TW" altLang="en-US" sz="2200" b="1" dirty="0" smtClean="0"/>
            <a:t>年</a:t>
          </a:r>
          <a:r>
            <a:rPr lang="en-US" altLang="zh-TW" sz="2200" b="1" dirty="0" smtClean="0"/>
            <a:t>9~10</a:t>
          </a:r>
          <a:r>
            <a:rPr lang="zh-TW" altLang="en-US" sz="2200" b="1" dirty="0" smtClean="0"/>
            <a:t>月單位主管網路發展趨勢研習</a:t>
          </a:r>
          <a:endParaRPr lang="zh-TW" sz="2200" b="1" dirty="0"/>
        </a:p>
      </dgm:t>
    </dgm:pt>
    <dgm:pt modelId="{7C51D934-DE5E-4780-810C-EFA6AF7C8800}" type="parTrans" cxnId="{61DB5C5E-9B85-434D-88A5-C944322E94EB}">
      <dgm:prSet/>
      <dgm:spPr/>
      <dgm:t>
        <a:bodyPr/>
        <a:lstStyle/>
        <a:p>
          <a:endParaRPr lang="zh-TW" altLang="en-US"/>
        </a:p>
      </dgm:t>
    </dgm:pt>
    <dgm:pt modelId="{00825814-52DE-4BC5-AFF8-1494331DF2C4}" type="sibTrans" cxnId="{61DB5C5E-9B85-434D-88A5-C944322E94EB}">
      <dgm:prSet/>
      <dgm:spPr/>
      <dgm:t>
        <a:bodyPr/>
        <a:lstStyle/>
        <a:p>
          <a:endParaRPr lang="zh-TW" altLang="en-US"/>
        </a:p>
      </dgm:t>
    </dgm:pt>
    <dgm:pt modelId="{340F7879-D2DE-415B-904E-3890AD513A24}">
      <dgm:prSet custT="1"/>
      <dgm:spPr/>
      <dgm:t>
        <a:bodyPr lIns="0" tIns="0" rIns="0" bIns="0"/>
        <a:lstStyle/>
        <a:p>
          <a:pPr algn="l" rtl="0"/>
          <a:r>
            <a:rPr lang="en-US" altLang="zh-TW" sz="2200" b="1" dirty="0" smtClean="0"/>
            <a:t>105</a:t>
          </a:r>
          <a:r>
            <a:rPr lang="zh-TW" altLang="en-US" sz="2200" b="1" dirty="0" smtClean="0"/>
            <a:t>年單位副主管網路發展趨勢研習</a:t>
          </a:r>
          <a:endParaRPr lang="zh-TW" sz="2200" b="1" dirty="0"/>
        </a:p>
      </dgm:t>
    </dgm:pt>
    <dgm:pt modelId="{9B2F0087-2316-462A-8857-18A01503C71D}" type="parTrans" cxnId="{E8A0F7A9-3086-40CB-AAC8-23C86BC4E4E9}">
      <dgm:prSet/>
      <dgm:spPr/>
      <dgm:t>
        <a:bodyPr/>
        <a:lstStyle/>
        <a:p>
          <a:endParaRPr lang="zh-TW" altLang="en-US"/>
        </a:p>
      </dgm:t>
    </dgm:pt>
    <dgm:pt modelId="{FD13BEDB-5ACF-4792-8059-FA7BA2FE3678}" type="sibTrans" cxnId="{E8A0F7A9-3086-40CB-AAC8-23C86BC4E4E9}">
      <dgm:prSet/>
      <dgm:spPr/>
      <dgm:t>
        <a:bodyPr/>
        <a:lstStyle/>
        <a:p>
          <a:endParaRPr lang="zh-TW" altLang="en-US"/>
        </a:p>
      </dgm:t>
    </dgm:pt>
    <dgm:pt modelId="{6949B054-B148-4499-A70C-BFB2242548B8}">
      <dgm:prSet custT="1"/>
      <dgm:spPr/>
      <dgm:t>
        <a:bodyPr lIns="0" tIns="0" rIns="0" bIns="0"/>
        <a:lstStyle/>
        <a:p>
          <a:pPr algn="l" rtl="0"/>
          <a:r>
            <a:rPr lang="en-US" altLang="zh-TW" sz="2200" b="1" dirty="0" smtClean="0"/>
            <a:t>106</a:t>
          </a:r>
          <a:r>
            <a:rPr lang="zh-TW" altLang="en-US" sz="2200" b="1" dirty="0" smtClean="0"/>
            <a:t>年單位</a:t>
          </a:r>
          <a:r>
            <a:rPr lang="zh-TW" altLang="en-US" sz="2200" b="1" dirty="0" smtClean="0"/>
            <a:t>中階主管網路發展趨勢研習</a:t>
          </a:r>
          <a:endParaRPr lang="zh-TW" sz="2200" b="1" dirty="0"/>
        </a:p>
      </dgm:t>
    </dgm:pt>
    <dgm:pt modelId="{6E1D2497-BFA6-4666-9757-A2D621FEF0F9}" type="parTrans" cxnId="{64B74F69-16EC-4A80-A2FC-02EA1D9FC1F6}">
      <dgm:prSet/>
      <dgm:spPr/>
      <dgm:t>
        <a:bodyPr/>
        <a:lstStyle/>
        <a:p>
          <a:endParaRPr lang="zh-TW" altLang="en-US"/>
        </a:p>
      </dgm:t>
    </dgm:pt>
    <dgm:pt modelId="{5A67B0E5-6954-4B8B-BE78-48D660AD3A9E}" type="sibTrans" cxnId="{64B74F69-16EC-4A80-A2FC-02EA1D9FC1F6}">
      <dgm:prSet/>
      <dgm:spPr/>
      <dgm:t>
        <a:bodyPr/>
        <a:lstStyle/>
        <a:p>
          <a:endParaRPr lang="zh-TW" altLang="en-US"/>
        </a:p>
      </dgm:t>
    </dgm:pt>
    <dgm:pt modelId="{39E342DC-C581-466F-B8D7-2E18A1A910F5}">
      <dgm:prSet custT="1"/>
      <dgm:spPr/>
      <dgm:t>
        <a:bodyPr lIns="0" tIns="0" rIns="0" bIns="0"/>
        <a:lstStyle/>
        <a:p>
          <a:pPr rtl="0"/>
          <a:r>
            <a:rPr lang="en-US" altLang="zh-TW" sz="2200" b="1" dirty="0" smtClean="0"/>
            <a:t>102</a:t>
          </a:r>
          <a:r>
            <a:rPr lang="zh-TW" altLang="en-US" sz="2200" b="1" dirty="0" smtClean="0"/>
            <a:t>年</a:t>
          </a:r>
          <a:r>
            <a:rPr lang="en-US" altLang="zh-TW" sz="2200" b="1" dirty="0" smtClean="0"/>
            <a:t>2</a:t>
          </a:r>
          <a:r>
            <a:rPr lang="zh-TW" altLang="en-US" sz="2200" b="1" dirty="0" smtClean="0"/>
            <a:t>月開放資料研討會</a:t>
          </a:r>
          <a:endParaRPr lang="zh-TW" sz="2200" b="1" dirty="0"/>
        </a:p>
      </dgm:t>
    </dgm:pt>
    <dgm:pt modelId="{B3C90F81-0C86-4F1C-B05F-A9FC642B0355}" type="parTrans" cxnId="{B852E8A0-6E59-4D7B-BAFF-76F77C0075AB}">
      <dgm:prSet/>
      <dgm:spPr/>
      <dgm:t>
        <a:bodyPr/>
        <a:lstStyle/>
        <a:p>
          <a:endParaRPr lang="zh-TW" altLang="en-US"/>
        </a:p>
      </dgm:t>
    </dgm:pt>
    <dgm:pt modelId="{DCEF1181-05C1-4077-A849-0C5E4B93594A}" type="sibTrans" cxnId="{B852E8A0-6E59-4D7B-BAFF-76F77C0075AB}">
      <dgm:prSet/>
      <dgm:spPr/>
      <dgm:t>
        <a:bodyPr/>
        <a:lstStyle/>
        <a:p>
          <a:endParaRPr lang="zh-TW" altLang="en-US"/>
        </a:p>
      </dgm:t>
    </dgm:pt>
    <dgm:pt modelId="{EC3F2E07-6404-432E-A1CA-F30ED7EB7F1F}" type="pres">
      <dgm:prSet presAssocID="{F9431BB6-5D37-4B90-AAD4-4AD19CD6512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078AAE7F-D279-4366-843A-5BCF76D5C986}" type="pres">
      <dgm:prSet presAssocID="{F9431BB6-5D37-4B90-AAD4-4AD19CD65121}" presName="arrow" presStyleLbl="bgShp" presStyleIdx="0" presStyleCnt="1" custScaleY="63875" custLinFactNeighborX="-277" custLinFactNeighborY="313"/>
      <dgm:spPr/>
      <dgm:t>
        <a:bodyPr/>
        <a:lstStyle/>
        <a:p>
          <a:endParaRPr lang="zh-TW" altLang="en-US"/>
        </a:p>
      </dgm:t>
    </dgm:pt>
    <dgm:pt modelId="{765A01FE-0D8E-4364-834E-9803A5D00286}" type="pres">
      <dgm:prSet presAssocID="{F9431BB6-5D37-4B90-AAD4-4AD19CD65121}" presName="points" presStyleCnt="0"/>
      <dgm:spPr/>
    </dgm:pt>
    <dgm:pt modelId="{B22AE6BA-F8B9-4C00-85BE-554362ECD890}" type="pres">
      <dgm:prSet presAssocID="{39E342DC-C581-466F-B8D7-2E18A1A910F5}" presName="compositeA" presStyleCnt="0"/>
      <dgm:spPr/>
    </dgm:pt>
    <dgm:pt modelId="{99541160-2FAA-466F-9845-1CC2A3FFAFC2}" type="pres">
      <dgm:prSet presAssocID="{39E342DC-C581-466F-B8D7-2E18A1A910F5}" presName="textA" presStyleLbl="revTx" presStyleIdx="0" presStyleCnt="5" custScaleX="330473" custScaleY="103137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B24CD3BE-377B-474C-BC1E-23ABD251FF06}" type="pres">
      <dgm:prSet presAssocID="{39E342DC-C581-466F-B8D7-2E18A1A910F5}" presName="circleA" presStyleLbl="node1" presStyleIdx="0" presStyleCnt="5"/>
      <dgm:spPr/>
    </dgm:pt>
    <dgm:pt modelId="{9DD1CED6-6FA9-4ED4-84F1-048D7B0572E9}" type="pres">
      <dgm:prSet presAssocID="{39E342DC-C581-466F-B8D7-2E18A1A910F5}" presName="spaceA" presStyleCnt="0"/>
      <dgm:spPr/>
    </dgm:pt>
    <dgm:pt modelId="{44CCD95A-8F14-47BB-A682-9DCA900E1449}" type="pres">
      <dgm:prSet presAssocID="{DCEF1181-05C1-4077-A849-0C5E4B93594A}" presName="space" presStyleCnt="0"/>
      <dgm:spPr/>
    </dgm:pt>
    <dgm:pt modelId="{F8B90855-C988-4112-B97C-E4575FDD8929}" type="pres">
      <dgm:prSet presAssocID="{3B14FC6D-8AAF-4244-B8EE-2AB5E6E325B0}" presName="compositeB" presStyleCnt="0"/>
      <dgm:spPr/>
    </dgm:pt>
    <dgm:pt modelId="{7B5886F3-159A-45A2-B699-0C6520F3E40C}" type="pres">
      <dgm:prSet presAssocID="{3B14FC6D-8AAF-4244-B8EE-2AB5E6E325B0}" presName="textB" presStyleLbl="revTx" presStyleIdx="1" presStyleCnt="5" custScaleX="395862" custScaleY="92367" custLinFactNeighborX="-6668" custLinFactNeighborY="-136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A6990C0E-2119-4F0F-AAC1-48D2604D1ED2}" type="pres">
      <dgm:prSet presAssocID="{3B14FC6D-8AAF-4244-B8EE-2AB5E6E325B0}" presName="circleB" presStyleLbl="node1" presStyleIdx="1" presStyleCnt="5"/>
      <dgm:spPr/>
      <dgm:t>
        <a:bodyPr/>
        <a:lstStyle/>
        <a:p>
          <a:endParaRPr lang="zh-TW" altLang="en-US"/>
        </a:p>
      </dgm:t>
    </dgm:pt>
    <dgm:pt modelId="{89FAFCC3-1510-486F-B89F-934A40F02489}" type="pres">
      <dgm:prSet presAssocID="{3B14FC6D-8AAF-4244-B8EE-2AB5E6E325B0}" presName="spaceB" presStyleCnt="0"/>
      <dgm:spPr/>
    </dgm:pt>
    <dgm:pt modelId="{4F715662-7877-4BCA-9107-E026AAFA2724}" type="pres">
      <dgm:prSet presAssocID="{329D7C71-A38B-4CB0-8C32-E94589179751}" presName="space" presStyleCnt="0"/>
      <dgm:spPr/>
    </dgm:pt>
    <dgm:pt modelId="{FAAC95D3-DAB6-460A-B9B0-436C682E1E1F}" type="pres">
      <dgm:prSet presAssocID="{9324AABE-DD88-4026-85BC-B51D3BD7674E}" presName="compositeA" presStyleCnt="0"/>
      <dgm:spPr/>
    </dgm:pt>
    <dgm:pt modelId="{AE997FF4-FDC6-4419-A3EA-F1C12DD516E1}" type="pres">
      <dgm:prSet presAssocID="{9324AABE-DD88-4026-85BC-B51D3BD7674E}" presName="textA" presStyleLbl="revTx" presStyleIdx="2" presStyleCnt="5" custScaleX="335486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FE00433B-428F-45CF-9BC2-E578B835F1BA}" type="pres">
      <dgm:prSet presAssocID="{9324AABE-DD88-4026-85BC-B51D3BD7674E}" presName="circleA" presStyleLbl="node1" presStyleIdx="2" presStyleCnt="5"/>
      <dgm:spPr/>
    </dgm:pt>
    <dgm:pt modelId="{741D05A1-8348-4BCF-8430-A61014B406A7}" type="pres">
      <dgm:prSet presAssocID="{9324AABE-DD88-4026-85BC-B51D3BD7674E}" presName="spaceA" presStyleCnt="0"/>
      <dgm:spPr/>
    </dgm:pt>
    <dgm:pt modelId="{16F400A3-89E0-4DC6-8C07-06D652EB74C4}" type="pres">
      <dgm:prSet presAssocID="{00825814-52DE-4BC5-AFF8-1494331DF2C4}" presName="space" presStyleCnt="0"/>
      <dgm:spPr/>
    </dgm:pt>
    <dgm:pt modelId="{644826D5-2246-4455-AB26-DCD7DF67B0F9}" type="pres">
      <dgm:prSet presAssocID="{340F7879-D2DE-415B-904E-3890AD513A24}" presName="compositeB" presStyleCnt="0"/>
      <dgm:spPr/>
    </dgm:pt>
    <dgm:pt modelId="{37B9BBAC-752F-4FDF-BB73-78CC104F2F4D}" type="pres">
      <dgm:prSet presAssocID="{340F7879-D2DE-415B-904E-3890AD513A24}" presName="textB" presStyleLbl="revTx" presStyleIdx="3" presStyleCnt="5" custScaleX="23433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DAF57AC-587F-4F73-9490-D01F49A0F78C}" type="pres">
      <dgm:prSet presAssocID="{340F7879-D2DE-415B-904E-3890AD513A24}" presName="circleB" presStyleLbl="node1" presStyleIdx="3" presStyleCnt="5"/>
      <dgm:spPr/>
    </dgm:pt>
    <dgm:pt modelId="{9A62DDAB-0440-418A-B2C0-1C5B09D663C3}" type="pres">
      <dgm:prSet presAssocID="{340F7879-D2DE-415B-904E-3890AD513A24}" presName="spaceB" presStyleCnt="0"/>
      <dgm:spPr/>
    </dgm:pt>
    <dgm:pt modelId="{87450BB6-5919-4F43-A763-5FA132989F1A}" type="pres">
      <dgm:prSet presAssocID="{FD13BEDB-5ACF-4792-8059-FA7BA2FE3678}" presName="space" presStyleCnt="0"/>
      <dgm:spPr/>
    </dgm:pt>
    <dgm:pt modelId="{D71B4D09-23D7-4450-86BE-F601D11A43D5}" type="pres">
      <dgm:prSet presAssocID="{6949B054-B148-4499-A70C-BFB2242548B8}" presName="compositeA" presStyleCnt="0"/>
      <dgm:spPr/>
    </dgm:pt>
    <dgm:pt modelId="{BBBF2A3B-F366-48A0-B0BD-DACAA5D4E97B}" type="pres">
      <dgm:prSet presAssocID="{6949B054-B148-4499-A70C-BFB2242548B8}" presName="textA" presStyleLbl="revTx" presStyleIdx="4" presStyleCnt="5" custScaleX="29532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DA0C4017-C179-4432-A8AF-C7BE59E0D74A}" type="pres">
      <dgm:prSet presAssocID="{6949B054-B148-4499-A70C-BFB2242548B8}" presName="circleA" presStyleLbl="node1" presStyleIdx="4" presStyleCnt="5"/>
      <dgm:spPr/>
    </dgm:pt>
    <dgm:pt modelId="{543BDB1B-D358-431D-8D19-1CAE26940247}" type="pres">
      <dgm:prSet presAssocID="{6949B054-B148-4499-A70C-BFB2242548B8}" presName="spaceA" presStyleCnt="0"/>
      <dgm:spPr/>
    </dgm:pt>
  </dgm:ptLst>
  <dgm:cxnLst>
    <dgm:cxn modelId="{5D3D3B66-9E7A-4E5F-A42F-31181E70DCC4}" type="presOf" srcId="{3B14FC6D-8AAF-4244-B8EE-2AB5E6E325B0}" destId="{7B5886F3-159A-45A2-B699-0C6520F3E40C}" srcOrd="0" destOrd="0" presId="urn:microsoft.com/office/officeart/2005/8/layout/hProcess11"/>
    <dgm:cxn modelId="{E8A0F7A9-3086-40CB-AAC8-23C86BC4E4E9}" srcId="{F9431BB6-5D37-4B90-AAD4-4AD19CD65121}" destId="{340F7879-D2DE-415B-904E-3890AD513A24}" srcOrd="3" destOrd="0" parTransId="{9B2F0087-2316-462A-8857-18A01503C71D}" sibTransId="{FD13BEDB-5ACF-4792-8059-FA7BA2FE3678}"/>
    <dgm:cxn modelId="{64B74F69-16EC-4A80-A2FC-02EA1D9FC1F6}" srcId="{F9431BB6-5D37-4B90-AAD4-4AD19CD65121}" destId="{6949B054-B148-4499-A70C-BFB2242548B8}" srcOrd="4" destOrd="0" parTransId="{6E1D2497-BFA6-4666-9757-A2D621FEF0F9}" sibTransId="{5A67B0E5-6954-4B8B-BE78-48D660AD3A9E}"/>
    <dgm:cxn modelId="{61DB5C5E-9B85-434D-88A5-C944322E94EB}" srcId="{F9431BB6-5D37-4B90-AAD4-4AD19CD65121}" destId="{9324AABE-DD88-4026-85BC-B51D3BD7674E}" srcOrd="2" destOrd="0" parTransId="{7C51D934-DE5E-4780-810C-EFA6AF7C8800}" sibTransId="{00825814-52DE-4BC5-AFF8-1494331DF2C4}"/>
    <dgm:cxn modelId="{F1680A28-91BC-4E88-8E9C-072A5B2C7511}" type="presOf" srcId="{39E342DC-C581-466F-B8D7-2E18A1A910F5}" destId="{99541160-2FAA-466F-9845-1CC2A3FFAFC2}" srcOrd="0" destOrd="0" presId="urn:microsoft.com/office/officeart/2005/8/layout/hProcess11"/>
    <dgm:cxn modelId="{B852E8A0-6E59-4D7B-BAFF-76F77C0075AB}" srcId="{F9431BB6-5D37-4B90-AAD4-4AD19CD65121}" destId="{39E342DC-C581-466F-B8D7-2E18A1A910F5}" srcOrd="0" destOrd="0" parTransId="{B3C90F81-0C86-4F1C-B05F-A9FC642B0355}" sibTransId="{DCEF1181-05C1-4077-A849-0C5E4B93594A}"/>
    <dgm:cxn modelId="{46262627-1DFF-44BE-8D0C-D02EF5C612F6}" type="presOf" srcId="{340F7879-D2DE-415B-904E-3890AD513A24}" destId="{37B9BBAC-752F-4FDF-BB73-78CC104F2F4D}" srcOrd="0" destOrd="0" presId="urn:microsoft.com/office/officeart/2005/8/layout/hProcess11"/>
    <dgm:cxn modelId="{74F241A2-A38E-4ECF-BD5B-443E06C79A8C}" type="presOf" srcId="{F9431BB6-5D37-4B90-AAD4-4AD19CD65121}" destId="{EC3F2E07-6404-432E-A1CA-F30ED7EB7F1F}" srcOrd="0" destOrd="0" presId="urn:microsoft.com/office/officeart/2005/8/layout/hProcess11"/>
    <dgm:cxn modelId="{64E9E105-0E0B-425C-9AB6-6DE72A20CD86}" srcId="{F9431BB6-5D37-4B90-AAD4-4AD19CD65121}" destId="{3B14FC6D-8AAF-4244-B8EE-2AB5E6E325B0}" srcOrd="1" destOrd="0" parTransId="{9BBACE4D-0FEF-4D2B-8395-24BAC27E553A}" sibTransId="{329D7C71-A38B-4CB0-8C32-E94589179751}"/>
    <dgm:cxn modelId="{80B3F66A-8CE1-4A1F-ABDE-F4468FFBAE1D}" type="presOf" srcId="{9324AABE-DD88-4026-85BC-B51D3BD7674E}" destId="{AE997FF4-FDC6-4419-A3EA-F1C12DD516E1}" srcOrd="0" destOrd="0" presId="urn:microsoft.com/office/officeart/2005/8/layout/hProcess11"/>
    <dgm:cxn modelId="{6737D14B-4102-429A-BF61-3B80786AC971}" type="presOf" srcId="{6949B054-B148-4499-A70C-BFB2242548B8}" destId="{BBBF2A3B-F366-48A0-B0BD-DACAA5D4E97B}" srcOrd="0" destOrd="0" presId="urn:microsoft.com/office/officeart/2005/8/layout/hProcess11"/>
    <dgm:cxn modelId="{D4690CB3-66E9-48F2-963D-F8221512DAF3}" type="presParOf" srcId="{EC3F2E07-6404-432E-A1CA-F30ED7EB7F1F}" destId="{078AAE7F-D279-4366-843A-5BCF76D5C986}" srcOrd="0" destOrd="0" presId="urn:microsoft.com/office/officeart/2005/8/layout/hProcess11"/>
    <dgm:cxn modelId="{64475AE5-2E24-4E55-944A-06F81DA0F508}" type="presParOf" srcId="{EC3F2E07-6404-432E-A1CA-F30ED7EB7F1F}" destId="{765A01FE-0D8E-4364-834E-9803A5D00286}" srcOrd="1" destOrd="0" presId="urn:microsoft.com/office/officeart/2005/8/layout/hProcess11"/>
    <dgm:cxn modelId="{1450D690-53F5-4813-A402-02344EA32B86}" type="presParOf" srcId="{765A01FE-0D8E-4364-834E-9803A5D00286}" destId="{B22AE6BA-F8B9-4C00-85BE-554362ECD890}" srcOrd="0" destOrd="0" presId="urn:microsoft.com/office/officeart/2005/8/layout/hProcess11"/>
    <dgm:cxn modelId="{BA082CCB-EF44-42FC-BF3C-1E034AACF480}" type="presParOf" srcId="{B22AE6BA-F8B9-4C00-85BE-554362ECD890}" destId="{99541160-2FAA-466F-9845-1CC2A3FFAFC2}" srcOrd="0" destOrd="0" presId="urn:microsoft.com/office/officeart/2005/8/layout/hProcess11"/>
    <dgm:cxn modelId="{0344053C-B8CD-4D69-A55C-A17FB688EAD9}" type="presParOf" srcId="{B22AE6BA-F8B9-4C00-85BE-554362ECD890}" destId="{B24CD3BE-377B-474C-BC1E-23ABD251FF06}" srcOrd="1" destOrd="0" presId="urn:microsoft.com/office/officeart/2005/8/layout/hProcess11"/>
    <dgm:cxn modelId="{349D5A37-38F4-414B-8440-E739C8891191}" type="presParOf" srcId="{B22AE6BA-F8B9-4C00-85BE-554362ECD890}" destId="{9DD1CED6-6FA9-4ED4-84F1-048D7B0572E9}" srcOrd="2" destOrd="0" presId="urn:microsoft.com/office/officeart/2005/8/layout/hProcess11"/>
    <dgm:cxn modelId="{FEB00AAE-C60F-4E58-AC23-3166654E1AED}" type="presParOf" srcId="{765A01FE-0D8E-4364-834E-9803A5D00286}" destId="{44CCD95A-8F14-47BB-A682-9DCA900E1449}" srcOrd="1" destOrd="0" presId="urn:microsoft.com/office/officeart/2005/8/layout/hProcess11"/>
    <dgm:cxn modelId="{FC74A15A-72DE-434F-800D-29383678376A}" type="presParOf" srcId="{765A01FE-0D8E-4364-834E-9803A5D00286}" destId="{F8B90855-C988-4112-B97C-E4575FDD8929}" srcOrd="2" destOrd="0" presId="urn:microsoft.com/office/officeart/2005/8/layout/hProcess11"/>
    <dgm:cxn modelId="{C9EC9A6D-FBF4-436A-AA05-DE3DCF2CF359}" type="presParOf" srcId="{F8B90855-C988-4112-B97C-E4575FDD8929}" destId="{7B5886F3-159A-45A2-B699-0C6520F3E40C}" srcOrd="0" destOrd="0" presId="urn:microsoft.com/office/officeart/2005/8/layout/hProcess11"/>
    <dgm:cxn modelId="{C188DEAE-B766-411E-9CE0-415804D35E56}" type="presParOf" srcId="{F8B90855-C988-4112-B97C-E4575FDD8929}" destId="{A6990C0E-2119-4F0F-AAC1-48D2604D1ED2}" srcOrd="1" destOrd="0" presId="urn:microsoft.com/office/officeart/2005/8/layout/hProcess11"/>
    <dgm:cxn modelId="{8EA6192B-E41A-41DB-BC23-CD58B2223474}" type="presParOf" srcId="{F8B90855-C988-4112-B97C-E4575FDD8929}" destId="{89FAFCC3-1510-486F-B89F-934A40F02489}" srcOrd="2" destOrd="0" presId="urn:microsoft.com/office/officeart/2005/8/layout/hProcess11"/>
    <dgm:cxn modelId="{5BE30BD6-98E2-4937-A515-7E4062DDAA8C}" type="presParOf" srcId="{765A01FE-0D8E-4364-834E-9803A5D00286}" destId="{4F715662-7877-4BCA-9107-E026AAFA2724}" srcOrd="3" destOrd="0" presId="urn:microsoft.com/office/officeart/2005/8/layout/hProcess11"/>
    <dgm:cxn modelId="{0E3DCA3C-97EE-435C-922A-6D29E700ADB8}" type="presParOf" srcId="{765A01FE-0D8E-4364-834E-9803A5D00286}" destId="{FAAC95D3-DAB6-460A-B9B0-436C682E1E1F}" srcOrd="4" destOrd="0" presId="urn:microsoft.com/office/officeart/2005/8/layout/hProcess11"/>
    <dgm:cxn modelId="{B9EC5AC8-F467-499F-86C6-0B81181EBDC2}" type="presParOf" srcId="{FAAC95D3-DAB6-460A-B9B0-436C682E1E1F}" destId="{AE997FF4-FDC6-4419-A3EA-F1C12DD516E1}" srcOrd="0" destOrd="0" presId="urn:microsoft.com/office/officeart/2005/8/layout/hProcess11"/>
    <dgm:cxn modelId="{BB3B0FB3-851B-4140-A8A3-E951A5368CC9}" type="presParOf" srcId="{FAAC95D3-DAB6-460A-B9B0-436C682E1E1F}" destId="{FE00433B-428F-45CF-9BC2-E578B835F1BA}" srcOrd="1" destOrd="0" presId="urn:microsoft.com/office/officeart/2005/8/layout/hProcess11"/>
    <dgm:cxn modelId="{58382E21-8F7E-45C2-B20D-791B599D0F58}" type="presParOf" srcId="{FAAC95D3-DAB6-460A-B9B0-436C682E1E1F}" destId="{741D05A1-8348-4BCF-8430-A61014B406A7}" srcOrd="2" destOrd="0" presId="urn:microsoft.com/office/officeart/2005/8/layout/hProcess11"/>
    <dgm:cxn modelId="{3FEF3525-0F3F-43B2-96BF-419DFD3F7257}" type="presParOf" srcId="{765A01FE-0D8E-4364-834E-9803A5D00286}" destId="{16F400A3-89E0-4DC6-8C07-06D652EB74C4}" srcOrd="5" destOrd="0" presId="urn:microsoft.com/office/officeart/2005/8/layout/hProcess11"/>
    <dgm:cxn modelId="{55B13C36-5498-40B2-AA53-B56D2C6EC469}" type="presParOf" srcId="{765A01FE-0D8E-4364-834E-9803A5D00286}" destId="{644826D5-2246-4455-AB26-DCD7DF67B0F9}" srcOrd="6" destOrd="0" presId="urn:microsoft.com/office/officeart/2005/8/layout/hProcess11"/>
    <dgm:cxn modelId="{B93C7D83-75D8-4A53-AE9C-41720D1F6FB2}" type="presParOf" srcId="{644826D5-2246-4455-AB26-DCD7DF67B0F9}" destId="{37B9BBAC-752F-4FDF-BB73-78CC104F2F4D}" srcOrd="0" destOrd="0" presId="urn:microsoft.com/office/officeart/2005/8/layout/hProcess11"/>
    <dgm:cxn modelId="{9A0C098B-A78F-49EF-985B-DBB75F086D40}" type="presParOf" srcId="{644826D5-2246-4455-AB26-DCD7DF67B0F9}" destId="{7DAF57AC-587F-4F73-9490-D01F49A0F78C}" srcOrd="1" destOrd="0" presId="urn:microsoft.com/office/officeart/2005/8/layout/hProcess11"/>
    <dgm:cxn modelId="{EB453F7C-4200-434A-9726-F59674EF90BA}" type="presParOf" srcId="{644826D5-2246-4455-AB26-DCD7DF67B0F9}" destId="{9A62DDAB-0440-418A-B2C0-1C5B09D663C3}" srcOrd="2" destOrd="0" presId="urn:microsoft.com/office/officeart/2005/8/layout/hProcess11"/>
    <dgm:cxn modelId="{E1D469D5-E858-4BBE-82D6-1423E664712D}" type="presParOf" srcId="{765A01FE-0D8E-4364-834E-9803A5D00286}" destId="{87450BB6-5919-4F43-A763-5FA132989F1A}" srcOrd="7" destOrd="0" presId="urn:microsoft.com/office/officeart/2005/8/layout/hProcess11"/>
    <dgm:cxn modelId="{F4CBD950-3D9D-43F5-84C9-7EB6C0A83C97}" type="presParOf" srcId="{765A01FE-0D8E-4364-834E-9803A5D00286}" destId="{D71B4D09-23D7-4450-86BE-F601D11A43D5}" srcOrd="8" destOrd="0" presId="urn:microsoft.com/office/officeart/2005/8/layout/hProcess11"/>
    <dgm:cxn modelId="{23AB1471-FDAD-4012-9337-7A4071E55541}" type="presParOf" srcId="{D71B4D09-23D7-4450-86BE-F601D11A43D5}" destId="{BBBF2A3B-F366-48A0-B0BD-DACAA5D4E97B}" srcOrd="0" destOrd="0" presId="urn:microsoft.com/office/officeart/2005/8/layout/hProcess11"/>
    <dgm:cxn modelId="{6E2AB582-9F43-453A-BAC8-B965DCEB9B12}" type="presParOf" srcId="{D71B4D09-23D7-4450-86BE-F601D11A43D5}" destId="{DA0C4017-C179-4432-A8AF-C7BE59E0D74A}" srcOrd="1" destOrd="0" presId="urn:microsoft.com/office/officeart/2005/8/layout/hProcess11"/>
    <dgm:cxn modelId="{93F6209D-1797-4803-A4DB-3D8E96A28E26}" type="presParOf" srcId="{D71B4D09-23D7-4450-86BE-F601D11A43D5}" destId="{543BDB1B-D358-431D-8D19-1CAE26940247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845B174-B8ED-4C7B-A602-273F05C77A12}" type="doc">
      <dgm:prSet loTypeId="urn:microsoft.com/office/officeart/2005/8/layout/target3" loCatId="list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zh-TW" altLang="en-US"/>
        </a:p>
      </dgm:t>
    </dgm:pt>
    <dgm:pt modelId="{EC3F4B89-EC53-4D03-A445-ADFABA42E1BE}">
      <dgm:prSet phldrT="[文字]"/>
      <dgm:spPr>
        <a:solidFill>
          <a:srgbClr val="FF9966"/>
        </a:solidFill>
        <a:ln>
          <a:noFill/>
        </a:ln>
      </dgm:spPr>
      <dgm:t>
        <a:bodyPr/>
        <a:lstStyle/>
        <a:p>
          <a:r>
            <a:rPr lang="zh-TW" altLang="en-US" dirty="0" smtClean="0"/>
            <a:t>北部地區</a:t>
          </a:r>
          <a:r>
            <a:rPr lang="en-US" altLang="zh-TW" dirty="0" smtClean="0"/>
            <a:t/>
          </a:r>
          <a:br>
            <a:rPr lang="en-US" altLang="zh-TW" dirty="0" smtClean="0"/>
          </a:br>
          <a:r>
            <a:rPr lang="en-US" altLang="zh-TW" dirty="0" smtClean="0"/>
            <a:t>  (</a:t>
          </a:r>
          <a:r>
            <a:rPr lang="zh-TW" altLang="en-US" dirty="0" smtClean="0"/>
            <a:t>總管理處</a:t>
          </a:r>
          <a:r>
            <a:rPr lang="en-US" altLang="zh-TW" dirty="0" smtClean="0"/>
            <a:t>)</a:t>
          </a:r>
          <a:endParaRPr lang="zh-TW" altLang="en-US" dirty="0"/>
        </a:p>
      </dgm:t>
    </dgm:pt>
    <dgm:pt modelId="{7FA7169F-9197-45C2-B71F-621E369CF840}" type="parTrans" cxnId="{A9024EB9-F818-47B6-B0CC-5ED0AFA3C707}">
      <dgm:prSet/>
      <dgm:spPr/>
      <dgm:t>
        <a:bodyPr/>
        <a:lstStyle/>
        <a:p>
          <a:endParaRPr lang="zh-TW" altLang="en-US"/>
        </a:p>
      </dgm:t>
    </dgm:pt>
    <dgm:pt modelId="{0617EB73-C8A4-40A9-B4B9-7DA9584F6EC8}" type="sibTrans" cxnId="{A9024EB9-F818-47B6-B0CC-5ED0AFA3C707}">
      <dgm:prSet/>
      <dgm:spPr/>
      <dgm:t>
        <a:bodyPr/>
        <a:lstStyle/>
        <a:p>
          <a:endParaRPr lang="zh-TW" altLang="en-US"/>
        </a:p>
      </dgm:t>
    </dgm:pt>
    <dgm:pt modelId="{C71B4A49-2075-418B-BCA2-67261E67A198}">
      <dgm:prSet phldrT="[文字]"/>
      <dgm:spPr/>
      <dgm:t>
        <a:bodyPr/>
        <a:lstStyle/>
        <a:p>
          <a:r>
            <a:rPr lang="en-US" altLang="zh-TW" dirty="0" smtClean="0"/>
            <a:t>9</a:t>
          </a:r>
          <a:r>
            <a:rPr lang="zh-TW" altLang="en-US" dirty="0" smtClean="0"/>
            <a:t>月</a:t>
          </a:r>
          <a:r>
            <a:rPr lang="en-US" altLang="zh-TW" dirty="0" smtClean="0"/>
            <a:t>16</a:t>
          </a:r>
          <a:r>
            <a:rPr lang="zh-TW" altLang="en-US" dirty="0" smtClean="0"/>
            <a:t>、</a:t>
          </a:r>
          <a:r>
            <a:rPr lang="en-US" altLang="zh-TW" dirty="0" smtClean="0"/>
            <a:t>23</a:t>
          </a:r>
          <a:r>
            <a:rPr lang="zh-TW" altLang="en-US" dirty="0" smtClean="0"/>
            <a:t>日</a:t>
          </a:r>
          <a:r>
            <a:rPr lang="en-US" altLang="zh-TW" dirty="0" smtClean="0"/>
            <a:t>2</a:t>
          </a:r>
          <a:r>
            <a:rPr lang="zh-TW" altLang="en-US" dirty="0" smtClean="0"/>
            <a:t>場</a:t>
          </a:r>
          <a:endParaRPr lang="zh-TW" altLang="en-US" dirty="0"/>
        </a:p>
      </dgm:t>
    </dgm:pt>
    <dgm:pt modelId="{FBACC81E-081D-4732-89D5-27BF2E39C4A6}" type="parTrans" cxnId="{9B5174DA-7F77-45FD-BC02-239218E156F7}">
      <dgm:prSet/>
      <dgm:spPr/>
      <dgm:t>
        <a:bodyPr/>
        <a:lstStyle/>
        <a:p>
          <a:endParaRPr lang="zh-TW" altLang="en-US"/>
        </a:p>
      </dgm:t>
    </dgm:pt>
    <dgm:pt modelId="{E130F006-EBB8-4E8D-9EBD-8F9846BF8FA5}" type="sibTrans" cxnId="{9B5174DA-7F77-45FD-BC02-239218E156F7}">
      <dgm:prSet/>
      <dgm:spPr/>
      <dgm:t>
        <a:bodyPr/>
        <a:lstStyle/>
        <a:p>
          <a:endParaRPr lang="zh-TW" altLang="en-US"/>
        </a:p>
      </dgm:t>
    </dgm:pt>
    <dgm:pt modelId="{F2C88356-8E2D-46FA-8CDC-265C1E1A8CD5}">
      <dgm:prSet phldrT="[文字]"/>
      <dgm:spPr/>
      <dgm:t>
        <a:bodyPr/>
        <a:lstStyle/>
        <a:p>
          <a:r>
            <a:rPr lang="zh-TW" altLang="en-US" dirty="0" smtClean="0"/>
            <a:t>研習</a:t>
          </a:r>
          <a:r>
            <a:rPr lang="en-US" altLang="zh-TW" dirty="0" smtClean="0"/>
            <a:t>60</a:t>
          </a:r>
          <a:r>
            <a:rPr lang="zh-TW" altLang="en-US" dirty="0" smtClean="0"/>
            <a:t>人次</a:t>
          </a:r>
          <a:endParaRPr lang="zh-TW" altLang="en-US" dirty="0"/>
        </a:p>
      </dgm:t>
    </dgm:pt>
    <dgm:pt modelId="{D748CC38-715E-4EFE-8478-A7634A4A4098}" type="parTrans" cxnId="{7D655A05-3318-495A-8406-082178993EB4}">
      <dgm:prSet/>
      <dgm:spPr/>
      <dgm:t>
        <a:bodyPr/>
        <a:lstStyle/>
        <a:p>
          <a:endParaRPr lang="zh-TW" altLang="en-US"/>
        </a:p>
      </dgm:t>
    </dgm:pt>
    <dgm:pt modelId="{7CFB0302-FD18-4228-91B3-661AAFC08FF6}" type="sibTrans" cxnId="{7D655A05-3318-495A-8406-082178993EB4}">
      <dgm:prSet/>
      <dgm:spPr/>
      <dgm:t>
        <a:bodyPr/>
        <a:lstStyle/>
        <a:p>
          <a:endParaRPr lang="zh-TW" altLang="en-US"/>
        </a:p>
      </dgm:t>
    </dgm:pt>
    <dgm:pt modelId="{8ABDBB7C-4925-48AB-8017-C24A059ACC69}">
      <dgm:prSet phldrT="[文字]"/>
      <dgm:spPr>
        <a:solidFill>
          <a:srgbClr val="FFFF00"/>
        </a:solidFill>
        <a:ln>
          <a:noFill/>
        </a:ln>
      </dgm:spPr>
      <dgm:t>
        <a:bodyPr/>
        <a:lstStyle/>
        <a:p>
          <a:r>
            <a:rPr lang="zh-TW" altLang="en-US" dirty="0" smtClean="0"/>
            <a:t>中部地區</a:t>
          </a:r>
          <a:r>
            <a:rPr lang="en-US" altLang="zh-TW" dirty="0" smtClean="0"/>
            <a:t/>
          </a:r>
          <a:br>
            <a:rPr lang="en-US" altLang="zh-TW" dirty="0" smtClean="0"/>
          </a:br>
          <a:r>
            <a:rPr lang="en-US" altLang="zh-TW" dirty="0" smtClean="0"/>
            <a:t>   (</a:t>
          </a:r>
          <a:r>
            <a:rPr lang="zh-TW" altLang="en-US" dirty="0" smtClean="0"/>
            <a:t>台中區處</a:t>
          </a:r>
          <a:r>
            <a:rPr lang="en-US" altLang="zh-TW" dirty="0" smtClean="0"/>
            <a:t>)</a:t>
          </a:r>
          <a:endParaRPr lang="zh-TW" altLang="en-US" dirty="0"/>
        </a:p>
      </dgm:t>
    </dgm:pt>
    <dgm:pt modelId="{7F84A5B0-8895-48F3-ADEB-140844DB169D}" type="parTrans" cxnId="{35D86CA1-DC5E-4195-91C6-116F280767CD}">
      <dgm:prSet/>
      <dgm:spPr/>
      <dgm:t>
        <a:bodyPr/>
        <a:lstStyle/>
        <a:p>
          <a:endParaRPr lang="zh-TW" altLang="en-US"/>
        </a:p>
      </dgm:t>
    </dgm:pt>
    <dgm:pt modelId="{63F872C5-2A48-4CDC-90C9-A022129D8A2C}" type="sibTrans" cxnId="{35D86CA1-DC5E-4195-91C6-116F280767CD}">
      <dgm:prSet/>
      <dgm:spPr/>
      <dgm:t>
        <a:bodyPr/>
        <a:lstStyle/>
        <a:p>
          <a:endParaRPr lang="zh-TW" altLang="en-US"/>
        </a:p>
      </dgm:t>
    </dgm:pt>
    <dgm:pt modelId="{989C2415-9FE6-4BDA-A7B0-76D539DA3897}">
      <dgm:prSet phldrT="[文字]"/>
      <dgm:spPr/>
      <dgm:t>
        <a:bodyPr/>
        <a:lstStyle/>
        <a:p>
          <a:r>
            <a:rPr lang="en-US" altLang="zh-TW" dirty="0" smtClean="0"/>
            <a:t>10</a:t>
          </a:r>
          <a:r>
            <a:rPr lang="zh-TW" altLang="en-US" dirty="0" smtClean="0"/>
            <a:t>月</a:t>
          </a:r>
          <a:r>
            <a:rPr lang="en-US" altLang="zh-TW" dirty="0" smtClean="0"/>
            <a:t>6</a:t>
          </a:r>
          <a:r>
            <a:rPr lang="zh-TW" altLang="en-US" dirty="0" smtClean="0"/>
            <a:t>日</a:t>
          </a:r>
          <a:endParaRPr lang="zh-TW" altLang="en-US" dirty="0"/>
        </a:p>
      </dgm:t>
    </dgm:pt>
    <dgm:pt modelId="{DEF30C9D-0200-42C5-B3C7-0C3D94332A77}" type="parTrans" cxnId="{E8DAAC9B-A3B9-43B9-B34A-F4F4BF933C59}">
      <dgm:prSet/>
      <dgm:spPr/>
      <dgm:t>
        <a:bodyPr/>
        <a:lstStyle/>
        <a:p>
          <a:endParaRPr lang="zh-TW" altLang="en-US"/>
        </a:p>
      </dgm:t>
    </dgm:pt>
    <dgm:pt modelId="{581439B6-9B46-489F-BDE2-E8E95B1A52B7}" type="sibTrans" cxnId="{E8DAAC9B-A3B9-43B9-B34A-F4F4BF933C59}">
      <dgm:prSet/>
      <dgm:spPr/>
      <dgm:t>
        <a:bodyPr/>
        <a:lstStyle/>
        <a:p>
          <a:endParaRPr lang="zh-TW" altLang="en-US"/>
        </a:p>
      </dgm:t>
    </dgm:pt>
    <dgm:pt modelId="{10B592BF-49C9-4915-B610-22AAC4D9F875}">
      <dgm:prSet phldrT="[文字]"/>
      <dgm:spPr/>
      <dgm:t>
        <a:bodyPr/>
        <a:lstStyle/>
        <a:p>
          <a:r>
            <a:rPr lang="zh-TW" altLang="en-US" dirty="0" smtClean="0"/>
            <a:t>研習</a:t>
          </a:r>
          <a:r>
            <a:rPr lang="en-US" altLang="zh-TW" dirty="0" smtClean="0"/>
            <a:t>20</a:t>
          </a:r>
          <a:r>
            <a:rPr lang="zh-TW" altLang="en-US" dirty="0" smtClean="0"/>
            <a:t>人次</a:t>
          </a:r>
          <a:endParaRPr lang="zh-TW" altLang="en-US" dirty="0"/>
        </a:p>
      </dgm:t>
    </dgm:pt>
    <dgm:pt modelId="{1D8CF804-FC2C-432C-9647-48EB6EAC780D}" type="parTrans" cxnId="{66D7E064-907A-4CB7-B3E5-2ACD3680FEB5}">
      <dgm:prSet/>
      <dgm:spPr/>
      <dgm:t>
        <a:bodyPr/>
        <a:lstStyle/>
        <a:p>
          <a:endParaRPr lang="zh-TW" altLang="en-US"/>
        </a:p>
      </dgm:t>
    </dgm:pt>
    <dgm:pt modelId="{03F148CA-22D4-46E1-9CB8-AA7E1F30440F}" type="sibTrans" cxnId="{66D7E064-907A-4CB7-B3E5-2ACD3680FEB5}">
      <dgm:prSet/>
      <dgm:spPr/>
      <dgm:t>
        <a:bodyPr/>
        <a:lstStyle/>
        <a:p>
          <a:endParaRPr lang="zh-TW" altLang="en-US"/>
        </a:p>
      </dgm:t>
    </dgm:pt>
    <dgm:pt modelId="{A47B7AAF-C4E9-4E6B-8387-84F598E7A75A}">
      <dgm:prSet phldrT="[文字]"/>
      <dgm:spPr>
        <a:solidFill>
          <a:srgbClr val="92D050"/>
        </a:solidFill>
        <a:ln>
          <a:noFill/>
        </a:ln>
      </dgm:spPr>
      <dgm:t>
        <a:bodyPr/>
        <a:lstStyle/>
        <a:p>
          <a:r>
            <a:rPr lang="zh-TW" altLang="en-US" dirty="0" smtClean="0"/>
            <a:t>南部地區</a:t>
          </a:r>
          <a:r>
            <a:rPr lang="en-US" altLang="zh-TW" dirty="0" smtClean="0"/>
            <a:t/>
          </a:r>
          <a:br>
            <a:rPr lang="en-US" altLang="zh-TW" dirty="0" smtClean="0"/>
          </a:br>
          <a:r>
            <a:rPr lang="en-US" altLang="zh-TW" dirty="0" smtClean="0"/>
            <a:t>    (</a:t>
          </a:r>
          <a:r>
            <a:rPr lang="zh-TW" altLang="en-US" dirty="0" smtClean="0"/>
            <a:t>南部電廠</a:t>
          </a:r>
          <a:r>
            <a:rPr lang="en-US" altLang="zh-TW" dirty="0" smtClean="0"/>
            <a:t>)</a:t>
          </a:r>
          <a:endParaRPr lang="zh-TW" altLang="en-US" dirty="0"/>
        </a:p>
      </dgm:t>
    </dgm:pt>
    <dgm:pt modelId="{3EFDB306-9AE3-4932-BBCF-D404A8069C33}" type="parTrans" cxnId="{BC421306-197A-4CFF-B645-CA8599805F61}">
      <dgm:prSet/>
      <dgm:spPr/>
      <dgm:t>
        <a:bodyPr/>
        <a:lstStyle/>
        <a:p>
          <a:endParaRPr lang="zh-TW" altLang="en-US"/>
        </a:p>
      </dgm:t>
    </dgm:pt>
    <dgm:pt modelId="{ADB9262C-4994-4490-AC79-2D38A8AB640A}" type="sibTrans" cxnId="{BC421306-197A-4CFF-B645-CA8599805F61}">
      <dgm:prSet/>
      <dgm:spPr/>
      <dgm:t>
        <a:bodyPr/>
        <a:lstStyle/>
        <a:p>
          <a:endParaRPr lang="zh-TW" altLang="en-US"/>
        </a:p>
      </dgm:t>
    </dgm:pt>
    <dgm:pt modelId="{78EE0E55-6AEB-47D4-8150-16A570603CDF}">
      <dgm:prSet phldrT="[文字]"/>
      <dgm:spPr/>
      <dgm:t>
        <a:bodyPr/>
        <a:lstStyle/>
        <a:p>
          <a:r>
            <a:rPr lang="en-US" altLang="zh-TW" dirty="0" smtClean="0"/>
            <a:t>10</a:t>
          </a:r>
          <a:r>
            <a:rPr lang="zh-TW" altLang="en-US" dirty="0" smtClean="0"/>
            <a:t>月</a:t>
          </a:r>
          <a:r>
            <a:rPr lang="en-US" altLang="zh-TW" dirty="0" smtClean="0"/>
            <a:t>13</a:t>
          </a:r>
          <a:r>
            <a:rPr lang="zh-TW" altLang="en-US" dirty="0" smtClean="0"/>
            <a:t>日</a:t>
          </a:r>
          <a:endParaRPr lang="zh-TW" altLang="en-US" dirty="0"/>
        </a:p>
      </dgm:t>
    </dgm:pt>
    <dgm:pt modelId="{B1C5B45F-0C26-4953-BA2A-735F1862ED90}" type="parTrans" cxnId="{5DD2F698-0D92-4593-AA6A-A459A0B7D021}">
      <dgm:prSet/>
      <dgm:spPr/>
      <dgm:t>
        <a:bodyPr/>
        <a:lstStyle/>
        <a:p>
          <a:endParaRPr lang="zh-TW" altLang="en-US"/>
        </a:p>
      </dgm:t>
    </dgm:pt>
    <dgm:pt modelId="{FC15D772-E6B6-4332-8907-A54EC23D4173}" type="sibTrans" cxnId="{5DD2F698-0D92-4593-AA6A-A459A0B7D021}">
      <dgm:prSet/>
      <dgm:spPr/>
      <dgm:t>
        <a:bodyPr/>
        <a:lstStyle/>
        <a:p>
          <a:endParaRPr lang="zh-TW" altLang="en-US"/>
        </a:p>
      </dgm:t>
    </dgm:pt>
    <dgm:pt modelId="{23748F03-B818-42FC-B8CA-C859A796EDC6}">
      <dgm:prSet phldrT="[文字]"/>
      <dgm:spPr/>
      <dgm:t>
        <a:bodyPr/>
        <a:lstStyle/>
        <a:p>
          <a:r>
            <a:rPr lang="zh-TW" altLang="en-US" dirty="0" smtClean="0"/>
            <a:t>研習</a:t>
          </a:r>
          <a:r>
            <a:rPr lang="en-US" altLang="zh-TW" dirty="0" smtClean="0"/>
            <a:t>22</a:t>
          </a:r>
          <a:r>
            <a:rPr lang="zh-TW" altLang="en-US" dirty="0" smtClean="0"/>
            <a:t>人次</a:t>
          </a:r>
          <a:endParaRPr lang="zh-TW" altLang="en-US" dirty="0"/>
        </a:p>
      </dgm:t>
    </dgm:pt>
    <dgm:pt modelId="{1FA422DC-29D2-4472-8B93-0299F3F70BA2}" type="parTrans" cxnId="{2980C931-C672-4759-B166-DF5E36E4E207}">
      <dgm:prSet/>
      <dgm:spPr/>
      <dgm:t>
        <a:bodyPr/>
        <a:lstStyle/>
        <a:p>
          <a:endParaRPr lang="zh-TW" altLang="en-US"/>
        </a:p>
      </dgm:t>
    </dgm:pt>
    <dgm:pt modelId="{6041385A-4123-47E0-BED9-E1EF3460E0A4}" type="sibTrans" cxnId="{2980C931-C672-4759-B166-DF5E36E4E207}">
      <dgm:prSet/>
      <dgm:spPr/>
      <dgm:t>
        <a:bodyPr/>
        <a:lstStyle/>
        <a:p>
          <a:endParaRPr lang="zh-TW" altLang="en-US"/>
        </a:p>
      </dgm:t>
    </dgm:pt>
    <dgm:pt modelId="{A83DDA11-B13B-45C3-9662-F3C1B9F0DC51}" type="pres">
      <dgm:prSet presAssocID="{F845B174-B8ED-4C7B-A602-273F05C77A12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02B5AC69-FF20-4DE2-8812-B525366C3398}" type="pres">
      <dgm:prSet presAssocID="{EC3F4B89-EC53-4D03-A445-ADFABA42E1BE}" presName="circle1" presStyleLbl="node1" presStyleIdx="0" presStyleCnt="3"/>
      <dgm:spPr>
        <a:solidFill>
          <a:srgbClr val="FF9966"/>
        </a:solidFill>
        <a:ln>
          <a:noFill/>
        </a:ln>
      </dgm:spPr>
    </dgm:pt>
    <dgm:pt modelId="{73BB1A35-439B-4EBB-8296-633992E01D7B}" type="pres">
      <dgm:prSet presAssocID="{EC3F4B89-EC53-4D03-A445-ADFABA42E1BE}" presName="space" presStyleCnt="0"/>
      <dgm:spPr/>
    </dgm:pt>
    <dgm:pt modelId="{35F166B0-5909-4F2A-9EEC-ECEC32B2B9F1}" type="pres">
      <dgm:prSet presAssocID="{EC3F4B89-EC53-4D03-A445-ADFABA42E1BE}" presName="rect1" presStyleLbl="alignAcc1" presStyleIdx="0" presStyleCnt="3" custLinFactNeighborX="-776"/>
      <dgm:spPr/>
      <dgm:t>
        <a:bodyPr/>
        <a:lstStyle/>
        <a:p>
          <a:endParaRPr lang="zh-TW" altLang="en-US"/>
        </a:p>
      </dgm:t>
    </dgm:pt>
    <dgm:pt modelId="{8E070C68-FA00-4588-9356-00CC3FA7D456}" type="pres">
      <dgm:prSet presAssocID="{8ABDBB7C-4925-48AB-8017-C24A059ACC69}" presName="vertSpace2" presStyleLbl="node1" presStyleIdx="0" presStyleCnt="3"/>
      <dgm:spPr/>
    </dgm:pt>
    <dgm:pt modelId="{6D430F41-3C72-4151-97ED-5D3A32039B09}" type="pres">
      <dgm:prSet presAssocID="{8ABDBB7C-4925-48AB-8017-C24A059ACC69}" presName="circle2" presStyleLbl="node1" presStyleIdx="1" presStyleCnt="3"/>
      <dgm:spPr>
        <a:solidFill>
          <a:srgbClr val="FFFF00"/>
        </a:solidFill>
        <a:ln>
          <a:noFill/>
        </a:ln>
        <a:scene3d>
          <a:camera prst="orthographicFront"/>
          <a:lightRig rig="threePt" dir="t"/>
        </a:scene3d>
        <a:sp3d>
          <a:bevelB w="139700" prst="cross"/>
        </a:sp3d>
      </dgm:spPr>
    </dgm:pt>
    <dgm:pt modelId="{9ABD45FF-4AAC-46A2-8435-F7DD19DA0E83}" type="pres">
      <dgm:prSet presAssocID="{8ABDBB7C-4925-48AB-8017-C24A059ACC69}" presName="rect2" presStyleLbl="alignAcc1" presStyleIdx="1" presStyleCnt="3" custLinFactNeighborX="-776" custLinFactNeighborY="-408"/>
      <dgm:spPr/>
      <dgm:t>
        <a:bodyPr/>
        <a:lstStyle/>
        <a:p>
          <a:endParaRPr lang="zh-TW" altLang="en-US"/>
        </a:p>
      </dgm:t>
    </dgm:pt>
    <dgm:pt modelId="{92BAE500-45F5-4F73-801D-76B6873AB92D}" type="pres">
      <dgm:prSet presAssocID="{A47B7AAF-C4E9-4E6B-8387-84F598E7A75A}" presName="vertSpace3" presStyleLbl="node1" presStyleIdx="1" presStyleCnt="3"/>
      <dgm:spPr/>
    </dgm:pt>
    <dgm:pt modelId="{E3AC78FC-44A9-43AA-8DCE-FC3B09557A86}" type="pres">
      <dgm:prSet presAssocID="{A47B7AAF-C4E9-4E6B-8387-84F598E7A75A}" presName="circle3" presStyleLbl="node1" presStyleIdx="2" presStyleCnt="3"/>
      <dgm:spPr>
        <a:solidFill>
          <a:srgbClr val="92D050"/>
        </a:solidFill>
        <a:ln>
          <a:noFill/>
        </a:ln>
      </dgm:spPr>
    </dgm:pt>
    <dgm:pt modelId="{03077CF6-F125-4587-B064-7E81198591BA}" type="pres">
      <dgm:prSet presAssocID="{A47B7AAF-C4E9-4E6B-8387-84F598E7A75A}" presName="rect3" presStyleLbl="alignAcc1" presStyleIdx="2" presStyleCnt="3" custLinFactNeighborX="-776"/>
      <dgm:spPr/>
      <dgm:t>
        <a:bodyPr/>
        <a:lstStyle/>
        <a:p>
          <a:endParaRPr lang="zh-TW" altLang="en-US"/>
        </a:p>
      </dgm:t>
    </dgm:pt>
    <dgm:pt modelId="{C6DB5409-254F-4F4F-9D78-F7CEDB13BF99}" type="pres">
      <dgm:prSet presAssocID="{EC3F4B89-EC53-4D03-A445-ADFABA42E1BE}" presName="rect1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B3AE1B8B-DE0D-4B40-8174-824304AF3D5F}" type="pres">
      <dgm:prSet presAssocID="{EC3F4B89-EC53-4D03-A445-ADFABA42E1BE}" presName="rect1ChTx" presStyleLbl="alignAcc1" presStyleIdx="2" presStyleCnt="3" custScaleX="117318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18C4E499-3E49-4373-9825-D167E822F21E}" type="pres">
      <dgm:prSet presAssocID="{8ABDBB7C-4925-48AB-8017-C24A059ACC69}" presName="rect2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E16C893A-E136-4A77-BEAC-9550C873853D}" type="pres">
      <dgm:prSet presAssocID="{8ABDBB7C-4925-48AB-8017-C24A059ACC69}" presName="rect2ChTx" presStyleLbl="alignAcc1" presStyleIdx="2" presStyleCnt="3" custLinFactNeighborX="-7761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1D7BE798-2BC6-4DBF-AD73-533B14FD6793}" type="pres">
      <dgm:prSet presAssocID="{A47B7AAF-C4E9-4E6B-8387-84F598E7A75A}" presName="rect3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DB19376B-4A8A-4B6D-93E8-FE1BB8088B6D}" type="pres">
      <dgm:prSet presAssocID="{A47B7AAF-C4E9-4E6B-8387-84F598E7A75A}" presName="rect3ChTx" presStyleLbl="alignAcc1" presStyleIdx="2" presStyleCnt="3" custScaleX="11552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611604F7-8D5E-427C-9731-9B1C259EDBDC}" type="presOf" srcId="{F845B174-B8ED-4C7B-A602-273F05C77A12}" destId="{A83DDA11-B13B-45C3-9662-F3C1B9F0DC51}" srcOrd="0" destOrd="0" presId="urn:microsoft.com/office/officeart/2005/8/layout/target3"/>
    <dgm:cxn modelId="{E8DAAC9B-A3B9-43B9-B34A-F4F4BF933C59}" srcId="{8ABDBB7C-4925-48AB-8017-C24A059ACC69}" destId="{989C2415-9FE6-4BDA-A7B0-76D539DA3897}" srcOrd="0" destOrd="0" parTransId="{DEF30C9D-0200-42C5-B3C7-0C3D94332A77}" sibTransId="{581439B6-9B46-489F-BDE2-E8E95B1A52B7}"/>
    <dgm:cxn modelId="{35D86CA1-DC5E-4195-91C6-116F280767CD}" srcId="{F845B174-B8ED-4C7B-A602-273F05C77A12}" destId="{8ABDBB7C-4925-48AB-8017-C24A059ACC69}" srcOrd="1" destOrd="0" parTransId="{7F84A5B0-8895-48F3-ADEB-140844DB169D}" sibTransId="{63F872C5-2A48-4CDC-90C9-A022129D8A2C}"/>
    <dgm:cxn modelId="{28D7ADB8-C186-49FC-BAE3-83F62AAE9B06}" type="presOf" srcId="{23748F03-B818-42FC-B8CA-C859A796EDC6}" destId="{DB19376B-4A8A-4B6D-93E8-FE1BB8088B6D}" srcOrd="0" destOrd="1" presId="urn:microsoft.com/office/officeart/2005/8/layout/target3"/>
    <dgm:cxn modelId="{CE12417B-B763-4033-AFDF-C7DBD8249465}" type="presOf" srcId="{989C2415-9FE6-4BDA-A7B0-76D539DA3897}" destId="{E16C893A-E136-4A77-BEAC-9550C873853D}" srcOrd="0" destOrd="0" presId="urn:microsoft.com/office/officeart/2005/8/layout/target3"/>
    <dgm:cxn modelId="{5333B030-0BDC-4861-9EA6-9657BAA812B8}" type="presOf" srcId="{8ABDBB7C-4925-48AB-8017-C24A059ACC69}" destId="{18C4E499-3E49-4373-9825-D167E822F21E}" srcOrd="1" destOrd="0" presId="urn:microsoft.com/office/officeart/2005/8/layout/target3"/>
    <dgm:cxn modelId="{271F5EDE-3F51-4A67-987C-53F4A0230F7D}" type="presOf" srcId="{8ABDBB7C-4925-48AB-8017-C24A059ACC69}" destId="{9ABD45FF-4AAC-46A2-8435-F7DD19DA0E83}" srcOrd="0" destOrd="0" presId="urn:microsoft.com/office/officeart/2005/8/layout/target3"/>
    <dgm:cxn modelId="{2980C931-C672-4759-B166-DF5E36E4E207}" srcId="{A47B7AAF-C4E9-4E6B-8387-84F598E7A75A}" destId="{23748F03-B818-42FC-B8CA-C859A796EDC6}" srcOrd="1" destOrd="0" parTransId="{1FA422DC-29D2-4472-8B93-0299F3F70BA2}" sibTransId="{6041385A-4123-47E0-BED9-E1EF3460E0A4}"/>
    <dgm:cxn modelId="{32F4467F-E378-44AC-998A-7AE0B6EAB69C}" type="presOf" srcId="{EC3F4B89-EC53-4D03-A445-ADFABA42E1BE}" destId="{C6DB5409-254F-4F4F-9D78-F7CEDB13BF99}" srcOrd="1" destOrd="0" presId="urn:microsoft.com/office/officeart/2005/8/layout/target3"/>
    <dgm:cxn modelId="{A725C857-C005-40CA-A6C1-814418FF2AD0}" type="presOf" srcId="{10B592BF-49C9-4915-B610-22AAC4D9F875}" destId="{E16C893A-E136-4A77-BEAC-9550C873853D}" srcOrd="0" destOrd="1" presId="urn:microsoft.com/office/officeart/2005/8/layout/target3"/>
    <dgm:cxn modelId="{9B5174DA-7F77-45FD-BC02-239218E156F7}" srcId="{EC3F4B89-EC53-4D03-A445-ADFABA42E1BE}" destId="{C71B4A49-2075-418B-BCA2-67261E67A198}" srcOrd="0" destOrd="0" parTransId="{FBACC81E-081D-4732-89D5-27BF2E39C4A6}" sibTransId="{E130F006-EBB8-4E8D-9EBD-8F9846BF8FA5}"/>
    <dgm:cxn modelId="{17A874E7-7B34-42EC-BAD5-CBDEC1BE1444}" type="presOf" srcId="{EC3F4B89-EC53-4D03-A445-ADFABA42E1BE}" destId="{35F166B0-5909-4F2A-9EEC-ECEC32B2B9F1}" srcOrd="0" destOrd="0" presId="urn:microsoft.com/office/officeart/2005/8/layout/target3"/>
    <dgm:cxn modelId="{66D7E064-907A-4CB7-B3E5-2ACD3680FEB5}" srcId="{8ABDBB7C-4925-48AB-8017-C24A059ACC69}" destId="{10B592BF-49C9-4915-B610-22AAC4D9F875}" srcOrd="1" destOrd="0" parTransId="{1D8CF804-FC2C-432C-9647-48EB6EAC780D}" sibTransId="{03F148CA-22D4-46E1-9CB8-AA7E1F30440F}"/>
    <dgm:cxn modelId="{811884AC-2165-4A33-9EAB-BA2515230BB3}" type="presOf" srcId="{F2C88356-8E2D-46FA-8CDC-265C1E1A8CD5}" destId="{B3AE1B8B-DE0D-4B40-8174-824304AF3D5F}" srcOrd="0" destOrd="1" presId="urn:microsoft.com/office/officeart/2005/8/layout/target3"/>
    <dgm:cxn modelId="{0F3F7C81-6153-4E9A-A693-7B2A15401554}" type="presOf" srcId="{A47B7AAF-C4E9-4E6B-8387-84F598E7A75A}" destId="{1D7BE798-2BC6-4DBF-AD73-533B14FD6793}" srcOrd="1" destOrd="0" presId="urn:microsoft.com/office/officeart/2005/8/layout/target3"/>
    <dgm:cxn modelId="{AC70033A-4C77-457C-BE11-C4DE44560C34}" type="presOf" srcId="{A47B7AAF-C4E9-4E6B-8387-84F598E7A75A}" destId="{03077CF6-F125-4587-B064-7E81198591BA}" srcOrd="0" destOrd="0" presId="urn:microsoft.com/office/officeart/2005/8/layout/target3"/>
    <dgm:cxn modelId="{7D655A05-3318-495A-8406-082178993EB4}" srcId="{EC3F4B89-EC53-4D03-A445-ADFABA42E1BE}" destId="{F2C88356-8E2D-46FA-8CDC-265C1E1A8CD5}" srcOrd="1" destOrd="0" parTransId="{D748CC38-715E-4EFE-8478-A7634A4A4098}" sibTransId="{7CFB0302-FD18-4228-91B3-661AAFC08FF6}"/>
    <dgm:cxn modelId="{BC421306-197A-4CFF-B645-CA8599805F61}" srcId="{F845B174-B8ED-4C7B-A602-273F05C77A12}" destId="{A47B7AAF-C4E9-4E6B-8387-84F598E7A75A}" srcOrd="2" destOrd="0" parTransId="{3EFDB306-9AE3-4932-BBCF-D404A8069C33}" sibTransId="{ADB9262C-4994-4490-AC79-2D38A8AB640A}"/>
    <dgm:cxn modelId="{9DB3526A-50C2-4AC4-8FB0-36D097AE04F0}" type="presOf" srcId="{78EE0E55-6AEB-47D4-8150-16A570603CDF}" destId="{DB19376B-4A8A-4B6D-93E8-FE1BB8088B6D}" srcOrd="0" destOrd="0" presId="urn:microsoft.com/office/officeart/2005/8/layout/target3"/>
    <dgm:cxn modelId="{5DD2F698-0D92-4593-AA6A-A459A0B7D021}" srcId="{A47B7AAF-C4E9-4E6B-8387-84F598E7A75A}" destId="{78EE0E55-6AEB-47D4-8150-16A570603CDF}" srcOrd="0" destOrd="0" parTransId="{B1C5B45F-0C26-4953-BA2A-735F1862ED90}" sibTransId="{FC15D772-E6B6-4332-8907-A54EC23D4173}"/>
    <dgm:cxn modelId="{A9024EB9-F818-47B6-B0CC-5ED0AFA3C707}" srcId="{F845B174-B8ED-4C7B-A602-273F05C77A12}" destId="{EC3F4B89-EC53-4D03-A445-ADFABA42E1BE}" srcOrd="0" destOrd="0" parTransId="{7FA7169F-9197-45C2-B71F-621E369CF840}" sibTransId="{0617EB73-C8A4-40A9-B4B9-7DA9584F6EC8}"/>
    <dgm:cxn modelId="{E9C04D40-2BF7-495E-9C40-29CD0DD4B09B}" type="presOf" srcId="{C71B4A49-2075-418B-BCA2-67261E67A198}" destId="{B3AE1B8B-DE0D-4B40-8174-824304AF3D5F}" srcOrd="0" destOrd="0" presId="urn:microsoft.com/office/officeart/2005/8/layout/target3"/>
    <dgm:cxn modelId="{0921E771-AED7-4D69-B081-36D0D4BC3842}" type="presParOf" srcId="{A83DDA11-B13B-45C3-9662-F3C1B9F0DC51}" destId="{02B5AC69-FF20-4DE2-8812-B525366C3398}" srcOrd="0" destOrd="0" presId="urn:microsoft.com/office/officeart/2005/8/layout/target3"/>
    <dgm:cxn modelId="{2B8A6943-37AB-4861-B871-B109DFE7C1F8}" type="presParOf" srcId="{A83DDA11-B13B-45C3-9662-F3C1B9F0DC51}" destId="{73BB1A35-439B-4EBB-8296-633992E01D7B}" srcOrd="1" destOrd="0" presId="urn:microsoft.com/office/officeart/2005/8/layout/target3"/>
    <dgm:cxn modelId="{D010D962-B814-4DBF-A5A9-96193F202941}" type="presParOf" srcId="{A83DDA11-B13B-45C3-9662-F3C1B9F0DC51}" destId="{35F166B0-5909-4F2A-9EEC-ECEC32B2B9F1}" srcOrd="2" destOrd="0" presId="urn:microsoft.com/office/officeart/2005/8/layout/target3"/>
    <dgm:cxn modelId="{559F5E85-A838-4AD6-B6D8-9553F418DA4B}" type="presParOf" srcId="{A83DDA11-B13B-45C3-9662-F3C1B9F0DC51}" destId="{8E070C68-FA00-4588-9356-00CC3FA7D456}" srcOrd="3" destOrd="0" presId="urn:microsoft.com/office/officeart/2005/8/layout/target3"/>
    <dgm:cxn modelId="{28A7CA7A-9044-49B9-A442-4735EEC7A977}" type="presParOf" srcId="{A83DDA11-B13B-45C3-9662-F3C1B9F0DC51}" destId="{6D430F41-3C72-4151-97ED-5D3A32039B09}" srcOrd="4" destOrd="0" presId="urn:microsoft.com/office/officeart/2005/8/layout/target3"/>
    <dgm:cxn modelId="{C7007A45-1A26-4C7D-A16F-7CADEC680907}" type="presParOf" srcId="{A83DDA11-B13B-45C3-9662-F3C1B9F0DC51}" destId="{9ABD45FF-4AAC-46A2-8435-F7DD19DA0E83}" srcOrd="5" destOrd="0" presId="urn:microsoft.com/office/officeart/2005/8/layout/target3"/>
    <dgm:cxn modelId="{C232F504-0221-47BA-BD8E-974B21B3427B}" type="presParOf" srcId="{A83DDA11-B13B-45C3-9662-F3C1B9F0DC51}" destId="{92BAE500-45F5-4F73-801D-76B6873AB92D}" srcOrd="6" destOrd="0" presId="urn:microsoft.com/office/officeart/2005/8/layout/target3"/>
    <dgm:cxn modelId="{8DAB1613-FEC4-487A-806B-960CA0D4492C}" type="presParOf" srcId="{A83DDA11-B13B-45C3-9662-F3C1B9F0DC51}" destId="{E3AC78FC-44A9-43AA-8DCE-FC3B09557A86}" srcOrd="7" destOrd="0" presId="urn:microsoft.com/office/officeart/2005/8/layout/target3"/>
    <dgm:cxn modelId="{820D45EC-FD1F-49D8-8E3C-3370BDEBC8AE}" type="presParOf" srcId="{A83DDA11-B13B-45C3-9662-F3C1B9F0DC51}" destId="{03077CF6-F125-4587-B064-7E81198591BA}" srcOrd="8" destOrd="0" presId="urn:microsoft.com/office/officeart/2005/8/layout/target3"/>
    <dgm:cxn modelId="{3A69EC59-761F-4A8F-9692-7B185B897B40}" type="presParOf" srcId="{A83DDA11-B13B-45C3-9662-F3C1B9F0DC51}" destId="{C6DB5409-254F-4F4F-9D78-F7CEDB13BF99}" srcOrd="9" destOrd="0" presId="urn:microsoft.com/office/officeart/2005/8/layout/target3"/>
    <dgm:cxn modelId="{1311E073-95E3-42BC-AFB0-14B1748FE630}" type="presParOf" srcId="{A83DDA11-B13B-45C3-9662-F3C1B9F0DC51}" destId="{B3AE1B8B-DE0D-4B40-8174-824304AF3D5F}" srcOrd="10" destOrd="0" presId="urn:microsoft.com/office/officeart/2005/8/layout/target3"/>
    <dgm:cxn modelId="{C44CA365-964F-4ECB-B0DA-2AA910DB5361}" type="presParOf" srcId="{A83DDA11-B13B-45C3-9662-F3C1B9F0DC51}" destId="{18C4E499-3E49-4373-9825-D167E822F21E}" srcOrd="11" destOrd="0" presId="urn:microsoft.com/office/officeart/2005/8/layout/target3"/>
    <dgm:cxn modelId="{8C62A165-0B79-4573-A2EA-62D8664D13C3}" type="presParOf" srcId="{A83DDA11-B13B-45C3-9662-F3C1B9F0DC51}" destId="{E16C893A-E136-4A77-BEAC-9550C873853D}" srcOrd="12" destOrd="0" presId="urn:microsoft.com/office/officeart/2005/8/layout/target3"/>
    <dgm:cxn modelId="{9B63A5CB-EE21-4B79-AA45-19289426E49D}" type="presParOf" srcId="{A83DDA11-B13B-45C3-9662-F3C1B9F0DC51}" destId="{1D7BE798-2BC6-4DBF-AD73-533B14FD6793}" srcOrd="13" destOrd="0" presId="urn:microsoft.com/office/officeart/2005/8/layout/target3"/>
    <dgm:cxn modelId="{E31355A3-4E1C-45B9-BE61-02322682BC73}" type="presParOf" srcId="{A83DDA11-B13B-45C3-9662-F3C1B9F0DC51}" destId="{DB19376B-4A8A-4B6D-93E8-FE1BB8088B6D}" srcOrd="14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C5B2345-6DD1-4DA0-91F4-3ADE3DAAB277}" type="doc">
      <dgm:prSet loTypeId="urn:microsoft.com/office/officeart/2005/8/layout/chevron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zh-TW" altLang="en-US"/>
        </a:p>
      </dgm:t>
    </dgm:pt>
    <dgm:pt modelId="{5291F6B9-F25D-4680-91BA-90B0265FF9F5}">
      <dgm:prSet phldrT="[文字]" custT="1"/>
      <dgm:spPr/>
      <dgm:t>
        <a:bodyPr/>
        <a:lstStyle/>
        <a:p>
          <a:endParaRPr lang="zh-TW" altLang="en-US" sz="3600" dirty="0">
            <a:latin typeface="+mn-ea"/>
            <a:ea typeface="+mn-ea"/>
          </a:endParaRPr>
        </a:p>
      </dgm:t>
    </dgm:pt>
    <dgm:pt modelId="{3FB41C10-8579-467D-8CE0-94D7EFD2B27A}" type="parTrans" cxnId="{8B8E2AD3-241C-4F9E-8059-A33613C438EF}">
      <dgm:prSet/>
      <dgm:spPr/>
      <dgm:t>
        <a:bodyPr/>
        <a:lstStyle/>
        <a:p>
          <a:endParaRPr lang="zh-TW" altLang="en-US" sz="3600">
            <a:latin typeface="+mn-ea"/>
            <a:ea typeface="+mn-ea"/>
          </a:endParaRPr>
        </a:p>
      </dgm:t>
    </dgm:pt>
    <dgm:pt modelId="{BF760C6C-8098-4C68-8A32-6DC1AE78A086}" type="sibTrans" cxnId="{8B8E2AD3-241C-4F9E-8059-A33613C438EF}">
      <dgm:prSet/>
      <dgm:spPr/>
      <dgm:t>
        <a:bodyPr/>
        <a:lstStyle/>
        <a:p>
          <a:endParaRPr lang="zh-TW" altLang="en-US" sz="3600">
            <a:latin typeface="+mn-ea"/>
            <a:ea typeface="+mn-ea"/>
          </a:endParaRPr>
        </a:p>
      </dgm:t>
    </dgm:pt>
    <dgm:pt modelId="{36BF4CF7-646B-4B29-BC77-0C29931DFC21}">
      <dgm:prSet phldrT="[文字]" custT="1"/>
      <dgm:spPr/>
      <dgm:t>
        <a:bodyPr/>
        <a:lstStyle/>
        <a:p>
          <a:pPr rtl="0"/>
          <a:r>
            <a:rPr lang="zh-TW" altLang="en-US" sz="3200" b="1" u="none" dirty="0" smtClean="0">
              <a:latin typeface="+mn-ea"/>
              <a:ea typeface="+mn-ea"/>
            </a:rPr>
            <a:t>開放資料集統計</a:t>
          </a:r>
          <a:endParaRPr lang="zh-TW" altLang="en-US" sz="3200" b="1" dirty="0">
            <a:solidFill>
              <a:srgbClr val="0000FF"/>
            </a:solidFill>
            <a:latin typeface="+mn-ea"/>
            <a:ea typeface="+mn-ea"/>
          </a:endParaRPr>
        </a:p>
      </dgm:t>
    </dgm:pt>
    <dgm:pt modelId="{24CE91D1-36C9-412A-8193-A3BE4A7A3DDE}" type="parTrans" cxnId="{14E94546-0510-4649-AD7F-50BD1E3E1BA6}">
      <dgm:prSet/>
      <dgm:spPr/>
      <dgm:t>
        <a:bodyPr/>
        <a:lstStyle/>
        <a:p>
          <a:endParaRPr lang="zh-TW" altLang="en-US" sz="3600">
            <a:latin typeface="+mn-ea"/>
            <a:ea typeface="+mn-ea"/>
          </a:endParaRPr>
        </a:p>
      </dgm:t>
    </dgm:pt>
    <dgm:pt modelId="{1C0FAE1B-A524-4AF3-8DE0-ABA3E8BCD07B}" type="sibTrans" cxnId="{14E94546-0510-4649-AD7F-50BD1E3E1BA6}">
      <dgm:prSet/>
      <dgm:spPr/>
      <dgm:t>
        <a:bodyPr/>
        <a:lstStyle/>
        <a:p>
          <a:endParaRPr lang="zh-TW" altLang="en-US" sz="3600">
            <a:latin typeface="+mn-ea"/>
            <a:ea typeface="+mn-ea"/>
          </a:endParaRPr>
        </a:p>
      </dgm:t>
    </dgm:pt>
    <dgm:pt modelId="{DC85B96D-9C88-4581-88A4-A06E2C7D8D1F}">
      <dgm:prSet phldrT="[文字]" custT="1"/>
      <dgm:spPr/>
      <dgm:t>
        <a:bodyPr/>
        <a:lstStyle/>
        <a:p>
          <a:endParaRPr lang="zh-TW" altLang="en-US" sz="3600" dirty="0">
            <a:latin typeface="+mn-ea"/>
            <a:ea typeface="+mn-ea"/>
          </a:endParaRPr>
        </a:p>
      </dgm:t>
    </dgm:pt>
    <dgm:pt modelId="{7D248CAF-7530-4D00-973F-87038BDD7655}" type="parTrans" cxnId="{23D9F0E7-E92F-4C70-91FD-CCA1E6178CC4}">
      <dgm:prSet/>
      <dgm:spPr/>
      <dgm:t>
        <a:bodyPr/>
        <a:lstStyle/>
        <a:p>
          <a:endParaRPr lang="zh-TW" altLang="en-US" sz="3600">
            <a:latin typeface="+mn-ea"/>
            <a:ea typeface="+mn-ea"/>
          </a:endParaRPr>
        </a:p>
      </dgm:t>
    </dgm:pt>
    <dgm:pt modelId="{218216BF-DBB6-4B70-9AFF-9D8E72640789}" type="sibTrans" cxnId="{23D9F0E7-E92F-4C70-91FD-CCA1E6178CC4}">
      <dgm:prSet/>
      <dgm:spPr/>
      <dgm:t>
        <a:bodyPr/>
        <a:lstStyle/>
        <a:p>
          <a:endParaRPr lang="zh-TW" altLang="en-US" sz="3600">
            <a:latin typeface="+mn-ea"/>
            <a:ea typeface="+mn-ea"/>
          </a:endParaRPr>
        </a:p>
      </dgm:t>
    </dgm:pt>
    <dgm:pt modelId="{6E01A69A-9A56-4C17-AB73-6B9046EDA099}">
      <dgm:prSet phldrT="[文字]" custT="1"/>
      <dgm:spPr/>
      <dgm:t>
        <a:bodyPr/>
        <a:lstStyle/>
        <a:p>
          <a:pPr rtl="0"/>
          <a:r>
            <a:rPr lang="zh-TW" altLang="en-US" sz="3200" b="1" u="none" dirty="0" smtClean="0">
              <a:latin typeface="+mn-ea"/>
              <a:ea typeface="+mn-ea"/>
            </a:rPr>
            <a:t>開放資料集類別</a:t>
          </a:r>
          <a:endParaRPr lang="zh-TW" altLang="en-US" sz="3200" b="1" dirty="0">
            <a:solidFill>
              <a:srgbClr val="0000FF"/>
            </a:solidFill>
            <a:latin typeface="+mn-ea"/>
            <a:ea typeface="+mn-ea"/>
          </a:endParaRPr>
        </a:p>
      </dgm:t>
    </dgm:pt>
    <dgm:pt modelId="{5D8BB73C-A7E6-48D5-87B5-846437013DAE}" type="parTrans" cxnId="{DB1A890B-83F0-48D6-A060-26905F728C08}">
      <dgm:prSet/>
      <dgm:spPr/>
      <dgm:t>
        <a:bodyPr/>
        <a:lstStyle/>
        <a:p>
          <a:endParaRPr lang="zh-TW" altLang="en-US" sz="3600">
            <a:latin typeface="+mn-ea"/>
            <a:ea typeface="+mn-ea"/>
          </a:endParaRPr>
        </a:p>
      </dgm:t>
    </dgm:pt>
    <dgm:pt modelId="{F4CB1619-E21D-4603-9763-2BDC95E2CACD}" type="sibTrans" cxnId="{DB1A890B-83F0-48D6-A060-26905F728C08}">
      <dgm:prSet/>
      <dgm:spPr/>
      <dgm:t>
        <a:bodyPr/>
        <a:lstStyle/>
        <a:p>
          <a:endParaRPr lang="zh-TW" altLang="en-US" sz="3600">
            <a:latin typeface="+mn-ea"/>
            <a:ea typeface="+mn-ea"/>
          </a:endParaRPr>
        </a:p>
      </dgm:t>
    </dgm:pt>
    <dgm:pt modelId="{B34ED4BB-83E3-41F9-98DD-33E53B95FA49}">
      <dgm:prSet phldrT="[文字]" custT="1"/>
      <dgm:spPr/>
      <dgm:t>
        <a:bodyPr/>
        <a:lstStyle/>
        <a:p>
          <a:endParaRPr lang="zh-TW" altLang="en-US" sz="3600" dirty="0">
            <a:latin typeface="+mn-ea"/>
            <a:ea typeface="+mn-ea"/>
          </a:endParaRPr>
        </a:p>
      </dgm:t>
    </dgm:pt>
    <dgm:pt modelId="{3A1AB359-F659-4F41-A56D-A55723E33F98}" type="parTrans" cxnId="{0ADF32D6-D964-423D-9F97-CEBD6D1704CB}">
      <dgm:prSet/>
      <dgm:spPr/>
      <dgm:t>
        <a:bodyPr/>
        <a:lstStyle/>
        <a:p>
          <a:endParaRPr lang="zh-TW" altLang="en-US" sz="3600">
            <a:latin typeface="+mn-ea"/>
            <a:ea typeface="+mn-ea"/>
          </a:endParaRPr>
        </a:p>
      </dgm:t>
    </dgm:pt>
    <dgm:pt modelId="{CCD731B2-0478-4443-8699-761805A2AD76}" type="sibTrans" cxnId="{0ADF32D6-D964-423D-9F97-CEBD6D1704CB}">
      <dgm:prSet/>
      <dgm:spPr/>
      <dgm:t>
        <a:bodyPr/>
        <a:lstStyle/>
        <a:p>
          <a:endParaRPr lang="zh-TW" altLang="en-US" sz="3600">
            <a:latin typeface="+mn-ea"/>
            <a:ea typeface="+mn-ea"/>
          </a:endParaRPr>
        </a:p>
      </dgm:t>
    </dgm:pt>
    <dgm:pt modelId="{C1895DFC-2238-49E5-BF2C-52E0140A373E}">
      <dgm:prSet phldrT="[文字]" custT="1"/>
      <dgm:spPr/>
      <dgm:t>
        <a:bodyPr/>
        <a:lstStyle/>
        <a:p>
          <a:pPr rtl="0"/>
          <a:r>
            <a:rPr lang="en-US" altLang="zh-TW" sz="3200" b="1" u="none" dirty="0" smtClean="0">
              <a:latin typeface="+mn-ea"/>
              <a:ea typeface="+mn-ea"/>
            </a:rPr>
            <a:t>104</a:t>
          </a:r>
          <a:r>
            <a:rPr lang="zh-TW" altLang="en-US" sz="3200" b="1" u="none" dirty="0" smtClean="0">
              <a:latin typeface="+mn-ea"/>
              <a:ea typeface="+mn-ea"/>
            </a:rPr>
            <a:t>年第四季預計開放項目</a:t>
          </a:r>
          <a:endParaRPr kumimoji="0" lang="zh-TW" altLang="en-US" sz="3200" b="1" i="0" u="none" strike="noStrike" cap="none" spc="0" normalizeH="0" baseline="0" dirty="0">
            <a:ln w="18415" cmpd="sng">
              <a:noFill/>
              <a:prstDash val="solid"/>
            </a:ln>
            <a:solidFill>
              <a:srgbClr val="0000FF"/>
            </a:solidFill>
            <a:effectLst/>
            <a:uLnTx/>
            <a:uFillTx/>
            <a:latin typeface="+mn-ea"/>
            <a:ea typeface="+mn-ea"/>
            <a:cs typeface="+mn-cs"/>
          </a:endParaRPr>
        </a:p>
      </dgm:t>
    </dgm:pt>
    <dgm:pt modelId="{B6BE2E45-B39D-4483-B107-6C0A96C971D0}" type="parTrans" cxnId="{639110ED-459B-437A-A24C-D32961F5B84D}">
      <dgm:prSet/>
      <dgm:spPr/>
      <dgm:t>
        <a:bodyPr/>
        <a:lstStyle/>
        <a:p>
          <a:endParaRPr lang="zh-TW" altLang="en-US" sz="3600">
            <a:latin typeface="+mn-ea"/>
            <a:ea typeface="+mn-ea"/>
          </a:endParaRPr>
        </a:p>
      </dgm:t>
    </dgm:pt>
    <dgm:pt modelId="{6A688EDB-5CE8-452F-86AB-76ACB4AD3088}" type="sibTrans" cxnId="{639110ED-459B-437A-A24C-D32961F5B84D}">
      <dgm:prSet/>
      <dgm:spPr/>
      <dgm:t>
        <a:bodyPr/>
        <a:lstStyle/>
        <a:p>
          <a:endParaRPr lang="zh-TW" altLang="en-US" sz="3600">
            <a:latin typeface="+mn-ea"/>
            <a:ea typeface="+mn-ea"/>
          </a:endParaRPr>
        </a:p>
      </dgm:t>
    </dgm:pt>
    <dgm:pt modelId="{D3EF7322-7A16-4E28-8FE1-B4D12888C8C0}">
      <dgm:prSet phldrT="[文字]" custT="1"/>
      <dgm:spPr/>
      <dgm:t>
        <a:bodyPr/>
        <a:lstStyle/>
        <a:p>
          <a:endParaRPr kumimoji="0" lang="zh-TW" altLang="en-US" sz="3600" b="1" i="0" u="none" strike="noStrike" cap="none" spc="0" normalizeH="0" baseline="0" dirty="0">
            <a:ln w="18415" cmpd="sng">
              <a:noFill/>
              <a:prstDash val="solid"/>
            </a:ln>
            <a:solidFill>
              <a:srgbClr val="0000FF"/>
            </a:solidFill>
            <a:effectLst/>
            <a:uLnTx/>
            <a:uFillTx/>
            <a:latin typeface="+mn-ea"/>
            <a:ea typeface="+mn-ea"/>
            <a:cs typeface="+mn-cs"/>
          </a:endParaRPr>
        </a:p>
      </dgm:t>
    </dgm:pt>
    <dgm:pt modelId="{70F7E7C0-EDFE-4712-A187-8AD1788D39EA}" type="parTrans" cxnId="{6DC67A4C-523B-4E98-A782-9AFD02526896}">
      <dgm:prSet/>
      <dgm:spPr/>
      <dgm:t>
        <a:bodyPr/>
        <a:lstStyle/>
        <a:p>
          <a:endParaRPr lang="zh-TW" altLang="en-US" sz="3600">
            <a:latin typeface="+mn-ea"/>
            <a:ea typeface="+mn-ea"/>
          </a:endParaRPr>
        </a:p>
      </dgm:t>
    </dgm:pt>
    <dgm:pt modelId="{5BE33E03-17C1-4CE7-AF7E-B8ACC94F97D4}" type="sibTrans" cxnId="{6DC67A4C-523B-4E98-A782-9AFD02526896}">
      <dgm:prSet/>
      <dgm:spPr/>
      <dgm:t>
        <a:bodyPr/>
        <a:lstStyle/>
        <a:p>
          <a:endParaRPr lang="zh-TW" altLang="en-US" sz="3600">
            <a:latin typeface="+mn-ea"/>
            <a:ea typeface="+mn-ea"/>
          </a:endParaRPr>
        </a:p>
      </dgm:t>
    </dgm:pt>
    <dgm:pt modelId="{5C862BF2-35E6-4D4E-A81B-CC8EC25E3F0A}">
      <dgm:prSet phldrT="[文字]" custT="1"/>
      <dgm:spPr/>
      <dgm:t>
        <a:bodyPr/>
        <a:lstStyle/>
        <a:p>
          <a:endParaRPr kumimoji="0" lang="zh-TW" altLang="en-US" sz="3600" b="1" i="0" u="none" strike="noStrike" cap="none" spc="0" normalizeH="0" baseline="0" dirty="0">
            <a:ln w="18415" cmpd="sng">
              <a:noFill/>
              <a:prstDash val="solid"/>
            </a:ln>
            <a:solidFill>
              <a:srgbClr val="0000FF"/>
            </a:solidFill>
            <a:effectLst/>
            <a:uLnTx/>
            <a:uFillTx/>
            <a:latin typeface="+mn-ea"/>
            <a:ea typeface="+mn-ea"/>
            <a:cs typeface="+mn-cs"/>
          </a:endParaRPr>
        </a:p>
      </dgm:t>
    </dgm:pt>
    <dgm:pt modelId="{0BE70F0B-E8E1-414D-8B8F-17A3C9ED6C97}" type="parTrans" cxnId="{AD7AC8CE-2F5A-4815-84C8-D90C138D906E}">
      <dgm:prSet/>
      <dgm:spPr/>
      <dgm:t>
        <a:bodyPr/>
        <a:lstStyle/>
        <a:p>
          <a:endParaRPr lang="zh-TW" altLang="en-US" sz="3600">
            <a:latin typeface="+mn-ea"/>
            <a:ea typeface="+mn-ea"/>
          </a:endParaRPr>
        </a:p>
      </dgm:t>
    </dgm:pt>
    <dgm:pt modelId="{764BA5D5-A4C9-4AE1-8CB0-C85DA5434B75}" type="sibTrans" cxnId="{AD7AC8CE-2F5A-4815-84C8-D90C138D906E}">
      <dgm:prSet/>
      <dgm:spPr/>
      <dgm:t>
        <a:bodyPr/>
        <a:lstStyle/>
        <a:p>
          <a:endParaRPr lang="zh-TW" altLang="en-US" sz="3600">
            <a:latin typeface="+mn-ea"/>
            <a:ea typeface="+mn-ea"/>
          </a:endParaRPr>
        </a:p>
      </dgm:t>
    </dgm:pt>
    <dgm:pt modelId="{D5070CE6-55B2-427C-B5D8-9B8F644A95DA}">
      <dgm:prSet phldrT="[文字]" custT="1"/>
      <dgm:spPr/>
      <dgm:t>
        <a:bodyPr/>
        <a:lstStyle/>
        <a:p>
          <a:pPr rtl="0"/>
          <a:r>
            <a:rPr lang="zh-TW" altLang="en-US" sz="3200" b="1" u="none" dirty="0" smtClean="0">
              <a:latin typeface="+mn-ea"/>
              <a:ea typeface="+mn-ea"/>
            </a:rPr>
            <a:t>開放資料集下載率排行</a:t>
          </a:r>
          <a:endParaRPr lang="zh-TW" altLang="en-US" sz="3200" b="1" dirty="0">
            <a:solidFill>
              <a:srgbClr val="0000FF"/>
            </a:solidFill>
            <a:latin typeface="+mn-ea"/>
            <a:ea typeface="+mn-ea"/>
          </a:endParaRPr>
        </a:p>
      </dgm:t>
    </dgm:pt>
    <dgm:pt modelId="{96EFAF6E-4797-4532-9D84-323CE160FB71}" type="parTrans" cxnId="{AC419FAD-A230-41F1-9465-E77024BC0FEB}">
      <dgm:prSet/>
      <dgm:spPr/>
      <dgm:t>
        <a:bodyPr/>
        <a:lstStyle/>
        <a:p>
          <a:endParaRPr lang="zh-TW" altLang="en-US" sz="3600">
            <a:latin typeface="+mn-ea"/>
            <a:ea typeface="+mn-ea"/>
          </a:endParaRPr>
        </a:p>
      </dgm:t>
    </dgm:pt>
    <dgm:pt modelId="{A62418E4-90AA-42F5-BE1F-EDC9DF195C88}" type="sibTrans" cxnId="{AC419FAD-A230-41F1-9465-E77024BC0FEB}">
      <dgm:prSet/>
      <dgm:spPr/>
      <dgm:t>
        <a:bodyPr/>
        <a:lstStyle/>
        <a:p>
          <a:endParaRPr lang="zh-TW" altLang="en-US" sz="3600">
            <a:latin typeface="+mn-ea"/>
            <a:ea typeface="+mn-ea"/>
          </a:endParaRPr>
        </a:p>
      </dgm:t>
    </dgm:pt>
    <dgm:pt modelId="{46320144-67A5-4748-93CA-D76E54B047CA}">
      <dgm:prSet phldrT="[文字]" custT="1"/>
      <dgm:spPr/>
      <dgm:t>
        <a:bodyPr/>
        <a:lstStyle/>
        <a:p>
          <a:r>
            <a:rPr lang="zh-TW" altLang="en-US" sz="3200" b="1" u="none" dirty="0" smtClean="0">
              <a:latin typeface="+mn-ea"/>
              <a:ea typeface="+mn-ea"/>
            </a:rPr>
            <a:t>開放資料集評等統計</a:t>
          </a:r>
          <a:endParaRPr kumimoji="0" lang="zh-TW" altLang="en-US" sz="3200" b="1" i="0" u="none" strike="noStrike" cap="none" spc="0" normalizeH="0" baseline="0" dirty="0">
            <a:ln w="18415" cmpd="sng">
              <a:noFill/>
              <a:prstDash val="solid"/>
            </a:ln>
            <a:solidFill>
              <a:srgbClr val="0000FF"/>
            </a:solidFill>
            <a:effectLst/>
            <a:uLnTx/>
            <a:uFillTx/>
            <a:latin typeface="+mn-ea"/>
            <a:ea typeface="+mn-ea"/>
            <a:cs typeface="+mn-cs"/>
          </a:endParaRPr>
        </a:p>
      </dgm:t>
    </dgm:pt>
    <dgm:pt modelId="{9DF96E86-3865-4C04-8436-1F66669EF787}" type="parTrans" cxnId="{206B5CA4-BB2D-4F8E-9BA9-7238B5A6424B}">
      <dgm:prSet/>
      <dgm:spPr/>
      <dgm:t>
        <a:bodyPr/>
        <a:lstStyle/>
        <a:p>
          <a:endParaRPr lang="zh-TW" altLang="en-US" sz="3600">
            <a:latin typeface="+mn-ea"/>
            <a:ea typeface="+mn-ea"/>
          </a:endParaRPr>
        </a:p>
      </dgm:t>
    </dgm:pt>
    <dgm:pt modelId="{72706E6F-4B1C-4BBA-8C7A-6EFD4CDBDADD}" type="sibTrans" cxnId="{206B5CA4-BB2D-4F8E-9BA9-7238B5A6424B}">
      <dgm:prSet/>
      <dgm:spPr/>
      <dgm:t>
        <a:bodyPr/>
        <a:lstStyle/>
        <a:p>
          <a:endParaRPr lang="zh-TW" altLang="en-US" sz="3600">
            <a:latin typeface="+mn-ea"/>
            <a:ea typeface="+mn-ea"/>
          </a:endParaRPr>
        </a:p>
      </dgm:t>
    </dgm:pt>
    <dgm:pt modelId="{2FD8F9C5-7ABB-451E-8C3D-A532F1D86806}" type="pres">
      <dgm:prSet presAssocID="{0C5B2345-6DD1-4DA0-91F4-3ADE3DAAB277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E775268C-351E-402E-AED9-E08C510EEA45}" type="pres">
      <dgm:prSet presAssocID="{5291F6B9-F25D-4680-91BA-90B0265FF9F5}" presName="composite" presStyleCnt="0"/>
      <dgm:spPr/>
    </dgm:pt>
    <dgm:pt modelId="{67BA4F20-9928-4D86-A147-5FC4C8EBDA8E}" type="pres">
      <dgm:prSet presAssocID="{5291F6B9-F25D-4680-91BA-90B0265FF9F5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DB65A21F-6598-4867-B4CB-736DCFAB145A}" type="pres">
      <dgm:prSet presAssocID="{5291F6B9-F25D-4680-91BA-90B0265FF9F5}" presName="descendantText" presStyleLbl="alignAcc1" presStyleIdx="0" presStyleCnt="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AE54F65D-5110-40E2-AF5E-A9E762C30466}" type="pres">
      <dgm:prSet presAssocID="{BF760C6C-8098-4C68-8A32-6DC1AE78A086}" presName="sp" presStyleCnt="0"/>
      <dgm:spPr/>
    </dgm:pt>
    <dgm:pt modelId="{C409CF87-E8A3-4DED-930B-10A73D1DA0FA}" type="pres">
      <dgm:prSet presAssocID="{DC85B96D-9C88-4581-88A4-A06E2C7D8D1F}" presName="composite" presStyleCnt="0"/>
      <dgm:spPr/>
    </dgm:pt>
    <dgm:pt modelId="{850D8C59-24B1-4ADE-A791-1D2C3E251BC1}" type="pres">
      <dgm:prSet presAssocID="{DC85B96D-9C88-4581-88A4-A06E2C7D8D1F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B6F5EBCF-7297-4F5D-BCD2-0FDEBB71AD23}" type="pres">
      <dgm:prSet presAssocID="{DC85B96D-9C88-4581-88A4-A06E2C7D8D1F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25F2F1C4-4CA7-4E11-97B8-DB7DCA852F1A}" type="pres">
      <dgm:prSet presAssocID="{218216BF-DBB6-4B70-9AFF-9D8E72640789}" presName="sp" presStyleCnt="0"/>
      <dgm:spPr/>
    </dgm:pt>
    <dgm:pt modelId="{A1D9F451-83F0-4DC2-B85D-371D5EC608C5}" type="pres">
      <dgm:prSet presAssocID="{B34ED4BB-83E3-41F9-98DD-33E53B95FA49}" presName="composite" presStyleCnt="0"/>
      <dgm:spPr/>
    </dgm:pt>
    <dgm:pt modelId="{6BFC4625-1552-410A-B6AA-D45C94D167DC}" type="pres">
      <dgm:prSet presAssocID="{B34ED4BB-83E3-41F9-98DD-33E53B95FA49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24280DA2-88C3-4880-B8DC-99905861CB95}" type="pres">
      <dgm:prSet presAssocID="{B34ED4BB-83E3-41F9-98DD-33E53B95FA49}" presName="descendantText" presStyleLbl="alignAcc1" presStyleIdx="2" presStyleCnt="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A192D6FB-F571-4B28-89A6-A933C125A0A9}" type="pres">
      <dgm:prSet presAssocID="{CCD731B2-0478-4443-8699-761805A2AD76}" presName="sp" presStyleCnt="0"/>
      <dgm:spPr/>
    </dgm:pt>
    <dgm:pt modelId="{18190BC4-B683-46C4-98FE-D4F62388822C}" type="pres">
      <dgm:prSet presAssocID="{5C862BF2-35E6-4D4E-A81B-CC8EC25E3F0A}" presName="composite" presStyleCnt="0"/>
      <dgm:spPr/>
    </dgm:pt>
    <dgm:pt modelId="{F98DAF1F-2EBB-4CC8-AD37-446DA301F6B9}" type="pres">
      <dgm:prSet presAssocID="{5C862BF2-35E6-4D4E-A81B-CC8EC25E3F0A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5E532C8-24FF-4B77-A215-E517D4E2A802}" type="pres">
      <dgm:prSet presAssocID="{5C862BF2-35E6-4D4E-A81B-CC8EC25E3F0A}" presName="descendantText" presStyleLbl="alignAcc1" presStyleIdx="3" presStyleCnt="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1550F760-E500-4260-A4D1-0631EA4D4004}" type="pres">
      <dgm:prSet presAssocID="{764BA5D5-A4C9-4AE1-8CB0-C85DA5434B75}" presName="sp" presStyleCnt="0"/>
      <dgm:spPr/>
    </dgm:pt>
    <dgm:pt modelId="{4CB6E8AD-FA4B-4230-9FC5-1928269CF172}" type="pres">
      <dgm:prSet presAssocID="{D3EF7322-7A16-4E28-8FE1-B4D12888C8C0}" presName="composite" presStyleCnt="0"/>
      <dgm:spPr/>
    </dgm:pt>
    <dgm:pt modelId="{FB777F34-95E0-44E6-B047-8232DC48B1B1}" type="pres">
      <dgm:prSet presAssocID="{D3EF7322-7A16-4E28-8FE1-B4D12888C8C0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4CA05260-88B4-4E18-B92F-987345669B19}" type="pres">
      <dgm:prSet presAssocID="{D3EF7322-7A16-4E28-8FE1-B4D12888C8C0}" presName="descendantText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DC310214-8C2A-4397-BB79-97D3120417E5}" type="presOf" srcId="{6E01A69A-9A56-4C17-AB73-6B9046EDA099}" destId="{B6F5EBCF-7297-4F5D-BCD2-0FDEBB71AD23}" srcOrd="0" destOrd="0" presId="urn:microsoft.com/office/officeart/2005/8/layout/chevron2"/>
    <dgm:cxn modelId="{13AD4A7D-DA48-4BE8-BC29-EC0CD72701E3}" type="presOf" srcId="{0C5B2345-6DD1-4DA0-91F4-3ADE3DAAB277}" destId="{2FD8F9C5-7ABB-451E-8C3D-A532F1D86806}" srcOrd="0" destOrd="0" presId="urn:microsoft.com/office/officeart/2005/8/layout/chevron2"/>
    <dgm:cxn modelId="{87CD72E8-6D00-47D3-8D27-34BBEA701F00}" type="presOf" srcId="{DC85B96D-9C88-4581-88A4-A06E2C7D8D1F}" destId="{850D8C59-24B1-4ADE-A791-1D2C3E251BC1}" srcOrd="0" destOrd="0" presId="urn:microsoft.com/office/officeart/2005/8/layout/chevron2"/>
    <dgm:cxn modelId="{375D46AB-93A5-425E-BB2D-7BF0F5694E40}" type="presOf" srcId="{D5070CE6-55B2-427C-B5D8-9B8F644A95DA}" destId="{24280DA2-88C3-4880-B8DC-99905861CB95}" srcOrd="0" destOrd="0" presId="urn:microsoft.com/office/officeart/2005/8/layout/chevron2"/>
    <dgm:cxn modelId="{8F1870CE-11A3-4150-94AD-4741C77D814F}" type="presOf" srcId="{5291F6B9-F25D-4680-91BA-90B0265FF9F5}" destId="{67BA4F20-9928-4D86-A147-5FC4C8EBDA8E}" srcOrd="0" destOrd="0" presId="urn:microsoft.com/office/officeart/2005/8/layout/chevron2"/>
    <dgm:cxn modelId="{6DC67A4C-523B-4E98-A782-9AFD02526896}" srcId="{0C5B2345-6DD1-4DA0-91F4-3ADE3DAAB277}" destId="{D3EF7322-7A16-4E28-8FE1-B4D12888C8C0}" srcOrd="4" destOrd="0" parTransId="{70F7E7C0-EDFE-4712-A187-8AD1788D39EA}" sibTransId="{5BE33E03-17C1-4CE7-AF7E-B8ACC94F97D4}"/>
    <dgm:cxn modelId="{6608039D-5133-4E88-9079-DB5BF244D34F}" type="presOf" srcId="{B34ED4BB-83E3-41F9-98DD-33E53B95FA49}" destId="{6BFC4625-1552-410A-B6AA-D45C94D167DC}" srcOrd="0" destOrd="0" presId="urn:microsoft.com/office/officeart/2005/8/layout/chevron2"/>
    <dgm:cxn modelId="{8B8E2AD3-241C-4F9E-8059-A33613C438EF}" srcId="{0C5B2345-6DD1-4DA0-91F4-3ADE3DAAB277}" destId="{5291F6B9-F25D-4680-91BA-90B0265FF9F5}" srcOrd="0" destOrd="0" parTransId="{3FB41C10-8579-467D-8CE0-94D7EFD2B27A}" sibTransId="{BF760C6C-8098-4C68-8A32-6DC1AE78A086}"/>
    <dgm:cxn modelId="{DE262B2F-D58A-435E-ABB3-F4FD14E2A491}" type="presOf" srcId="{46320144-67A5-4748-93CA-D76E54B047CA}" destId="{75E532C8-24FF-4B77-A215-E517D4E2A802}" srcOrd="0" destOrd="0" presId="urn:microsoft.com/office/officeart/2005/8/layout/chevron2"/>
    <dgm:cxn modelId="{717BFB9B-7F7D-4F1E-8A57-18F41E5FC612}" type="presOf" srcId="{D3EF7322-7A16-4E28-8FE1-B4D12888C8C0}" destId="{FB777F34-95E0-44E6-B047-8232DC48B1B1}" srcOrd="0" destOrd="0" presId="urn:microsoft.com/office/officeart/2005/8/layout/chevron2"/>
    <dgm:cxn modelId="{14E94546-0510-4649-AD7F-50BD1E3E1BA6}" srcId="{5291F6B9-F25D-4680-91BA-90B0265FF9F5}" destId="{36BF4CF7-646B-4B29-BC77-0C29931DFC21}" srcOrd="0" destOrd="0" parTransId="{24CE91D1-36C9-412A-8193-A3BE4A7A3DDE}" sibTransId="{1C0FAE1B-A524-4AF3-8DE0-ABA3E8BCD07B}"/>
    <dgm:cxn modelId="{0803B5D8-30A2-4B7F-B528-DC758C17989B}" type="presOf" srcId="{36BF4CF7-646B-4B29-BC77-0C29931DFC21}" destId="{DB65A21F-6598-4867-B4CB-736DCFAB145A}" srcOrd="0" destOrd="0" presId="urn:microsoft.com/office/officeart/2005/8/layout/chevron2"/>
    <dgm:cxn modelId="{08A9512A-56F1-4F4A-A794-C51041E1E58C}" type="presOf" srcId="{5C862BF2-35E6-4D4E-A81B-CC8EC25E3F0A}" destId="{F98DAF1F-2EBB-4CC8-AD37-446DA301F6B9}" srcOrd="0" destOrd="0" presId="urn:microsoft.com/office/officeart/2005/8/layout/chevron2"/>
    <dgm:cxn modelId="{64F78A18-682F-49E0-9F0C-79EEC71FE974}" type="presOf" srcId="{C1895DFC-2238-49E5-BF2C-52E0140A373E}" destId="{4CA05260-88B4-4E18-B92F-987345669B19}" srcOrd="0" destOrd="0" presId="urn:microsoft.com/office/officeart/2005/8/layout/chevron2"/>
    <dgm:cxn modelId="{206B5CA4-BB2D-4F8E-9BA9-7238B5A6424B}" srcId="{5C862BF2-35E6-4D4E-A81B-CC8EC25E3F0A}" destId="{46320144-67A5-4748-93CA-D76E54B047CA}" srcOrd="0" destOrd="0" parTransId="{9DF96E86-3865-4C04-8436-1F66669EF787}" sibTransId="{72706E6F-4B1C-4BBA-8C7A-6EFD4CDBDADD}"/>
    <dgm:cxn modelId="{0ADF32D6-D964-423D-9F97-CEBD6D1704CB}" srcId="{0C5B2345-6DD1-4DA0-91F4-3ADE3DAAB277}" destId="{B34ED4BB-83E3-41F9-98DD-33E53B95FA49}" srcOrd="2" destOrd="0" parTransId="{3A1AB359-F659-4F41-A56D-A55723E33F98}" sibTransId="{CCD731B2-0478-4443-8699-761805A2AD76}"/>
    <dgm:cxn modelId="{DB1A890B-83F0-48D6-A060-26905F728C08}" srcId="{DC85B96D-9C88-4581-88A4-A06E2C7D8D1F}" destId="{6E01A69A-9A56-4C17-AB73-6B9046EDA099}" srcOrd="0" destOrd="0" parTransId="{5D8BB73C-A7E6-48D5-87B5-846437013DAE}" sibTransId="{F4CB1619-E21D-4603-9763-2BDC95E2CACD}"/>
    <dgm:cxn modelId="{AD7AC8CE-2F5A-4815-84C8-D90C138D906E}" srcId="{0C5B2345-6DD1-4DA0-91F4-3ADE3DAAB277}" destId="{5C862BF2-35E6-4D4E-A81B-CC8EC25E3F0A}" srcOrd="3" destOrd="0" parTransId="{0BE70F0B-E8E1-414D-8B8F-17A3C9ED6C97}" sibTransId="{764BA5D5-A4C9-4AE1-8CB0-C85DA5434B75}"/>
    <dgm:cxn modelId="{AC419FAD-A230-41F1-9465-E77024BC0FEB}" srcId="{B34ED4BB-83E3-41F9-98DD-33E53B95FA49}" destId="{D5070CE6-55B2-427C-B5D8-9B8F644A95DA}" srcOrd="0" destOrd="0" parTransId="{96EFAF6E-4797-4532-9D84-323CE160FB71}" sibTransId="{A62418E4-90AA-42F5-BE1F-EDC9DF195C88}"/>
    <dgm:cxn modelId="{639110ED-459B-437A-A24C-D32961F5B84D}" srcId="{D3EF7322-7A16-4E28-8FE1-B4D12888C8C0}" destId="{C1895DFC-2238-49E5-BF2C-52E0140A373E}" srcOrd="0" destOrd="0" parTransId="{B6BE2E45-B39D-4483-B107-6C0A96C971D0}" sibTransId="{6A688EDB-5CE8-452F-86AB-76ACB4AD3088}"/>
    <dgm:cxn modelId="{23D9F0E7-E92F-4C70-91FD-CCA1E6178CC4}" srcId="{0C5B2345-6DD1-4DA0-91F4-3ADE3DAAB277}" destId="{DC85B96D-9C88-4581-88A4-A06E2C7D8D1F}" srcOrd="1" destOrd="0" parTransId="{7D248CAF-7530-4D00-973F-87038BDD7655}" sibTransId="{218216BF-DBB6-4B70-9AFF-9D8E72640789}"/>
    <dgm:cxn modelId="{8E71716C-1C5E-423A-B7A2-03E8F880A0FC}" type="presParOf" srcId="{2FD8F9C5-7ABB-451E-8C3D-A532F1D86806}" destId="{E775268C-351E-402E-AED9-E08C510EEA45}" srcOrd="0" destOrd="0" presId="urn:microsoft.com/office/officeart/2005/8/layout/chevron2"/>
    <dgm:cxn modelId="{C4D9F429-B8CE-49C1-AC93-ADC88F47568D}" type="presParOf" srcId="{E775268C-351E-402E-AED9-E08C510EEA45}" destId="{67BA4F20-9928-4D86-A147-5FC4C8EBDA8E}" srcOrd="0" destOrd="0" presId="urn:microsoft.com/office/officeart/2005/8/layout/chevron2"/>
    <dgm:cxn modelId="{979497A7-EBF9-4F70-9143-468060F4ECA0}" type="presParOf" srcId="{E775268C-351E-402E-AED9-E08C510EEA45}" destId="{DB65A21F-6598-4867-B4CB-736DCFAB145A}" srcOrd="1" destOrd="0" presId="urn:microsoft.com/office/officeart/2005/8/layout/chevron2"/>
    <dgm:cxn modelId="{A4CBFA78-2362-4575-82FD-8008051EEDC8}" type="presParOf" srcId="{2FD8F9C5-7ABB-451E-8C3D-A532F1D86806}" destId="{AE54F65D-5110-40E2-AF5E-A9E762C30466}" srcOrd="1" destOrd="0" presId="urn:microsoft.com/office/officeart/2005/8/layout/chevron2"/>
    <dgm:cxn modelId="{E897FB3B-F2AF-4D94-8395-67D31AEB21AC}" type="presParOf" srcId="{2FD8F9C5-7ABB-451E-8C3D-A532F1D86806}" destId="{C409CF87-E8A3-4DED-930B-10A73D1DA0FA}" srcOrd="2" destOrd="0" presId="urn:microsoft.com/office/officeart/2005/8/layout/chevron2"/>
    <dgm:cxn modelId="{422836EE-5219-4269-BCDB-D63930949113}" type="presParOf" srcId="{C409CF87-E8A3-4DED-930B-10A73D1DA0FA}" destId="{850D8C59-24B1-4ADE-A791-1D2C3E251BC1}" srcOrd="0" destOrd="0" presId="urn:microsoft.com/office/officeart/2005/8/layout/chevron2"/>
    <dgm:cxn modelId="{B3A3785E-B8B7-4CA8-9869-D7226E765339}" type="presParOf" srcId="{C409CF87-E8A3-4DED-930B-10A73D1DA0FA}" destId="{B6F5EBCF-7297-4F5D-BCD2-0FDEBB71AD23}" srcOrd="1" destOrd="0" presId="urn:microsoft.com/office/officeart/2005/8/layout/chevron2"/>
    <dgm:cxn modelId="{4408F518-553A-4923-90F3-67830B952B9A}" type="presParOf" srcId="{2FD8F9C5-7ABB-451E-8C3D-A532F1D86806}" destId="{25F2F1C4-4CA7-4E11-97B8-DB7DCA852F1A}" srcOrd="3" destOrd="0" presId="urn:microsoft.com/office/officeart/2005/8/layout/chevron2"/>
    <dgm:cxn modelId="{385506F7-58E9-47F7-9C14-D513B8FE6F65}" type="presParOf" srcId="{2FD8F9C5-7ABB-451E-8C3D-A532F1D86806}" destId="{A1D9F451-83F0-4DC2-B85D-371D5EC608C5}" srcOrd="4" destOrd="0" presId="urn:microsoft.com/office/officeart/2005/8/layout/chevron2"/>
    <dgm:cxn modelId="{65D55609-0322-456B-923D-792B9CF35EA9}" type="presParOf" srcId="{A1D9F451-83F0-4DC2-B85D-371D5EC608C5}" destId="{6BFC4625-1552-410A-B6AA-D45C94D167DC}" srcOrd="0" destOrd="0" presId="urn:microsoft.com/office/officeart/2005/8/layout/chevron2"/>
    <dgm:cxn modelId="{B36AD490-2C3B-4507-BD8E-A5B4981739EF}" type="presParOf" srcId="{A1D9F451-83F0-4DC2-B85D-371D5EC608C5}" destId="{24280DA2-88C3-4880-B8DC-99905861CB95}" srcOrd="1" destOrd="0" presId="urn:microsoft.com/office/officeart/2005/8/layout/chevron2"/>
    <dgm:cxn modelId="{AC822544-2E35-4716-BB1A-FF79A05A4D16}" type="presParOf" srcId="{2FD8F9C5-7ABB-451E-8C3D-A532F1D86806}" destId="{A192D6FB-F571-4B28-89A6-A933C125A0A9}" srcOrd="5" destOrd="0" presId="urn:microsoft.com/office/officeart/2005/8/layout/chevron2"/>
    <dgm:cxn modelId="{71468B11-B876-4FED-A948-D33DB9BB7911}" type="presParOf" srcId="{2FD8F9C5-7ABB-451E-8C3D-A532F1D86806}" destId="{18190BC4-B683-46C4-98FE-D4F62388822C}" srcOrd="6" destOrd="0" presId="urn:microsoft.com/office/officeart/2005/8/layout/chevron2"/>
    <dgm:cxn modelId="{F5A783CA-F593-447F-92D7-03EC14393ABF}" type="presParOf" srcId="{18190BC4-B683-46C4-98FE-D4F62388822C}" destId="{F98DAF1F-2EBB-4CC8-AD37-446DA301F6B9}" srcOrd="0" destOrd="0" presId="urn:microsoft.com/office/officeart/2005/8/layout/chevron2"/>
    <dgm:cxn modelId="{F3DD2760-3BFB-4C2D-A53B-C5C2D0781668}" type="presParOf" srcId="{18190BC4-B683-46C4-98FE-D4F62388822C}" destId="{75E532C8-24FF-4B77-A215-E517D4E2A802}" srcOrd="1" destOrd="0" presId="urn:microsoft.com/office/officeart/2005/8/layout/chevron2"/>
    <dgm:cxn modelId="{C1A49910-B09B-4263-9A8C-5D6359B69F59}" type="presParOf" srcId="{2FD8F9C5-7ABB-451E-8C3D-A532F1D86806}" destId="{1550F760-E500-4260-A4D1-0631EA4D4004}" srcOrd="7" destOrd="0" presId="urn:microsoft.com/office/officeart/2005/8/layout/chevron2"/>
    <dgm:cxn modelId="{0C07086D-4267-4288-8579-E0D07D7518CF}" type="presParOf" srcId="{2FD8F9C5-7ABB-451E-8C3D-A532F1D86806}" destId="{4CB6E8AD-FA4B-4230-9FC5-1928269CF172}" srcOrd="8" destOrd="0" presId="urn:microsoft.com/office/officeart/2005/8/layout/chevron2"/>
    <dgm:cxn modelId="{10612862-8088-4CAC-8991-E4A6F8EC2AB1}" type="presParOf" srcId="{4CB6E8AD-FA4B-4230-9FC5-1928269CF172}" destId="{FB777F34-95E0-44E6-B047-8232DC48B1B1}" srcOrd="0" destOrd="0" presId="urn:microsoft.com/office/officeart/2005/8/layout/chevron2"/>
    <dgm:cxn modelId="{33F56E76-D416-4011-B109-388BC396BC86}" type="presParOf" srcId="{4CB6E8AD-FA4B-4230-9FC5-1928269CF172}" destId="{4CA05260-88B4-4E18-B92F-987345669B1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41CD524-2DE4-4C12-8289-622C16B7C77F}" type="doc">
      <dgm:prSet loTypeId="urn:microsoft.com/office/officeart/2005/8/layout/chart3" loCatId="relationship" qsTypeId="urn:microsoft.com/office/officeart/2005/8/quickstyle/simple2" qsCatId="simple" csTypeId="urn:microsoft.com/office/officeart/2005/8/colors/accent6_4" csCatId="accent6" phldr="1"/>
      <dgm:spPr/>
      <dgm:t>
        <a:bodyPr/>
        <a:lstStyle/>
        <a:p>
          <a:endParaRPr lang="zh-TW" altLang="en-US"/>
        </a:p>
      </dgm:t>
    </dgm:pt>
    <dgm:pt modelId="{704E89EF-2ADA-4457-A17F-7537DE563C36}">
      <dgm:prSet custT="1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pPr rtl="0"/>
          <a:r>
            <a:rPr kumimoji="1" lang="en-US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103</a:t>
          </a:r>
          <a:r>
            <a:rPr kumimoji="1" lang="zh-TW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年</a:t>
          </a:r>
          <a:r>
            <a:rPr kumimoji="1" lang="en-US" altLang="zh-TW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/>
          </a:r>
          <a:br>
            <a:rPr kumimoji="1" lang="en-US" altLang="zh-TW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</a:br>
          <a:r>
            <a:rPr kumimoji="1" lang="zh-TW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開放</a:t>
          </a:r>
          <a:r>
            <a:rPr kumimoji="1" lang="en-US" altLang="zh-TW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12</a:t>
          </a:r>
          <a:r>
            <a:rPr kumimoji="1" lang="zh-TW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筆</a:t>
          </a:r>
          <a:endParaRPr lang="zh-TW" sz="2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2CECCBDE-E87F-42AB-9CE1-675282591A6B}" type="parTrans" cxnId="{01C93766-6B32-48DD-8CA2-4A72FEAFE285}">
      <dgm:prSet/>
      <dgm:spPr/>
      <dgm:t>
        <a:bodyPr/>
        <a:lstStyle/>
        <a:p>
          <a:endParaRPr lang="zh-TW" altLang="en-US"/>
        </a:p>
      </dgm:t>
    </dgm:pt>
    <dgm:pt modelId="{14C5818D-5DD8-42F2-ACBE-260E3EC993D8}" type="sibTrans" cxnId="{01C93766-6B32-48DD-8CA2-4A72FEAFE285}">
      <dgm:prSet/>
      <dgm:spPr/>
      <dgm:t>
        <a:bodyPr/>
        <a:lstStyle/>
        <a:p>
          <a:endParaRPr lang="zh-TW" altLang="en-US"/>
        </a:p>
      </dgm:t>
    </dgm:pt>
    <dgm:pt modelId="{3F19789C-3C2E-40C2-A48F-BA141DD17AC9}">
      <dgm:prSet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pPr rtl="0"/>
          <a:r>
            <a:rPr kumimoji="1" lang="en-US" sz="28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104</a:t>
          </a:r>
          <a:r>
            <a:rPr kumimoji="1" lang="zh-TW" sz="28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年</a:t>
          </a:r>
          <a:r>
            <a:rPr kumimoji="1" lang="zh-TW" altLang="en-US" sz="28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已</a:t>
          </a:r>
          <a:r>
            <a:rPr kumimoji="1" lang="zh-TW" sz="28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開放</a:t>
          </a:r>
          <a:r>
            <a:rPr kumimoji="1" lang="en-US" altLang="zh-TW" sz="28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30</a:t>
          </a:r>
          <a:r>
            <a:rPr kumimoji="1" lang="zh-TW" sz="28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筆</a:t>
          </a:r>
          <a:endParaRPr kumimoji="1" lang="en-US" altLang="zh-TW" sz="2800" b="1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  <a:p>
          <a:pPr rtl="0"/>
          <a:r>
            <a:rPr kumimoji="1" lang="en-US" altLang="zh-TW" sz="2000" b="1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(</a:t>
          </a:r>
          <a:r>
            <a:rPr kumimoji="1" lang="zh-TW" altLang="en-US" sz="2000" b="1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累計</a:t>
          </a:r>
          <a:r>
            <a:rPr kumimoji="1" lang="en-US" altLang="zh-TW" sz="2000" b="1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42</a:t>
          </a:r>
          <a:r>
            <a:rPr kumimoji="1" lang="zh-TW" altLang="en-US" sz="2000" b="1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筆</a:t>
          </a:r>
          <a:r>
            <a:rPr kumimoji="1" lang="en-US" altLang="zh-TW" sz="2000" b="1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)</a:t>
          </a:r>
        </a:p>
      </dgm:t>
    </dgm:pt>
    <dgm:pt modelId="{D61C8FA1-3750-4BE3-9ECA-E2F7A399FBA0}" type="parTrans" cxnId="{A62467BB-84BB-4525-A217-265040AB5C1B}">
      <dgm:prSet/>
      <dgm:spPr/>
      <dgm:t>
        <a:bodyPr/>
        <a:lstStyle/>
        <a:p>
          <a:endParaRPr lang="zh-TW" altLang="en-US"/>
        </a:p>
      </dgm:t>
    </dgm:pt>
    <dgm:pt modelId="{DE237538-3817-49D0-8261-54CF631D3680}" type="sibTrans" cxnId="{A62467BB-84BB-4525-A217-265040AB5C1B}">
      <dgm:prSet/>
      <dgm:spPr/>
      <dgm:t>
        <a:bodyPr/>
        <a:lstStyle/>
        <a:p>
          <a:endParaRPr lang="zh-TW" altLang="en-US"/>
        </a:p>
      </dgm:t>
    </dgm:pt>
    <dgm:pt modelId="{C28486D8-CFDD-429C-AC23-E05EBB3173E8}">
      <dgm:prSet custT="1"/>
      <dgm:spPr>
        <a:solidFill>
          <a:srgbClr val="FFC000"/>
        </a:solidFill>
        <a:ln w="38100" cmpd="sng">
          <a:prstDash val="sysDash"/>
        </a:ln>
      </dgm:spPr>
      <dgm:t>
        <a:bodyPr lIns="0" tIns="0" rIns="0" bIns="0" anchor="ctr" anchorCtr="1"/>
        <a:lstStyle/>
        <a:p>
          <a:pPr marL="0" indent="0" rtl="0">
            <a:tabLst/>
          </a:pPr>
          <a:r>
            <a:rPr kumimoji="1" lang="en-US" sz="2800" b="1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10</a:t>
          </a:r>
          <a:r>
            <a:rPr kumimoji="1" lang="en-US" altLang="zh-TW" sz="2800" b="1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4</a:t>
          </a:r>
          <a:r>
            <a:rPr kumimoji="1" lang="zh-TW" sz="2800" b="1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年</a:t>
          </a:r>
          <a:r>
            <a:rPr kumimoji="1" lang="zh-TW" altLang="en-US" sz="2800" b="1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第</a:t>
          </a:r>
          <a:r>
            <a:rPr kumimoji="1" lang="en-US" altLang="zh-TW" sz="2800" b="1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4</a:t>
          </a:r>
          <a:r>
            <a:rPr kumimoji="1" lang="zh-TW" altLang="en-US" sz="2800" b="1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季規劃</a:t>
          </a:r>
          <a:r>
            <a:rPr kumimoji="1" lang="zh-TW" sz="2800" b="1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開放</a:t>
          </a:r>
          <a:r>
            <a:rPr kumimoji="1" lang="en-US" altLang="zh-TW" sz="2800" b="1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12</a:t>
          </a:r>
          <a:r>
            <a:rPr kumimoji="1" lang="zh-TW" sz="2800" b="1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筆</a:t>
          </a:r>
          <a:r>
            <a:rPr kumimoji="1" lang="en-US" altLang="zh-TW" sz="2000" b="1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   (</a:t>
          </a:r>
          <a:r>
            <a:rPr kumimoji="1" lang="zh-TW" altLang="en-US" sz="2000" b="1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累計將達</a:t>
          </a:r>
          <a:r>
            <a:rPr kumimoji="1" lang="en-US" altLang="zh-TW" sz="2000" b="1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54</a:t>
          </a:r>
          <a:r>
            <a:rPr kumimoji="1" lang="zh-TW" altLang="en-US" sz="2000" b="1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筆</a:t>
          </a:r>
          <a:r>
            <a:rPr kumimoji="1" lang="en-US" altLang="zh-TW" sz="2000" b="1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)</a:t>
          </a:r>
          <a:endParaRPr lang="zh-TW" sz="2000" b="1" dirty="0">
            <a:solidFill>
              <a:schemeClr val="tx1"/>
            </a:solidFill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9074AC7A-23F2-494A-A401-673EED35D1DC}" type="parTrans" cxnId="{5B721B25-C0D3-403F-8C4C-03E42C5DFEC9}">
      <dgm:prSet/>
      <dgm:spPr/>
      <dgm:t>
        <a:bodyPr/>
        <a:lstStyle/>
        <a:p>
          <a:endParaRPr lang="zh-TW" altLang="en-US"/>
        </a:p>
      </dgm:t>
    </dgm:pt>
    <dgm:pt modelId="{85C4A646-7BA1-4382-B7A7-4E305CDCD685}" type="sibTrans" cxnId="{5B721B25-C0D3-403F-8C4C-03E42C5DFEC9}">
      <dgm:prSet/>
      <dgm:spPr/>
      <dgm:t>
        <a:bodyPr/>
        <a:lstStyle/>
        <a:p>
          <a:endParaRPr lang="zh-TW" altLang="en-US"/>
        </a:p>
      </dgm:t>
    </dgm:pt>
    <dgm:pt modelId="{8C84C9DC-0087-4470-B638-C9BF9B8F1646}" type="pres">
      <dgm:prSet presAssocID="{B41CD524-2DE4-4C12-8289-622C16B7C77F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CF78F95A-F581-44C9-BF8C-AA5075C254AB}" type="pres">
      <dgm:prSet presAssocID="{B41CD524-2DE4-4C12-8289-622C16B7C77F}" presName="wedge1" presStyleLbl="node1" presStyleIdx="0" presStyleCnt="3" custScaleX="129119" custScaleY="113662"/>
      <dgm:spPr/>
      <dgm:t>
        <a:bodyPr/>
        <a:lstStyle/>
        <a:p>
          <a:endParaRPr lang="zh-TW" altLang="en-US"/>
        </a:p>
      </dgm:t>
    </dgm:pt>
    <dgm:pt modelId="{FA16ECEA-9712-452A-8C90-B27334E42D36}" type="pres">
      <dgm:prSet presAssocID="{B41CD524-2DE4-4C12-8289-622C16B7C77F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5FD83E27-8C5F-4202-BCED-6870CF7D54BF}" type="pres">
      <dgm:prSet presAssocID="{B41CD524-2DE4-4C12-8289-622C16B7C77F}" presName="wedge2" presStyleLbl="node1" presStyleIdx="1" presStyleCnt="3" custScaleX="117106" custScaleY="110750"/>
      <dgm:spPr/>
      <dgm:t>
        <a:bodyPr/>
        <a:lstStyle/>
        <a:p>
          <a:endParaRPr lang="zh-TW" altLang="en-US"/>
        </a:p>
      </dgm:t>
    </dgm:pt>
    <dgm:pt modelId="{031290F3-1432-4812-B665-3605580ACC0A}" type="pres">
      <dgm:prSet presAssocID="{B41CD524-2DE4-4C12-8289-622C16B7C77F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CE97D1DE-FF1E-43AC-8951-C75E5DCAF099}" type="pres">
      <dgm:prSet presAssocID="{B41CD524-2DE4-4C12-8289-622C16B7C77F}" presName="wedge3" presStyleLbl="node1" presStyleIdx="2" presStyleCnt="3" custScaleX="123906" custScaleY="105871" custLinFactNeighborY="-3761"/>
      <dgm:spPr/>
      <dgm:t>
        <a:bodyPr/>
        <a:lstStyle/>
        <a:p>
          <a:endParaRPr lang="zh-TW" altLang="en-US"/>
        </a:p>
      </dgm:t>
    </dgm:pt>
    <dgm:pt modelId="{32EB1106-D14E-4F34-8158-BF311CD9D9CD}" type="pres">
      <dgm:prSet presAssocID="{B41CD524-2DE4-4C12-8289-622C16B7C77F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CB009F80-8032-4F80-92AC-B7F10F3C9BBF}" type="presOf" srcId="{704E89EF-2ADA-4457-A17F-7537DE563C36}" destId="{5FD83E27-8C5F-4202-BCED-6870CF7D54BF}" srcOrd="0" destOrd="0" presId="urn:microsoft.com/office/officeart/2005/8/layout/chart3"/>
    <dgm:cxn modelId="{A83FFC99-1EAD-457F-92F4-D0D363940DE9}" type="presOf" srcId="{C28486D8-CFDD-429C-AC23-E05EBB3173E8}" destId="{CF78F95A-F581-44C9-BF8C-AA5075C254AB}" srcOrd="0" destOrd="0" presId="urn:microsoft.com/office/officeart/2005/8/layout/chart3"/>
    <dgm:cxn modelId="{8FE70AAD-4333-49D5-9DC6-1A66777C175C}" type="presOf" srcId="{3F19789C-3C2E-40C2-A48F-BA141DD17AC9}" destId="{32EB1106-D14E-4F34-8158-BF311CD9D9CD}" srcOrd="1" destOrd="0" presId="urn:microsoft.com/office/officeart/2005/8/layout/chart3"/>
    <dgm:cxn modelId="{01C93766-6B32-48DD-8CA2-4A72FEAFE285}" srcId="{B41CD524-2DE4-4C12-8289-622C16B7C77F}" destId="{704E89EF-2ADA-4457-A17F-7537DE563C36}" srcOrd="1" destOrd="0" parTransId="{2CECCBDE-E87F-42AB-9CE1-675282591A6B}" sibTransId="{14C5818D-5DD8-42F2-ACBE-260E3EC993D8}"/>
    <dgm:cxn modelId="{05987BC5-9B61-40C6-A617-1802F36AD87D}" type="presOf" srcId="{C28486D8-CFDD-429C-AC23-E05EBB3173E8}" destId="{FA16ECEA-9712-452A-8C90-B27334E42D36}" srcOrd="1" destOrd="0" presId="urn:microsoft.com/office/officeart/2005/8/layout/chart3"/>
    <dgm:cxn modelId="{A62467BB-84BB-4525-A217-265040AB5C1B}" srcId="{B41CD524-2DE4-4C12-8289-622C16B7C77F}" destId="{3F19789C-3C2E-40C2-A48F-BA141DD17AC9}" srcOrd="2" destOrd="0" parTransId="{D61C8FA1-3750-4BE3-9ECA-E2F7A399FBA0}" sibTransId="{DE237538-3817-49D0-8261-54CF631D3680}"/>
    <dgm:cxn modelId="{4521F3ED-C7F2-46F9-A4A0-2DB233A3FD43}" type="presOf" srcId="{3F19789C-3C2E-40C2-A48F-BA141DD17AC9}" destId="{CE97D1DE-FF1E-43AC-8951-C75E5DCAF099}" srcOrd="0" destOrd="0" presId="urn:microsoft.com/office/officeart/2005/8/layout/chart3"/>
    <dgm:cxn modelId="{28EB9DEF-0E03-491F-A4B6-74AA9742E328}" type="presOf" srcId="{704E89EF-2ADA-4457-A17F-7537DE563C36}" destId="{031290F3-1432-4812-B665-3605580ACC0A}" srcOrd="1" destOrd="0" presId="urn:microsoft.com/office/officeart/2005/8/layout/chart3"/>
    <dgm:cxn modelId="{7E74CE1C-53E7-4333-B35D-BA865D182C80}" type="presOf" srcId="{B41CD524-2DE4-4C12-8289-622C16B7C77F}" destId="{8C84C9DC-0087-4470-B638-C9BF9B8F1646}" srcOrd="0" destOrd="0" presId="urn:microsoft.com/office/officeart/2005/8/layout/chart3"/>
    <dgm:cxn modelId="{5B721B25-C0D3-403F-8C4C-03E42C5DFEC9}" srcId="{B41CD524-2DE4-4C12-8289-622C16B7C77F}" destId="{C28486D8-CFDD-429C-AC23-E05EBB3173E8}" srcOrd="0" destOrd="0" parTransId="{9074AC7A-23F2-494A-A401-673EED35D1DC}" sibTransId="{85C4A646-7BA1-4382-B7A7-4E305CDCD685}"/>
    <dgm:cxn modelId="{7896969A-61CE-4355-9B59-DAE9966F1217}" type="presParOf" srcId="{8C84C9DC-0087-4470-B638-C9BF9B8F1646}" destId="{CF78F95A-F581-44C9-BF8C-AA5075C254AB}" srcOrd="0" destOrd="0" presId="urn:microsoft.com/office/officeart/2005/8/layout/chart3"/>
    <dgm:cxn modelId="{446BC810-E5E8-4D5A-96EA-3400AAE0EC70}" type="presParOf" srcId="{8C84C9DC-0087-4470-B638-C9BF9B8F1646}" destId="{FA16ECEA-9712-452A-8C90-B27334E42D36}" srcOrd="1" destOrd="0" presId="urn:microsoft.com/office/officeart/2005/8/layout/chart3"/>
    <dgm:cxn modelId="{BE73221E-EDD6-4740-9AD1-0FC12F28CB7D}" type="presParOf" srcId="{8C84C9DC-0087-4470-B638-C9BF9B8F1646}" destId="{5FD83E27-8C5F-4202-BCED-6870CF7D54BF}" srcOrd="2" destOrd="0" presId="urn:microsoft.com/office/officeart/2005/8/layout/chart3"/>
    <dgm:cxn modelId="{C6E9E67F-B805-4978-A2C0-8F48B8C8DC99}" type="presParOf" srcId="{8C84C9DC-0087-4470-B638-C9BF9B8F1646}" destId="{031290F3-1432-4812-B665-3605580ACC0A}" srcOrd="3" destOrd="0" presId="urn:microsoft.com/office/officeart/2005/8/layout/chart3"/>
    <dgm:cxn modelId="{1F976F80-6331-4C59-8815-4230C84CD43D}" type="presParOf" srcId="{8C84C9DC-0087-4470-B638-C9BF9B8F1646}" destId="{CE97D1DE-FF1E-43AC-8951-C75E5DCAF099}" srcOrd="4" destOrd="0" presId="urn:microsoft.com/office/officeart/2005/8/layout/chart3"/>
    <dgm:cxn modelId="{F9941C4D-1952-408F-A795-4E2022CA633B}" type="presParOf" srcId="{8C84C9DC-0087-4470-B638-C9BF9B8F1646}" destId="{32EB1106-D14E-4F34-8158-BF311CD9D9CD}" srcOrd="5" destOrd="0" presId="urn:microsoft.com/office/officeart/2005/8/layout/chart3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D49A9B12-79AF-4717-ABCC-254547CDCD2E}" type="doc">
      <dgm:prSet loTypeId="urn:microsoft.com/office/officeart/2005/8/layout/matrix3" loCatId="matrix" qsTypeId="urn:microsoft.com/office/officeart/2005/8/quickstyle/3d2" qsCatId="3D" csTypeId="urn:microsoft.com/office/officeart/2005/8/colors/accent2_2" csCatId="accent2" phldr="1"/>
      <dgm:spPr/>
      <dgm:t>
        <a:bodyPr/>
        <a:lstStyle/>
        <a:p>
          <a:endParaRPr lang="zh-TW" altLang="en-US"/>
        </a:p>
      </dgm:t>
    </dgm:pt>
    <dgm:pt modelId="{D30B41F6-8AD1-4B2B-979B-EA85D9E6C672}">
      <dgm:prSet custT="1"/>
      <dgm:spPr>
        <a:solidFill>
          <a:srgbClr val="FFFF99"/>
        </a:solidFill>
      </dgm:spPr>
      <dgm:t>
        <a:bodyPr/>
        <a:lstStyle/>
        <a:p>
          <a:pPr rtl="0"/>
          <a:r>
            <a:rPr lang="zh-TW" altLang="en-US" sz="32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研究發展</a:t>
          </a:r>
          <a:endParaRPr lang="zh-TW" altLang="en-US" sz="3200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208D7045-29EA-4FA8-B161-7CD5E30F0063}" type="parTrans" cxnId="{3B33EA94-DE88-4F32-B1EF-70E64669941F}">
      <dgm:prSet/>
      <dgm:spPr/>
      <dgm:t>
        <a:bodyPr/>
        <a:lstStyle/>
        <a:p>
          <a:endParaRPr lang="zh-TW" altLang="en-US"/>
        </a:p>
      </dgm:t>
    </dgm:pt>
    <dgm:pt modelId="{9401EC98-EB47-4094-98A0-F3832DBC3644}" type="sibTrans" cxnId="{3B33EA94-DE88-4F32-B1EF-70E64669941F}">
      <dgm:prSet/>
      <dgm:spPr/>
      <dgm:t>
        <a:bodyPr/>
        <a:lstStyle/>
        <a:p>
          <a:endParaRPr lang="zh-TW" altLang="en-US"/>
        </a:p>
      </dgm:t>
    </dgm:pt>
    <dgm:pt modelId="{952DC0E6-DA9B-46FC-93ED-C46C96E5E35A}">
      <dgm:prSet custT="1"/>
      <dgm:spPr>
        <a:solidFill>
          <a:srgbClr val="FFFF99"/>
        </a:solidFill>
      </dgm:spPr>
      <dgm:t>
        <a:bodyPr/>
        <a:lstStyle/>
        <a:p>
          <a:pPr rtl="0"/>
          <a:r>
            <a:rPr lang="zh-TW" altLang="en-US" sz="32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用戶服務</a:t>
          </a:r>
          <a:endParaRPr lang="zh-TW" altLang="en-US" sz="3200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30434724-5068-4325-9B59-4DD630701665}" type="parTrans" cxnId="{7AE67BCF-DFBA-4B36-938F-29B20094FB07}">
      <dgm:prSet/>
      <dgm:spPr/>
      <dgm:t>
        <a:bodyPr/>
        <a:lstStyle/>
        <a:p>
          <a:endParaRPr lang="zh-TW" altLang="en-US"/>
        </a:p>
      </dgm:t>
    </dgm:pt>
    <dgm:pt modelId="{340D93CA-34F6-49D9-976A-5F5B8A19B8C6}" type="sibTrans" cxnId="{7AE67BCF-DFBA-4B36-938F-29B20094FB07}">
      <dgm:prSet/>
      <dgm:spPr/>
      <dgm:t>
        <a:bodyPr/>
        <a:lstStyle/>
        <a:p>
          <a:endParaRPr lang="zh-TW" altLang="en-US"/>
        </a:p>
      </dgm:t>
    </dgm:pt>
    <dgm:pt modelId="{B3815BC5-3EEC-4409-B8A1-3579700C8F6F}">
      <dgm:prSet custT="1"/>
      <dgm:spPr>
        <a:solidFill>
          <a:srgbClr val="FFFF99"/>
        </a:solidFill>
      </dgm:spPr>
      <dgm:t>
        <a:bodyPr/>
        <a:lstStyle/>
        <a:p>
          <a:r>
            <a:rPr lang="zh-TW" altLang="en-US" sz="32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電力供應</a:t>
          </a:r>
          <a:endParaRPr lang="zh-TW" altLang="en-US" sz="3200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2245FE07-80D4-45F8-BE68-09DD9D94CE03}" type="parTrans" cxnId="{255A970F-2652-4E68-8921-5637488E2476}">
      <dgm:prSet/>
      <dgm:spPr/>
      <dgm:t>
        <a:bodyPr/>
        <a:lstStyle/>
        <a:p>
          <a:endParaRPr lang="zh-TW" altLang="en-US"/>
        </a:p>
      </dgm:t>
    </dgm:pt>
    <dgm:pt modelId="{0F3C4CF0-D1A5-4D68-8E16-946C05D7DF01}" type="sibTrans" cxnId="{255A970F-2652-4E68-8921-5637488E2476}">
      <dgm:prSet/>
      <dgm:spPr/>
      <dgm:t>
        <a:bodyPr/>
        <a:lstStyle/>
        <a:p>
          <a:endParaRPr lang="zh-TW" altLang="en-US"/>
        </a:p>
      </dgm:t>
    </dgm:pt>
    <dgm:pt modelId="{269462B9-B6D0-499C-AA69-E66268DA0AC3}">
      <dgm:prSet custT="1"/>
      <dgm:spPr>
        <a:solidFill>
          <a:srgbClr val="FFFF99"/>
        </a:solidFill>
      </dgm:spPr>
      <dgm:t>
        <a:bodyPr/>
        <a:lstStyle/>
        <a:p>
          <a:r>
            <a:rPr lang="zh-TW" altLang="en-US" sz="32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營運績效</a:t>
          </a:r>
          <a:endParaRPr lang="zh-TW" altLang="en-US" sz="3200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75BA083B-454E-4981-9406-6DD91E7CEB00}" type="parTrans" cxnId="{A7E55E52-2227-4703-8FD1-029DC7373BD1}">
      <dgm:prSet/>
      <dgm:spPr/>
      <dgm:t>
        <a:bodyPr/>
        <a:lstStyle/>
        <a:p>
          <a:endParaRPr lang="zh-TW" altLang="en-US"/>
        </a:p>
      </dgm:t>
    </dgm:pt>
    <dgm:pt modelId="{A2356C02-F6C6-49EF-AAF0-8D02D575FF71}" type="sibTrans" cxnId="{A7E55E52-2227-4703-8FD1-029DC7373BD1}">
      <dgm:prSet/>
      <dgm:spPr/>
      <dgm:t>
        <a:bodyPr/>
        <a:lstStyle/>
        <a:p>
          <a:endParaRPr lang="zh-TW" altLang="en-US"/>
        </a:p>
      </dgm:t>
    </dgm:pt>
    <dgm:pt modelId="{72902E9B-12F7-42AE-A63B-81AE5E823AB5}" type="pres">
      <dgm:prSet presAssocID="{D49A9B12-79AF-4717-ABCC-254547CDCD2E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A90C7DDF-857F-42DC-921C-63425FD05F59}" type="pres">
      <dgm:prSet presAssocID="{D49A9B12-79AF-4717-ABCC-254547CDCD2E}" presName="diamond" presStyleLbl="bgShp" presStyleIdx="0" presStyleCnt="1" custScaleX="141261"/>
      <dgm:spPr/>
    </dgm:pt>
    <dgm:pt modelId="{F0EFD1B6-94D3-4695-84FA-F6BE62C43BD7}" type="pres">
      <dgm:prSet presAssocID="{D49A9B12-79AF-4717-ABCC-254547CDCD2E}" presName="quad1" presStyleLbl="node1" presStyleIdx="0" presStyleCnt="4" custScaleX="126986" custLinFactNeighborX="-2338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53499E8-9364-4B69-A004-0A8631E0551C}" type="pres">
      <dgm:prSet presAssocID="{D49A9B12-79AF-4717-ABCC-254547CDCD2E}" presName="quad2" presStyleLbl="node1" presStyleIdx="1" presStyleCnt="4" custScaleX="126986" custLinFactNeighborX="2037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3A6732A9-279A-4AA2-BD20-D4FAA69A9278}" type="pres">
      <dgm:prSet presAssocID="{D49A9B12-79AF-4717-ABCC-254547CDCD2E}" presName="quad3" presStyleLbl="node1" presStyleIdx="2" presStyleCnt="4" custScaleX="126986" custLinFactNeighborX="-2338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5DEBF986-2082-4B04-AE67-2C7529896282}" type="pres">
      <dgm:prSet presAssocID="{D49A9B12-79AF-4717-ABCC-254547CDCD2E}" presName="quad4" presStyleLbl="node1" presStyleIdx="3" presStyleCnt="4" custScaleX="126986" custLinFactNeighborX="2037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A79C474E-0A5A-4B69-BB62-176E414F45F0}" type="presOf" srcId="{952DC0E6-DA9B-46FC-93ED-C46C96E5E35A}" destId="{F0EFD1B6-94D3-4695-84FA-F6BE62C43BD7}" srcOrd="0" destOrd="0" presId="urn:microsoft.com/office/officeart/2005/8/layout/matrix3"/>
    <dgm:cxn modelId="{A7E55E52-2227-4703-8FD1-029DC7373BD1}" srcId="{D49A9B12-79AF-4717-ABCC-254547CDCD2E}" destId="{269462B9-B6D0-499C-AA69-E66268DA0AC3}" srcOrd="2" destOrd="0" parTransId="{75BA083B-454E-4981-9406-6DD91E7CEB00}" sibTransId="{A2356C02-F6C6-49EF-AAF0-8D02D575FF71}"/>
    <dgm:cxn modelId="{F3BA194E-D5AA-4E7B-A543-C97FA614F7BA}" type="presOf" srcId="{D49A9B12-79AF-4717-ABCC-254547CDCD2E}" destId="{72902E9B-12F7-42AE-A63B-81AE5E823AB5}" srcOrd="0" destOrd="0" presId="urn:microsoft.com/office/officeart/2005/8/layout/matrix3"/>
    <dgm:cxn modelId="{7AE67BCF-DFBA-4B36-938F-29B20094FB07}" srcId="{D49A9B12-79AF-4717-ABCC-254547CDCD2E}" destId="{952DC0E6-DA9B-46FC-93ED-C46C96E5E35A}" srcOrd="0" destOrd="0" parTransId="{30434724-5068-4325-9B59-4DD630701665}" sibTransId="{340D93CA-34F6-49D9-976A-5F5B8A19B8C6}"/>
    <dgm:cxn modelId="{8AF9E8A1-8B3D-4348-92BB-4D15DE5DF7E4}" type="presOf" srcId="{D30B41F6-8AD1-4B2B-979B-EA85D9E6C672}" destId="{5DEBF986-2082-4B04-AE67-2C7529896282}" srcOrd="0" destOrd="0" presId="urn:microsoft.com/office/officeart/2005/8/layout/matrix3"/>
    <dgm:cxn modelId="{EC8A9CBE-A208-4BB3-9B14-504483E7F6D0}" type="presOf" srcId="{B3815BC5-3EEC-4409-B8A1-3579700C8F6F}" destId="{753499E8-9364-4B69-A004-0A8631E0551C}" srcOrd="0" destOrd="0" presId="urn:microsoft.com/office/officeart/2005/8/layout/matrix3"/>
    <dgm:cxn modelId="{3B33EA94-DE88-4F32-B1EF-70E64669941F}" srcId="{D49A9B12-79AF-4717-ABCC-254547CDCD2E}" destId="{D30B41F6-8AD1-4B2B-979B-EA85D9E6C672}" srcOrd="3" destOrd="0" parTransId="{208D7045-29EA-4FA8-B161-7CD5E30F0063}" sibTransId="{9401EC98-EB47-4094-98A0-F3832DBC3644}"/>
    <dgm:cxn modelId="{255A970F-2652-4E68-8921-5637488E2476}" srcId="{D49A9B12-79AF-4717-ABCC-254547CDCD2E}" destId="{B3815BC5-3EEC-4409-B8A1-3579700C8F6F}" srcOrd="1" destOrd="0" parTransId="{2245FE07-80D4-45F8-BE68-09DD9D94CE03}" sibTransId="{0F3C4CF0-D1A5-4D68-8E16-946C05D7DF01}"/>
    <dgm:cxn modelId="{04C849B9-202B-4250-9BED-DE00996F0833}" type="presOf" srcId="{269462B9-B6D0-499C-AA69-E66268DA0AC3}" destId="{3A6732A9-279A-4AA2-BD20-D4FAA69A9278}" srcOrd="0" destOrd="0" presId="urn:microsoft.com/office/officeart/2005/8/layout/matrix3"/>
    <dgm:cxn modelId="{6586B5B3-5FC5-44F2-A67C-D5C22FE37308}" type="presParOf" srcId="{72902E9B-12F7-42AE-A63B-81AE5E823AB5}" destId="{A90C7DDF-857F-42DC-921C-63425FD05F59}" srcOrd="0" destOrd="0" presId="urn:microsoft.com/office/officeart/2005/8/layout/matrix3"/>
    <dgm:cxn modelId="{4AF5B283-209A-4ABE-B79F-D13FB2DD51D9}" type="presParOf" srcId="{72902E9B-12F7-42AE-A63B-81AE5E823AB5}" destId="{F0EFD1B6-94D3-4695-84FA-F6BE62C43BD7}" srcOrd="1" destOrd="0" presId="urn:microsoft.com/office/officeart/2005/8/layout/matrix3"/>
    <dgm:cxn modelId="{8310E22A-7478-4F4F-8D7A-9E452B973087}" type="presParOf" srcId="{72902E9B-12F7-42AE-A63B-81AE5E823AB5}" destId="{753499E8-9364-4B69-A004-0A8631E0551C}" srcOrd="2" destOrd="0" presId="urn:microsoft.com/office/officeart/2005/8/layout/matrix3"/>
    <dgm:cxn modelId="{25CF7D00-E57D-4EBA-8E48-E2991F97695B}" type="presParOf" srcId="{72902E9B-12F7-42AE-A63B-81AE5E823AB5}" destId="{3A6732A9-279A-4AA2-BD20-D4FAA69A9278}" srcOrd="3" destOrd="0" presId="urn:microsoft.com/office/officeart/2005/8/layout/matrix3"/>
    <dgm:cxn modelId="{F9919F6F-8F17-4C89-A95C-CCCC21B4D8B4}" type="presParOf" srcId="{72902E9B-12F7-42AE-A63B-81AE5E823AB5}" destId="{5DEBF986-2082-4B04-AE67-2C7529896282}" srcOrd="4" destOrd="0" presId="urn:microsoft.com/office/officeart/2005/8/layout/matrix3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34ACD8-B6E2-464F-95D4-FAB6AB0740FB}">
      <dsp:nvSpPr>
        <dsp:cNvPr id="0" name=""/>
        <dsp:cNvSpPr/>
      </dsp:nvSpPr>
      <dsp:spPr>
        <a:xfrm>
          <a:off x="-5520853" y="-845263"/>
          <a:ext cx="6573452" cy="6573452"/>
        </a:xfrm>
        <a:prstGeom prst="blockArc">
          <a:avLst>
            <a:gd name="adj1" fmla="val 18900000"/>
            <a:gd name="adj2" fmla="val 2700000"/>
            <a:gd name="adj3" fmla="val 329"/>
          </a:avLst>
        </a:prstGeom>
        <a:noFill/>
        <a:ln w="425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EB5191-ACF7-4D58-A4A4-56DE8000B5D3}">
      <dsp:nvSpPr>
        <dsp:cNvPr id="0" name=""/>
        <dsp:cNvSpPr/>
      </dsp:nvSpPr>
      <dsp:spPr>
        <a:xfrm>
          <a:off x="551034" y="375399"/>
          <a:ext cx="6250287" cy="751189"/>
        </a:xfrm>
        <a:prstGeom prst="rect">
          <a:avLst/>
        </a:prstGeom>
        <a:solidFill>
          <a:srgbClr val="3399FF"/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596257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800" b="1" u="none" kern="1200" dirty="0" smtClean="0">
              <a:solidFill>
                <a:schemeClr val="tx1"/>
              </a:solidFill>
              <a:latin typeface="+mn-ea"/>
              <a:ea typeface="+mn-ea"/>
            </a:rPr>
            <a:t>發想民眾需求，主題式盤點</a:t>
          </a:r>
          <a:endParaRPr lang="zh-TW" altLang="en-US" sz="2800" b="1" kern="1200" dirty="0">
            <a:solidFill>
              <a:schemeClr val="tx1"/>
            </a:solidFill>
            <a:latin typeface="+mn-ea"/>
            <a:ea typeface="+mn-ea"/>
          </a:endParaRPr>
        </a:p>
      </dsp:txBody>
      <dsp:txXfrm>
        <a:off x="551034" y="375399"/>
        <a:ext cx="6250287" cy="751189"/>
      </dsp:txXfrm>
    </dsp:sp>
    <dsp:sp modelId="{233E9B04-6C5E-4FF2-A1AF-6BA015807286}">
      <dsp:nvSpPr>
        <dsp:cNvPr id="0" name=""/>
        <dsp:cNvSpPr/>
      </dsp:nvSpPr>
      <dsp:spPr>
        <a:xfrm>
          <a:off x="81541" y="281500"/>
          <a:ext cx="938986" cy="93898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88314D1-9060-45A3-B76C-25A2D036A137}">
      <dsp:nvSpPr>
        <dsp:cNvPr id="0" name=""/>
        <dsp:cNvSpPr/>
      </dsp:nvSpPr>
      <dsp:spPr>
        <a:xfrm>
          <a:off x="981708" y="1502378"/>
          <a:ext cx="5819613" cy="751189"/>
        </a:xfrm>
        <a:prstGeom prst="rect">
          <a:avLst/>
        </a:prstGeom>
        <a:solidFill>
          <a:srgbClr val="00B050"/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596257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800" b="1" u="none" kern="1200" dirty="0" smtClean="0">
              <a:solidFill>
                <a:schemeClr val="tx1"/>
              </a:solidFill>
              <a:latin typeface="+mn-ea"/>
              <a:ea typeface="+mn-ea"/>
            </a:rPr>
            <a:t>網站熱門資料優先</a:t>
          </a:r>
          <a:endParaRPr lang="zh-TW" altLang="en-US" sz="2800" b="1" kern="1200" dirty="0">
            <a:solidFill>
              <a:schemeClr val="tx1"/>
            </a:solidFill>
            <a:latin typeface="+mn-ea"/>
            <a:ea typeface="+mn-ea"/>
          </a:endParaRPr>
        </a:p>
      </dsp:txBody>
      <dsp:txXfrm>
        <a:off x="981708" y="1502378"/>
        <a:ext cx="5819613" cy="751189"/>
      </dsp:txXfrm>
    </dsp:sp>
    <dsp:sp modelId="{F057F157-6706-4D16-957E-8D292D8246A8}">
      <dsp:nvSpPr>
        <dsp:cNvPr id="0" name=""/>
        <dsp:cNvSpPr/>
      </dsp:nvSpPr>
      <dsp:spPr>
        <a:xfrm>
          <a:off x="512215" y="1408480"/>
          <a:ext cx="938986" cy="93898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5">
              <a:hueOff val="1714279"/>
              <a:satOff val="3916"/>
              <a:lumOff val="-1085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8ECFCD-1FDB-4EA3-B0F3-5CA8D14525A2}">
      <dsp:nvSpPr>
        <dsp:cNvPr id="0" name=""/>
        <dsp:cNvSpPr/>
      </dsp:nvSpPr>
      <dsp:spPr>
        <a:xfrm>
          <a:off x="981708" y="2629357"/>
          <a:ext cx="5819613" cy="751189"/>
        </a:xfrm>
        <a:prstGeom prst="rect">
          <a:avLst/>
        </a:prstGeom>
        <a:solidFill>
          <a:srgbClr val="FFC000"/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596257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800" b="1" u="none" kern="1200" dirty="0" smtClean="0">
              <a:solidFill>
                <a:schemeClr val="tx1"/>
              </a:solidFill>
              <a:latin typeface="+mn-ea"/>
              <a:ea typeface="+mn-ea"/>
            </a:rPr>
            <a:t>續辦網路發展趨勢研習會</a:t>
          </a:r>
          <a:endParaRPr lang="zh-TW" altLang="en-US" sz="2800" b="1" kern="1200" dirty="0">
            <a:solidFill>
              <a:schemeClr val="tx1"/>
            </a:solidFill>
            <a:latin typeface="+mn-ea"/>
            <a:ea typeface="+mn-ea"/>
          </a:endParaRPr>
        </a:p>
      </dsp:txBody>
      <dsp:txXfrm>
        <a:off x="981708" y="2629357"/>
        <a:ext cx="5819613" cy="751189"/>
      </dsp:txXfrm>
    </dsp:sp>
    <dsp:sp modelId="{77FB19CE-04AB-4F06-8EBF-CEEC7FEFDC73}">
      <dsp:nvSpPr>
        <dsp:cNvPr id="0" name=""/>
        <dsp:cNvSpPr/>
      </dsp:nvSpPr>
      <dsp:spPr>
        <a:xfrm>
          <a:off x="512215" y="2535459"/>
          <a:ext cx="938986" cy="93898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5">
              <a:hueOff val="3428557"/>
              <a:satOff val="7832"/>
              <a:lumOff val="-2169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4F4ABE6-7B71-4858-AA14-CB332EC9A6C1}">
      <dsp:nvSpPr>
        <dsp:cNvPr id="0" name=""/>
        <dsp:cNvSpPr/>
      </dsp:nvSpPr>
      <dsp:spPr>
        <a:xfrm>
          <a:off x="551034" y="3756337"/>
          <a:ext cx="6250287" cy="751189"/>
        </a:xfrm>
        <a:prstGeom prst="rect">
          <a:avLst/>
        </a:prstGeom>
        <a:solidFill>
          <a:srgbClr val="FF0000"/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596257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800" b="1" u="none" kern="1200" dirty="0" smtClean="0">
              <a:solidFill>
                <a:schemeClr val="tx1"/>
              </a:solidFill>
              <a:latin typeface="+mn-ea"/>
              <a:ea typeface="+mn-ea"/>
            </a:rPr>
            <a:t>公開數據資料庫</a:t>
          </a:r>
          <a:endParaRPr lang="zh-TW" altLang="en-US" sz="2800" b="1" kern="1200" dirty="0">
            <a:solidFill>
              <a:schemeClr val="tx1"/>
            </a:solidFill>
            <a:latin typeface="+mn-ea"/>
            <a:ea typeface="+mn-ea"/>
          </a:endParaRPr>
        </a:p>
      </dsp:txBody>
      <dsp:txXfrm>
        <a:off x="551034" y="3756337"/>
        <a:ext cx="6250287" cy="751189"/>
      </dsp:txXfrm>
    </dsp:sp>
    <dsp:sp modelId="{CF6DD00A-86F9-4F84-81C3-0790C6826608}">
      <dsp:nvSpPr>
        <dsp:cNvPr id="0" name=""/>
        <dsp:cNvSpPr/>
      </dsp:nvSpPr>
      <dsp:spPr>
        <a:xfrm>
          <a:off x="81541" y="3662438"/>
          <a:ext cx="938986" cy="93898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5">
              <a:hueOff val="5142836"/>
              <a:satOff val="11748"/>
              <a:lumOff val="-3254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B5AC69-FF20-4DE2-8812-B525366C3398}">
      <dsp:nvSpPr>
        <dsp:cNvPr id="0" name=""/>
        <dsp:cNvSpPr/>
      </dsp:nvSpPr>
      <dsp:spPr>
        <a:xfrm>
          <a:off x="-230159" y="59680"/>
          <a:ext cx="4402667" cy="4402667"/>
        </a:xfrm>
        <a:prstGeom prst="pie">
          <a:avLst>
            <a:gd name="adj1" fmla="val 5400000"/>
            <a:gd name="adj2" fmla="val 16200000"/>
          </a:avLst>
        </a:prstGeom>
        <a:solidFill>
          <a:srgbClr val="FF9966"/>
        </a:solidFill>
        <a:ln w="425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F166B0-5909-4F2A-9EEC-ECEC32B2B9F1}">
      <dsp:nvSpPr>
        <dsp:cNvPr id="0" name=""/>
        <dsp:cNvSpPr/>
      </dsp:nvSpPr>
      <dsp:spPr>
        <a:xfrm>
          <a:off x="1922319" y="59680"/>
          <a:ext cx="6295610" cy="4402667"/>
        </a:xfrm>
        <a:prstGeom prst="rect">
          <a:avLst/>
        </a:prstGeom>
        <a:solidFill>
          <a:srgbClr val="FF9966"/>
        </a:solidFill>
        <a:ln w="425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600" kern="1200" dirty="0" smtClean="0"/>
            <a:t>北部地區</a:t>
          </a:r>
          <a:endParaRPr lang="zh-TW" altLang="en-US" sz="3600" kern="1200" dirty="0"/>
        </a:p>
      </dsp:txBody>
      <dsp:txXfrm>
        <a:off x="1922319" y="59680"/>
        <a:ext cx="3147805" cy="1320802"/>
      </dsp:txXfrm>
    </dsp:sp>
    <dsp:sp modelId="{6D430F41-3C72-4151-97ED-5D3A32039B09}">
      <dsp:nvSpPr>
        <dsp:cNvPr id="0" name=""/>
        <dsp:cNvSpPr/>
      </dsp:nvSpPr>
      <dsp:spPr>
        <a:xfrm>
          <a:off x="540308" y="1380483"/>
          <a:ext cx="2861730" cy="2861730"/>
        </a:xfrm>
        <a:prstGeom prst="pie">
          <a:avLst>
            <a:gd name="adj1" fmla="val 5400000"/>
            <a:gd name="adj2" fmla="val 16200000"/>
          </a:avLst>
        </a:prstGeom>
        <a:solidFill>
          <a:srgbClr val="FFFF00"/>
        </a:solidFill>
        <a:ln w="42500" cap="flat" cmpd="sng" algn="ctr">
          <a:noFill/>
          <a:prstDash val="solid"/>
        </a:ln>
        <a:effectLst/>
        <a:scene3d>
          <a:camera prst="orthographicFront"/>
          <a:lightRig rig="threePt" dir="t"/>
        </a:scene3d>
        <a:sp3d>
          <a:bevelB w="139700" prst="cross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BD45FF-4AAC-46A2-8435-F7DD19DA0E83}">
      <dsp:nvSpPr>
        <dsp:cNvPr id="0" name=""/>
        <dsp:cNvSpPr/>
      </dsp:nvSpPr>
      <dsp:spPr>
        <a:xfrm>
          <a:off x="1922319" y="1752808"/>
          <a:ext cx="6295610" cy="2088119"/>
        </a:xfrm>
        <a:prstGeom prst="rect">
          <a:avLst/>
        </a:prstGeom>
        <a:solidFill>
          <a:srgbClr val="FFFF00"/>
        </a:solidFill>
        <a:ln w="425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600" kern="1200" dirty="0" smtClean="0"/>
            <a:t>中部地區</a:t>
          </a:r>
          <a:endParaRPr lang="zh-TW" altLang="en-US" sz="3600" kern="1200" dirty="0"/>
        </a:p>
      </dsp:txBody>
      <dsp:txXfrm>
        <a:off x="1922319" y="1752808"/>
        <a:ext cx="3147805" cy="963747"/>
      </dsp:txXfrm>
    </dsp:sp>
    <dsp:sp modelId="{E3AC78FC-44A9-43AA-8DCE-FC3B09557A86}">
      <dsp:nvSpPr>
        <dsp:cNvPr id="0" name=""/>
        <dsp:cNvSpPr/>
      </dsp:nvSpPr>
      <dsp:spPr>
        <a:xfrm>
          <a:off x="1310774" y="2701282"/>
          <a:ext cx="1320798" cy="1320798"/>
        </a:xfrm>
        <a:prstGeom prst="pie">
          <a:avLst>
            <a:gd name="adj1" fmla="val 5400000"/>
            <a:gd name="adj2" fmla="val 16200000"/>
          </a:avLst>
        </a:prstGeom>
        <a:solidFill>
          <a:srgbClr val="92D050"/>
        </a:solidFill>
        <a:ln w="425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077CF6-F125-4587-B064-7E81198591BA}">
      <dsp:nvSpPr>
        <dsp:cNvPr id="0" name=""/>
        <dsp:cNvSpPr/>
      </dsp:nvSpPr>
      <dsp:spPr>
        <a:xfrm>
          <a:off x="1922319" y="2991283"/>
          <a:ext cx="6295610" cy="1267372"/>
        </a:xfrm>
        <a:prstGeom prst="rect">
          <a:avLst/>
        </a:prstGeom>
        <a:solidFill>
          <a:srgbClr val="92D050"/>
        </a:solidFill>
        <a:ln w="425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600" kern="1200" dirty="0" smtClean="0"/>
            <a:t>南部地區</a:t>
          </a:r>
          <a:endParaRPr lang="zh-TW" altLang="en-US" sz="3600" kern="1200" dirty="0"/>
        </a:p>
      </dsp:txBody>
      <dsp:txXfrm>
        <a:off x="1922319" y="2991283"/>
        <a:ext cx="3147805" cy="1267372"/>
      </dsp:txXfrm>
    </dsp:sp>
    <dsp:sp modelId="{B3AE1B8B-DE0D-4B40-8174-824304AF3D5F}">
      <dsp:nvSpPr>
        <dsp:cNvPr id="0" name=""/>
        <dsp:cNvSpPr/>
      </dsp:nvSpPr>
      <dsp:spPr>
        <a:xfrm>
          <a:off x="4644526" y="94510"/>
          <a:ext cx="4068443" cy="1559524"/>
        </a:xfrm>
        <a:prstGeom prst="rect">
          <a:avLst/>
        </a:prstGeom>
        <a:noFill/>
        <a:ln w="425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TW" sz="2400" b="1" kern="1200" dirty="0" smtClean="0"/>
            <a:t>3</a:t>
          </a:r>
          <a:r>
            <a:rPr lang="zh-TW" altLang="en-US" sz="2400" b="1" kern="1200" dirty="0" smtClean="0"/>
            <a:t>月</a:t>
          </a:r>
          <a:r>
            <a:rPr lang="en-US" altLang="zh-TW" sz="2400" b="1" kern="1200" dirty="0" smtClean="0"/>
            <a:t>7~8</a:t>
          </a:r>
          <a:r>
            <a:rPr lang="zh-TW" altLang="en-US" sz="2400" b="1" kern="1200" dirty="0" smtClean="0"/>
            <a:t>日</a:t>
          </a:r>
          <a:endParaRPr lang="zh-TW" altLang="en-US" sz="2400" b="1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TW" sz="2400" b="1" kern="1200" dirty="0" smtClean="0"/>
            <a:t>4</a:t>
          </a:r>
          <a:r>
            <a:rPr lang="zh-TW" altLang="en-US" sz="2400" b="1" kern="1200" dirty="0" smtClean="0"/>
            <a:t>月</a:t>
          </a:r>
          <a:r>
            <a:rPr lang="en-US" altLang="zh-TW" sz="2400" b="1" kern="1200" dirty="0" smtClean="0"/>
            <a:t>11~12</a:t>
          </a:r>
          <a:r>
            <a:rPr lang="zh-TW" altLang="en-US" sz="2400" b="1" kern="1200" dirty="0" smtClean="0"/>
            <a:t>日</a:t>
          </a:r>
          <a:endParaRPr lang="zh-TW" altLang="en-US" sz="2400" b="1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TW" sz="2400" b="1" kern="1200" dirty="0" smtClean="0"/>
            <a:t>4</a:t>
          </a:r>
          <a:r>
            <a:rPr lang="zh-TW" altLang="en-US" sz="2400" b="1" kern="1200" dirty="0" smtClean="0"/>
            <a:t>月</a:t>
          </a:r>
          <a:r>
            <a:rPr lang="en-US" altLang="zh-TW" sz="2400" b="1" kern="1200" dirty="0" smtClean="0"/>
            <a:t>18~19</a:t>
          </a:r>
          <a:r>
            <a:rPr lang="zh-TW" altLang="en-US" sz="2400" b="1" kern="1200" dirty="0" smtClean="0"/>
            <a:t>日</a:t>
          </a:r>
          <a:endParaRPr lang="zh-TW" altLang="en-US" sz="2400" b="1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TW" sz="2400" b="1" kern="1200" dirty="0" smtClean="0">
              <a:solidFill>
                <a:srgbClr val="FF0000"/>
              </a:solidFill>
            </a:rPr>
            <a:t>180</a:t>
          </a:r>
          <a:r>
            <a:rPr lang="zh-TW" altLang="en-US" sz="2400" b="1" kern="1200" dirty="0" smtClean="0">
              <a:solidFill>
                <a:srgbClr val="FF0000"/>
              </a:solidFill>
            </a:rPr>
            <a:t>人次</a:t>
          </a:r>
          <a:endParaRPr lang="zh-TW" altLang="en-US" sz="2400" b="1" kern="1200" dirty="0">
            <a:solidFill>
              <a:srgbClr val="FF0000"/>
            </a:solidFill>
          </a:endParaRPr>
        </a:p>
      </dsp:txBody>
      <dsp:txXfrm>
        <a:off x="4644526" y="94510"/>
        <a:ext cx="4068443" cy="1559524"/>
      </dsp:txXfrm>
    </dsp:sp>
    <dsp:sp modelId="{E16C893A-E136-4A77-BEAC-9550C873853D}">
      <dsp:nvSpPr>
        <dsp:cNvPr id="0" name=""/>
        <dsp:cNvSpPr/>
      </dsp:nvSpPr>
      <dsp:spPr>
        <a:xfrm>
          <a:off x="4644510" y="1726043"/>
          <a:ext cx="3147805" cy="1320798"/>
        </a:xfrm>
        <a:prstGeom prst="rect">
          <a:avLst/>
        </a:prstGeom>
        <a:noFill/>
        <a:ln w="425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TW" sz="2400" b="1" kern="1200" dirty="0" smtClean="0"/>
            <a:t>4</a:t>
          </a:r>
          <a:r>
            <a:rPr lang="zh-TW" altLang="en-US" sz="2400" b="1" kern="1200" dirty="0" smtClean="0"/>
            <a:t>月</a:t>
          </a:r>
          <a:r>
            <a:rPr lang="en-US" altLang="zh-TW" sz="2400" b="1" kern="1200" dirty="0" smtClean="0"/>
            <a:t>7~8</a:t>
          </a:r>
          <a:r>
            <a:rPr lang="zh-TW" altLang="en-US" sz="2400" b="1" kern="1200" dirty="0" smtClean="0"/>
            <a:t>日</a:t>
          </a:r>
          <a:endParaRPr lang="zh-TW" altLang="en-US" sz="2400" b="1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TW" sz="2400" b="1" kern="1200" dirty="0" smtClean="0">
              <a:solidFill>
                <a:srgbClr val="FF0000"/>
              </a:solidFill>
            </a:rPr>
            <a:t>60</a:t>
          </a:r>
          <a:r>
            <a:rPr lang="zh-TW" altLang="en-US" sz="2400" b="1" kern="1200" dirty="0" smtClean="0">
              <a:solidFill>
                <a:srgbClr val="FF0000"/>
              </a:solidFill>
            </a:rPr>
            <a:t>人次</a:t>
          </a:r>
          <a:endParaRPr lang="zh-TW" altLang="en-US" sz="2400" b="1" kern="1200" dirty="0">
            <a:solidFill>
              <a:srgbClr val="FF0000"/>
            </a:solidFill>
          </a:endParaRPr>
        </a:p>
      </dsp:txBody>
      <dsp:txXfrm>
        <a:off x="4644510" y="1726043"/>
        <a:ext cx="3147805" cy="1320798"/>
      </dsp:txXfrm>
    </dsp:sp>
    <dsp:sp modelId="{DB19376B-4A8A-4B6D-93E8-FE1BB8088B6D}">
      <dsp:nvSpPr>
        <dsp:cNvPr id="0" name=""/>
        <dsp:cNvSpPr/>
      </dsp:nvSpPr>
      <dsp:spPr>
        <a:xfrm>
          <a:off x="4680521" y="2854494"/>
          <a:ext cx="3636407" cy="1320798"/>
        </a:xfrm>
        <a:prstGeom prst="rect">
          <a:avLst/>
        </a:prstGeom>
        <a:noFill/>
        <a:ln w="425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TW" sz="2400" b="1" kern="1200" dirty="0" smtClean="0"/>
            <a:t>9</a:t>
          </a:r>
          <a:r>
            <a:rPr lang="zh-TW" altLang="en-US" sz="2400" b="1" kern="1200" dirty="0" smtClean="0"/>
            <a:t>月</a:t>
          </a:r>
          <a:r>
            <a:rPr lang="en-US" altLang="zh-TW" sz="2400" b="1" kern="1200" dirty="0" smtClean="0"/>
            <a:t>12~13</a:t>
          </a:r>
          <a:r>
            <a:rPr lang="zh-TW" altLang="en-US" sz="2400" b="1" kern="1200" dirty="0" smtClean="0"/>
            <a:t>日</a:t>
          </a:r>
          <a:endParaRPr lang="zh-TW" altLang="en-US" sz="2400" b="1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TW" sz="2400" b="1" kern="1200" dirty="0" smtClean="0">
              <a:solidFill>
                <a:srgbClr val="FF0000"/>
              </a:solidFill>
            </a:rPr>
            <a:t>60</a:t>
          </a:r>
          <a:r>
            <a:rPr lang="zh-TW" altLang="en-US" sz="2400" b="1" kern="1200" dirty="0" smtClean="0">
              <a:solidFill>
                <a:srgbClr val="FF0000"/>
              </a:solidFill>
            </a:rPr>
            <a:t>人次</a:t>
          </a:r>
          <a:endParaRPr lang="zh-TW" altLang="en-US" sz="2400" b="1" kern="1200" dirty="0">
            <a:solidFill>
              <a:srgbClr val="FF0000"/>
            </a:solidFill>
          </a:endParaRPr>
        </a:p>
      </dsp:txBody>
      <dsp:txXfrm>
        <a:off x="4680521" y="2854494"/>
        <a:ext cx="3636407" cy="132079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E2F70D-FC42-4E93-AC52-AA261C4AD473}">
      <dsp:nvSpPr>
        <dsp:cNvPr id="0" name=""/>
        <dsp:cNvSpPr/>
      </dsp:nvSpPr>
      <dsp:spPr>
        <a:xfrm>
          <a:off x="0" y="0"/>
          <a:ext cx="5757945" cy="796935"/>
        </a:xfrm>
        <a:prstGeom prst="roundRect">
          <a:avLst>
            <a:gd name="adj" fmla="val 10000"/>
          </a:avLst>
        </a:prstGeom>
        <a:solidFill>
          <a:srgbClr val="FFC000"/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200" b="1" u="none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開放目的</a:t>
          </a:r>
          <a:endParaRPr lang="zh-TW" altLang="en-US" sz="3200" b="1" u="none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>
        <a:off x="1231282" y="0"/>
        <a:ext cx="4526662" cy="796935"/>
      </dsp:txXfrm>
    </dsp:sp>
    <dsp:sp modelId="{0D68D737-65B4-4FA4-9629-7F21FBA3E598}">
      <dsp:nvSpPr>
        <dsp:cNvPr id="0" name=""/>
        <dsp:cNvSpPr/>
      </dsp:nvSpPr>
      <dsp:spPr>
        <a:xfrm>
          <a:off x="79693" y="79693"/>
          <a:ext cx="1151589" cy="637548"/>
        </a:xfrm>
        <a:prstGeom prst="roundRect">
          <a:avLst>
            <a:gd name="adj" fmla="val 10000"/>
          </a:avLst>
        </a:prstGeom>
        <a:solidFill>
          <a:schemeClr val="accent5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AA03ED15-A2BC-498D-ABA4-DA8FA9FC8669}">
      <dsp:nvSpPr>
        <dsp:cNvPr id="0" name=""/>
        <dsp:cNvSpPr/>
      </dsp:nvSpPr>
      <dsp:spPr>
        <a:xfrm>
          <a:off x="0" y="876628"/>
          <a:ext cx="5757945" cy="796935"/>
        </a:xfrm>
        <a:prstGeom prst="roundRect">
          <a:avLst>
            <a:gd name="adj" fmla="val 10000"/>
          </a:avLst>
        </a:prstGeom>
        <a:solidFill>
          <a:srgbClr val="FFC000"/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200" b="1" u="none" kern="1200" dirty="0" smtClean="0">
              <a:solidFill>
                <a:schemeClr val="accent4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開放原則</a:t>
          </a:r>
          <a:endParaRPr lang="zh-TW" altLang="en-US" sz="3200" b="1" u="none" kern="1200" dirty="0">
            <a:solidFill>
              <a:schemeClr val="accent4">
                <a:lumMod val="95000"/>
                <a:lumOff val="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>
        <a:off x="1231282" y="876628"/>
        <a:ext cx="4526662" cy="796935"/>
      </dsp:txXfrm>
    </dsp:sp>
    <dsp:sp modelId="{A2BF1618-47DD-470F-A01D-CF9BA313352D}">
      <dsp:nvSpPr>
        <dsp:cNvPr id="0" name=""/>
        <dsp:cNvSpPr/>
      </dsp:nvSpPr>
      <dsp:spPr>
        <a:xfrm>
          <a:off x="79693" y="956322"/>
          <a:ext cx="1151589" cy="637548"/>
        </a:xfrm>
        <a:prstGeom prst="roundRect">
          <a:avLst>
            <a:gd name="adj" fmla="val 10000"/>
          </a:avLst>
        </a:prstGeom>
        <a:solidFill>
          <a:schemeClr val="accent5">
            <a:tint val="50000"/>
            <a:hueOff val="1049320"/>
            <a:satOff val="-2050"/>
            <a:lumOff val="-1794"/>
            <a:alphaOff val="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991E64EC-9D70-4BBF-AC56-DD8DEA1925EF}">
      <dsp:nvSpPr>
        <dsp:cNvPr id="0" name=""/>
        <dsp:cNvSpPr/>
      </dsp:nvSpPr>
      <dsp:spPr>
        <a:xfrm>
          <a:off x="0" y="1768486"/>
          <a:ext cx="5757945" cy="796935"/>
        </a:xfrm>
        <a:prstGeom prst="roundRect">
          <a:avLst>
            <a:gd name="adj" fmla="val 10000"/>
          </a:avLst>
        </a:prstGeom>
        <a:solidFill>
          <a:srgbClr val="FFC000"/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200" b="1" u="none" kern="1200" dirty="0" smtClean="0">
              <a:solidFill>
                <a:schemeClr val="accent4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推動策略</a:t>
          </a:r>
          <a:endParaRPr lang="zh-TW" altLang="en-US" sz="3200" b="1" u="none" kern="1200" dirty="0">
            <a:solidFill>
              <a:schemeClr val="accent4">
                <a:lumMod val="95000"/>
                <a:lumOff val="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>
        <a:off x="1231282" y="1768486"/>
        <a:ext cx="4526662" cy="796935"/>
      </dsp:txXfrm>
    </dsp:sp>
    <dsp:sp modelId="{7BBACB11-D650-4F8B-8547-F2E6881012AD}">
      <dsp:nvSpPr>
        <dsp:cNvPr id="0" name=""/>
        <dsp:cNvSpPr/>
      </dsp:nvSpPr>
      <dsp:spPr>
        <a:xfrm>
          <a:off x="79693" y="1832951"/>
          <a:ext cx="1151589" cy="637548"/>
        </a:xfrm>
        <a:prstGeom prst="roundRect">
          <a:avLst>
            <a:gd name="adj" fmla="val 10000"/>
          </a:avLst>
        </a:prstGeom>
        <a:solidFill>
          <a:schemeClr val="accent5">
            <a:tint val="50000"/>
            <a:hueOff val="2098640"/>
            <a:satOff val="-4099"/>
            <a:lumOff val="-3587"/>
            <a:alphaOff val="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CB5A5F0E-82B7-4641-9B38-7FD61E009235}">
      <dsp:nvSpPr>
        <dsp:cNvPr id="0" name=""/>
        <dsp:cNvSpPr/>
      </dsp:nvSpPr>
      <dsp:spPr>
        <a:xfrm>
          <a:off x="0" y="2629886"/>
          <a:ext cx="5757945" cy="796935"/>
        </a:xfrm>
        <a:prstGeom prst="roundRect">
          <a:avLst>
            <a:gd name="adj" fmla="val 10000"/>
          </a:avLst>
        </a:prstGeom>
        <a:solidFill>
          <a:srgbClr val="FFC000"/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200" b="1" u="none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宣導與推動</a:t>
          </a:r>
          <a:endParaRPr lang="zh-TW" altLang="en-US" sz="3200" b="1" u="none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>
        <a:off x="1231282" y="2629886"/>
        <a:ext cx="4526662" cy="796935"/>
      </dsp:txXfrm>
    </dsp:sp>
    <dsp:sp modelId="{F0E989CC-44AB-486B-8CF0-6ABB07D04314}">
      <dsp:nvSpPr>
        <dsp:cNvPr id="0" name=""/>
        <dsp:cNvSpPr/>
      </dsp:nvSpPr>
      <dsp:spPr>
        <a:xfrm>
          <a:off x="79693" y="2709579"/>
          <a:ext cx="1151589" cy="637548"/>
        </a:xfrm>
        <a:prstGeom prst="roundRect">
          <a:avLst>
            <a:gd name="adj" fmla="val 10000"/>
          </a:avLst>
        </a:prstGeom>
        <a:solidFill>
          <a:schemeClr val="accent5">
            <a:tint val="50000"/>
            <a:hueOff val="3147960"/>
            <a:satOff val="-6149"/>
            <a:lumOff val="-5381"/>
            <a:alphaOff val="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62DBD919-CA5E-4846-9F2B-9AC1CDC7BBF5}">
      <dsp:nvSpPr>
        <dsp:cNvPr id="0" name=""/>
        <dsp:cNvSpPr/>
      </dsp:nvSpPr>
      <dsp:spPr>
        <a:xfrm>
          <a:off x="0" y="3506515"/>
          <a:ext cx="5757945" cy="796935"/>
        </a:xfrm>
        <a:prstGeom prst="roundRect">
          <a:avLst>
            <a:gd name="adj" fmla="val 10000"/>
          </a:avLst>
        </a:prstGeom>
        <a:solidFill>
          <a:srgbClr val="FFC000"/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200" b="1" u="none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開放資料現況</a:t>
          </a:r>
          <a:endParaRPr lang="zh-TW" altLang="en-US" sz="3200" b="1" u="none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>
        <a:off x="1231282" y="3506515"/>
        <a:ext cx="4526662" cy="796935"/>
      </dsp:txXfrm>
    </dsp:sp>
    <dsp:sp modelId="{4BCB152F-1E32-402E-B1E6-0CFA493F884F}">
      <dsp:nvSpPr>
        <dsp:cNvPr id="0" name=""/>
        <dsp:cNvSpPr/>
      </dsp:nvSpPr>
      <dsp:spPr>
        <a:xfrm>
          <a:off x="79693" y="3586208"/>
          <a:ext cx="1151589" cy="637548"/>
        </a:xfrm>
        <a:prstGeom prst="roundRect">
          <a:avLst>
            <a:gd name="adj" fmla="val 10000"/>
          </a:avLst>
        </a:prstGeom>
        <a:solidFill>
          <a:schemeClr val="accent5">
            <a:tint val="50000"/>
            <a:hueOff val="4197280"/>
            <a:satOff val="-8198"/>
            <a:lumOff val="-7174"/>
            <a:alphaOff val="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85571DF7-17B5-4C88-B3B5-9FBA146632EA}">
      <dsp:nvSpPr>
        <dsp:cNvPr id="0" name=""/>
        <dsp:cNvSpPr/>
      </dsp:nvSpPr>
      <dsp:spPr>
        <a:xfrm>
          <a:off x="0" y="4383143"/>
          <a:ext cx="5757945" cy="796935"/>
        </a:xfrm>
        <a:prstGeom prst="roundRect">
          <a:avLst>
            <a:gd name="adj" fmla="val 10000"/>
          </a:avLst>
        </a:prstGeom>
        <a:solidFill>
          <a:srgbClr val="FFC000"/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200" b="1" u="none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未來推動計畫</a:t>
          </a:r>
          <a:endParaRPr lang="zh-TW" altLang="en-US" sz="3200" b="1" u="none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>
        <a:off x="1231282" y="4383143"/>
        <a:ext cx="4526662" cy="796935"/>
      </dsp:txXfrm>
    </dsp:sp>
    <dsp:sp modelId="{3C6E580F-D1A6-4B41-BA23-701EB253E333}">
      <dsp:nvSpPr>
        <dsp:cNvPr id="0" name=""/>
        <dsp:cNvSpPr/>
      </dsp:nvSpPr>
      <dsp:spPr>
        <a:xfrm>
          <a:off x="79693" y="4462837"/>
          <a:ext cx="1151589" cy="637548"/>
        </a:xfrm>
        <a:prstGeom prst="roundRect">
          <a:avLst>
            <a:gd name="adj" fmla="val 10000"/>
          </a:avLst>
        </a:prstGeom>
        <a:solidFill>
          <a:schemeClr val="accent5">
            <a:tint val="50000"/>
            <a:hueOff val="5246600"/>
            <a:satOff val="-10248"/>
            <a:lumOff val="-8968"/>
            <a:alphaOff val="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523411-A241-4D3B-868E-DDDA4649F70A}">
      <dsp:nvSpPr>
        <dsp:cNvPr id="0" name=""/>
        <dsp:cNvSpPr/>
      </dsp:nvSpPr>
      <dsp:spPr>
        <a:xfrm>
          <a:off x="604414" y="12310"/>
          <a:ext cx="4501341" cy="450134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marR="0" lvl="0" indent="0" algn="just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kumimoji="1" lang="en-US" altLang="zh-TW" sz="2800" b="1" kern="1200" dirty="0" smtClean="0"/>
        </a:p>
        <a:p>
          <a:pPr marL="0" marR="0" lvl="0" indent="0" algn="just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kumimoji="1" lang="en-US" altLang="zh-TW" sz="2800" b="1" kern="1200" dirty="0" smtClean="0"/>
        </a:p>
        <a:p>
          <a:pPr marL="0" marR="0" lvl="0" indent="0" algn="just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kumimoji="1" lang="zh-TW" altLang="en-US" sz="3600" b="1" kern="1200" dirty="0" smtClean="0"/>
            <a:t>帶動網路創新</a:t>
          </a:r>
          <a:r>
            <a:rPr kumimoji="1" lang="zh-TW" altLang="zh-TW" sz="3600" b="1" kern="1200" dirty="0" smtClean="0"/>
            <a:t>，</a:t>
          </a:r>
          <a:r>
            <a:rPr kumimoji="1" lang="zh-TW" altLang="en-US" sz="3600" b="1" kern="1200" dirty="0" smtClean="0"/>
            <a:t>促使政府更開放，社會更和諧</a:t>
          </a:r>
          <a:r>
            <a:rPr kumimoji="1" lang="zh-TW" altLang="zh-TW" sz="3600" b="1" kern="1200" dirty="0" smtClean="0"/>
            <a:t>，經濟</a:t>
          </a:r>
          <a:r>
            <a:rPr kumimoji="1" lang="zh-TW" altLang="en-US" sz="3600" b="1" kern="1200" dirty="0" smtClean="0"/>
            <a:t>更繁榮</a:t>
          </a:r>
          <a:endParaRPr lang="zh-TW" altLang="zh-TW" sz="3600" kern="1200" dirty="0" smtClean="0"/>
        </a:p>
        <a:p>
          <a:pPr lvl="0" algn="just" rtl="0">
            <a:spcBef>
              <a:spcPct val="0"/>
            </a:spcBef>
          </a:pPr>
          <a:endParaRPr lang="zh-TW" sz="3600" kern="1200" dirty="0"/>
        </a:p>
      </dsp:txBody>
      <dsp:txXfrm>
        <a:off x="1232980" y="543115"/>
        <a:ext cx="2595368" cy="3439731"/>
      </dsp:txXfrm>
    </dsp:sp>
    <dsp:sp modelId="{5B80BFC7-6435-495A-A663-0B6EB6585D10}">
      <dsp:nvSpPr>
        <dsp:cNvPr id="0" name=""/>
        <dsp:cNvSpPr/>
      </dsp:nvSpPr>
      <dsp:spPr>
        <a:xfrm>
          <a:off x="3829134" y="12310"/>
          <a:ext cx="4501341" cy="450134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marR="0" lvl="0" indent="0" algn="just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kumimoji="1" lang="zh-TW" altLang="zh-TW" sz="3600" b="1" kern="1200" dirty="0" smtClean="0"/>
            <a:t>配合國家開放資料政策，充分揭露電業經營資訊</a:t>
          </a:r>
          <a:endParaRPr lang="zh-TW" altLang="zh-TW" sz="3600" kern="1200" dirty="0" smtClean="0"/>
        </a:p>
      </dsp:txBody>
      <dsp:txXfrm>
        <a:off x="5106542" y="543115"/>
        <a:ext cx="2595368" cy="343973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138682-E9B3-44F0-B029-F63D99671D4F}">
      <dsp:nvSpPr>
        <dsp:cNvPr id="0" name=""/>
        <dsp:cNvSpPr/>
      </dsp:nvSpPr>
      <dsp:spPr>
        <a:xfrm>
          <a:off x="36638" y="0"/>
          <a:ext cx="2217304" cy="4525963"/>
        </a:xfrm>
        <a:prstGeom prst="roundRect">
          <a:avLst>
            <a:gd name="adj" fmla="val 10000"/>
          </a:avLst>
        </a:prstGeom>
        <a:solidFill>
          <a:schemeClr val="bg1">
            <a:lumMod val="7500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zh-TW" sz="1600" b="1" kern="1200" dirty="0" smtClean="0">
            <a:solidFill>
              <a:schemeClr val="tx1"/>
            </a:solidFill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800" b="1" kern="1200" dirty="0" smtClean="0">
              <a:solidFill>
                <a:schemeClr val="tx1"/>
              </a:solidFill>
            </a:rPr>
            <a:t>資料盤點</a:t>
          </a:r>
          <a:endParaRPr lang="en-US" altLang="zh-TW" sz="2800" b="1" kern="1200" dirty="0" smtClean="0">
            <a:solidFill>
              <a:schemeClr val="tx1"/>
            </a:solidFill>
          </a:endParaRPr>
        </a:p>
      </dsp:txBody>
      <dsp:txXfrm>
        <a:off x="36638" y="1810385"/>
        <a:ext cx="2217304" cy="1810385"/>
      </dsp:txXfrm>
    </dsp:sp>
    <dsp:sp modelId="{8E4C54FE-475B-417C-88C9-61A8CDBBF402}">
      <dsp:nvSpPr>
        <dsp:cNvPr id="0" name=""/>
        <dsp:cNvSpPr/>
      </dsp:nvSpPr>
      <dsp:spPr>
        <a:xfrm>
          <a:off x="324037" y="256689"/>
          <a:ext cx="1612284" cy="1536881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2000" r="-12000"/>
          </a:stretch>
        </a:blip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5736E89-6EFA-4B91-8CC8-F6A2AB1D9764}">
      <dsp:nvSpPr>
        <dsp:cNvPr id="0" name=""/>
        <dsp:cNvSpPr/>
      </dsp:nvSpPr>
      <dsp:spPr>
        <a:xfrm>
          <a:off x="2344986" y="0"/>
          <a:ext cx="2217304" cy="4525963"/>
        </a:xfrm>
        <a:prstGeom prst="roundRect">
          <a:avLst>
            <a:gd name="adj" fmla="val 10000"/>
          </a:avLst>
        </a:prstGeom>
        <a:solidFill>
          <a:srgbClr val="EDC1B6"/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n-US" altLang="zh-TW" sz="1600" b="1" kern="1200" dirty="0" smtClean="0">
            <a:solidFill>
              <a:schemeClr val="tx1"/>
            </a:solidFill>
          </a:endParaRP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zh-TW" altLang="en-US" sz="2800" b="1" u="none" kern="1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機敏資料</a:t>
          </a:r>
          <a:r>
            <a:rPr lang="en-US" altLang="zh-TW" sz="2800" b="1" u="none" kern="1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/>
          </a:r>
          <a:br>
            <a:rPr lang="en-US" altLang="zh-TW" sz="2800" b="1" u="none" kern="1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rPr>
          </a:br>
          <a:r>
            <a:rPr lang="zh-TW" altLang="en-US" sz="2800" b="1" u="none" kern="1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去識別化</a:t>
          </a:r>
          <a:endParaRPr lang="en-US" altLang="zh-TW" sz="2800" b="1" kern="1200" dirty="0" smtClean="0">
            <a:solidFill>
              <a:schemeClr val="tx1"/>
            </a:solidFill>
          </a:endParaRPr>
        </a:p>
      </dsp:txBody>
      <dsp:txXfrm>
        <a:off x="2344986" y="1810385"/>
        <a:ext cx="2217304" cy="1810385"/>
      </dsp:txXfrm>
    </dsp:sp>
    <dsp:sp modelId="{6AC8F299-D7E0-4B40-953A-26A29ECA4AD9}">
      <dsp:nvSpPr>
        <dsp:cNvPr id="0" name=""/>
        <dsp:cNvSpPr/>
      </dsp:nvSpPr>
      <dsp:spPr>
        <a:xfrm>
          <a:off x="2664296" y="252213"/>
          <a:ext cx="1685184" cy="1545834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52EB90-B04F-4D9F-BF28-1A6F63B0834F}">
      <dsp:nvSpPr>
        <dsp:cNvPr id="0" name=""/>
        <dsp:cNvSpPr/>
      </dsp:nvSpPr>
      <dsp:spPr>
        <a:xfrm>
          <a:off x="4580051" y="0"/>
          <a:ext cx="2217304" cy="4525963"/>
        </a:xfrm>
        <a:prstGeom prst="roundRect">
          <a:avLst>
            <a:gd name="adj" fmla="val 10000"/>
          </a:avLst>
        </a:prstGeom>
        <a:solidFill>
          <a:srgbClr val="BBC265"/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0000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zh-TW" sz="1600" b="1" kern="1200" dirty="0" smtClean="0">
            <a:solidFill>
              <a:schemeClr val="tx1"/>
            </a:solidFill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800" b="1" u="none" kern="1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積極回應</a:t>
          </a:r>
          <a:r>
            <a:rPr lang="en-US" altLang="zh-TW" sz="2800" b="1" u="none" kern="1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/>
          </a:r>
          <a:br>
            <a:rPr lang="en-US" altLang="zh-TW" sz="2800" b="1" u="none" kern="1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rPr>
          </a:br>
          <a:r>
            <a:rPr lang="zh-TW" altLang="en-US" sz="2800" b="1" u="none" kern="1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民眾需求</a:t>
          </a:r>
          <a:endParaRPr lang="en-US" altLang="zh-TW" sz="2800" b="1" kern="1200" dirty="0" smtClean="0">
            <a:solidFill>
              <a:schemeClr val="tx1"/>
            </a:solidFill>
          </a:endParaRPr>
        </a:p>
      </dsp:txBody>
      <dsp:txXfrm>
        <a:off x="4580051" y="1810385"/>
        <a:ext cx="2217304" cy="1810385"/>
      </dsp:txXfrm>
    </dsp:sp>
    <dsp:sp modelId="{3859F3E9-E9D9-47A1-98CF-7F9B6CE3D1D1}">
      <dsp:nvSpPr>
        <dsp:cNvPr id="0" name=""/>
        <dsp:cNvSpPr/>
      </dsp:nvSpPr>
      <dsp:spPr>
        <a:xfrm>
          <a:off x="4860533" y="220661"/>
          <a:ext cx="1656835" cy="1608938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D632929-CE8B-41E0-81AA-78DA86931618}">
      <dsp:nvSpPr>
        <dsp:cNvPr id="0" name=""/>
        <dsp:cNvSpPr/>
      </dsp:nvSpPr>
      <dsp:spPr>
        <a:xfrm>
          <a:off x="6851769" y="0"/>
          <a:ext cx="2217304" cy="4525963"/>
        </a:xfrm>
        <a:prstGeom prst="roundRect">
          <a:avLst>
            <a:gd name="adj" fmla="val 10000"/>
          </a:avLst>
        </a:prstGeom>
        <a:solidFill>
          <a:srgbClr val="C54D31"/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zh-TW" sz="1600" b="1" kern="1200" dirty="0" smtClean="0">
            <a:solidFill>
              <a:schemeClr val="tx1"/>
            </a:solidFill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1600" b="1" kern="1200" dirty="0">
            <a:solidFill>
              <a:schemeClr val="tx1"/>
            </a:solidFill>
          </a:endParaRPr>
        </a:p>
      </dsp:txBody>
      <dsp:txXfrm>
        <a:off x="6851769" y="1810385"/>
        <a:ext cx="2217304" cy="1810385"/>
      </dsp:txXfrm>
    </dsp:sp>
    <dsp:sp modelId="{E9B618E5-5465-4FDA-89C5-B5F83E2B122C}">
      <dsp:nvSpPr>
        <dsp:cNvPr id="0" name=""/>
        <dsp:cNvSpPr/>
      </dsp:nvSpPr>
      <dsp:spPr>
        <a:xfrm>
          <a:off x="7133181" y="256689"/>
          <a:ext cx="1658116" cy="1536881"/>
        </a:xfrm>
        <a:prstGeom prst="ellipse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559703-19D2-427C-B19B-77BF00E50F8B}">
      <dsp:nvSpPr>
        <dsp:cNvPr id="0" name=""/>
        <dsp:cNvSpPr/>
      </dsp:nvSpPr>
      <dsp:spPr>
        <a:xfrm>
          <a:off x="1103981" y="3769081"/>
          <a:ext cx="7050184" cy="678894"/>
        </a:xfrm>
        <a:prstGeom prst="leftRightArrow">
          <a:avLst/>
        </a:prstGeom>
        <a:solidFill>
          <a:srgbClr val="FFCC99"/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dsp:spPr>
      <dsp:style>
        <a:lnRef idx="0">
          <a:schemeClr val="dk1"/>
        </a:lnRef>
        <a:fillRef idx="3">
          <a:schemeClr val="dk1"/>
        </a:fillRef>
        <a:effectRef idx="3">
          <a:schemeClr val="dk1"/>
        </a:effectRef>
        <a:fontRef idx="minor">
          <a:schemeClr val="lt1"/>
        </a:fontRef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8AAE7F-D279-4366-843A-5BCF76D5C986}">
      <dsp:nvSpPr>
        <dsp:cNvPr id="0" name=""/>
        <dsp:cNvSpPr/>
      </dsp:nvSpPr>
      <dsp:spPr>
        <a:xfrm>
          <a:off x="0" y="1168766"/>
          <a:ext cx="9696450" cy="799513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9541160-2FAA-466F-9845-1CC2A3FFAFC2}">
      <dsp:nvSpPr>
        <dsp:cNvPr id="0" name=""/>
        <dsp:cNvSpPr/>
      </dsp:nvSpPr>
      <dsp:spPr>
        <a:xfrm>
          <a:off x="7289" y="-9816"/>
          <a:ext cx="1786655" cy="12909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2200" b="1" kern="1200" dirty="0" smtClean="0"/>
            <a:t>102</a:t>
          </a:r>
          <a:r>
            <a:rPr lang="zh-TW" altLang="en-US" sz="2200" b="1" kern="1200" dirty="0" smtClean="0"/>
            <a:t>年</a:t>
          </a:r>
          <a:r>
            <a:rPr lang="en-US" altLang="zh-TW" sz="2200" b="1" kern="1200" dirty="0" smtClean="0"/>
            <a:t>2</a:t>
          </a:r>
          <a:r>
            <a:rPr lang="zh-TW" altLang="en-US" sz="2200" b="1" kern="1200" dirty="0" smtClean="0"/>
            <a:t>月開放資料研討會</a:t>
          </a:r>
          <a:endParaRPr lang="zh-TW" sz="2200" b="1" kern="1200" dirty="0"/>
        </a:p>
      </dsp:txBody>
      <dsp:txXfrm>
        <a:off x="7289" y="-9816"/>
        <a:ext cx="1786655" cy="1290949"/>
      </dsp:txXfrm>
    </dsp:sp>
    <dsp:sp modelId="{B24CD3BE-377B-474C-BC1E-23ABD251FF06}">
      <dsp:nvSpPr>
        <dsp:cNvPr id="0" name=""/>
        <dsp:cNvSpPr/>
      </dsp:nvSpPr>
      <dsp:spPr>
        <a:xfrm>
          <a:off x="744156" y="1417961"/>
          <a:ext cx="312921" cy="31292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5886F3-159A-45A2-B699-0C6520F3E40C}">
      <dsp:nvSpPr>
        <dsp:cNvPr id="0" name=""/>
        <dsp:cNvSpPr/>
      </dsp:nvSpPr>
      <dsp:spPr>
        <a:xfrm>
          <a:off x="1784927" y="1932096"/>
          <a:ext cx="2140171" cy="11561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2200" b="1" kern="1200" dirty="0" smtClean="0"/>
            <a:t>104</a:t>
          </a:r>
          <a:r>
            <a:rPr kumimoji="1" lang="zh-TW" sz="2200" b="1" kern="1200" dirty="0" smtClean="0"/>
            <a:t>年</a:t>
          </a:r>
          <a:r>
            <a:rPr kumimoji="1" lang="en-US" altLang="zh-TW" sz="2200" b="1" kern="1200" dirty="0" smtClean="0"/>
            <a:t>1</a:t>
          </a:r>
          <a:r>
            <a:rPr kumimoji="1" lang="zh-TW" altLang="en-US" sz="2200" b="1" kern="1200" dirty="0" smtClean="0"/>
            <a:t>月</a:t>
          </a:r>
          <a:r>
            <a:rPr kumimoji="1" lang="en-US" altLang="zh-TW" sz="2200" b="1" kern="1200" dirty="0" smtClean="0"/>
            <a:t/>
          </a:r>
          <a:br>
            <a:rPr kumimoji="1" lang="en-US" altLang="zh-TW" sz="2200" b="1" kern="1200" dirty="0" smtClean="0"/>
          </a:br>
          <a:r>
            <a:rPr kumimoji="1" lang="zh-TW" sz="2200" b="1" kern="1200" dirty="0" smtClean="0"/>
            <a:t>資料主管單位開放資料研討會</a:t>
          </a:r>
          <a:endParaRPr lang="zh-TW" sz="2200" kern="1200" dirty="0"/>
        </a:p>
      </dsp:txBody>
      <dsp:txXfrm>
        <a:off x="1784927" y="1932096"/>
        <a:ext cx="2140171" cy="1156143"/>
      </dsp:txXfrm>
    </dsp:sp>
    <dsp:sp modelId="{A6990C0E-2119-4F0F-AAC1-48D2604D1ED2}">
      <dsp:nvSpPr>
        <dsp:cNvPr id="0" name=""/>
        <dsp:cNvSpPr/>
      </dsp:nvSpPr>
      <dsp:spPr>
        <a:xfrm>
          <a:off x="2734601" y="1432030"/>
          <a:ext cx="312921" cy="31292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997FF4-FDC6-4419-A3EA-F1C12DD516E1}">
      <dsp:nvSpPr>
        <dsp:cNvPr id="0" name=""/>
        <dsp:cNvSpPr/>
      </dsp:nvSpPr>
      <dsp:spPr>
        <a:xfrm>
          <a:off x="3988179" y="0"/>
          <a:ext cx="1813757" cy="12516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2200" b="1" kern="1200" dirty="0" smtClean="0"/>
            <a:t>104</a:t>
          </a:r>
          <a:r>
            <a:rPr lang="zh-TW" altLang="en-US" sz="2200" b="1" kern="1200" dirty="0" smtClean="0"/>
            <a:t>年</a:t>
          </a:r>
          <a:r>
            <a:rPr lang="en-US" altLang="zh-TW" sz="2200" b="1" kern="1200" dirty="0" smtClean="0"/>
            <a:t>9~10</a:t>
          </a:r>
          <a:r>
            <a:rPr lang="zh-TW" altLang="en-US" sz="2200" b="1" kern="1200" dirty="0" smtClean="0"/>
            <a:t>月單位主管網路發展趨勢研習</a:t>
          </a:r>
          <a:endParaRPr lang="zh-TW" sz="2200" b="1" kern="1200" dirty="0"/>
        </a:p>
      </dsp:txBody>
      <dsp:txXfrm>
        <a:off x="3988179" y="0"/>
        <a:ext cx="1813757" cy="1251684"/>
      </dsp:txXfrm>
    </dsp:sp>
    <dsp:sp modelId="{FE00433B-428F-45CF-9BC2-E578B835F1BA}">
      <dsp:nvSpPr>
        <dsp:cNvPr id="0" name=""/>
        <dsp:cNvSpPr/>
      </dsp:nvSpPr>
      <dsp:spPr>
        <a:xfrm>
          <a:off x="4738597" y="1408144"/>
          <a:ext cx="312921" cy="31292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7B9BBAC-752F-4FDF-BB73-78CC104F2F4D}">
      <dsp:nvSpPr>
        <dsp:cNvPr id="0" name=""/>
        <dsp:cNvSpPr/>
      </dsp:nvSpPr>
      <dsp:spPr>
        <a:xfrm>
          <a:off x="5828968" y="1877526"/>
          <a:ext cx="1266887" cy="12516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2200" b="1" kern="1200" dirty="0" smtClean="0"/>
            <a:t>105</a:t>
          </a:r>
          <a:r>
            <a:rPr lang="zh-TW" altLang="en-US" sz="2200" b="1" kern="1200" dirty="0" smtClean="0"/>
            <a:t>年單位副主管網路發展趨勢研習</a:t>
          </a:r>
          <a:endParaRPr lang="zh-TW" sz="2200" b="1" kern="1200" dirty="0"/>
        </a:p>
      </dsp:txBody>
      <dsp:txXfrm>
        <a:off x="5828968" y="1877526"/>
        <a:ext cx="1266887" cy="1251684"/>
      </dsp:txXfrm>
    </dsp:sp>
    <dsp:sp modelId="{7DAF57AC-587F-4F73-9490-D01F49A0F78C}">
      <dsp:nvSpPr>
        <dsp:cNvPr id="0" name=""/>
        <dsp:cNvSpPr/>
      </dsp:nvSpPr>
      <dsp:spPr>
        <a:xfrm>
          <a:off x="6305951" y="1408144"/>
          <a:ext cx="312921" cy="31292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BBF2A3B-F366-48A0-B0BD-DACAA5D4E97B}">
      <dsp:nvSpPr>
        <dsp:cNvPr id="0" name=""/>
        <dsp:cNvSpPr/>
      </dsp:nvSpPr>
      <dsp:spPr>
        <a:xfrm>
          <a:off x="7122888" y="0"/>
          <a:ext cx="1596626" cy="12516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2200" b="1" kern="1200" dirty="0" smtClean="0"/>
            <a:t>106</a:t>
          </a:r>
          <a:r>
            <a:rPr lang="zh-TW" altLang="en-US" sz="2200" b="1" kern="1200" dirty="0" smtClean="0"/>
            <a:t>年單位</a:t>
          </a:r>
          <a:r>
            <a:rPr lang="zh-TW" altLang="en-US" sz="2200" b="1" kern="1200" dirty="0" smtClean="0"/>
            <a:t>中階主管網路發展趨勢研習</a:t>
          </a:r>
          <a:endParaRPr lang="zh-TW" sz="2200" b="1" kern="1200" dirty="0"/>
        </a:p>
      </dsp:txBody>
      <dsp:txXfrm>
        <a:off x="7122888" y="0"/>
        <a:ext cx="1596626" cy="1251684"/>
      </dsp:txXfrm>
    </dsp:sp>
    <dsp:sp modelId="{DA0C4017-C179-4432-A8AF-C7BE59E0D74A}">
      <dsp:nvSpPr>
        <dsp:cNvPr id="0" name=""/>
        <dsp:cNvSpPr/>
      </dsp:nvSpPr>
      <dsp:spPr>
        <a:xfrm>
          <a:off x="7764741" y="1408144"/>
          <a:ext cx="312921" cy="31292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B5AC69-FF20-4DE2-8812-B525366C3398}">
      <dsp:nvSpPr>
        <dsp:cNvPr id="0" name=""/>
        <dsp:cNvSpPr/>
      </dsp:nvSpPr>
      <dsp:spPr>
        <a:xfrm>
          <a:off x="-136284" y="0"/>
          <a:ext cx="4402667" cy="4402667"/>
        </a:xfrm>
        <a:prstGeom prst="pie">
          <a:avLst>
            <a:gd name="adj1" fmla="val 5400000"/>
            <a:gd name="adj2" fmla="val 16200000"/>
          </a:avLst>
        </a:prstGeom>
        <a:solidFill>
          <a:srgbClr val="FF9966"/>
        </a:solidFill>
        <a:ln w="425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F166B0-5909-4F2A-9EEC-ECEC32B2B9F1}">
      <dsp:nvSpPr>
        <dsp:cNvPr id="0" name=""/>
        <dsp:cNvSpPr/>
      </dsp:nvSpPr>
      <dsp:spPr>
        <a:xfrm>
          <a:off x="2016195" y="0"/>
          <a:ext cx="6295610" cy="4402667"/>
        </a:xfrm>
        <a:prstGeom prst="rect">
          <a:avLst/>
        </a:prstGeom>
        <a:solidFill>
          <a:srgbClr val="FF9966"/>
        </a:solidFill>
        <a:ln w="425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400" kern="1200" dirty="0" smtClean="0"/>
            <a:t>北部地區</a:t>
          </a:r>
          <a:r>
            <a:rPr lang="en-US" altLang="zh-TW" sz="3400" kern="1200" dirty="0" smtClean="0"/>
            <a:t/>
          </a:r>
          <a:br>
            <a:rPr lang="en-US" altLang="zh-TW" sz="3400" kern="1200" dirty="0" smtClean="0"/>
          </a:br>
          <a:r>
            <a:rPr lang="en-US" altLang="zh-TW" sz="3400" kern="1200" dirty="0" smtClean="0"/>
            <a:t>  (</a:t>
          </a:r>
          <a:r>
            <a:rPr lang="zh-TW" altLang="en-US" sz="3400" kern="1200" dirty="0" smtClean="0"/>
            <a:t>總管理處</a:t>
          </a:r>
          <a:r>
            <a:rPr lang="en-US" altLang="zh-TW" sz="3400" kern="1200" dirty="0" smtClean="0"/>
            <a:t>)</a:t>
          </a:r>
          <a:endParaRPr lang="zh-TW" altLang="en-US" sz="3400" kern="1200" dirty="0"/>
        </a:p>
      </dsp:txBody>
      <dsp:txXfrm>
        <a:off x="2016195" y="0"/>
        <a:ext cx="3147805" cy="1320802"/>
      </dsp:txXfrm>
    </dsp:sp>
    <dsp:sp modelId="{6D430F41-3C72-4151-97ED-5D3A32039B09}">
      <dsp:nvSpPr>
        <dsp:cNvPr id="0" name=""/>
        <dsp:cNvSpPr/>
      </dsp:nvSpPr>
      <dsp:spPr>
        <a:xfrm>
          <a:off x="634183" y="1320802"/>
          <a:ext cx="2861730" cy="2861730"/>
        </a:xfrm>
        <a:prstGeom prst="pie">
          <a:avLst>
            <a:gd name="adj1" fmla="val 5400000"/>
            <a:gd name="adj2" fmla="val 16200000"/>
          </a:avLst>
        </a:prstGeom>
        <a:solidFill>
          <a:srgbClr val="FFFF00"/>
        </a:solidFill>
        <a:ln w="42500" cap="flat" cmpd="sng" algn="ctr">
          <a:noFill/>
          <a:prstDash val="solid"/>
        </a:ln>
        <a:effectLst/>
        <a:scene3d>
          <a:camera prst="orthographicFront"/>
          <a:lightRig rig="threePt" dir="t"/>
        </a:scene3d>
        <a:sp3d>
          <a:bevelB w="139700" prst="cross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BD45FF-4AAC-46A2-8435-F7DD19DA0E83}">
      <dsp:nvSpPr>
        <dsp:cNvPr id="0" name=""/>
        <dsp:cNvSpPr/>
      </dsp:nvSpPr>
      <dsp:spPr>
        <a:xfrm>
          <a:off x="2016195" y="1309127"/>
          <a:ext cx="6295610" cy="2861730"/>
        </a:xfrm>
        <a:prstGeom prst="rect">
          <a:avLst/>
        </a:prstGeom>
        <a:solidFill>
          <a:srgbClr val="FFFF00"/>
        </a:solidFill>
        <a:ln w="425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400" kern="1200" dirty="0" smtClean="0"/>
            <a:t>中部地區</a:t>
          </a:r>
          <a:r>
            <a:rPr lang="en-US" altLang="zh-TW" sz="3400" kern="1200" dirty="0" smtClean="0"/>
            <a:t/>
          </a:r>
          <a:br>
            <a:rPr lang="en-US" altLang="zh-TW" sz="3400" kern="1200" dirty="0" smtClean="0"/>
          </a:br>
          <a:r>
            <a:rPr lang="en-US" altLang="zh-TW" sz="3400" kern="1200" dirty="0" smtClean="0"/>
            <a:t>   (</a:t>
          </a:r>
          <a:r>
            <a:rPr lang="zh-TW" altLang="en-US" sz="3400" kern="1200" dirty="0" smtClean="0"/>
            <a:t>台中區處</a:t>
          </a:r>
          <a:r>
            <a:rPr lang="en-US" altLang="zh-TW" sz="3400" kern="1200" dirty="0" smtClean="0"/>
            <a:t>)</a:t>
          </a:r>
          <a:endParaRPr lang="zh-TW" altLang="en-US" sz="3400" kern="1200" dirty="0"/>
        </a:p>
      </dsp:txBody>
      <dsp:txXfrm>
        <a:off x="2016195" y="1309127"/>
        <a:ext cx="3147805" cy="1320798"/>
      </dsp:txXfrm>
    </dsp:sp>
    <dsp:sp modelId="{E3AC78FC-44A9-43AA-8DCE-FC3B09557A86}">
      <dsp:nvSpPr>
        <dsp:cNvPr id="0" name=""/>
        <dsp:cNvSpPr/>
      </dsp:nvSpPr>
      <dsp:spPr>
        <a:xfrm>
          <a:off x="1404649" y="2641601"/>
          <a:ext cx="1320798" cy="1320798"/>
        </a:xfrm>
        <a:prstGeom prst="pie">
          <a:avLst>
            <a:gd name="adj1" fmla="val 5400000"/>
            <a:gd name="adj2" fmla="val 16200000"/>
          </a:avLst>
        </a:prstGeom>
        <a:solidFill>
          <a:srgbClr val="92D050"/>
        </a:solidFill>
        <a:ln w="425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077CF6-F125-4587-B064-7E81198591BA}">
      <dsp:nvSpPr>
        <dsp:cNvPr id="0" name=""/>
        <dsp:cNvSpPr/>
      </dsp:nvSpPr>
      <dsp:spPr>
        <a:xfrm>
          <a:off x="2016195" y="2641601"/>
          <a:ext cx="6295610" cy="1320798"/>
        </a:xfrm>
        <a:prstGeom prst="rect">
          <a:avLst/>
        </a:prstGeom>
        <a:solidFill>
          <a:srgbClr val="92D050"/>
        </a:solidFill>
        <a:ln w="425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400" kern="1200" dirty="0" smtClean="0"/>
            <a:t>南部地區</a:t>
          </a:r>
          <a:r>
            <a:rPr lang="en-US" altLang="zh-TW" sz="3400" kern="1200" dirty="0" smtClean="0"/>
            <a:t/>
          </a:r>
          <a:br>
            <a:rPr lang="en-US" altLang="zh-TW" sz="3400" kern="1200" dirty="0" smtClean="0"/>
          </a:br>
          <a:r>
            <a:rPr lang="en-US" altLang="zh-TW" sz="3400" kern="1200" dirty="0" smtClean="0"/>
            <a:t>    (</a:t>
          </a:r>
          <a:r>
            <a:rPr lang="zh-TW" altLang="en-US" sz="3400" kern="1200" dirty="0" smtClean="0"/>
            <a:t>南部電廠</a:t>
          </a:r>
          <a:r>
            <a:rPr lang="en-US" altLang="zh-TW" sz="3400" kern="1200" dirty="0" smtClean="0"/>
            <a:t>)</a:t>
          </a:r>
          <a:endParaRPr lang="zh-TW" altLang="en-US" sz="3400" kern="1200" dirty="0"/>
        </a:p>
      </dsp:txBody>
      <dsp:txXfrm>
        <a:off x="2016195" y="2641601"/>
        <a:ext cx="3147805" cy="1320798"/>
      </dsp:txXfrm>
    </dsp:sp>
    <dsp:sp modelId="{B3AE1B8B-DE0D-4B40-8174-824304AF3D5F}">
      <dsp:nvSpPr>
        <dsp:cNvPr id="0" name=""/>
        <dsp:cNvSpPr/>
      </dsp:nvSpPr>
      <dsp:spPr>
        <a:xfrm>
          <a:off x="4940286" y="0"/>
          <a:ext cx="3692942" cy="1320802"/>
        </a:xfrm>
        <a:prstGeom prst="rect">
          <a:avLst/>
        </a:prstGeom>
        <a:noFill/>
        <a:ln w="425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TW" sz="3100" kern="1200" dirty="0" smtClean="0"/>
            <a:t>9</a:t>
          </a:r>
          <a:r>
            <a:rPr lang="zh-TW" altLang="en-US" sz="3100" kern="1200" dirty="0" smtClean="0"/>
            <a:t>月</a:t>
          </a:r>
          <a:r>
            <a:rPr lang="en-US" altLang="zh-TW" sz="3100" kern="1200" dirty="0" smtClean="0"/>
            <a:t>16</a:t>
          </a:r>
          <a:r>
            <a:rPr lang="zh-TW" altLang="en-US" sz="3100" kern="1200" dirty="0" smtClean="0"/>
            <a:t>、</a:t>
          </a:r>
          <a:r>
            <a:rPr lang="en-US" altLang="zh-TW" sz="3100" kern="1200" dirty="0" smtClean="0"/>
            <a:t>23</a:t>
          </a:r>
          <a:r>
            <a:rPr lang="zh-TW" altLang="en-US" sz="3100" kern="1200" dirty="0" smtClean="0"/>
            <a:t>日</a:t>
          </a:r>
          <a:r>
            <a:rPr lang="en-US" altLang="zh-TW" sz="3100" kern="1200" dirty="0" smtClean="0"/>
            <a:t>2</a:t>
          </a:r>
          <a:r>
            <a:rPr lang="zh-TW" altLang="en-US" sz="3100" kern="1200" dirty="0" smtClean="0"/>
            <a:t>場</a:t>
          </a:r>
          <a:endParaRPr lang="zh-TW" altLang="en-US" sz="3100" kern="1200" dirty="0"/>
        </a:p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3100" kern="1200" dirty="0" smtClean="0"/>
            <a:t>研習</a:t>
          </a:r>
          <a:r>
            <a:rPr lang="en-US" altLang="zh-TW" sz="3100" kern="1200" dirty="0" smtClean="0"/>
            <a:t>60</a:t>
          </a:r>
          <a:r>
            <a:rPr lang="zh-TW" altLang="en-US" sz="3100" kern="1200" dirty="0" smtClean="0"/>
            <a:t>人次</a:t>
          </a:r>
          <a:endParaRPr lang="zh-TW" altLang="en-US" sz="3100" kern="1200" dirty="0"/>
        </a:p>
      </dsp:txBody>
      <dsp:txXfrm>
        <a:off x="4940286" y="0"/>
        <a:ext cx="3692942" cy="1320802"/>
      </dsp:txXfrm>
    </dsp:sp>
    <dsp:sp modelId="{E16C893A-E136-4A77-BEAC-9550C873853D}">
      <dsp:nvSpPr>
        <dsp:cNvPr id="0" name=""/>
        <dsp:cNvSpPr/>
      </dsp:nvSpPr>
      <dsp:spPr>
        <a:xfrm>
          <a:off x="4968553" y="1320802"/>
          <a:ext cx="3147805" cy="1320798"/>
        </a:xfrm>
        <a:prstGeom prst="rect">
          <a:avLst/>
        </a:prstGeom>
        <a:noFill/>
        <a:ln w="425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TW" sz="3100" kern="1200" dirty="0" smtClean="0"/>
            <a:t>10</a:t>
          </a:r>
          <a:r>
            <a:rPr lang="zh-TW" altLang="en-US" sz="3100" kern="1200" dirty="0" smtClean="0"/>
            <a:t>月</a:t>
          </a:r>
          <a:r>
            <a:rPr lang="en-US" altLang="zh-TW" sz="3100" kern="1200" dirty="0" smtClean="0"/>
            <a:t>6</a:t>
          </a:r>
          <a:r>
            <a:rPr lang="zh-TW" altLang="en-US" sz="3100" kern="1200" dirty="0" smtClean="0"/>
            <a:t>日</a:t>
          </a:r>
          <a:endParaRPr lang="zh-TW" altLang="en-US" sz="3100" kern="1200" dirty="0"/>
        </a:p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3100" kern="1200" dirty="0" smtClean="0"/>
            <a:t>研習</a:t>
          </a:r>
          <a:r>
            <a:rPr lang="en-US" altLang="zh-TW" sz="3100" kern="1200" dirty="0" smtClean="0"/>
            <a:t>20</a:t>
          </a:r>
          <a:r>
            <a:rPr lang="zh-TW" altLang="en-US" sz="3100" kern="1200" dirty="0" smtClean="0"/>
            <a:t>人次</a:t>
          </a:r>
          <a:endParaRPr lang="zh-TW" altLang="en-US" sz="3100" kern="1200" dirty="0"/>
        </a:p>
      </dsp:txBody>
      <dsp:txXfrm>
        <a:off x="4968553" y="1320802"/>
        <a:ext cx="3147805" cy="1320798"/>
      </dsp:txXfrm>
    </dsp:sp>
    <dsp:sp modelId="{DB19376B-4A8A-4B6D-93E8-FE1BB8088B6D}">
      <dsp:nvSpPr>
        <dsp:cNvPr id="0" name=""/>
        <dsp:cNvSpPr/>
      </dsp:nvSpPr>
      <dsp:spPr>
        <a:xfrm>
          <a:off x="4968553" y="2641601"/>
          <a:ext cx="3636407" cy="1320798"/>
        </a:xfrm>
        <a:prstGeom prst="rect">
          <a:avLst/>
        </a:prstGeom>
        <a:noFill/>
        <a:ln w="425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TW" sz="3100" kern="1200" dirty="0" smtClean="0"/>
            <a:t>10</a:t>
          </a:r>
          <a:r>
            <a:rPr lang="zh-TW" altLang="en-US" sz="3100" kern="1200" dirty="0" smtClean="0"/>
            <a:t>月</a:t>
          </a:r>
          <a:r>
            <a:rPr lang="en-US" altLang="zh-TW" sz="3100" kern="1200" dirty="0" smtClean="0"/>
            <a:t>13</a:t>
          </a:r>
          <a:r>
            <a:rPr lang="zh-TW" altLang="en-US" sz="3100" kern="1200" dirty="0" smtClean="0"/>
            <a:t>日</a:t>
          </a:r>
          <a:endParaRPr lang="zh-TW" altLang="en-US" sz="3100" kern="1200" dirty="0"/>
        </a:p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3100" kern="1200" dirty="0" smtClean="0"/>
            <a:t>研習</a:t>
          </a:r>
          <a:r>
            <a:rPr lang="en-US" altLang="zh-TW" sz="3100" kern="1200" dirty="0" smtClean="0"/>
            <a:t>22</a:t>
          </a:r>
          <a:r>
            <a:rPr lang="zh-TW" altLang="en-US" sz="3100" kern="1200" dirty="0" smtClean="0"/>
            <a:t>人次</a:t>
          </a:r>
          <a:endParaRPr lang="zh-TW" altLang="en-US" sz="3100" kern="1200" dirty="0"/>
        </a:p>
      </dsp:txBody>
      <dsp:txXfrm>
        <a:off x="4968553" y="2641601"/>
        <a:ext cx="3636407" cy="1320798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BA4F20-9928-4D86-A147-5FC4C8EBDA8E}">
      <dsp:nvSpPr>
        <dsp:cNvPr id="0" name=""/>
        <dsp:cNvSpPr/>
      </dsp:nvSpPr>
      <dsp:spPr>
        <a:xfrm rot="5400000">
          <a:off x="-163030" y="164489"/>
          <a:ext cx="1086870" cy="760809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3600" kern="1200" dirty="0">
            <a:latin typeface="+mn-ea"/>
            <a:ea typeface="+mn-ea"/>
          </a:endParaRPr>
        </a:p>
      </dsp:txBody>
      <dsp:txXfrm rot="-5400000">
        <a:off x="1" y="381864"/>
        <a:ext cx="760809" cy="326061"/>
      </dsp:txXfrm>
    </dsp:sp>
    <dsp:sp modelId="{DB65A21F-6598-4867-B4CB-736DCFAB145A}">
      <dsp:nvSpPr>
        <dsp:cNvPr id="0" name=""/>
        <dsp:cNvSpPr/>
      </dsp:nvSpPr>
      <dsp:spPr>
        <a:xfrm rot="5400000">
          <a:off x="3537561" y="-2775293"/>
          <a:ext cx="706465" cy="625997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3200" b="1" u="none" kern="1200" dirty="0" smtClean="0">
              <a:latin typeface="+mn-ea"/>
              <a:ea typeface="+mn-ea"/>
            </a:rPr>
            <a:t>開放資料集統計</a:t>
          </a:r>
          <a:endParaRPr lang="zh-TW" altLang="en-US" sz="3200" b="1" kern="1200" dirty="0">
            <a:solidFill>
              <a:srgbClr val="0000FF"/>
            </a:solidFill>
            <a:latin typeface="+mn-ea"/>
            <a:ea typeface="+mn-ea"/>
          </a:endParaRPr>
        </a:p>
      </dsp:txBody>
      <dsp:txXfrm rot="-5400000">
        <a:off x="760809" y="35946"/>
        <a:ext cx="6225483" cy="637491"/>
      </dsp:txXfrm>
    </dsp:sp>
    <dsp:sp modelId="{850D8C59-24B1-4ADE-A791-1D2C3E251BC1}">
      <dsp:nvSpPr>
        <dsp:cNvPr id="0" name=""/>
        <dsp:cNvSpPr/>
      </dsp:nvSpPr>
      <dsp:spPr>
        <a:xfrm rot="5400000">
          <a:off x="-163030" y="1134180"/>
          <a:ext cx="1086870" cy="760809"/>
        </a:xfrm>
        <a:prstGeom prst="chevron">
          <a:avLst/>
        </a:prstGeom>
        <a:solidFill>
          <a:schemeClr val="accent5">
            <a:hueOff val="1285709"/>
            <a:satOff val="2937"/>
            <a:lumOff val="-8137"/>
            <a:alphaOff val="0"/>
          </a:schemeClr>
        </a:solidFill>
        <a:ln w="42500" cap="flat" cmpd="sng" algn="ctr">
          <a:solidFill>
            <a:schemeClr val="accent5">
              <a:hueOff val="1285709"/>
              <a:satOff val="2937"/>
              <a:lumOff val="-813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3600" kern="1200" dirty="0">
            <a:latin typeface="+mn-ea"/>
            <a:ea typeface="+mn-ea"/>
          </a:endParaRPr>
        </a:p>
      </dsp:txBody>
      <dsp:txXfrm rot="-5400000">
        <a:off x="1" y="1351555"/>
        <a:ext cx="760809" cy="326061"/>
      </dsp:txXfrm>
    </dsp:sp>
    <dsp:sp modelId="{B6F5EBCF-7297-4F5D-BCD2-0FDEBB71AD23}">
      <dsp:nvSpPr>
        <dsp:cNvPr id="0" name=""/>
        <dsp:cNvSpPr/>
      </dsp:nvSpPr>
      <dsp:spPr>
        <a:xfrm rot="5400000">
          <a:off x="3537561" y="-1805602"/>
          <a:ext cx="706465" cy="625997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5">
              <a:hueOff val="1285709"/>
              <a:satOff val="2937"/>
              <a:lumOff val="-813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3200" b="1" u="none" kern="1200" dirty="0" smtClean="0">
              <a:latin typeface="+mn-ea"/>
              <a:ea typeface="+mn-ea"/>
            </a:rPr>
            <a:t>開放資料集類別</a:t>
          </a:r>
          <a:endParaRPr lang="zh-TW" altLang="en-US" sz="3200" b="1" kern="1200" dirty="0">
            <a:solidFill>
              <a:srgbClr val="0000FF"/>
            </a:solidFill>
            <a:latin typeface="+mn-ea"/>
            <a:ea typeface="+mn-ea"/>
          </a:endParaRPr>
        </a:p>
      </dsp:txBody>
      <dsp:txXfrm rot="-5400000">
        <a:off x="760809" y="1005637"/>
        <a:ext cx="6225483" cy="637491"/>
      </dsp:txXfrm>
    </dsp:sp>
    <dsp:sp modelId="{6BFC4625-1552-410A-B6AA-D45C94D167DC}">
      <dsp:nvSpPr>
        <dsp:cNvPr id="0" name=""/>
        <dsp:cNvSpPr/>
      </dsp:nvSpPr>
      <dsp:spPr>
        <a:xfrm rot="5400000">
          <a:off x="-163030" y="2103871"/>
          <a:ext cx="1086870" cy="760809"/>
        </a:xfrm>
        <a:prstGeom prst="chevron">
          <a:avLst/>
        </a:prstGeom>
        <a:solidFill>
          <a:schemeClr val="accent5">
            <a:hueOff val="2571418"/>
            <a:satOff val="5874"/>
            <a:lumOff val="-16274"/>
            <a:alphaOff val="0"/>
          </a:schemeClr>
        </a:solidFill>
        <a:ln w="42500" cap="flat" cmpd="sng" algn="ctr">
          <a:solidFill>
            <a:schemeClr val="accent5">
              <a:hueOff val="2571418"/>
              <a:satOff val="5874"/>
              <a:lumOff val="-1627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3600" kern="1200" dirty="0">
            <a:latin typeface="+mn-ea"/>
            <a:ea typeface="+mn-ea"/>
          </a:endParaRPr>
        </a:p>
      </dsp:txBody>
      <dsp:txXfrm rot="-5400000">
        <a:off x="1" y="2321246"/>
        <a:ext cx="760809" cy="326061"/>
      </dsp:txXfrm>
    </dsp:sp>
    <dsp:sp modelId="{24280DA2-88C3-4880-B8DC-99905861CB95}">
      <dsp:nvSpPr>
        <dsp:cNvPr id="0" name=""/>
        <dsp:cNvSpPr/>
      </dsp:nvSpPr>
      <dsp:spPr>
        <a:xfrm rot="5400000">
          <a:off x="3537561" y="-835911"/>
          <a:ext cx="706465" cy="625997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5">
              <a:hueOff val="2571418"/>
              <a:satOff val="5874"/>
              <a:lumOff val="-1627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3200" b="1" u="none" kern="1200" dirty="0" smtClean="0">
              <a:latin typeface="+mn-ea"/>
              <a:ea typeface="+mn-ea"/>
            </a:rPr>
            <a:t>開放資料集下載率排行</a:t>
          </a:r>
          <a:endParaRPr lang="zh-TW" altLang="en-US" sz="3200" b="1" kern="1200" dirty="0">
            <a:solidFill>
              <a:srgbClr val="0000FF"/>
            </a:solidFill>
            <a:latin typeface="+mn-ea"/>
            <a:ea typeface="+mn-ea"/>
          </a:endParaRPr>
        </a:p>
      </dsp:txBody>
      <dsp:txXfrm rot="-5400000">
        <a:off x="760809" y="1975328"/>
        <a:ext cx="6225483" cy="637491"/>
      </dsp:txXfrm>
    </dsp:sp>
    <dsp:sp modelId="{F98DAF1F-2EBB-4CC8-AD37-446DA301F6B9}">
      <dsp:nvSpPr>
        <dsp:cNvPr id="0" name=""/>
        <dsp:cNvSpPr/>
      </dsp:nvSpPr>
      <dsp:spPr>
        <a:xfrm rot="5400000">
          <a:off x="-163030" y="3073561"/>
          <a:ext cx="1086870" cy="760809"/>
        </a:xfrm>
        <a:prstGeom prst="chevron">
          <a:avLst/>
        </a:prstGeom>
        <a:solidFill>
          <a:schemeClr val="accent5">
            <a:hueOff val="3857127"/>
            <a:satOff val="8811"/>
            <a:lumOff val="-24412"/>
            <a:alphaOff val="0"/>
          </a:schemeClr>
        </a:solidFill>
        <a:ln w="42500" cap="flat" cmpd="sng" algn="ctr">
          <a:solidFill>
            <a:schemeClr val="accent5">
              <a:hueOff val="3857127"/>
              <a:satOff val="8811"/>
              <a:lumOff val="-2441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0" lang="zh-TW" altLang="en-US" sz="3600" b="1" i="0" u="none" strike="noStrike" kern="1200" cap="none" spc="0" normalizeH="0" baseline="0" dirty="0">
            <a:ln w="18415" cmpd="sng">
              <a:noFill/>
              <a:prstDash val="solid"/>
            </a:ln>
            <a:solidFill>
              <a:srgbClr val="0000FF"/>
            </a:solidFill>
            <a:effectLst/>
            <a:uLnTx/>
            <a:uFillTx/>
            <a:latin typeface="+mn-ea"/>
            <a:ea typeface="+mn-ea"/>
            <a:cs typeface="+mn-cs"/>
          </a:endParaRPr>
        </a:p>
      </dsp:txBody>
      <dsp:txXfrm rot="-5400000">
        <a:off x="1" y="3290936"/>
        <a:ext cx="760809" cy="326061"/>
      </dsp:txXfrm>
    </dsp:sp>
    <dsp:sp modelId="{75E532C8-24FF-4B77-A215-E517D4E2A802}">
      <dsp:nvSpPr>
        <dsp:cNvPr id="0" name=""/>
        <dsp:cNvSpPr/>
      </dsp:nvSpPr>
      <dsp:spPr>
        <a:xfrm rot="5400000">
          <a:off x="3537561" y="133779"/>
          <a:ext cx="706465" cy="625997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5">
              <a:hueOff val="3857127"/>
              <a:satOff val="8811"/>
              <a:lumOff val="-2441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3200" b="1" u="none" kern="1200" dirty="0" smtClean="0">
              <a:latin typeface="+mn-ea"/>
              <a:ea typeface="+mn-ea"/>
            </a:rPr>
            <a:t>開放資料集評等統計</a:t>
          </a:r>
          <a:endParaRPr kumimoji="0" lang="zh-TW" altLang="en-US" sz="3200" b="1" i="0" u="none" strike="noStrike" kern="1200" cap="none" spc="0" normalizeH="0" baseline="0" dirty="0">
            <a:ln w="18415" cmpd="sng">
              <a:noFill/>
              <a:prstDash val="solid"/>
            </a:ln>
            <a:solidFill>
              <a:srgbClr val="0000FF"/>
            </a:solidFill>
            <a:effectLst/>
            <a:uLnTx/>
            <a:uFillTx/>
            <a:latin typeface="+mn-ea"/>
            <a:ea typeface="+mn-ea"/>
            <a:cs typeface="+mn-cs"/>
          </a:endParaRPr>
        </a:p>
      </dsp:txBody>
      <dsp:txXfrm rot="-5400000">
        <a:off x="760809" y="2945019"/>
        <a:ext cx="6225483" cy="637491"/>
      </dsp:txXfrm>
    </dsp:sp>
    <dsp:sp modelId="{FB777F34-95E0-44E6-B047-8232DC48B1B1}">
      <dsp:nvSpPr>
        <dsp:cNvPr id="0" name=""/>
        <dsp:cNvSpPr/>
      </dsp:nvSpPr>
      <dsp:spPr>
        <a:xfrm rot="5400000">
          <a:off x="-163030" y="4043252"/>
          <a:ext cx="1086870" cy="760809"/>
        </a:xfrm>
        <a:prstGeom prst="chevron">
          <a:avLst/>
        </a:prstGeom>
        <a:solidFill>
          <a:schemeClr val="accent5">
            <a:hueOff val="5142836"/>
            <a:satOff val="11748"/>
            <a:lumOff val="-32549"/>
            <a:alphaOff val="0"/>
          </a:schemeClr>
        </a:solidFill>
        <a:ln w="42500" cap="flat" cmpd="sng" algn="ctr">
          <a:solidFill>
            <a:schemeClr val="accent5">
              <a:hueOff val="5142836"/>
              <a:satOff val="11748"/>
              <a:lumOff val="-3254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0" lang="zh-TW" altLang="en-US" sz="3600" b="1" i="0" u="none" strike="noStrike" kern="1200" cap="none" spc="0" normalizeH="0" baseline="0" dirty="0">
            <a:ln w="18415" cmpd="sng">
              <a:noFill/>
              <a:prstDash val="solid"/>
            </a:ln>
            <a:solidFill>
              <a:srgbClr val="0000FF"/>
            </a:solidFill>
            <a:effectLst/>
            <a:uLnTx/>
            <a:uFillTx/>
            <a:latin typeface="+mn-ea"/>
            <a:ea typeface="+mn-ea"/>
            <a:cs typeface="+mn-cs"/>
          </a:endParaRPr>
        </a:p>
      </dsp:txBody>
      <dsp:txXfrm rot="-5400000">
        <a:off x="1" y="4260627"/>
        <a:ext cx="760809" cy="326061"/>
      </dsp:txXfrm>
    </dsp:sp>
    <dsp:sp modelId="{4CA05260-88B4-4E18-B92F-987345669B19}">
      <dsp:nvSpPr>
        <dsp:cNvPr id="0" name=""/>
        <dsp:cNvSpPr/>
      </dsp:nvSpPr>
      <dsp:spPr>
        <a:xfrm rot="5400000">
          <a:off x="3537561" y="1103469"/>
          <a:ext cx="706465" cy="625997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5">
              <a:hueOff val="5142836"/>
              <a:satOff val="11748"/>
              <a:lumOff val="-3254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TW" sz="3200" b="1" u="none" kern="1200" dirty="0" smtClean="0">
              <a:latin typeface="+mn-ea"/>
              <a:ea typeface="+mn-ea"/>
            </a:rPr>
            <a:t>104</a:t>
          </a:r>
          <a:r>
            <a:rPr lang="zh-TW" altLang="en-US" sz="3200" b="1" u="none" kern="1200" dirty="0" smtClean="0">
              <a:latin typeface="+mn-ea"/>
              <a:ea typeface="+mn-ea"/>
            </a:rPr>
            <a:t>年第四季預計開放項目</a:t>
          </a:r>
          <a:endParaRPr kumimoji="0" lang="zh-TW" altLang="en-US" sz="3200" b="1" i="0" u="none" strike="noStrike" kern="1200" cap="none" spc="0" normalizeH="0" baseline="0" dirty="0">
            <a:ln w="18415" cmpd="sng">
              <a:noFill/>
              <a:prstDash val="solid"/>
            </a:ln>
            <a:solidFill>
              <a:srgbClr val="0000FF"/>
            </a:solidFill>
            <a:effectLst/>
            <a:uLnTx/>
            <a:uFillTx/>
            <a:latin typeface="+mn-ea"/>
            <a:ea typeface="+mn-ea"/>
            <a:cs typeface="+mn-cs"/>
          </a:endParaRPr>
        </a:p>
      </dsp:txBody>
      <dsp:txXfrm rot="-5400000">
        <a:off x="760809" y="3914709"/>
        <a:ext cx="6225483" cy="637491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78F95A-F581-44C9-BF8C-AA5075C254AB}">
      <dsp:nvSpPr>
        <dsp:cNvPr id="0" name=""/>
        <dsp:cNvSpPr/>
      </dsp:nvSpPr>
      <dsp:spPr>
        <a:xfrm>
          <a:off x="2189422" y="74818"/>
          <a:ext cx="4998390" cy="4400026"/>
        </a:xfrm>
        <a:prstGeom prst="pie">
          <a:avLst>
            <a:gd name="adj1" fmla="val 16200000"/>
            <a:gd name="adj2" fmla="val 1800000"/>
          </a:avLst>
        </a:prstGeom>
        <a:solidFill>
          <a:srgbClr val="FFC000"/>
        </a:solidFill>
        <a:ln w="38100" cap="flat" cmpd="sng" algn="ctr">
          <a:solidFill>
            <a:scrgbClr r="0" g="0" b="0"/>
          </a:solidFill>
          <a:prstDash val="sysDash"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1">
          <a:noAutofit/>
        </a:bodyPr>
        <a:lstStyle/>
        <a:p>
          <a:pPr marL="0" lvl="0" indent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tabLst/>
          </a:pPr>
          <a:r>
            <a:rPr kumimoji="1" lang="en-US" sz="2800" b="1" kern="1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10</a:t>
          </a:r>
          <a:r>
            <a:rPr kumimoji="1" lang="en-US" altLang="zh-TW" sz="2800" b="1" kern="1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4</a:t>
          </a:r>
          <a:r>
            <a:rPr kumimoji="1" lang="zh-TW" sz="2800" b="1" kern="1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年</a:t>
          </a:r>
          <a:r>
            <a:rPr kumimoji="1" lang="zh-TW" altLang="en-US" sz="2800" b="1" kern="1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第</a:t>
          </a:r>
          <a:r>
            <a:rPr kumimoji="1" lang="en-US" altLang="zh-TW" sz="2800" b="1" kern="1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4</a:t>
          </a:r>
          <a:r>
            <a:rPr kumimoji="1" lang="zh-TW" altLang="en-US" sz="2800" b="1" kern="1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季規劃</a:t>
          </a:r>
          <a:r>
            <a:rPr kumimoji="1" lang="zh-TW" sz="2800" b="1" kern="1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開放</a:t>
          </a:r>
          <a:r>
            <a:rPr kumimoji="1" lang="en-US" altLang="zh-TW" sz="2800" b="1" kern="1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12</a:t>
          </a:r>
          <a:r>
            <a:rPr kumimoji="1" lang="zh-TW" sz="2800" b="1" kern="1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筆</a:t>
          </a:r>
          <a:r>
            <a:rPr kumimoji="1" lang="en-US" altLang="zh-TW" sz="2000" b="1" kern="1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   (</a:t>
          </a:r>
          <a:r>
            <a:rPr kumimoji="1" lang="zh-TW" altLang="en-US" sz="2000" b="1" kern="1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累計將達</a:t>
          </a:r>
          <a:r>
            <a:rPr kumimoji="1" lang="en-US" altLang="zh-TW" sz="2000" b="1" kern="1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54</a:t>
          </a:r>
          <a:r>
            <a:rPr kumimoji="1" lang="zh-TW" altLang="en-US" sz="2000" b="1" kern="1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筆</a:t>
          </a:r>
          <a:r>
            <a:rPr kumimoji="1" lang="en-US" altLang="zh-TW" sz="2000" b="1" kern="1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)</a:t>
          </a:r>
          <a:endParaRPr lang="zh-TW" sz="2000" b="1" kern="1200" dirty="0">
            <a:solidFill>
              <a:schemeClr val="tx1"/>
            </a:solidFill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>
        <a:off x="4907000" y="886727"/>
        <a:ext cx="1695882" cy="1466675"/>
      </dsp:txXfrm>
    </dsp:sp>
    <dsp:sp modelId="{5FD83E27-8C5F-4202-BCED-6870CF7D54BF}">
      <dsp:nvSpPr>
        <dsp:cNvPr id="0" name=""/>
        <dsp:cNvSpPr/>
      </dsp:nvSpPr>
      <dsp:spPr>
        <a:xfrm>
          <a:off x="2222394" y="246395"/>
          <a:ext cx="4533349" cy="4287298"/>
        </a:xfrm>
        <a:prstGeom prst="pie">
          <a:avLst>
            <a:gd name="adj1" fmla="val 1800000"/>
            <a:gd name="adj2" fmla="val 9000000"/>
          </a:avLst>
        </a:prstGeom>
        <a:solidFill>
          <a:schemeClr val="accent6">
            <a:lumMod val="40000"/>
            <a:lumOff val="6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2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103</a:t>
          </a:r>
          <a:r>
            <a:rPr kumimoji="1" lang="zh-TW" sz="2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年</a:t>
          </a:r>
          <a:r>
            <a:rPr kumimoji="1" lang="en-US" altLang="zh-TW" sz="2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/>
          </a:r>
          <a:br>
            <a:rPr kumimoji="1" lang="en-US" altLang="zh-TW" sz="2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</a:br>
          <a:r>
            <a:rPr kumimoji="1" lang="zh-TW" sz="2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開放</a:t>
          </a:r>
          <a:r>
            <a:rPr kumimoji="1" lang="en-US" altLang="zh-TW" sz="2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12</a:t>
          </a:r>
          <a:r>
            <a:rPr kumimoji="1" lang="zh-TW" sz="2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筆</a:t>
          </a:r>
          <a:endParaRPr lang="zh-TW" sz="2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>
        <a:off x="3463669" y="2951476"/>
        <a:ext cx="2050800" cy="1327021"/>
      </dsp:txXfrm>
    </dsp:sp>
    <dsp:sp modelId="{CE97D1DE-FF1E-43AC-8951-C75E5DCAF099}">
      <dsp:nvSpPr>
        <dsp:cNvPr id="0" name=""/>
        <dsp:cNvSpPr/>
      </dsp:nvSpPr>
      <dsp:spPr>
        <a:xfrm>
          <a:off x="2090775" y="195237"/>
          <a:ext cx="4796587" cy="4098425"/>
        </a:xfrm>
        <a:prstGeom prst="pie">
          <a:avLst>
            <a:gd name="adj1" fmla="val 9000000"/>
            <a:gd name="adj2" fmla="val 16200000"/>
          </a:avLst>
        </a:prstGeom>
        <a:solidFill>
          <a:schemeClr val="accent1">
            <a:lumMod val="20000"/>
            <a:lumOff val="8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28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104</a:t>
          </a:r>
          <a:r>
            <a:rPr kumimoji="1" lang="zh-TW" sz="28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年</a:t>
          </a:r>
          <a:r>
            <a:rPr kumimoji="1" lang="zh-TW" altLang="en-US" sz="28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已</a:t>
          </a:r>
          <a:r>
            <a:rPr kumimoji="1" lang="zh-TW" sz="28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開放</a:t>
          </a:r>
          <a:r>
            <a:rPr kumimoji="1" lang="en-US" altLang="zh-TW" sz="28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30</a:t>
          </a:r>
          <a:r>
            <a:rPr kumimoji="1" lang="zh-TW" sz="28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筆</a:t>
          </a:r>
          <a:endParaRPr kumimoji="1" lang="en-US" altLang="zh-TW" sz="2800" b="1" kern="120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zh-TW" sz="2000" b="1" kern="1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(</a:t>
          </a:r>
          <a:r>
            <a:rPr kumimoji="1" lang="zh-TW" altLang="en-US" sz="2000" b="1" kern="1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累計</a:t>
          </a:r>
          <a:r>
            <a:rPr kumimoji="1" lang="en-US" altLang="zh-TW" sz="2000" b="1" kern="1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42</a:t>
          </a:r>
          <a:r>
            <a:rPr kumimoji="1" lang="zh-TW" altLang="en-US" sz="2000" b="1" kern="1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筆</a:t>
          </a:r>
          <a:r>
            <a:rPr kumimoji="1" lang="en-US" altLang="zh-TW" sz="2000" b="1" kern="1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)</a:t>
          </a:r>
        </a:p>
      </dsp:txBody>
      <dsp:txXfrm>
        <a:off x="2604695" y="1000285"/>
        <a:ext cx="1627413" cy="1366141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0C7DDF-857F-42DC-921C-63425FD05F59}">
      <dsp:nvSpPr>
        <dsp:cNvPr id="0" name=""/>
        <dsp:cNvSpPr/>
      </dsp:nvSpPr>
      <dsp:spPr>
        <a:xfrm>
          <a:off x="688337" y="0"/>
          <a:ext cx="7175024" cy="5079268"/>
        </a:xfrm>
        <a:prstGeom prst="diamond">
          <a:avLst/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2">
                <a:tint val="40000"/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F0EFD1B6-94D3-4695-84FA-F6BE62C43BD7}">
      <dsp:nvSpPr>
        <dsp:cNvPr id="0" name=""/>
        <dsp:cNvSpPr/>
      </dsp:nvSpPr>
      <dsp:spPr>
        <a:xfrm>
          <a:off x="1488323" y="482530"/>
          <a:ext cx="2515484" cy="1980914"/>
        </a:xfrm>
        <a:prstGeom prst="roundRect">
          <a:avLst/>
        </a:prstGeom>
        <a:solidFill>
          <a:srgbClr val="FFFF99"/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2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用戶服務</a:t>
          </a:r>
          <a:endParaRPr lang="zh-TW" altLang="en-US" sz="3200" b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>
        <a:off x="1585023" y="579230"/>
        <a:ext cx="2322084" cy="1787514"/>
      </dsp:txXfrm>
    </dsp:sp>
    <dsp:sp modelId="{753499E8-9364-4B69-A004-0A8631E0551C}">
      <dsp:nvSpPr>
        <dsp:cNvPr id="0" name=""/>
        <dsp:cNvSpPr/>
      </dsp:nvSpPr>
      <dsp:spPr>
        <a:xfrm>
          <a:off x="4488444" y="482530"/>
          <a:ext cx="2515484" cy="1980914"/>
        </a:xfrm>
        <a:prstGeom prst="roundRect">
          <a:avLst/>
        </a:prstGeom>
        <a:solidFill>
          <a:srgbClr val="FFFF99"/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2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電力供應</a:t>
          </a:r>
          <a:endParaRPr lang="zh-TW" altLang="en-US" sz="3200" b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>
        <a:off x="4585144" y="579230"/>
        <a:ext cx="2322084" cy="1787514"/>
      </dsp:txXfrm>
    </dsp:sp>
    <dsp:sp modelId="{3A6732A9-279A-4AA2-BD20-D4FAA69A9278}">
      <dsp:nvSpPr>
        <dsp:cNvPr id="0" name=""/>
        <dsp:cNvSpPr/>
      </dsp:nvSpPr>
      <dsp:spPr>
        <a:xfrm>
          <a:off x="1488323" y="2615823"/>
          <a:ext cx="2515484" cy="1980914"/>
        </a:xfrm>
        <a:prstGeom prst="roundRect">
          <a:avLst/>
        </a:prstGeom>
        <a:solidFill>
          <a:srgbClr val="FFFF99"/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2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營運績效</a:t>
          </a:r>
          <a:endParaRPr lang="zh-TW" altLang="en-US" sz="3200" b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>
        <a:off x="1585023" y="2712523"/>
        <a:ext cx="2322084" cy="1787514"/>
      </dsp:txXfrm>
    </dsp:sp>
    <dsp:sp modelId="{5DEBF986-2082-4B04-AE67-2C7529896282}">
      <dsp:nvSpPr>
        <dsp:cNvPr id="0" name=""/>
        <dsp:cNvSpPr/>
      </dsp:nvSpPr>
      <dsp:spPr>
        <a:xfrm>
          <a:off x="4488444" y="2615823"/>
          <a:ext cx="2515484" cy="1980914"/>
        </a:xfrm>
        <a:prstGeom prst="roundRect">
          <a:avLst/>
        </a:prstGeom>
        <a:solidFill>
          <a:srgbClr val="FFFF99"/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2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rPr>
            <a:t>研究發展</a:t>
          </a:r>
          <a:endParaRPr lang="zh-TW" altLang="en-US" sz="3200" b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>
        <a:off x="4585144" y="2712523"/>
        <a:ext cx="2322084" cy="178751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4#2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7#1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77" tIns="46087" rIns="92177" bIns="46087" numCol="1" anchor="t" anchorCtr="0" compatLnSpc="1">
            <a:prstTxWarp prst="textNoShape">
              <a:avLst/>
            </a:prstTxWarp>
          </a:bodyPr>
          <a:lstStyle>
            <a:lvl1pPr algn="l" defTabSz="921139" eaLnBrk="1" hangingPunct="1">
              <a:defRPr kumimoji="1" sz="1200" u="none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77" tIns="46087" rIns="92177" bIns="46087" numCol="1" anchor="t" anchorCtr="0" compatLnSpc="1">
            <a:prstTxWarp prst="textNoShape">
              <a:avLst/>
            </a:prstTxWarp>
          </a:bodyPr>
          <a:lstStyle>
            <a:lvl1pPr algn="r" defTabSz="921139" eaLnBrk="1" hangingPunct="1">
              <a:defRPr kumimoji="1" sz="1200" u="none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2925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77" tIns="46087" rIns="92177" bIns="46087" numCol="1" anchor="b" anchorCtr="0" compatLnSpc="1">
            <a:prstTxWarp prst="textNoShape">
              <a:avLst/>
            </a:prstTxWarp>
          </a:bodyPr>
          <a:lstStyle>
            <a:lvl1pPr algn="l" defTabSz="921139" eaLnBrk="1" hangingPunct="1">
              <a:defRPr kumimoji="1" sz="1200" u="none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32925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77" tIns="46087" rIns="92177" bIns="46087" numCol="1" anchor="b" anchorCtr="0" compatLnSpc="1">
            <a:prstTxWarp prst="textNoShape">
              <a:avLst/>
            </a:prstTxWarp>
          </a:bodyPr>
          <a:lstStyle>
            <a:lvl1pPr algn="r" defTabSz="920750" eaLnBrk="1" hangingPunct="1">
              <a:defRPr kumimoji="1" sz="1200" u="none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DC6315E8-935E-4D4B-8FC3-DCA59157B321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318989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77" tIns="46087" rIns="92177" bIns="46087" numCol="1" anchor="t" anchorCtr="0" compatLnSpc="1">
            <a:prstTxWarp prst="textNoShape">
              <a:avLst/>
            </a:prstTxWarp>
          </a:bodyPr>
          <a:lstStyle>
            <a:lvl1pPr algn="l" defTabSz="921139" eaLnBrk="1" hangingPunct="1">
              <a:defRPr kumimoji="1" sz="1200" u="none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77" tIns="46087" rIns="92177" bIns="46087" numCol="1" anchor="t" anchorCtr="0" compatLnSpc="1">
            <a:prstTxWarp prst="textNoShape">
              <a:avLst/>
            </a:prstTxWarp>
          </a:bodyPr>
          <a:lstStyle>
            <a:lvl1pPr algn="r" defTabSz="921139" eaLnBrk="1" hangingPunct="1">
              <a:defRPr kumimoji="1" sz="1200" u="none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714375" y="742950"/>
            <a:ext cx="5380038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20713" y="4714875"/>
            <a:ext cx="5519737" cy="447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77" tIns="46087" rIns="92177" bIns="4608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noProof="0" smtClean="0"/>
              <a:t>按一下以編輯母片文字樣式</a:t>
            </a:r>
          </a:p>
          <a:p>
            <a:pPr lvl="1"/>
            <a:r>
              <a:rPr lang="zh-TW" altLang="en-US" noProof="0" smtClean="0"/>
              <a:t>第二層</a:t>
            </a:r>
          </a:p>
          <a:p>
            <a:pPr lvl="2"/>
            <a:r>
              <a:rPr lang="zh-TW" altLang="en-US" noProof="0" smtClean="0"/>
              <a:t>第三層</a:t>
            </a:r>
          </a:p>
          <a:p>
            <a:pPr lvl="3"/>
            <a:r>
              <a:rPr lang="zh-TW" altLang="en-US" noProof="0" smtClean="0"/>
              <a:t>第四層</a:t>
            </a:r>
          </a:p>
          <a:p>
            <a:pPr lvl="4"/>
            <a:r>
              <a:rPr lang="zh-TW" altLang="en-US" noProof="0" smtClean="0"/>
              <a:t>第五層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2925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77" tIns="46087" rIns="92177" bIns="46087" numCol="1" anchor="b" anchorCtr="0" compatLnSpc="1">
            <a:prstTxWarp prst="textNoShape">
              <a:avLst/>
            </a:prstTxWarp>
          </a:bodyPr>
          <a:lstStyle>
            <a:lvl1pPr algn="l" defTabSz="921139" eaLnBrk="1" hangingPunct="1">
              <a:defRPr kumimoji="1" sz="1200" u="none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32925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77" tIns="46087" rIns="92177" bIns="46087" numCol="1" anchor="b" anchorCtr="0" compatLnSpc="1">
            <a:prstTxWarp prst="textNoShape">
              <a:avLst/>
            </a:prstTxWarp>
          </a:bodyPr>
          <a:lstStyle>
            <a:lvl1pPr algn="r" defTabSz="920750" eaLnBrk="1" hangingPunct="1">
              <a:defRPr kumimoji="1" sz="1200" u="none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EF8DF4AD-B399-4A7C-9BAA-929CE0C1056F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1261285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9pPr>
          </a:lstStyle>
          <a:p>
            <a:pPr defTabSz="914400"/>
            <a:fld id="{1116FC8A-41C2-424C-85D2-D71A94A7DDB2}" type="slidenum">
              <a:rPr lang="en-US" altLang="zh-TW" sz="1200" u="none" smtClean="0">
                <a:solidFill>
                  <a:schemeClr val="tx1"/>
                </a:solidFill>
                <a:latin typeface="Times New Roman" panose="02020603050405020304" pitchFamily="18" charset="0"/>
              </a:rPr>
              <a:pPr defTabSz="914400"/>
              <a:t>1</a:t>
            </a:fld>
            <a:endParaRPr lang="en-US" altLang="zh-TW" sz="1200" u="none" smtClean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TW" altLang="zh-TW" smtClean="0"/>
          </a:p>
        </p:txBody>
      </p:sp>
    </p:spTree>
    <p:extLst>
      <p:ext uri="{BB962C8B-B14F-4D97-AF65-F5344CB8AC3E}">
        <p14:creationId xmlns:p14="http://schemas.microsoft.com/office/powerpoint/2010/main" val="26687790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日期、人數宜再確認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8DF4AD-B399-4A7C-9BAA-929CE0C1056F}" type="slidenum">
              <a:rPr lang="zh-TW" altLang="en-US" smtClean="0"/>
              <a:pPr>
                <a:defRPr/>
              </a:pPr>
              <a:t>25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8094220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8DF4AD-B399-4A7C-9BAA-929CE0C1056F}" type="slidenum">
              <a:rPr lang="zh-TW" altLang="en-US" smtClean="0"/>
              <a:pPr>
                <a:defRPr/>
              </a:pPr>
              <a:t>26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3466708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9pPr>
          </a:lstStyle>
          <a:p>
            <a:pPr defTabSz="914400"/>
            <a:fld id="{0D4EC622-C600-4357-8D20-7DEE28DB9A2D}" type="slidenum">
              <a:rPr lang="en-US" altLang="zh-TW" sz="1200" u="none" smtClean="0">
                <a:solidFill>
                  <a:schemeClr val="tx1"/>
                </a:solidFill>
                <a:latin typeface="Times New Roman" panose="02020603050405020304" pitchFamily="18" charset="0"/>
              </a:rPr>
              <a:pPr defTabSz="914400"/>
              <a:t>2</a:t>
            </a:fld>
            <a:endParaRPr lang="en-US" altLang="zh-TW" sz="1200" u="none" smtClean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TW" altLang="zh-TW" dirty="0" smtClean="0"/>
          </a:p>
        </p:txBody>
      </p:sp>
    </p:spTree>
    <p:extLst>
      <p:ext uri="{BB962C8B-B14F-4D97-AF65-F5344CB8AC3E}">
        <p14:creationId xmlns:p14="http://schemas.microsoft.com/office/powerpoint/2010/main" val="293622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8DF4AD-B399-4A7C-9BAA-929CE0C1056F}" type="slidenum">
              <a:rPr lang="zh-TW" altLang="en-US" smtClean="0"/>
              <a:pPr>
                <a:defRPr/>
              </a:pPr>
              <a:t>3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6539729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8DF4AD-B399-4A7C-9BAA-929CE0C1056F}" type="slidenum">
              <a:rPr lang="zh-TW" altLang="en-US" smtClean="0"/>
              <a:pPr>
                <a:defRPr/>
              </a:pPr>
              <a:t>6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0156511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8DF4AD-B399-4A7C-9BAA-929CE0C1056F}" type="slidenum">
              <a:rPr lang="zh-TW" altLang="en-US" smtClean="0"/>
              <a:pPr>
                <a:defRPr/>
              </a:pPr>
              <a:t>12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7269291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8DF4AD-B399-4A7C-9BAA-929CE0C1056F}" type="slidenum">
              <a:rPr lang="zh-TW" altLang="en-US" smtClean="0"/>
              <a:pPr>
                <a:defRPr/>
              </a:pPr>
              <a:t>13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6747977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備忘稿版面配置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TW" altLang="en-US" smtClean="0"/>
          </a:p>
        </p:txBody>
      </p:sp>
      <p:sp>
        <p:nvSpPr>
          <p:cNvPr id="25604" name="投影片編號版面配置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9pPr>
          </a:lstStyle>
          <a:p>
            <a:pPr defTabSz="914400"/>
            <a:fld id="{785C5783-1EAB-4461-9E51-671F61FEECD6}" type="slidenum">
              <a:rPr lang="en-US" altLang="zh-TW" sz="1200" u="none" smtClean="0">
                <a:solidFill>
                  <a:schemeClr val="tx1"/>
                </a:solidFill>
                <a:latin typeface="Times New Roman" panose="02020603050405020304" pitchFamily="18" charset="0"/>
              </a:rPr>
              <a:pPr defTabSz="914400"/>
              <a:t>17</a:t>
            </a:fld>
            <a:endParaRPr lang="en-US" altLang="zh-TW" sz="1200" u="none" smtClean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12622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dirty="0" smtClean="0"/>
              <a:t>字體變大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8DF4AD-B399-4A7C-9BAA-929CE0C1056F}" type="slidenum">
              <a:rPr lang="zh-TW" altLang="en-US" smtClean="0"/>
              <a:pPr>
                <a:defRPr/>
              </a:pPr>
              <a:t>19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3375156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dirty="0" smtClean="0"/>
              <a:t>圖重製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8DF4AD-B399-4A7C-9BAA-929CE0C1056F}" type="slidenum">
              <a:rPr lang="zh-TW" altLang="en-US" smtClean="0"/>
              <a:pPr>
                <a:defRPr/>
              </a:pPr>
              <a:t>23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7927844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Master" Target="../slideMasters/slideMaster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8D4C76-8DCE-4E0D-9C7F-7547A228E1A8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919144649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B54FF0-BFD2-4A8F-9009-6343807906D0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109689612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181850" y="609600"/>
            <a:ext cx="2228850" cy="55165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95300" y="609600"/>
            <a:ext cx="6534150" cy="55165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1750BD-F4C4-410A-BB3B-47BC9C23DA97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788666215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/>
          </p:nvPr>
        </p:nvSpPr>
        <p:spPr>
          <a:xfrm>
            <a:off x="495300" y="609600"/>
            <a:ext cx="8915400" cy="55165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3729F7-1900-4210-A5A4-D10EB9CAFF18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10383109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標題，1 個大物件與 2 個小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42950" y="609600"/>
            <a:ext cx="8420100" cy="114300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quarter" idx="2"/>
          </p:nvPr>
        </p:nvSpPr>
        <p:spPr>
          <a:xfrm>
            <a:off x="5029200" y="1600200"/>
            <a:ext cx="43815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內容版面配置區 4"/>
          <p:cNvSpPr>
            <a:spLocks noGrp="1"/>
          </p:cNvSpPr>
          <p:nvPr>
            <p:ph sz="quarter" idx="3"/>
          </p:nvPr>
        </p:nvSpPr>
        <p:spPr>
          <a:xfrm>
            <a:off x="5029200" y="3938588"/>
            <a:ext cx="43815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1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4BC1A2-B710-4346-8EC3-9402664A7A89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666136738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標題及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42950" y="609600"/>
            <a:ext cx="8420100" cy="114300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表格版面配置區 2"/>
          <p:cNvSpPr>
            <a:spLocks noGrp="1"/>
          </p:cNvSpPr>
          <p:nvPr>
            <p:ph type="tbl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zh-TW" alt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97F7DC-6E10-4220-A499-4FBFF330D12C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894184339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38952E-AEDB-44B5-BC94-92E9576A9820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  <p:graphicFrame>
        <p:nvGraphicFramePr>
          <p:cNvPr id="6" name="內容版面配置區 6"/>
          <p:cNvGraphicFramePr>
            <a:graphicFrameLocks/>
          </p:cNvGraphicFramePr>
          <p:nvPr userDrawn="1">
            <p:extLst>
              <p:ext uri="{D42A27DB-BD31-4B8C-83A1-F6EECF244321}">
                <p14:modId xmlns:p14="http://schemas.microsoft.com/office/powerpoint/2010/main" val="1285377541"/>
              </p:ext>
            </p:extLst>
          </p:nvPr>
        </p:nvGraphicFramePr>
        <p:xfrm>
          <a:off x="0" y="0"/>
          <a:ext cx="9906000" cy="6237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4211749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BDC13F-0481-4630-BA2E-DED5516027FE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894250776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4AF234-A23A-4116-8B95-62323955A24A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16083987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1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789234-4C11-47AD-BAC8-AAFD331A32CC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249968398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A033A7-7B0F-49ED-9969-ED0A6772BDC1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85380063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3" name="Rectangle 1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976F7D-0282-434B-92AC-E64ABCC31DB7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801713583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4BA24E-532B-42C7-A976-3EEB1A2B0F6A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36027513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9C7005-E5AC-4DE5-8320-F533B749E763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837039731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6"/>
          <p:cNvPicPr>
            <a:picLocks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49988"/>
            <a:ext cx="9906000" cy="60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42950" y="609600"/>
            <a:ext cx="84201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4295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400" u="none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029" name="Rectangle 13"/>
          <p:cNvSpPr>
            <a:spLocks noChangeArrowheads="1"/>
          </p:cNvSpPr>
          <p:nvPr/>
        </p:nvSpPr>
        <p:spPr bwMode="auto">
          <a:xfrm>
            <a:off x="685800" y="6707188"/>
            <a:ext cx="2063750" cy="446087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92075" tIns="46038" rIns="92075" bIns="46038" anchor="ctr"/>
          <a:lstStyle>
            <a:lvl1pPr algn="ctr"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1pPr>
            <a:lvl2pPr marL="742950" indent="-285750" algn="ctr"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2pPr>
            <a:lvl3pPr marL="1143000" indent="-228600" algn="ctr"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3pPr>
            <a:lvl4pPr marL="1600200" indent="-228600" algn="ctr"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4pPr>
            <a:lvl5pPr marL="2057400" indent="-228600" algn="ctr"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9pPr>
          </a:lstStyle>
          <a:p>
            <a:pPr algn="l">
              <a:defRPr/>
            </a:pPr>
            <a:endParaRPr kumimoji="1" lang="zh-TW" altLang="zh-TW" sz="1400" u="none" smtClean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30" name="Rectangle 14"/>
          <p:cNvSpPr>
            <a:spLocks noChangeArrowheads="1"/>
          </p:cNvSpPr>
          <p:nvPr/>
        </p:nvSpPr>
        <p:spPr bwMode="auto">
          <a:xfrm>
            <a:off x="3122613" y="6858000"/>
            <a:ext cx="3136900" cy="447675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92075" tIns="46038" rIns="92075" bIns="46038" anchor="ctr"/>
          <a:lstStyle>
            <a:lvl1pPr algn="ctr"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1pPr>
            <a:lvl2pPr marL="742950" indent="-285750" algn="ctr"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2pPr>
            <a:lvl3pPr marL="1143000" indent="-228600" algn="ctr"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3pPr>
            <a:lvl4pPr marL="1600200" indent="-228600" algn="ctr"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4pPr>
            <a:lvl5pPr marL="2057400" indent="-228600" algn="ctr"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9pPr>
          </a:lstStyle>
          <a:p>
            <a:pPr>
              <a:defRPr/>
            </a:pPr>
            <a:endParaRPr kumimoji="1" lang="zh-TW" altLang="zh-TW" sz="1400" u="none" smtClean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1031" name="Picture 17"/>
          <p:cNvPicPr>
            <a:picLocks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7788"/>
            <a:ext cx="9906000" cy="155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2" name="Rectangle 1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437438" y="6381750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u="none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D8FAB6D4-3F98-41B3-938A-999950327A9F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新細明體" pitchFamily="18" charset="-12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新細明體" pitchFamily="18" charset="-12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新細明體" pitchFamily="18" charset="-12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新細明體" pitchFamily="18" charset="-12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新細明體" pitchFamily="18" charset="-12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新細明體" pitchFamily="18" charset="-12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新細明體" pitchFamily="18" charset="-12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新細明體" pitchFamily="18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kumimoji="1" sz="3200" b="1">
          <a:solidFill>
            <a:srgbClr val="FF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80000"/>
        <a:buFont typeface="Monotype Sorts"/>
        <a:buChar char="*"/>
        <a:defRPr kumimoji="1" sz="2800" b="1">
          <a:solidFill>
            <a:srgbClr val="0000FF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80000"/>
        <a:buChar char="–"/>
        <a:defRPr kumimoji="1" sz="2800" b="1">
          <a:solidFill>
            <a:srgbClr val="0000FF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anose="05000000000000000000" pitchFamily="2" charset="2"/>
        <a:buChar char="¬"/>
        <a:defRPr kumimoji="1" sz="2800" b="1">
          <a:solidFill>
            <a:srgbClr val="0000FF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anose="05000000000000000000" pitchFamily="2" charset="2"/>
        <a:buChar char="ð"/>
        <a:defRPr kumimoji="1" sz="2800" b="1">
          <a:solidFill>
            <a:srgbClr val="0000FF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80000"/>
        <a:buFont typeface="Wingdings" pitchFamily="2" charset="2"/>
        <a:buChar char="ð"/>
        <a:defRPr kumimoji="1" sz="2800" b="1">
          <a:solidFill>
            <a:srgbClr val="0000FF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80000"/>
        <a:buFont typeface="Wingdings" pitchFamily="2" charset="2"/>
        <a:buChar char="ð"/>
        <a:defRPr kumimoji="1" sz="2800" b="1">
          <a:solidFill>
            <a:srgbClr val="0000FF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80000"/>
        <a:buFont typeface="Wingdings" pitchFamily="2" charset="2"/>
        <a:buChar char="ð"/>
        <a:defRPr kumimoji="1" sz="2800" b="1">
          <a:solidFill>
            <a:srgbClr val="0000FF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80000"/>
        <a:buFont typeface="Wingdings" pitchFamily="2" charset="2"/>
        <a:buChar char="ð"/>
        <a:defRPr kumimoji="1" sz="2800" b="1">
          <a:solidFill>
            <a:srgbClr val="0000FF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image" Target="../media/image8.png"/><Relationship Id="rId7" Type="http://schemas.openxmlformats.org/officeDocument/2006/relationships/diagramColors" Target="../diagrams/colors5.xm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Relationship Id="rId9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6.xml"/><Relationship Id="rId3" Type="http://schemas.openxmlformats.org/officeDocument/2006/relationships/image" Target="../media/image4.png"/><Relationship Id="rId7" Type="http://schemas.openxmlformats.org/officeDocument/2006/relationships/diagramQuickStyle" Target="../diagrams/quickStyle6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6.xml"/><Relationship Id="rId5" Type="http://schemas.openxmlformats.org/officeDocument/2006/relationships/diagramData" Target="../diagrams/data6.xml"/><Relationship Id="rId10" Type="http://schemas.openxmlformats.org/officeDocument/2006/relationships/image" Target="../media/image22.jpeg"/><Relationship Id="rId4" Type="http://schemas.openxmlformats.org/officeDocument/2006/relationships/image" Target="../media/image8.png"/><Relationship Id="rId9" Type="http://schemas.microsoft.com/office/2007/relationships/diagramDrawing" Target="../diagrams/drawing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7.xml"/><Relationship Id="rId3" Type="http://schemas.openxmlformats.org/officeDocument/2006/relationships/image" Target="../media/image4.png"/><Relationship Id="rId7" Type="http://schemas.openxmlformats.org/officeDocument/2006/relationships/diagramColors" Target="../diagrams/colors7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7.xml"/><Relationship Id="rId5" Type="http://schemas.openxmlformats.org/officeDocument/2006/relationships/diagramLayout" Target="../diagrams/layout7.xml"/><Relationship Id="rId4" Type="http://schemas.openxmlformats.org/officeDocument/2006/relationships/diagramData" Target="../diagrams/data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Relationship Id="rId9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diagramLayout" Target="../diagrams/layout9.xml"/><Relationship Id="rId7" Type="http://schemas.openxmlformats.org/officeDocument/2006/relationships/image" Target="../media/image4.pn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emf"/><Relationship Id="rId3" Type="http://schemas.openxmlformats.org/officeDocument/2006/relationships/notesSlide" Target="../notesSlides/notesSlide8.xml"/><Relationship Id="rId7" Type="http://schemas.openxmlformats.org/officeDocument/2006/relationships/oleObject" Target="../embeddings/Microsoft_Excel_97-2003____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4.png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9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11" Type="http://schemas.openxmlformats.org/officeDocument/2006/relationships/image" Target="../media/image7.png"/><Relationship Id="rId5" Type="http://schemas.openxmlformats.org/officeDocument/2006/relationships/diagramQuickStyle" Target="../diagrams/quickStyle2.xml"/><Relationship Id="rId10" Type="http://schemas.openxmlformats.org/officeDocument/2006/relationships/image" Target="../media/image6.png"/><Relationship Id="rId4" Type="http://schemas.openxmlformats.org/officeDocument/2006/relationships/diagramLayout" Target="../diagrams/layout2.xml"/><Relationship Id="rId9" Type="http://schemas.openxmlformats.org/officeDocument/2006/relationships/image" Target="../media/image5.png"/><Relationship Id="rId14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0.xml"/><Relationship Id="rId3" Type="http://schemas.openxmlformats.org/officeDocument/2006/relationships/image" Target="../media/image4.png"/><Relationship Id="rId7" Type="http://schemas.openxmlformats.org/officeDocument/2006/relationships/diagramColors" Target="../diagrams/colors10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0.xml"/><Relationship Id="rId5" Type="http://schemas.openxmlformats.org/officeDocument/2006/relationships/diagramLayout" Target="../diagrams/layout10.xml"/><Relationship Id="rId4" Type="http://schemas.openxmlformats.org/officeDocument/2006/relationships/diagramData" Target="../diagrams/data1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1.xml"/><Relationship Id="rId3" Type="http://schemas.openxmlformats.org/officeDocument/2006/relationships/image" Target="../media/image4.png"/><Relationship Id="rId7" Type="http://schemas.openxmlformats.org/officeDocument/2006/relationships/diagramColors" Target="../diagrams/colors1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1.xml"/><Relationship Id="rId5" Type="http://schemas.openxmlformats.org/officeDocument/2006/relationships/diagramLayout" Target="../diagrams/layout11.xml"/><Relationship Id="rId10" Type="http://schemas.openxmlformats.org/officeDocument/2006/relationships/image" Target="../media/image10.png"/><Relationship Id="rId4" Type="http://schemas.openxmlformats.org/officeDocument/2006/relationships/diagramData" Target="../diagrams/data11.xml"/><Relationship Id="rId9" Type="http://schemas.openxmlformats.org/officeDocument/2006/relationships/image" Target="../media/image30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emf"/><Relationship Id="rId4" Type="http://schemas.openxmlformats.org/officeDocument/2006/relationships/image" Target="../media/image4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Relationship Id="rId9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Layout" Target="../diagrams/layout4.xml"/><Relationship Id="rId7" Type="http://schemas.openxmlformats.org/officeDocument/2006/relationships/image" Target="../media/image7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0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2333"/>
            <a:ext cx="9906000" cy="6174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/>
        </p:nvSpPr>
        <p:spPr>
          <a:xfrm>
            <a:off x="5457056" y="80628"/>
            <a:ext cx="4448944" cy="6120680"/>
          </a:xfrm>
          <a:prstGeom prst="rect">
            <a:avLst/>
          </a:prstGeom>
          <a:solidFill>
            <a:srgbClr val="FEF800"/>
          </a:solidFill>
        </p:spPr>
        <p:txBody>
          <a:bodyPr wrap="square">
            <a:noAutofit/>
          </a:bodyPr>
          <a:lstStyle/>
          <a:p>
            <a:pPr algn="ctr">
              <a:defRPr/>
            </a:pPr>
            <a:endParaRPr lang="en-US" altLang="zh-TW" sz="5400" b="1" u="none" dirty="0" smtClean="0">
              <a:ln w="0"/>
              <a:solidFill>
                <a:schemeClr val="tx1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軟正黑體" pitchFamily="34" charset="-120"/>
              <a:ea typeface="微軟正黑體" pitchFamily="34" charset="-120"/>
            </a:endParaRPr>
          </a:p>
          <a:p>
            <a:pPr algn="ctr">
              <a:defRPr/>
            </a:pPr>
            <a:r>
              <a:rPr lang="zh-TW" altLang="en-US" sz="4800" b="1" u="none" dirty="0" smtClean="0">
                <a:ln w="0"/>
                <a:solidFill>
                  <a:schemeClr val="tx1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推動</a:t>
            </a:r>
            <a:r>
              <a:rPr lang="zh-TW" altLang="en-US" sz="4800" b="1" u="none" dirty="0">
                <a:ln w="0"/>
                <a:solidFill>
                  <a:schemeClr val="tx1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開放資料辦理情形</a:t>
            </a:r>
            <a:endParaRPr lang="en-US" altLang="zh-TW" sz="4800" b="1" u="none" dirty="0">
              <a:ln w="0"/>
              <a:solidFill>
                <a:schemeClr val="tx1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軟正黑體" pitchFamily="34" charset="-120"/>
              <a:ea typeface="微軟正黑體" pitchFamily="34" charset="-120"/>
            </a:endParaRPr>
          </a:p>
          <a:p>
            <a:pPr algn="ctr">
              <a:defRPr/>
            </a:pPr>
            <a:endParaRPr lang="en-US" altLang="zh-TW" sz="3600" u="none" dirty="0" smtClean="0">
              <a:ln w="0"/>
              <a:solidFill>
                <a:schemeClr val="tx1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軟正黑體" pitchFamily="34" charset="-120"/>
              <a:ea typeface="微軟正黑體" pitchFamily="34" charset="-120"/>
            </a:endParaRPr>
          </a:p>
          <a:p>
            <a:pPr algn="ctr">
              <a:defRPr/>
            </a:pPr>
            <a:r>
              <a:rPr lang="zh-TW" altLang="en-US" sz="3200" b="1" u="none" dirty="0" smtClean="0">
                <a:ln w="0"/>
                <a:solidFill>
                  <a:schemeClr val="tx1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台灣電力公司</a:t>
            </a:r>
            <a:endParaRPr lang="zh-TW" altLang="en-US" sz="5400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5637076" y="5517232"/>
            <a:ext cx="3918428" cy="57898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altLang="zh-TW" sz="28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104</a:t>
            </a:r>
            <a:r>
              <a:rPr lang="zh-TW" altLang="en-US" sz="28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年</a:t>
            </a:r>
            <a:r>
              <a:rPr lang="en-US" altLang="zh-TW" sz="28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12</a:t>
            </a:r>
            <a:r>
              <a:rPr lang="zh-TW" altLang="en-US" sz="28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月</a:t>
            </a:r>
            <a:r>
              <a:rPr lang="en-US" altLang="zh-TW" sz="28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17</a:t>
            </a:r>
            <a:r>
              <a:rPr lang="zh-TW" altLang="en-US" sz="28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日</a:t>
            </a:r>
            <a:endParaRPr lang="en-US" altLang="zh-TW" sz="2800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軟正黑體" pitchFamily="34" charset="-120"/>
              <a:ea typeface="微軟正黑體" pitchFamily="34" charset="-120"/>
            </a:endParaRPr>
          </a:p>
        </p:txBody>
      </p:sp>
      <p:pic>
        <p:nvPicPr>
          <p:cNvPr id="12" name="圖片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6038" y="6248400"/>
            <a:ext cx="1609725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投影片編號版面配置區 3"/>
          <p:cNvSpPr>
            <a:spLocks noGrp="1"/>
          </p:cNvSpPr>
          <p:nvPr>
            <p:ph type="sldNum" sz="quarter" idx="11"/>
          </p:nvPr>
        </p:nvSpPr>
        <p:spPr>
          <a:xfrm>
            <a:off x="7437438" y="6381750"/>
            <a:ext cx="2311400" cy="476250"/>
          </a:xfrm>
        </p:spPr>
        <p:txBody>
          <a:bodyPr/>
          <a:lstStyle/>
          <a:p>
            <a:pPr>
              <a:defRPr/>
            </a:pPr>
            <a:fld id="{E338952E-AEDB-44B5-BC94-92E9576A9820}" type="slidenum">
              <a:rPr lang="zh-TW" altLang="en-US" smtClean="0"/>
              <a:pPr>
                <a:defRPr/>
              </a:pPr>
              <a:t>1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22950980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標題 1"/>
          <p:cNvSpPr>
            <a:spLocks noGrp="1"/>
          </p:cNvSpPr>
          <p:nvPr>
            <p:ph type="title"/>
          </p:nvPr>
        </p:nvSpPr>
        <p:spPr>
          <a:xfrm>
            <a:off x="5673080" y="1160748"/>
            <a:ext cx="3816424" cy="723373"/>
          </a:xfrm>
          <a:noFill/>
        </p:spPr>
        <p:txBody>
          <a:bodyPr/>
          <a:lstStyle/>
          <a:p>
            <a:pPr marL="342900" indent="-342900" algn="l"/>
            <a:r>
              <a:rPr lang="zh-TW" altLang="en-US" sz="2800" b="1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使用政府資料開放平台</a:t>
            </a:r>
            <a:endParaRPr lang="zh-TW" altLang="en-US" b="1" dirty="0" smtClean="0">
              <a:solidFill>
                <a:schemeClr val="tx1"/>
              </a:solidFill>
            </a:endParaRPr>
          </a:p>
        </p:txBody>
      </p:sp>
      <p:sp>
        <p:nvSpPr>
          <p:cNvPr id="17411" name="投影片編號版面配置區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9pPr>
          </a:lstStyle>
          <a:p>
            <a:fld id="{8884C531-4501-4114-9FC7-8F60A5904082}" type="slidenum">
              <a:rPr lang="zh-TW" altLang="en-US" sz="1400" u="none" smtClean="0">
                <a:solidFill>
                  <a:schemeClr val="tx1"/>
                </a:solidFill>
                <a:latin typeface="Times New Roman" panose="02020603050405020304" pitchFamily="18" charset="0"/>
              </a:rPr>
              <a:pPr/>
              <a:t>10</a:t>
            </a:fld>
            <a:endParaRPr lang="en-US" altLang="zh-TW" sz="1400" u="none" smtClean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2" name="文字方塊 1"/>
          <p:cNvSpPr txBox="1"/>
          <p:nvPr/>
        </p:nvSpPr>
        <p:spPr>
          <a:xfrm>
            <a:off x="560512" y="1196752"/>
            <a:ext cx="36724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4000" dirty="0" smtClean="0">
                <a:latin typeface="Impact" pitchFamily="34" charset="0"/>
              </a:rPr>
              <a:t>DATA.GOV.TW</a:t>
            </a:r>
            <a:endParaRPr lang="zh-TW" altLang="en-US" sz="4000" dirty="0">
              <a:latin typeface="Impact" pitchFamily="34" charset="0"/>
            </a:endParaRPr>
          </a:p>
        </p:txBody>
      </p:sp>
      <p:sp>
        <p:nvSpPr>
          <p:cNvPr id="4" name="向右箭號 3"/>
          <p:cNvSpPr/>
          <p:nvPr/>
        </p:nvSpPr>
        <p:spPr bwMode="auto">
          <a:xfrm>
            <a:off x="5205028" y="4365104"/>
            <a:ext cx="472045" cy="612068"/>
          </a:xfrm>
          <a:prstGeom prst="stripedRightArrow">
            <a:avLst/>
          </a:prstGeom>
          <a:solidFill>
            <a:schemeClr val="accent2">
              <a:lumMod val="75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2400" b="0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Trebuchet MS" pitchFamily="34" charset="0"/>
              <a:ea typeface="新細明體" pitchFamily="18" charset="-12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5853100" y="1975678"/>
            <a:ext cx="3492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b="1" dirty="0" smtClean="0">
                <a:latin typeface="微軟正黑體" pitchFamily="34" charset="-120"/>
                <a:ea typeface="微軟正黑體" pitchFamily="34" charset="-120"/>
              </a:rPr>
              <a:t>台灣電力股份有限公司</a:t>
            </a:r>
            <a:endParaRPr lang="zh-TW" altLang="en-US" b="1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15" name="標題 1"/>
          <p:cNvSpPr txBox="1">
            <a:spLocks/>
          </p:cNvSpPr>
          <p:nvPr/>
        </p:nvSpPr>
        <p:spPr bwMode="auto">
          <a:xfrm>
            <a:off x="0" y="80628"/>
            <a:ext cx="9906000" cy="864032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新細明體" pitchFamily="18" charset="-12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新細明體" pitchFamily="18" charset="-12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新細明體" pitchFamily="18" charset="-12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新細明體" pitchFamily="18" charset="-12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新細明體" pitchFamily="18" charset="-12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新細明體" pitchFamily="18" charset="-12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新細明體" pitchFamily="18" charset="-12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新細明體" pitchFamily="18" charset="-120"/>
              </a:defRPr>
            </a:lvl9pPr>
          </a:lstStyle>
          <a:p>
            <a:pPr algn="l"/>
            <a:r>
              <a:rPr lang="zh-TW" altLang="en-US" sz="3600" b="1" u="none" kern="0" dirty="0" smtClean="0">
                <a:solidFill>
                  <a:schemeClr val="tx1"/>
                </a:solidFill>
                <a:latin typeface="+mn-ea"/>
                <a:ea typeface="+mn-ea"/>
              </a:rPr>
              <a:t>    推動策略</a:t>
            </a:r>
            <a:r>
              <a:rPr lang="en-US" altLang="zh-TW" sz="3600" u="none" kern="0" dirty="0" smtClean="0">
                <a:solidFill>
                  <a:schemeClr val="tx1"/>
                </a:solidFill>
                <a:latin typeface="+mn-ea"/>
                <a:ea typeface="+mn-ea"/>
              </a:rPr>
              <a:t>–</a:t>
            </a:r>
            <a:r>
              <a:rPr lang="zh-TW" altLang="en-US" sz="3600" b="1" u="none" kern="0" dirty="0" smtClean="0">
                <a:solidFill>
                  <a:schemeClr val="tx1"/>
                </a:solidFill>
                <a:latin typeface="+mn-ea"/>
                <a:ea typeface="+mn-ea"/>
              </a:rPr>
              <a:t>共用開放平台</a:t>
            </a:r>
            <a:endParaRPr lang="zh-TW" altLang="en-US" sz="3600" b="1" u="none" kern="0" dirty="0">
              <a:solidFill>
                <a:schemeClr val="tx1"/>
              </a:solidFill>
              <a:latin typeface="+mn-ea"/>
              <a:ea typeface="+mn-ea"/>
            </a:endParaRPr>
          </a:p>
        </p:txBody>
      </p:sp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6672" y="158959"/>
            <a:ext cx="624188" cy="612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94949" y="2412130"/>
            <a:ext cx="4131556" cy="364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460" y="2024844"/>
            <a:ext cx="5076564" cy="403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252753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圖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3148"/>
            <a:ext cx="9906000" cy="4053239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標題 1"/>
          <p:cNvSpPr>
            <a:spLocks noGrp="1"/>
          </p:cNvSpPr>
          <p:nvPr>
            <p:ph type="title"/>
          </p:nvPr>
        </p:nvSpPr>
        <p:spPr>
          <a:xfrm>
            <a:off x="0" y="44398"/>
            <a:ext cx="9906000" cy="900326"/>
          </a:xfrm>
          <a:solidFill>
            <a:srgbClr val="FFC000"/>
          </a:solidFill>
        </p:spPr>
        <p:txBody>
          <a:bodyPr/>
          <a:lstStyle/>
          <a:p>
            <a:pPr algn="l"/>
            <a:r>
              <a:rPr lang="zh-TW" altLang="en-US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 宣導與推動</a:t>
            </a:r>
            <a:endParaRPr lang="zh-TW" altLang="en-US" b="1" dirty="0" smtClean="0"/>
          </a:p>
        </p:txBody>
      </p:sp>
      <p:sp>
        <p:nvSpPr>
          <p:cNvPr id="18437" name="投影片編號版面配置區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9pPr>
          </a:lstStyle>
          <a:p>
            <a:fld id="{D54D51E4-4A4E-42F6-8DBB-B98BA665A81D}" type="slidenum">
              <a:rPr lang="zh-TW" altLang="en-US" sz="1400" u="none" smtClean="0">
                <a:solidFill>
                  <a:schemeClr val="tx1"/>
                </a:solidFill>
                <a:latin typeface="Times New Roman" panose="02020603050405020304" pitchFamily="18" charset="0"/>
              </a:rPr>
              <a:pPr/>
              <a:t>11</a:t>
            </a:fld>
            <a:endParaRPr lang="en-US" altLang="zh-TW" sz="1400" u="none" smtClean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5119" y="234348"/>
            <a:ext cx="623372" cy="61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" name="內容版面配置區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79968733"/>
              </p:ext>
            </p:extLst>
          </p:nvPr>
        </p:nvGraphicFramePr>
        <p:xfrm>
          <a:off x="441126" y="2816932"/>
          <a:ext cx="9696450" cy="31292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1" name="內容版面配置區 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80" y="1016732"/>
            <a:ext cx="1702479" cy="11335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0352736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投影片編號版面配置區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9pPr>
          </a:lstStyle>
          <a:p>
            <a:fld id="{F5F4D04E-C30A-4E24-AF71-2A009CD7332A}" type="slidenum">
              <a:rPr lang="zh-TW" altLang="en-US" sz="1400" u="none" smtClean="0">
                <a:solidFill>
                  <a:schemeClr val="tx1"/>
                </a:solidFill>
                <a:latin typeface="Times New Roman" panose="02020603050405020304" pitchFamily="18" charset="0"/>
              </a:rPr>
              <a:pPr/>
              <a:t>12</a:t>
            </a:fld>
            <a:endParaRPr lang="en-US" altLang="zh-TW" sz="1400" u="none" smtClean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5" name="標題 1"/>
          <p:cNvSpPr txBox="1">
            <a:spLocks/>
          </p:cNvSpPr>
          <p:nvPr/>
        </p:nvSpPr>
        <p:spPr bwMode="auto">
          <a:xfrm>
            <a:off x="0" y="23368"/>
            <a:ext cx="9906000" cy="899678"/>
          </a:xfrm>
          <a:prstGeom prst="rect">
            <a:avLst/>
          </a:pr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lvl="3"/>
            <a:r>
              <a:rPr kumimoji="1" lang="zh-TW" altLang="en-US" sz="3200" b="1" u="none" kern="0" dirty="0" smtClean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       </a:t>
            </a:r>
            <a:r>
              <a:rPr kumimoji="1" lang="zh-TW" altLang="en-US" sz="3200" b="1" u="none" kern="0" dirty="0" smtClean="0">
                <a:solidFill>
                  <a:schemeClr val="tx1"/>
                </a:solidFill>
                <a:latin typeface="+mn-ea"/>
                <a:ea typeface="+mn-ea"/>
              </a:rPr>
              <a:t>宣導與</a:t>
            </a:r>
            <a:r>
              <a:rPr lang="zh-TW" altLang="en-US" sz="3200" b="1" u="none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推</a:t>
            </a:r>
            <a:r>
              <a:rPr kumimoji="1" lang="zh-TW" altLang="en-US" sz="3200" b="1" u="none" kern="0" dirty="0" smtClean="0">
                <a:solidFill>
                  <a:schemeClr val="tx1"/>
                </a:solidFill>
                <a:latin typeface="+mn-ea"/>
                <a:ea typeface="+mn-ea"/>
              </a:rPr>
              <a:t>動 </a:t>
            </a:r>
            <a:r>
              <a:rPr kumimoji="1" lang="en-US" altLang="zh-TW" sz="3200" b="1" u="none" kern="0" dirty="0" smtClean="0">
                <a:solidFill>
                  <a:schemeClr val="tx1"/>
                </a:solidFill>
                <a:latin typeface="+mn-ea"/>
                <a:ea typeface="+mn-ea"/>
              </a:rPr>
              <a:t>-</a:t>
            </a:r>
            <a:r>
              <a:rPr kumimoji="1" lang="zh-TW" altLang="en-US" sz="3200" b="1" u="none" kern="0" dirty="0" smtClean="0">
                <a:solidFill>
                  <a:schemeClr val="tx1"/>
                </a:solidFill>
                <a:latin typeface="+mn-ea"/>
                <a:ea typeface="+mn-ea"/>
              </a:rPr>
              <a:t> </a:t>
            </a:r>
            <a:r>
              <a:rPr kumimoji="1" lang="en-US" altLang="zh-TW" sz="3200" b="1" u="none" kern="0" dirty="0" smtClean="0">
                <a:solidFill>
                  <a:schemeClr val="tx1"/>
                </a:solidFill>
                <a:latin typeface="+mn-ea"/>
                <a:ea typeface="+mn-ea"/>
              </a:rPr>
              <a:t>104</a:t>
            </a:r>
            <a:r>
              <a:rPr kumimoji="1" lang="zh-TW" altLang="en-US" sz="3200" b="1" u="none" kern="0" dirty="0" smtClean="0">
                <a:solidFill>
                  <a:schemeClr val="tx1"/>
                </a:solidFill>
                <a:latin typeface="+mn-ea"/>
                <a:ea typeface="+mn-ea"/>
              </a:rPr>
              <a:t>年單位主管網路發展趨勢研習會</a:t>
            </a:r>
            <a:endParaRPr kumimoji="1" lang="en-US" altLang="zh-TW" sz="3200" b="1" u="none" kern="0" dirty="0" smtClean="0">
              <a:solidFill>
                <a:schemeClr val="tx1"/>
              </a:solidFill>
              <a:latin typeface="+mn-ea"/>
              <a:ea typeface="+mn-ea"/>
            </a:endParaRPr>
          </a:p>
        </p:txBody>
      </p:sp>
      <p:pic>
        <p:nvPicPr>
          <p:cNvPr id="6" name="圖片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6038" y="6248400"/>
            <a:ext cx="1609725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4468" y="234348"/>
            <a:ext cx="623372" cy="61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7" name="資料庫圖表 16"/>
          <p:cNvGraphicFramePr/>
          <p:nvPr>
            <p:extLst>
              <p:ext uri="{D42A27DB-BD31-4B8C-83A1-F6EECF244321}">
                <p14:modId xmlns:p14="http://schemas.microsoft.com/office/powerpoint/2010/main" val="1985532218"/>
              </p:ext>
            </p:extLst>
          </p:nvPr>
        </p:nvGraphicFramePr>
        <p:xfrm>
          <a:off x="1460612" y="1376772"/>
          <a:ext cx="8496944" cy="4402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8" name="橢圓 17"/>
          <p:cNvSpPr/>
          <p:nvPr/>
        </p:nvSpPr>
        <p:spPr>
          <a:xfrm>
            <a:off x="15724" y="1723899"/>
            <a:ext cx="4068000" cy="3708412"/>
          </a:xfrm>
          <a:prstGeom prst="ellipse">
            <a:avLst/>
          </a:prstGeom>
          <a:blipFill dpi="0" rotWithShape="1">
            <a:blip r:embed="rId10" cstate="print"/>
            <a:srcRect/>
            <a:stretch>
              <a:fillRect l="-4272" r="-12542"/>
            </a:stretch>
          </a:blipFill>
          <a:effectLst>
            <a:outerShdw blurRad="88900" dist="38100" dir="3600000" algn="tl" rotWithShape="0">
              <a:prstClr val="black">
                <a:alpha val="89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4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404910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內容版面配置區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472" y="1057615"/>
            <a:ext cx="9505056" cy="5170740"/>
          </a:xfrm>
          <a:noFill/>
          <a:extLst/>
        </p:spPr>
      </p:pic>
      <p:sp>
        <p:nvSpPr>
          <p:cNvPr id="20483" name="投影片編號版面配置區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9pPr>
          </a:lstStyle>
          <a:p>
            <a:fld id="{B2B0610E-41AE-4BB0-8B4E-87475B40D3E1}" type="slidenum">
              <a:rPr lang="zh-TW" altLang="en-US" sz="1400" u="none" smtClean="0">
                <a:solidFill>
                  <a:schemeClr val="tx1"/>
                </a:solidFill>
                <a:latin typeface="Times New Roman" panose="02020603050405020304" pitchFamily="18" charset="0"/>
              </a:rPr>
              <a:pPr/>
              <a:t>13</a:t>
            </a:fld>
            <a:endParaRPr lang="en-US" altLang="zh-TW" sz="1400" u="none" smtClean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5" name="標題 1"/>
          <p:cNvSpPr txBox="1">
            <a:spLocks/>
          </p:cNvSpPr>
          <p:nvPr/>
        </p:nvSpPr>
        <p:spPr bwMode="auto">
          <a:xfrm>
            <a:off x="0" y="8620"/>
            <a:ext cx="9906000" cy="879685"/>
          </a:xfrm>
          <a:prstGeom prst="rect">
            <a:avLst/>
          </a:pr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lvl="3"/>
            <a:r>
              <a:rPr kumimoji="1" lang="zh-TW" altLang="en-US" sz="3200" b="1" u="none" kern="0" dirty="0" smtClean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          </a:t>
            </a:r>
            <a:r>
              <a:rPr kumimoji="1" lang="zh-TW" altLang="en-US" sz="3200" b="1" u="none" kern="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宣導與推動 </a:t>
            </a:r>
            <a:r>
              <a:rPr kumimoji="1" lang="en-US" altLang="zh-TW" sz="3200" b="1" u="none" kern="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- </a:t>
            </a:r>
            <a:r>
              <a:rPr kumimoji="1" lang="zh-TW" altLang="en-US" sz="3200" b="1" u="none" kern="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網路發展趨勢研習</a:t>
            </a:r>
            <a:r>
              <a:rPr kumimoji="1" lang="zh-TW" altLang="en-US" sz="3200" b="1" u="none" kern="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會</a:t>
            </a:r>
            <a:endParaRPr kumimoji="1" lang="en-US" altLang="zh-TW" sz="2800" b="1" u="none" kern="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5119" y="177929"/>
            <a:ext cx="623372" cy="61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圖片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6038" y="6248400"/>
            <a:ext cx="1609725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2" name="群組 21"/>
          <p:cNvGrpSpPr/>
          <p:nvPr/>
        </p:nvGrpSpPr>
        <p:grpSpPr>
          <a:xfrm>
            <a:off x="5169024" y="1772816"/>
            <a:ext cx="3600400" cy="1440160"/>
            <a:chOff x="5169024" y="1772816"/>
            <a:chExt cx="3600400" cy="1440160"/>
          </a:xfrm>
        </p:grpSpPr>
        <p:sp>
          <p:nvSpPr>
            <p:cNvPr id="9" name="波浪 8"/>
            <p:cNvSpPr/>
            <p:nvPr/>
          </p:nvSpPr>
          <p:spPr bwMode="auto">
            <a:xfrm>
              <a:off x="5169024" y="1772816"/>
              <a:ext cx="3600400" cy="1440160"/>
            </a:xfrm>
            <a:prstGeom prst="wave">
              <a:avLst>
                <a:gd name="adj1" fmla="val 12500"/>
                <a:gd name="adj2" fmla="val 1512"/>
              </a:avLst>
            </a:prstGeom>
            <a:solidFill>
              <a:srgbClr val="FFFFCC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TW" altLang="en-US" sz="24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rebuchet MS" pitchFamily="34" charset="0"/>
                <a:ea typeface="新細明體" pitchFamily="18" charset="-120"/>
              </a:endParaRPr>
            </a:p>
          </p:txBody>
        </p:sp>
        <p:sp>
          <p:nvSpPr>
            <p:cNvPr id="10" name="文字方塊 9"/>
            <p:cNvSpPr txBox="1"/>
            <p:nvPr/>
          </p:nvSpPr>
          <p:spPr>
            <a:xfrm>
              <a:off x="5369496" y="1859405"/>
              <a:ext cx="1415772" cy="9575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TW" altLang="en-US" sz="3200" b="1" u="none" dirty="0" smtClean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itchFamily="34" charset="-120"/>
                  <a:ea typeface="微軟正黑體" pitchFamily="34" charset="-120"/>
                </a:rPr>
                <a:t>大數據</a:t>
              </a:r>
              <a:r>
                <a:rPr lang="en-US" altLang="zh-TW" u="none" dirty="0" smtClean="0"/>
                <a:t/>
              </a:r>
              <a:br>
                <a:rPr lang="en-US" altLang="zh-TW" u="none" dirty="0" smtClean="0"/>
              </a:br>
              <a:r>
                <a:rPr lang="en-US" altLang="zh-TW" sz="1800" u="none" dirty="0" smtClean="0">
                  <a:latin typeface="Adobe Gothic Std B" pitchFamily="34" charset="-128"/>
                  <a:ea typeface="Adobe Gothic Std B" pitchFamily="34" charset="-128"/>
                </a:rPr>
                <a:t>Big Data</a:t>
              </a:r>
              <a:endParaRPr lang="zh-TW" altLang="en-US" dirty="0"/>
            </a:p>
          </p:txBody>
        </p:sp>
        <p:sp>
          <p:nvSpPr>
            <p:cNvPr id="11" name="文字方塊 10"/>
            <p:cNvSpPr txBox="1"/>
            <p:nvPr/>
          </p:nvSpPr>
          <p:spPr>
            <a:xfrm>
              <a:off x="6819979" y="2311198"/>
              <a:ext cx="1877437" cy="649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sz="1600" b="1" u="none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itchFamily="34" charset="-120"/>
                  <a:ea typeface="微軟正黑體" pitchFamily="34" charset="-120"/>
                </a:rPr>
                <a:t>了解現況 適當回應</a:t>
              </a:r>
              <a:endParaRPr lang="en-US" altLang="zh-TW" sz="1600" b="1" u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endParaRPr>
            </a:p>
            <a:p>
              <a:r>
                <a:rPr lang="zh-TW" altLang="en-US" sz="1600" b="1" u="none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itchFamily="34" charset="-120"/>
                  <a:ea typeface="微軟正黑體" pitchFamily="34" charset="-120"/>
                </a:rPr>
                <a:t>分析現象 對症下藥</a:t>
              </a:r>
              <a:endParaRPr lang="zh-TW" altLang="en-US" sz="1600" b="1" u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endParaRPr>
            </a:p>
          </p:txBody>
        </p:sp>
      </p:grpSp>
      <p:grpSp>
        <p:nvGrpSpPr>
          <p:cNvPr id="23" name="群組 22"/>
          <p:cNvGrpSpPr/>
          <p:nvPr/>
        </p:nvGrpSpPr>
        <p:grpSpPr>
          <a:xfrm>
            <a:off x="5925108" y="3068960"/>
            <a:ext cx="3912049" cy="1584176"/>
            <a:chOff x="5925108" y="3068960"/>
            <a:chExt cx="3912049" cy="1584176"/>
          </a:xfrm>
        </p:grpSpPr>
        <p:sp>
          <p:nvSpPr>
            <p:cNvPr id="14" name="波浪 13"/>
            <p:cNvSpPr/>
            <p:nvPr/>
          </p:nvSpPr>
          <p:spPr bwMode="auto">
            <a:xfrm>
              <a:off x="5925108" y="3068960"/>
              <a:ext cx="3708412" cy="1584176"/>
            </a:xfrm>
            <a:prstGeom prst="wave">
              <a:avLst>
                <a:gd name="adj1" fmla="val 12500"/>
                <a:gd name="adj2" fmla="val 1513"/>
              </a:avLst>
            </a:prstGeom>
            <a:solidFill>
              <a:srgbClr val="FFFFCC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TW" altLang="en-US" sz="24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rebuchet MS" pitchFamily="34" charset="0"/>
                <a:ea typeface="新細明體" pitchFamily="18" charset="-120"/>
              </a:endParaRPr>
            </a:p>
          </p:txBody>
        </p:sp>
        <p:sp>
          <p:nvSpPr>
            <p:cNvPr id="15" name="文字方塊 14"/>
            <p:cNvSpPr txBox="1"/>
            <p:nvPr/>
          </p:nvSpPr>
          <p:spPr>
            <a:xfrm>
              <a:off x="5964917" y="3215588"/>
              <a:ext cx="2019128" cy="9694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TW" altLang="en-US" sz="3200" b="1" u="none" dirty="0" smtClean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itchFamily="34" charset="-120"/>
                  <a:ea typeface="微軟正黑體" pitchFamily="34" charset="-120"/>
                </a:rPr>
                <a:t>開放資料</a:t>
              </a:r>
              <a:r>
                <a:rPr lang="en-US" altLang="zh-TW" u="none" dirty="0" smtClean="0"/>
                <a:t/>
              </a:r>
              <a:br>
                <a:rPr lang="en-US" altLang="zh-TW" u="none" dirty="0" smtClean="0"/>
              </a:br>
              <a:r>
                <a:rPr lang="en-US" altLang="zh-TW" sz="1800" u="none" dirty="0" smtClean="0">
                  <a:latin typeface="Adobe Gothic Std B" pitchFamily="34" charset="-128"/>
                  <a:ea typeface="Adobe Gothic Std B" pitchFamily="34" charset="-128"/>
                </a:rPr>
                <a:t>Open  Data</a:t>
              </a:r>
              <a:endParaRPr lang="zh-TW" altLang="en-US" dirty="0"/>
            </a:p>
          </p:txBody>
        </p:sp>
        <p:sp>
          <p:nvSpPr>
            <p:cNvPr id="16" name="文字方塊 15"/>
            <p:cNvSpPr txBox="1"/>
            <p:nvPr/>
          </p:nvSpPr>
          <p:spPr>
            <a:xfrm>
              <a:off x="7761312" y="3599220"/>
              <a:ext cx="2075845" cy="6578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sz="1600" b="1" u="none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itchFamily="34" charset="-120"/>
                  <a:ea typeface="微軟正黑體" pitchFamily="34" charset="-120"/>
                </a:rPr>
                <a:t>換個心態 公開透明</a:t>
              </a:r>
              <a:endParaRPr lang="en-US" altLang="zh-TW" sz="1600" b="1" u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endParaRPr>
            </a:p>
            <a:p>
              <a:r>
                <a:rPr lang="zh-TW" altLang="en-US" sz="1600" b="1" u="none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itchFamily="34" charset="-120"/>
                  <a:ea typeface="微軟正黑體" pitchFamily="34" charset="-120"/>
                </a:rPr>
                <a:t>方便取用 機器讀取</a:t>
              </a:r>
              <a:endParaRPr lang="zh-TW" altLang="en-US" sz="1600" b="1" u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endParaRPr>
            </a:p>
          </p:txBody>
        </p:sp>
      </p:grpSp>
      <p:grpSp>
        <p:nvGrpSpPr>
          <p:cNvPr id="24" name="群組 23"/>
          <p:cNvGrpSpPr/>
          <p:nvPr/>
        </p:nvGrpSpPr>
        <p:grpSpPr>
          <a:xfrm>
            <a:off x="4736976" y="4329100"/>
            <a:ext cx="3528392" cy="1476164"/>
            <a:chOff x="4736976" y="4329100"/>
            <a:chExt cx="3528392" cy="1476164"/>
          </a:xfrm>
        </p:grpSpPr>
        <p:sp>
          <p:nvSpPr>
            <p:cNvPr id="18" name="波浪 17"/>
            <p:cNvSpPr/>
            <p:nvPr/>
          </p:nvSpPr>
          <p:spPr bwMode="auto">
            <a:xfrm>
              <a:off x="4736976" y="4329100"/>
              <a:ext cx="3528392" cy="1476164"/>
            </a:xfrm>
            <a:prstGeom prst="wave">
              <a:avLst>
                <a:gd name="adj1" fmla="val 12500"/>
                <a:gd name="adj2" fmla="val 1549"/>
              </a:avLst>
            </a:prstGeom>
            <a:solidFill>
              <a:srgbClr val="FFFFCC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TW" altLang="en-US" sz="24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rebuchet MS" pitchFamily="34" charset="0"/>
                <a:ea typeface="新細明體" pitchFamily="18" charset="-120"/>
              </a:endParaRPr>
            </a:p>
          </p:txBody>
        </p:sp>
        <p:sp>
          <p:nvSpPr>
            <p:cNvPr id="19" name="文字方塊 18"/>
            <p:cNvSpPr txBox="1"/>
            <p:nvPr/>
          </p:nvSpPr>
          <p:spPr>
            <a:xfrm>
              <a:off x="4819047" y="4511442"/>
              <a:ext cx="1826141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TW" altLang="en-US" sz="3200" b="1" u="none" dirty="0" smtClean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itchFamily="34" charset="-120"/>
                  <a:ea typeface="微軟正黑體" pitchFamily="34" charset="-120"/>
                </a:rPr>
                <a:t>群眾外包</a:t>
              </a:r>
              <a:r>
                <a:rPr lang="en-US" altLang="zh-TW" u="none" dirty="0" smtClean="0"/>
                <a:t/>
              </a:r>
              <a:br>
                <a:rPr lang="en-US" altLang="zh-TW" u="none" dirty="0" smtClean="0"/>
              </a:br>
              <a:r>
                <a:rPr lang="en-US" altLang="zh-TW" sz="1800" u="none" dirty="0" err="1" smtClean="0">
                  <a:latin typeface="Adobe Gothic Std B" pitchFamily="34" charset="-128"/>
                  <a:ea typeface="Adobe Gothic Std B" pitchFamily="34" charset="-128"/>
                </a:rPr>
                <a:t>CrowdSourcing</a:t>
              </a:r>
              <a:endParaRPr lang="zh-TW" altLang="en-US" dirty="0"/>
            </a:p>
          </p:txBody>
        </p:sp>
        <p:sp>
          <p:nvSpPr>
            <p:cNvPr id="20" name="文字方塊 19"/>
            <p:cNvSpPr txBox="1"/>
            <p:nvPr/>
          </p:nvSpPr>
          <p:spPr>
            <a:xfrm>
              <a:off x="6633572" y="4860449"/>
              <a:ext cx="141577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sz="1600" b="1" u="none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itchFamily="34" charset="-120"/>
                  <a:ea typeface="微軟正黑體" pitchFamily="34" charset="-120"/>
                </a:rPr>
                <a:t>善用網友力量</a:t>
              </a:r>
              <a:r>
                <a:rPr lang="en-US" altLang="zh-TW" sz="1600" b="1" u="none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itchFamily="34" charset="-120"/>
                  <a:ea typeface="微軟正黑體" pitchFamily="34" charset="-120"/>
                </a:rPr>
                <a:t/>
              </a:r>
              <a:br>
                <a:rPr lang="en-US" altLang="zh-TW" sz="1600" b="1" u="none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itchFamily="34" charset="-120"/>
                  <a:ea typeface="微軟正黑體" pitchFamily="34" charset="-120"/>
                </a:rPr>
              </a:br>
              <a:r>
                <a:rPr lang="zh-TW" altLang="en-US" sz="1600" b="1" u="none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itchFamily="34" charset="-120"/>
                  <a:ea typeface="微軟正黑體" pitchFamily="34" charset="-120"/>
                </a:rPr>
                <a:t>發展合作關係</a:t>
              </a:r>
              <a:endParaRPr lang="zh-TW" altLang="en-US" sz="1600" b="1" u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endParaRPr>
            </a:p>
          </p:txBody>
        </p:sp>
      </p:grpSp>
      <p:sp>
        <p:nvSpPr>
          <p:cNvPr id="2" name="文字方塊 1"/>
          <p:cNvSpPr txBox="1"/>
          <p:nvPr/>
        </p:nvSpPr>
        <p:spPr>
          <a:xfrm>
            <a:off x="7984045" y="448462"/>
            <a:ext cx="304240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3"/>
            <a:r>
              <a:rPr kumimoji="1" lang="en-US" altLang="zh-TW" sz="2600" b="1" u="none" kern="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‧</a:t>
            </a:r>
            <a:r>
              <a:rPr kumimoji="1" lang="zh-TW" altLang="en-US" sz="2600" b="1" u="none" kern="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研習</a:t>
            </a:r>
            <a:r>
              <a:rPr kumimoji="1" lang="zh-TW" altLang="en-US" sz="2600" b="1" u="none" kern="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主題</a:t>
            </a:r>
            <a:endParaRPr lang="zh-TW" altLang="en-US" sz="2600" dirty="0"/>
          </a:p>
        </p:txBody>
      </p:sp>
    </p:spTree>
    <p:extLst>
      <p:ext uri="{BB962C8B-B14F-4D97-AF65-F5344CB8AC3E}">
        <p14:creationId xmlns:p14="http://schemas.microsoft.com/office/powerpoint/2010/main" val="22977209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 smtClean="0"/>
          </a:p>
        </p:txBody>
      </p:sp>
      <p:pic>
        <p:nvPicPr>
          <p:cNvPr id="21507" name="內容版面配置區 4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4" t="16206" r="832" b="2945"/>
          <a:stretch/>
        </p:blipFill>
        <p:spPr bwMode="auto">
          <a:xfrm>
            <a:off x="670926" y="897632"/>
            <a:ext cx="8458538" cy="533968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8" name="投影片編號版面配置區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9pPr>
          </a:lstStyle>
          <a:p>
            <a:fld id="{D42FD34B-7F51-4A89-9388-464943C7466B}" type="slidenum">
              <a:rPr lang="zh-TW" altLang="en-US" sz="1400" u="none" smtClean="0">
                <a:solidFill>
                  <a:schemeClr val="tx1"/>
                </a:solidFill>
                <a:latin typeface="Times New Roman" panose="02020603050405020304" pitchFamily="18" charset="0"/>
              </a:rPr>
              <a:pPr/>
              <a:t>14</a:t>
            </a:fld>
            <a:endParaRPr lang="en-US" altLang="zh-TW" sz="1400" u="none" smtClean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5" name="七角星形 4"/>
          <p:cNvSpPr/>
          <p:nvPr/>
        </p:nvSpPr>
        <p:spPr bwMode="auto">
          <a:xfrm>
            <a:off x="7041232" y="1412776"/>
            <a:ext cx="2412268" cy="1584176"/>
          </a:xfrm>
          <a:prstGeom prst="star7">
            <a:avLst/>
          </a:prstGeom>
          <a:solidFill>
            <a:srgbClr val="FF5050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2400" b="0" i="0" u="sng" strike="noStrike" cap="none" normalizeH="0" baseline="0" smtClean="0">
              <a:ln>
                <a:noFill/>
              </a:ln>
              <a:solidFill>
                <a:srgbClr val="000099"/>
              </a:solidFill>
              <a:effectLst/>
              <a:latin typeface="Trebuchet MS" pitchFamily="34" charset="0"/>
              <a:ea typeface="新細明體" pitchFamily="18" charset="-120"/>
            </a:endParaRPr>
          </a:p>
        </p:txBody>
      </p:sp>
      <p:sp>
        <p:nvSpPr>
          <p:cNvPr id="2" name="文字方塊 1"/>
          <p:cNvSpPr txBox="1"/>
          <p:nvPr/>
        </p:nvSpPr>
        <p:spPr>
          <a:xfrm>
            <a:off x="7329264" y="1880828"/>
            <a:ext cx="19634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b="1" u="none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開放資料迎接群眾外包</a:t>
            </a:r>
            <a:endParaRPr lang="zh-TW" altLang="en-US" b="1" u="none" dirty="0">
              <a:solidFill>
                <a:schemeClr val="bg1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pic>
        <p:nvPicPr>
          <p:cNvPr id="7" name="圖片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6038" y="6248400"/>
            <a:ext cx="1609725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標題 1"/>
          <p:cNvSpPr txBox="1">
            <a:spLocks/>
          </p:cNvSpPr>
          <p:nvPr/>
        </p:nvSpPr>
        <p:spPr bwMode="auto">
          <a:xfrm>
            <a:off x="0" y="8620"/>
            <a:ext cx="9906000" cy="879685"/>
          </a:xfrm>
          <a:prstGeom prst="rect">
            <a:avLst/>
          </a:pr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lvl="3"/>
            <a:r>
              <a:rPr kumimoji="1" lang="zh-TW" altLang="en-US" sz="3200" b="1" u="none" kern="0" dirty="0" smtClean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          </a:t>
            </a:r>
            <a:r>
              <a:rPr kumimoji="1" lang="zh-TW" altLang="en-US" sz="3200" b="1" u="none" kern="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宣導與推動 </a:t>
            </a:r>
            <a:r>
              <a:rPr kumimoji="1" lang="en-US" altLang="zh-TW" sz="3200" b="1" u="none" kern="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- </a:t>
            </a:r>
            <a:r>
              <a:rPr kumimoji="1" lang="zh-TW" altLang="en-US" sz="3200" b="1" u="none" kern="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網路發展趨勢研習</a:t>
            </a:r>
            <a:r>
              <a:rPr kumimoji="1" lang="zh-TW" altLang="en-US" sz="3200" b="1" u="none" kern="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會</a:t>
            </a:r>
            <a:endParaRPr kumimoji="1" lang="en-US" altLang="zh-TW" sz="3200" b="1" u="none" kern="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2480" y="152636"/>
            <a:ext cx="623372" cy="61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文字方塊 9"/>
          <p:cNvSpPr txBox="1"/>
          <p:nvPr/>
        </p:nvSpPr>
        <p:spPr>
          <a:xfrm>
            <a:off x="7984045" y="476672"/>
            <a:ext cx="304240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3"/>
            <a:r>
              <a:rPr kumimoji="1" lang="en-US" altLang="zh-TW" sz="2600" b="1" u="none" kern="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‧</a:t>
            </a:r>
            <a:r>
              <a:rPr kumimoji="1" lang="zh-TW" altLang="en-US" sz="2600" b="1" u="none" kern="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研習</a:t>
            </a:r>
            <a:r>
              <a:rPr kumimoji="1" lang="zh-TW" altLang="en-US" sz="2600" b="1" u="none" kern="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主題</a:t>
            </a:r>
            <a:endParaRPr lang="zh-TW" altLang="en-US" sz="2600" dirty="0"/>
          </a:p>
        </p:txBody>
      </p:sp>
    </p:spTree>
    <p:extLst>
      <p:ext uri="{BB962C8B-B14F-4D97-AF65-F5344CB8AC3E}">
        <p14:creationId xmlns:p14="http://schemas.microsoft.com/office/powerpoint/2010/main" val="38572554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標題 1"/>
          <p:cNvSpPr txBox="1">
            <a:spLocks/>
          </p:cNvSpPr>
          <p:nvPr/>
        </p:nvSpPr>
        <p:spPr bwMode="auto">
          <a:xfrm>
            <a:off x="0" y="8620"/>
            <a:ext cx="9906000" cy="879685"/>
          </a:xfrm>
          <a:prstGeom prst="rect">
            <a:avLst/>
          </a:pr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lvl="3"/>
            <a:r>
              <a:rPr kumimoji="1" lang="zh-TW" altLang="en-US" sz="3200" b="1" u="none" kern="0" dirty="0" smtClean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          </a:t>
            </a:r>
            <a:r>
              <a:rPr kumimoji="1" lang="zh-TW" altLang="en-US" sz="3200" b="1" u="none" kern="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宣導與推動 </a:t>
            </a:r>
            <a:r>
              <a:rPr kumimoji="1" lang="en-US" altLang="zh-TW" sz="3200" b="1" u="none" kern="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- </a:t>
            </a:r>
            <a:r>
              <a:rPr kumimoji="1" lang="zh-TW" altLang="en-US" sz="3200" b="1" u="none" kern="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網路發展趨勢研習</a:t>
            </a:r>
            <a:r>
              <a:rPr kumimoji="1" lang="zh-TW" altLang="en-US" sz="3200" b="1" u="none" kern="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會</a:t>
            </a:r>
            <a:endParaRPr kumimoji="1" lang="en-US" altLang="zh-TW" sz="3200" b="1" u="none" kern="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8" name="矩形 7"/>
          <p:cNvSpPr/>
          <p:nvPr/>
        </p:nvSpPr>
        <p:spPr bwMode="auto">
          <a:xfrm>
            <a:off x="623438" y="1472407"/>
            <a:ext cx="8614038" cy="4728901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2400" b="0" i="0" u="sng" strike="noStrike" cap="none" normalizeH="0" baseline="0" smtClean="0">
              <a:ln>
                <a:noFill/>
              </a:ln>
              <a:solidFill>
                <a:srgbClr val="000099"/>
              </a:solidFill>
              <a:effectLst/>
              <a:latin typeface="Trebuchet MS" pitchFamily="34" charset="0"/>
              <a:ea typeface="新細明體" pitchFamily="18" charset="-120"/>
            </a:endParaRPr>
          </a:p>
        </p:txBody>
      </p:sp>
      <p:pic>
        <p:nvPicPr>
          <p:cNvPr id="7" name="內容版面配置區 6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81372" y="1567333"/>
            <a:ext cx="8316924" cy="4525963"/>
          </a:xfrm>
          <a:prstGeom prst="rect">
            <a:avLst/>
          </a:prstGeom>
        </p:spPr>
      </p:pic>
      <p:sp>
        <p:nvSpPr>
          <p:cNvPr id="3" name="七角星形 2"/>
          <p:cNvSpPr/>
          <p:nvPr/>
        </p:nvSpPr>
        <p:spPr bwMode="auto">
          <a:xfrm>
            <a:off x="3332820" y="836712"/>
            <a:ext cx="3183904" cy="1980220"/>
          </a:xfrm>
          <a:prstGeom prst="star7">
            <a:avLst/>
          </a:prstGeom>
          <a:solidFill>
            <a:srgbClr val="FF5050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2400" b="0" i="0" u="sng" strike="noStrike" cap="none" normalizeH="0" baseline="0" smtClean="0">
              <a:ln>
                <a:noFill/>
              </a:ln>
              <a:solidFill>
                <a:srgbClr val="000099"/>
              </a:solidFill>
              <a:effectLst/>
              <a:latin typeface="Trebuchet MS" pitchFamily="34" charset="0"/>
              <a:ea typeface="新細明體" pitchFamily="18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338952E-AEDB-44B5-BC94-92E9576A9820}" type="slidenum">
              <a:rPr lang="zh-TW" altLang="en-US" smtClean="0"/>
              <a:pPr>
                <a:defRPr/>
              </a:pPr>
              <a:t>15</a:t>
            </a:fld>
            <a:endParaRPr lang="en-US" altLang="zh-TW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816424" y="1484784"/>
            <a:ext cx="2340260" cy="779711"/>
          </a:xfrm>
          <a:noFill/>
        </p:spPr>
        <p:txBody>
          <a:bodyPr/>
          <a:lstStyle/>
          <a:p>
            <a:pPr algn="l"/>
            <a:r>
              <a:rPr lang="zh-TW" altLang="en-US" sz="2400" b="1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開放資料結合大數據創造價值</a:t>
            </a:r>
            <a:endParaRPr lang="zh-TW" altLang="en-US" sz="2400" b="1" dirty="0">
              <a:solidFill>
                <a:schemeClr val="bg1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pic>
        <p:nvPicPr>
          <p:cNvPr id="9" name="圖片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6038" y="6248400"/>
            <a:ext cx="1609725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5119" y="177929"/>
            <a:ext cx="623372" cy="61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文字方塊 11"/>
          <p:cNvSpPr txBox="1"/>
          <p:nvPr/>
        </p:nvSpPr>
        <p:spPr>
          <a:xfrm>
            <a:off x="7984045" y="476672"/>
            <a:ext cx="304240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3"/>
            <a:r>
              <a:rPr kumimoji="1" lang="en-US" altLang="zh-TW" sz="2600" b="1" u="none" kern="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‧</a:t>
            </a:r>
            <a:r>
              <a:rPr kumimoji="1" lang="zh-TW" altLang="en-US" sz="2600" b="1" u="none" kern="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研習</a:t>
            </a:r>
            <a:r>
              <a:rPr kumimoji="1" lang="zh-TW" altLang="en-US" sz="2600" b="1" u="none" kern="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主題</a:t>
            </a:r>
            <a:endParaRPr lang="zh-TW" altLang="en-US" sz="2600" dirty="0"/>
          </a:p>
        </p:txBody>
      </p:sp>
    </p:spTree>
    <p:extLst>
      <p:ext uri="{BB962C8B-B14F-4D97-AF65-F5344CB8AC3E}">
        <p14:creationId xmlns:p14="http://schemas.microsoft.com/office/powerpoint/2010/main" val="22456272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1"/>
          <p:cNvSpPr txBox="1">
            <a:spLocks/>
          </p:cNvSpPr>
          <p:nvPr/>
        </p:nvSpPr>
        <p:spPr bwMode="auto">
          <a:xfrm>
            <a:off x="0" y="8620"/>
            <a:ext cx="9905999" cy="967755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kumimoji="1" lang="zh-TW" altLang="en-US" sz="4400" b="1" u="none" kern="0" dirty="0" smtClean="0">
                <a:solidFill>
                  <a:schemeClr val="tx2"/>
                </a:solidFill>
                <a:latin typeface="+mn-ea"/>
                <a:ea typeface="+mn-ea"/>
                <a:cs typeface="+mj-cs"/>
              </a:rPr>
              <a:t>   資料開放現況</a:t>
            </a:r>
            <a:endParaRPr kumimoji="1" lang="zh-TW" altLang="en-US" sz="4400" b="1" u="none" kern="0" dirty="0">
              <a:solidFill>
                <a:schemeClr val="tx2"/>
              </a:solidFill>
              <a:latin typeface="+mn-ea"/>
              <a:ea typeface="+mn-ea"/>
              <a:cs typeface="+mj-cs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468" y="256295"/>
            <a:ext cx="648184" cy="599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圖片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6038" y="6248400"/>
            <a:ext cx="1609725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投影片編號版面配置區 3"/>
          <p:cNvSpPr>
            <a:spLocks noGrp="1"/>
          </p:cNvSpPr>
          <p:nvPr>
            <p:ph type="sldNum" sz="quarter" idx="11"/>
          </p:nvPr>
        </p:nvSpPr>
        <p:spPr>
          <a:xfrm>
            <a:off x="7437438" y="6381750"/>
            <a:ext cx="2311400" cy="476250"/>
          </a:xfrm>
        </p:spPr>
        <p:txBody>
          <a:bodyPr/>
          <a:lstStyle/>
          <a:p>
            <a:pPr>
              <a:defRPr/>
            </a:pPr>
            <a:fld id="{E338952E-AEDB-44B5-BC94-92E9576A9820}" type="slidenum">
              <a:rPr lang="zh-TW" altLang="en-US" smtClean="0"/>
              <a:pPr>
                <a:defRPr/>
              </a:pPr>
              <a:t>16</a:t>
            </a:fld>
            <a:endParaRPr lang="en-US" altLang="zh-TW" dirty="0"/>
          </a:p>
        </p:txBody>
      </p:sp>
      <p:graphicFrame>
        <p:nvGraphicFramePr>
          <p:cNvPr id="10" name="資料庫圖表 9"/>
          <p:cNvGraphicFramePr/>
          <p:nvPr>
            <p:extLst>
              <p:ext uri="{D42A27DB-BD31-4B8C-83A1-F6EECF244321}">
                <p14:modId xmlns:p14="http://schemas.microsoft.com/office/powerpoint/2010/main" val="2469094226"/>
              </p:ext>
            </p:extLst>
          </p:nvPr>
        </p:nvGraphicFramePr>
        <p:xfrm>
          <a:off x="1424608" y="1160748"/>
          <a:ext cx="7020780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8240205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內容版面配置區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85386807"/>
              </p:ext>
            </p:extLst>
          </p:nvPr>
        </p:nvGraphicFramePr>
        <p:xfrm>
          <a:off x="312292" y="1268760"/>
          <a:ext cx="9278589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標題 1"/>
          <p:cNvSpPr txBox="1">
            <a:spLocks/>
          </p:cNvSpPr>
          <p:nvPr/>
        </p:nvSpPr>
        <p:spPr bwMode="auto">
          <a:xfrm>
            <a:off x="0" y="8620"/>
            <a:ext cx="9906000" cy="997025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新細明體" pitchFamily="18" charset="-12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新細明體" pitchFamily="18" charset="-12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新細明體" pitchFamily="18" charset="-12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新細明體" pitchFamily="18" charset="-12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新細明體" pitchFamily="18" charset="-12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新細明體" pitchFamily="18" charset="-12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新細明體" pitchFamily="18" charset="-12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新細明體" pitchFamily="18" charset="-120"/>
              </a:defRPr>
            </a:lvl9pPr>
          </a:lstStyle>
          <a:p>
            <a:pPr algn="l"/>
            <a:r>
              <a:rPr lang="zh-TW" altLang="en-US" sz="3600" b="1" u="none" kern="0" dirty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 </a:t>
            </a:r>
            <a:r>
              <a:rPr lang="zh-TW" altLang="en-US" sz="3600" b="1" u="none" kern="0" dirty="0" smtClean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      </a:t>
            </a:r>
            <a:r>
              <a:rPr lang="zh-TW" altLang="en-US" sz="3600" b="1" u="none" kern="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資料開放現況</a:t>
            </a:r>
            <a:r>
              <a:rPr lang="en-US" altLang="zh-TW" sz="3600" b="1" u="none" kern="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–</a:t>
            </a:r>
            <a:r>
              <a:rPr lang="zh-TW" altLang="en-US" sz="3600" b="1" u="none" kern="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開放</a:t>
            </a:r>
            <a:r>
              <a:rPr lang="zh-TW" altLang="en-US" sz="3600" b="1" u="none" kern="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資料集統計</a:t>
            </a:r>
            <a:endParaRPr lang="zh-TW" altLang="en-US" sz="3600" u="none" kern="0" dirty="0" smtClean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64468" y="224644"/>
            <a:ext cx="648184" cy="599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投影片編號版面配置區 3"/>
          <p:cNvSpPr>
            <a:spLocks noGrp="1"/>
          </p:cNvSpPr>
          <p:nvPr>
            <p:ph type="sldNum" sz="quarter" idx="11"/>
          </p:nvPr>
        </p:nvSpPr>
        <p:spPr>
          <a:xfrm>
            <a:off x="7437438" y="6381750"/>
            <a:ext cx="2311400" cy="476250"/>
          </a:xfrm>
        </p:spPr>
        <p:txBody>
          <a:bodyPr/>
          <a:lstStyle/>
          <a:p>
            <a:pPr>
              <a:defRPr/>
            </a:pPr>
            <a:fld id="{E338952E-AEDB-44B5-BC94-92E9576A9820}" type="slidenum">
              <a:rPr lang="zh-TW" altLang="en-US" smtClean="0"/>
              <a:pPr>
                <a:defRPr/>
              </a:pPr>
              <a:t>17</a:t>
            </a:fld>
            <a:endParaRPr lang="en-US" altLang="zh-TW" dirty="0"/>
          </a:p>
        </p:txBody>
      </p:sp>
      <p:pic>
        <p:nvPicPr>
          <p:cNvPr id="8" name="圖片 1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6038" y="6248400"/>
            <a:ext cx="1609725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內容版面配置區 5"/>
          <p:cNvGraphicFramePr>
            <a:graphicFrameLocks noGrp="1"/>
          </p:cNvGraphicFramePr>
          <p:nvPr>
            <p:ph idx="1"/>
          </p:nvPr>
        </p:nvGraphicFramePr>
        <p:xfrm>
          <a:off x="613768" y="1016732"/>
          <a:ext cx="8551699" cy="50792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矩形 1"/>
          <p:cNvSpPr/>
          <p:nvPr/>
        </p:nvSpPr>
        <p:spPr>
          <a:xfrm>
            <a:off x="2900772" y="2816932"/>
            <a:ext cx="8579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TW" b="1" u="none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11</a:t>
            </a:r>
            <a:r>
              <a:rPr lang="zh-TW" altLang="en-US" b="1" u="none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項</a:t>
            </a:r>
            <a:endParaRPr lang="zh-TW" altLang="en-US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961112" y="2816932"/>
            <a:ext cx="7521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TW" b="1" u="none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9 </a:t>
            </a:r>
            <a:r>
              <a:rPr lang="zh-TW" altLang="en-US" b="1" u="none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項</a:t>
            </a:r>
            <a:endParaRPr lang="zh-TW" altLang="en-US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972780" y="4977172"/>
            <a:ext cx="8579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TW" b="1" u="none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16</a:t>
            </a:r>
            <a:r>
              <a:rPr lang="zh-TW" altLang="en-US" b="1" u="none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項</a:t>
            </a:r>
            <a:endParaRPr lang="zh-TW" altLang="en-US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961112" y="4941168"/>
            <a:ext cx="7521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TW" b="1" u="none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6 </a:t>
            </a:r>
            <a:r>
              <a:rPr lang="zh-TW" altLang="en-US" b="1" u="none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項</a:t>
            </a:r>
            <a:endParaRPr lang="zh-TW" altLang="en-US" dirty="0">
              <a:latin typeface="微軟正黑體" pitchFamily="34" charset="-120"/>
              <a:ea typeface="微軟正黑體" pitchFamily="34" charset="-120"/>
            </a:endParaRPr>
          </a:p>
        </p:txBody>
      </p:sp>
      <p:pic>
        <p:nvPicPr>
          <p:cNvPr id="9" name="圖片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6038" y="6248400"/>
            <a:ext cx="1609725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投影片編號版面配置區 3"/>
          <p:cNvSpPr>
            <a:spLocks noGrp="1"/>
          </p:cNvSpPr>
          <p:nvPr>
            <p:ph type="sldNum" sz="quarter" idx="11"/>
          </p:nvPr>
        </p:nvSpPr>
        <p:spPr>
          <a:xfrm>
            <a:off x="7437438" y="6381750"/>
            <a:ext cx="2311400" cy="476250"/>
          </a:xfrm>
        </p:spPr>
        <p:txBody>
          <a:bodyPr/>
          <a:lstStyle/>
          <a:p>
            <a:pPr>
              <a:defRPr/>
            </a:pPr>
            <a:fld id="{E338952E-AEDB-44B5-BC94-92E9576A9820}" type="slidenum">
              <a:rPr lang="zh-TW" altLang="en-US" smtClean="0"/>
              <a:pPr>
                <a:defRPr/>
              </a:pPr>
              <a:t>18</a:t>
            </a:fld>
            <a:endParaRPr lang="en-US" altLang="zh-TW" dirty="0"/>
          </a:p>
        </p:txBody>
      </p:sp>
      <p:sp>
        <p:nvSpPr>
          <p:cNvPr id="11" name="標題 1"/>
          <p:cNvSpPr txBox="1">
            <a:spLocks/>
          </p:cNvSpPr>
          <p:nvPr/>
        </p:nvSpPr>
        <p:spPr bwMode="auto">
          <a:xfrm>
            <a:off x="0" y="8620"/>
            <a:ext cx="9906000" cy="997025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新細明體" pitchFamily="18" charset="-12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新細明體" pitchFamily="18" charset="-12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新細明體" pitchFamily="18" charset="-12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新細明體" pitchFamily="18" charset="-12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新細明體" pitchFamily="18" charset="-12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新細明體" pitchFamily="18" charset="-12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新細明體" pitchFamily="18" charset="-12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新細明體" pitchFamily="18" charset="-120"/>
              </a:defRPr>
            </a:lvl9pPr>
          </a:lstStyle>
          <a:p>
            <a:pPr lvl="0" algn="l"/>
            <a:r>
              <a:rPr lang="zh-TW" altLang="en-US" sz="3600" b="1" u="none" kern="0" dirty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 </a:t>
            </a:r>
            <a:r>
              <a:rPr lang="zh-TW" altLang="en-US" sz="3600" b="1" u="none" kern="0" dirty="0" smtClean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       </a:t>
            </a:r>
            <a:r>
              <a:rPr lang="zh-TW" altLang="en-US" sz="3600" b="1" u="none" kern="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資料開放現況</a:t>
            </a:r>
            <a:r>
              <a:rPr lang="en-US" altLang="zh-TW" sz="3600" b="1" u="none" kern="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–</a:t>
            </a:r>
            <a:r>
              <a:rPr lang="zh-TW" altLang="en-US" sz="3600" b="1" u="none" kern="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開放資料</a:t>
            </a:r>
            <a:r>
              <a:rPr lang="zh-TW" altLang="en-US" sz="3600" b="1" u="none" kern="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集</a:t>
            </a:r>
            <a:r>
              <a:rPr lang="zh-TW" altLang="en-US" sz="3600" b="1" u="none" kern="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類別</a:t>
            </a:r>
            <a:endParaRPr lang="zh-TW" altLang="en-US" sz="3600" u="none" kern="0" dirty="0" smtClean="0"/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64468" y="224644"/>
            <a:ext cx="648184" cy="599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03860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1"/>
          <p:cNvSpPr txBox="1">
            <a:spLocks/>
          </p:cNvSpPr>
          <p:nvPr/>
        </p:nvSpPr>
        <p:spPr bwMode="auto">
          <a:xfrm>
            <a:off x="0" y="8620"/>
            <a:ext cx="9906000" cy="997025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新細明體" pitchFamily="18" charset="-12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新細明體" pitchFamily="18" charset="-12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新細明體" pitchFamily="18" charset="-12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新細明體" pitchFamily="18" charset="-12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新細明體" pitchFamily="18" charset="-12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新細明體" pitchFamily="18" charset="-12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新細明體" pitchFamily="18" charset="-12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新細明體" pitchFamily="18" charset="-120"/>
              </a:defRPr>
            </a:lvl9pPr>
          </a:lstStyle>
          <a:p>
            <a:pPr algn="l"/>
            <a:r>
              <a:rPr lang="zh-TW" altLang="en-US" sz="3600" b="1" u="none" kern="0" dirty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 </a:t>
            </a:r>
            <a:r>
              <a:rPr lang="zh-TW" altLang="en-US" sz="3600" b="1" u="none" kern="0" dirty="0" smtClean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      </a:t>
            </a:r>
            <a:r>
              <a:rPr lang="zh-TW" altLang="en-US" sz="3600" b="1" u="none" kern="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資料開放現況</a:t>
            </a:r>
            <a:r>
              <a:rPr lang="en-US" altLang="zh-TW" sz="3600" b="1" u="none" kern="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–</a:t>
            </a:r>
            <a:r>
              <a:rPr lang="zh-TW" altLang="en-US" sz="3600" b="1" u="none" dirty="0">
                <a:latin typeface="標楷體" panose="03000509000000000000" pitchFamily="65" charset="-120"/>
                <a:ea typeface="標楷體" panose="03000509000000000000" pitchFamily="65" charset="-120"/>
              </a:rPr>
              <a:t>開放資料集下載率排行</a:t>
            </a:r>
            <a:endParaRPr lang="zh-TW" altLang="en-US" sz="3600" b="1" u="none" kern="0" dirty="0" smtClean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4468" y="224644"/>
            <a:ext cx="648184" cy="599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投影片編號版面配置區 3"/>
          <p:cNvSpPr>
            <a:spLocks noGrp="1"/>
          </p:cNvSpPr>
          <p:nvPr>
            <p:ph type="sldNum" sz="quarter" idx="11"/>
          </p:nvPr>
        </p:nvSpPr>
        <p:spPr>
          <a:xfrm>
            <a:off x="7437438" y="6381750"/>
            <a:ext cx="2311400" cy="476250"/>
          </a:xfrm>
        </p:spPr>
        <p:txBody>
          <a:bodyPr/>
          <a:lstStyle/>
          <a:p>
            <a:pPr>
              <a:defRPr/>
            </a:pPr>
            <a:fld id="{E338952E-AEDB-44B5-BC94-92E9576A9820}" type="slidenum">
              <a:rPr lang="zh-TW" altLang="en-US" smtClean="0"/>
              <a:pPr>
                <a:defRPr/>
              </a:pPr>
              <a:t>19</a:t>
            </a:fld>
            <a:endParaRPr lang="en-US" altLang="zh-TW" dirty="0"/>
          </a:p>
        </p:txBody>
      </p:sp>
      <p:pic>
        <p:nvPicPr>
          <p:cNvPr id="8" name="圖片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6038" y="6248400"/>
            <a:ext cx="1609725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9" name="內容版面配置區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10771149"/>
              </p:ext>
            </p:extLst>
          </p:nvPr>
        </p:nvGraphicFramePr>
        <p:xfrm>
          <a:off x="308484" y="932035"/>
          <a:ext cx="9217025" cy="36850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02" name="工作表" r:id="rId7" imgW="8877233" imgH="3124124" progId="Excel.Sheet.8">
                  <p:embed/>
                </p:oleObj>
              </mc:Choice>
              <mc:Fallback>
                <p:oleObj name="工作表" r:id="rId7" imgW="8877233" imgH="3124124" progId="Excel.Sheet.8">
                  <p:embed/>
                  <p:pic>
                    <p:nvPicPr>
                      <p:cNvPr id="0" name="Picture 54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8484" y="932035"/>
                        <a:ext cx="9217025" cy="368509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文字方塊 2"/>
          <p:cNvSpPr txBox="1"/>
          <p:nvPr/>
        </p:nvSpPr>
        <p:spPr>
          <a:xfrm>
            <a:off x="1472234" y="4565640"/>
            <a:ext cx="492443" cy="109901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TW" altLang="en-US" sz="2000" b="1" u="none" dirty="0" smtClean="0">
                <a:solidFill>
                  <a:schemeClr val="accent2">
                    <a:lumMod val="50000"/>
                  </a:schemeClr>
                </a:solidFill>
                <a:latin typeface="+mn-ea"/>
                <a:ea typeface="+mn-ea"/>
              </a:rPr>
              <a:t>用電統計</a:t>
            </a:r>
            <a:endParaRPr lang="zh-TW" altLang="en-US" sz="2000" b="1" u="none" dirty="0">
              <a:solidFill>
                <a:schemeClr val="accent2">
                  <a:lumMod val="50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10" name="文字方塊 9"/>
          <p:cNvSpPr txBox="1"/>
          <p:nvPr/>
        </p:nvSpPr>
        <p:spPr>
          <a:xfrm>
            <a:off x="2034710" y="4565640"/>
            <a:ext cx="800219" cy="160236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TW" altLang="en-US" sz="2000" b="1" u="none" dirty="0">
                <a:solidFill>
                  <a:schemeClr val="accent2">
                    <a:lumMod val="50000"/>
                  </a:schemeClr>
                </a:solidFill>
                <a:latin typeface="+mn-ea"/>
                <a:ea typeface="+mn-ea"/>
              </a:rPr>
              <a:t>歷年尖峰</a:t>
            </a:r>
            <a:r>
              <a:rPr lang="zh-TW" altLang="en-US" sz="2000" b="1" u="none" dirty="0" smtClean="0">
                <a:solidFill>
                  <a:schemeClr val="accent2">
                    <a:lumMod val="50000"/>
                  </a:schemeClr>
                </a:solidFill>
                <a:latin typeface="+mn-ea"/>
                <a:ea typeface="+mn-ea"/>
              </a:rPr>
              <a:t>負載</a:t>
            </a:r>
            <a:r>
              <a:rPr lang="en-US" altLang="zh-TW" sz="2000" b="1" u="none" dirty="0" smtClean="0">
                <a:solidFill>
                  <a:schemeClr val="accent2">
                    <a:lumMod val="50000"/>
                  </a:schemeClr>
                </a:solidFill>
                <a:latin typeface="+mn-ea"/>
                <a:ea typeface="+mn-ea"/>
              </a:rPr>
              <a:t/>
            </a:r>
            <a:br>
              <a:rPr lang="en-US" altLang="zh-TW" sz="2000" b="1" u="none" dirty="0" smtClean="0">
                <a:solidFill>
                  <a:schemeClr val="accent2">
                    <a:lumMod val="50000"/>
                  </a:schemeClr>
                </a:solidFill>
                <a:latin typeface="+mn-ea"/>
                <a:ea typeface="+mn-ea"/>
              </a:rPr>
            </a:br>
            <a:r>
              <a:rPr lang="zh-TW" altLang="en-US" sz="2000" b="1" u="none" dirty="0" smtClean="0">
                <a:solidFill>
                  <a:schemeClr val="accent2">
                    <a:lumMod val="50000"/>
                  </a:schemeClr>
                </a:solidFill>
                <a:latin typeface="+mn-ea"/>
                <a:ea typeface="+mn-ea"/>
              </a:rPr>
              <a:t>及</a:t>
            </a:r>
            <a:r>
              <a:rPr lang="zh-TW" altLang="en-US" sz="2000" b="1" u="none" dirty="0">
                <a:solidFill>
                  <a:schemeClr val="accent2">
                    <a:lumMod val="50000"/>
                  </a:schemeClr>
                </a:solidFill>
                <a:latin typeface="+mn-ea"/>
                <a:ea typeface="+mn-ea"/>
              </a:rPr>
              <a:t>備用容量率</a:t>
            </a:r>
          </a:p>
        </p:txBody>
      </p:sp>
      <p:sp>
        <p:nvSpPr>
          <p:cNvPr id="11" name="文字方塊 10"/>
          <p:cNvSpPr txBox="1"/>
          <p:nvPr/>
        </p:nvSpPr>
        <p:spPr>
          <a:xfrm>
            <a:off x="2904970" y="4565640"/>
            <a:ext cx="800219" cy="1350691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TW" altLang="en-US" sz="2000" b="1" u="none" dirty="0">
                <a:solidFill>
                  <a:schemeClr val="accent2">
                    <a:lumMod val="50000"/>
                  </a:schemeClr>
                </a:solidFill>
                <a:latin typeface="+mn-ea"/>
                <a:ea typeface="+mn-ea"/>
              </a:rPr>
              <a:t>服務據點</a:t>
            </a:r>
            <a:r>
              <a:rPr lang="zh-TW" altLang="en-US" sz="2000" b="1" u="none" dirty="0" smtClean="0">
                <a:solidFill>
                  <a:schemeClr val="accent2">
                    <a:lumMod val="50000"/>
                  </a:schemeClr>
                </a:solidFill>
                <a:latin typeface="+mn-ea"/>
                <a:ea typeface="+mn-ea"/>
              </a:rPr>
              <a:t>相</a:t>
            </a:r>
            <a:r>
              <a:rPr lang="en-US" altLang="zh-TW" sz="2000" b="1" u="none" dirty="0" smtClean="0">
                <a:solidFill>
                  <a:schemeClr val="accent2">
                    <a:lumMod val="50000"/>
                  </a:schemeClr>
                </a:solidFill>
                <a:latin typeface="+mn-ea"/>
                <a:ea typeface="+mn-ea"/>
              </a:rPr>
              <a:t/>
            </a:r>
            <a:br>
              <a:rPr lang="en-US" altLang="zh-TW" sz="2000" b="1" u="none" dirty="0" smtClean="0">
                <a:solidFill>
                  <a:schemeClr val="accent2">
                    <a:lumMod val="50000"/>
                  </a:schemeClr>
                </a:solidFill>
                <a:latin typeface="+mn-ea"/>
                <a:ea typeface="+mn-ea"/>
              </a:rPr>
            </a:br>
            <a:r>
              <a:rPr lang="zh-TW" altLang="en-US" sz="2000" b="1" u="none" dirty="0" smtClean="0">
                <a:solidFill>
                  <a:schemeClr val="accent2">
                    <a:lumMod val="50000"/>
                  </a:schemeClr>
                </a:solidFill>
                <a:latin typeface="+mn-ea"/>
                <a:ea typeface="+mn-ea"/>
              </a:rPr>
              <a:t>關</a:t>
            </a:r>
            <a:r>
              <a:rPr lang="zh-TW" altLang="en-US" sz="2000" b="1" u="none" dirty="0">
                <a:solidFill>
                  <a:schemeClr val="accent2">
                    <a:lumMod val="50000"/>
                  </a:schemeClr>
                </a:solidFill>
                <a:latin typeface="+mn-ea"/>
                <a:ea typeface="+mn-ea"/>
              </a:rPr>
              <a:t>資訊</a:t>
            </a:r>
          </a:p>
        </p:txBody>
      </p:sp>
      <p:sp>
        <p:nvSpPr>
          <p:cNvPr id="12" name="文字方塊 11"/>
          <p:cNvSpPr txBox="1"/>
          <p:nvPr/>
        </p:nvSpPr>
        <p:spPr>
          <a:xfrm>
            <a:off x="3775230" y="4565640"/>
            <a:ext cx="800219" cy="160236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TW" altLang="en-US" sz="2000" b="1" u="none" dirty="0" smtClean="0">
                <a:solidFill>
                  <a:schemeClr val="accent2">
                    <a:lumMod val="50000"/>
                  </a:schemeClr>
                </a:solidFill>
                <a:latin typeface="+mn-ea"/>
                <a:ea typeface="+mn-ea"/>
              </a:rPr>
              <a:t>各</a:t>
            </a:r>
            <a:r>
              <a:rPr lang="zh-TW" altLang="en-US" sz="2000" b="1" u="none" dirty="0">
                <a:solidFill>
                  <a:schemeClr val="accent2">
                    <a:lumMod val="50000"/>
                  </a:schemeClr>
                </a:solidFill>
                <a:latin typeface="+mn-ea"/>
                <a:ea typeface="+mn-ea"/>
              </a:rPr>
              <a:t>機組發</a:t>
            </a:r>
            <a:r>
              <a:rPr lang="zh-TW" altLang="en-US" sz="2000" b="1" u="none" dirty="0" smtClean="0">
                <a:solidFill>
                  <a:schemeClr val="accent2">
                    <a:lumMod val="50000"/>
                  </a:schemeClr>
                </a:solidFill>
                <a:latin typeface="+mn-ea"/>
                <a:ea typeface="+mn-ea"/>
              </a:rPr>
              <a:t>電量</a:t>
            </a:r>
            <a:r>
              <a:rPr lang="en-US" altLang="zh-TW" sz="2000" b="1" u="none" dirty="0" smtClean="0">
                <a:solidFill>
                  <a:schemeClr val="accent2">
                    <a:lumMod val="50000"/>
                  </a:schemeClr>
                </a:solidFill>
                <a:latin typeface="+mn-ea"/>
                <a:ea typeface="+mn-ea"/>
              </a:rPr>
              <a:t/>
            </a:r>
            <a:br>
              <a:rPr lang="en-US" altLang="zh-TW" sz="2000" b="1" u="none" dirty="0" smtClean="0">
                <a:solidFill>
                  <a:schemeClr val="accent2">
                    <a:lumMod val="50000"/>
                  </a:schemeClr>
                </a:solidFill>
                <a:latin typeface="+mn-ea"/>
                <a:ea typeface="+mn-ea"/>
              </a:rPr>
            </a:br>
            <a:r>
              <a:rPr lang="zh-TW" altLang="en-US" sz="2000" b="1" u="none" dirty="0" smtClean="0">
                <a:solidFill>
                  <a:schemeClr val="accent2">
                    <a:lumMod val="50000"/>
                  </a:schemeClr>
                </a:solidFill>
                <a:latin typeface="+mn-ea"/>
                <a:ea typeface="+mn-ea"/>
              </a:rPr>
              <a:t>即時</a:t>
            </a:r>
            <a:r>
              <a:rPr lang="zh-TW" altLang="en-US" sz="2000" b="1" u="none" dirty="0">
                <a:solidFill>
                  <a:schemeClr val="accent2">
                    <a:lumMod val="50000"/>
                  </a:schemeClr>
                </a:solidFill>
                <a:latin typeface="+mn-ea"/>
                <a:ea typeface="+mn-ea"/>
              </a:rPr>
              <a:t>資訊</a:t>
            </a:r>
          </a:p>
        </p:txBody>
      </p:sp>
      <p:sp>
        <p:nvSpPr>
          <p:cNvPr id="13" name="文字方塊 12"/>
          <p:cNvSpPr txBox="1"/>
          <p:nvPr/>
        </p:nvSpPr>
        <p:spPr>
          <a:xfrm>
            <a:off x="4645490" y="4565640"/>
            <a:ext cx="800219" cy="185884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TW" altLang="en-US" sz="2000" b="1" u="none" dirty="0">
                <a:solidFill>
                  <a:schemeClr val="accent2">
                    <a:lumMod val="50000"/>
                  </a:schemeClr>
                </a:solidFill>
                <a:latin typeface="+mn-ea"/>
                <a:ea typeface="+mn-ea"/>
              </a:rPr>
              <a:t>鄉鎮市</a:t>
            </a:r>
            <a:r>
              <a:rPr lang="en-US" altLang="zh-TW" sz="2000" b="1" u="none" dirty="0">
                <a:solidFill>
                  <a:schemeClr val="accent2">
                    <a:lumMod val="50000"/>
                  </a:schemeClr>
                </a:solidFill>
                <a:latin typeface="+mn-ea"/>
                <a:ea typeface="+mn-ea"/>
              </a:rPr>
              <a:t>(</a:t>
            </a:r>
            <a:r>
              <a:rPr lang="zh-TW" altLang="en-US" sz="2000" b="1" u="none" dirty="0">
                <a:solidFill>
                  <a:schemeClr val="accent2">
                    <a:lumMod val="50000"/>
                  </a:schemeClr>
                </a:solidFill>
                <a:latin typeface="+mn-ea"/>
                <a:ea typeface="+mn-ea"/>
              </a:rPr>
              <a:t>郵遞區</a:t>
            </a:r>
            <a:r>
              <a:rPr lang="en-US" altLang="zh-TW" sz="2000" b="1" u="none" dirty="0" smtClean="0">
                <a:solidFill>
                  <a:schemeClr val="accent2">
                    <a:lumMod val="50000"/>
                  </a:schemeClr>
                </a:solidFill>
                <a:latin typeface="+mn-ea"/>
                <a:ea typeface="+mn-ea"/>
              </a:rPr>
              <a:t>)</a:t>
            </a:r>
            <a:br>
              <a:rPr lang="en-US" altLang="zh-TW" sz="2000" b="1" u="none" dirty="0" smtClean="0">
                <a:solidFill>
                  <a:schemeClr val="accent2">
                    <a:lumMod val="50000"/>
                  </a:schemeClr>
                </a:solidFill>
                <a:latin typeface="+mn-ea"/>
                <a:ea typeface="+mn-ea"/>
              </a:rPr>
            </a:br>
            <a:r>
              <a:rPr lang="zh-TW" altLang="en-US" sz="2000" b="1" u="none" dirty="0" smtClean="0">
                <a:solidFill>
                  <a:schemeClr val="accent2">
                    <a:lumMod val="50000"/>
                  </a:schemeClr>
                </a:solidFill>
                <a:latin typeface="+mn-ea"/>
                <a:ea typeface="+mn-ea"/>
              </a:rPr>
              <a:t>別</a:t>
            </a:r>
            <a:r>
              <a:rPr lang="zh-TW" altLang="en-US" sz="2000" b="1" u="none" dirty="0">
                <a:solidFill>
                  <a:schemeClr val="accent2">
                    <a:lumMod val="50000"/>
                  </a:schemeClr>
                </a:solidFill>
                <a:latin typeface="+mn-ea"/>
                <a:ea typeface="+mn-ea"/>
              </a:rPr>
              <a:t>用電統計</a:t>
            </a:r>
            <a:r>
              <a:rPr lang="zh-TW" altLang="en-US" sz="2000" b="1" u="none" dirty="0" smtClean="0">
                <a:solidFill>
                  <a:schemeClr val="accent2">
                    <a:lumMod val="50000"/>
                  </a:schemeClr>
                </a:solidFill>
                <a:latin typeface="+mn-ea"/>
                <a:ea typeface="+mn-ea"/>
              </a:rPr>
              <a:t>資料</a:t>
            </a:r>
            <a:endParaRPr lang="zh-TW" altLang="en-US" sz="2000" b="1" u="none" dirty="0">
              <a:solidFill>
                <a:schemeClr val="accent2">
                  <a:lumMod val="50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14" name="文字方塊 13"/>
          <p:cNvSpPr txBox="1"/>
          <p:nvPr/>
        </p:nvSpPr>
        <p:spPr>
          <a:xfrm>
            <a:off x="5515750" y="4565640"/>
            <a:ext cx="800219" cy="185403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TW" altLang="en-US" sz="2000" b="1" u="none" dirty="0">
                <a:solidFill>
                  <a:schemeClr val="accent2">
                    <a:lumMod val="50000"/>
                  </a:schemeClr>
                </a:solidFill>
                <a:latin typeface="+mn-ea"/>
                <a:ea typeface="+mn-ea"/>
              </a:rPr>
              <a:t>水火力發電廠</a:t>
            </a:r>
            <a:r>
              <a:rPr lang="zh-TW" altLang="en-US" sz="2000" b="1" u="none" dirty="0" smtClean="0">
                <a:solidFill>
                  <a:schemeClr val="accent2">
                    <a:lumMod val="50000"/>
                  </a:schemeClr>
                </a:solidFill>
                <a:latin typeface="+mn-ea"/>
                <a:ea typeface="+mn-ea"/>
              </a:rPr>
              <a:t>位</a:t>
            </a:r>
            <a:r>
              <a:rPr lang="en-US" altLang="zh-TW" sz="2000" b="1" u="none" dirty="0" smtClean="0">
                <a:solidFill>
                  <a:schemeClr val="accent2">
                    <a:lumMod val="50000"/>
                  </a:schemeClr>
                </a:solidFill>
                <a:latin typeface="+mn-ea"/>
                <a:ea typeface="+mn-ea"/>
              </a:rPr>
              <a:t/>
            </a:r>
            <a:br>
              <a:rPr lang="en-US" altLang="zh-TW" sz="2000" b="1" u="none" dirty="0" smtClean="0">
                <a:solidFill>
                  <a:schemeClr val="accent2">
                    <a:lumMod val="50000"/>
                  </a:schemeClr>
                </a:solidFill>
                <a:latin typeface="+mn-ea"/>
                <a:ea typeface="+mn-ea"/>
              </a:rPr>
            </a:br>
            <a:r>
              <a:rPr lang="zh-TW" altLang="en-US" sz="2000" b="1" u="none" dirty="0" smtClean="0">
                <a:solidFill>
                  <a:schemeClr val="accent2">
                    <a:lumMod val="50000"/>
                  </a:schemeClr>
                </a:solidFill>
                <a:latin typeface="+mn-ea"/>
                <a:ea typeface="+mn-ea"/>
              </a:rPr>
              <a:t>置及</a:t>
            </a:r>
            <a:r>
              <a:rPr lang="zh-TW" altLang="en-US" sz="2000" b="1" u="none" dirty="0">
                <a:solidFill>
                  <a:schemeClr val="accent2">
                    <a:lumMod val="50000"/>
                  </a:schemeClr>
                </a:solidFill>
                <a:latin typeface="+mn-ea"/>
                <a:ea typeface="+mn-ea"/>
              </a:rPr>
              <a:t>機組設備</a:t>
            </a:r>
          </a:p>
        </p:txBody>
      </p:sp>
      <p:sp>
        <p:nvSpPr>
          <p:cNvPr id="15" name="文字方塊 14"/>
          <p:cNvSpPr txBox="1"/>
          <p:nvPr/>
        </p:nvSpPr>
        <p:spPr>
          <a:xfrm>
            <a:off x="6313021" y="4565640"/>
            <a:ext cx="800219" cy="160236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TW" altLang="en-US" sz="2000" b="1" u="none" dirty="0">
                <a:solidFill>
                  <a:schemeClr val="accent2">
                    <a:lumMod val="50000"/>
                  </a:schemeClr>
                </a:solidFill>
                <a:latin typeface="+mn-ea"/>
                <a:ea typeface="+mn-ea"/>
              </a:rPr>
              <a:t>過去電力</a:t>
            </a:r>
            <a:r>
              <a:rPr lang="zh-TW" altLang="en-US" sz="2000" b="1" u="none" dirty="0" smtClean="0">
                <a:solidFill>
                  <a:schemeClr val="accent2">
                    <a:lumMod val="50000"/>
                  </a:schemeClr>
                </a:solidFill>
                <a:latin typeface="+mn-ea"/>
                <a:ea typeface="+mn-ea"/>
              </a:rPr>
              <a:t>供需</a:t>
            </a:r>
            <a:r>
              <a:rPr lang="en-US" altLang="zh-TW" sz="2000" b="1" u="none" dirty="0" smtClean="0">
                <a:solidFill>
                  <a:schemeClr val="accent2">
                    <a:lumMod val="50000"/>
                  </a:schemeClr>
                </a:solidFill>
                <a:latin typeface="+mn-ea"/>
                <a:ea typeface="+mn-ea"/>
              </a:rPr>
              <a:t/>
            </a:r>
            <a:br>
              <a:rPr lang="en-US" altLang="zh-TW" sz="2000" b="1" u="none" dirty="0" smtClean="0">
                <a:solidFill>
                  <a:schemeClr val="accent2">
                    <a:lumMod val="50000"/>
                  </a:schemeClr>
                </a:solidFill>
                <a:latin typeface="+mn-ea"/>
                <a:ea typeface="+mn-ea"/>
              </a:rPr>
            </a:br>
            <a:r>
              <a:rPr lang="zh-TW" altLang="en-US" sz="2000" b="1" u="none" dirty="0" smtClean="0">
                <a:solidFill>
                  <a:schemeClr val="accent2">
                    <a:lumMod val="50000"/>
                  </a:schemeClr>
                </a:solidFill>
                <a:latin typeface="+mn-ea"/>
                <a:ea typeface="+mn-ea"/>
              </a:rPr>
              <a:t>資訊</a:t>
            </a:r>
            <a:endParaRPr lang="zh-TW" altLang="en-US" sz="2000" b="1" u="none" dirty="0">
              <a:solidFill>
                <a:schemeClr val="accent2">
                  <a:lumMod val="50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16" name="文字方塊 15"/>
          <p:cNvSpPr txBox="1"/>
          <p:nvPr/>
        </p:nvSpPr>
        <p:spPr>
          <a:xfrm>
            <a:off x="7256275" y="4565640"/>
            <a:ext cx="492443" cy="109901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TW" altLang="en-US" sz="2000" b="1" u="none" dirty="0">
                <a:solidFill>
                  <a:schemeClr val="accent2">
                    <a:lumMod val="50000"/>
                  </a:schemeClr>
                </a:solidFill>
                <a:latin typeface="+mn-ea"/>
                <a:ea typeface="+mn-ea"/>
              </a:rPr>
              <a:t>電價成本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內容版面配置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43638851"/>
              </p:ext>
            </p:extLst>
          </p:nvPr>
        </p:nvGraphicFramePr>
        <p:xfrm>
          <a:off x="3533015" y="515908"/>
          <a:ext cx="5757945" cy="51813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ectangle 2"/>
          <p:cNvSpPr>
            <a:spLocks/>
          </p:cNvSpPr>
          <p:nvPr/>
        </p:nvSpPr>
        <p:spPr bwMode="auto">
          <a:xfrm>
            <a:off x="128464" y="515908"/>
            <a:ext cx="3404551" cy="1224136"/>
          </a:xfrm>
          <a:prstGeom prst="rect">
            <a:avLst/>
          </a:prstGeom>
          <a:solidFill>
            <a:schemeClr val="bg1">
              <a:lumMod val="50000"/>
              <a:alpha val="52157"/>
            </a:schemeClr>
          </a:solidFill>
          <a:ln>
            <a:noFill/>
          </a:ln>
          <a:effectLst>
            <a:reflection blurRad="6350" stA="50000" endA="300" endPos="90000" dir="5400000" sy="-100000" algn="bl" rotWithShape="0"/>
          </a:effectLst>
          <a:scene3d>
            <a:camera prst="perspectiveRight"/>
            <a:lightRig rig="threePt" dir="t"/>
          </a:scene3d>
          <a:extLst/>
        </p:spPr>
        <p:txBody>
          <a:bodyPr lIns="0" tIns="0" rIns="0" bIns="0" anchor="ctr"/>
          <a:lstStyle>
            <a:lvl1pPr>
              <a:defRPr sz="1200">
                <a:solidFill>
                  <a:schemeClr val="tx1"/>
                </a:solidFill>
                <a:latin typeface="Arial" charset="0"/>
              </a:defRPr>
            </a:lvl1pPr>
            <a:lvl2pPr>
              <a:defRPr sz="1200">
                <a:solidFill>
                  <a:schemeClr val="tx1"/>
                </a:solidFill>
                <a:latin typeface="Arial" charset="0"/>
              </a:defRPr>
            </a:lvl2pPr>
            <a:lvl3pPr>
              <a:defRPr sz="1200">
                <a:solidFill>
                  <a:schemeClr val="tx1"/>
                </a:solidFill>
                <a:latin typeface="Arial" charset="0"/>
              </a:defRPr>
            </a:lvl3pPr>
            <a:lvl4pPr>
              <a:defRPr sz="1200">
                <a:solidFill>
                  <a:schemeClr val="tx1"/>
                </a:solidFill>
                <a:latin typeface="Arial" charset="0"/>
              </a:defRPr>
            </a:lvl4pPr>
            <a:lvl5pPr>
              <a:defRPr sz="1200"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TW" altLang="en-US" sz="6000" b="1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  <a:sym typeface="Arial Black" charset="0"/>
              </a:rPr>
              <a:t>報告大綱</a:t>
            </a:r>
          </a:p>
        </p:txBody>
      </p:sp>
      <p:pic>
        <p:nvPicPr>
          <p:cNvPr id="6" name="圖片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6038" y="6248400"/>
            <a:ext cx="1609725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圓角矩形 6"/>
          <p:cNvSpPr/>
          <p:nvPr/>
        </p:nvSpPr>
        <p:spPr>
          <a:xfrm>
            <a:off x="3908884" y="656692"/>
            <a:ext cx="553763" cy="536580"/>
          </a:xfrm>
          <a:prstGeom prst="roundRect">
            <a:avLst>
              <a:gd name="adj" fmla="val 10000"/>
            </a:avLst>
          </a:prstGeom>
          <a:blipFill rotWithShape="1">
            <a:blip r:embed="rId9" cstate="print"/>
            <a:stretch>
              <a:fillRect/>
            </a:stretch>
          </a:blip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3">
            <a:schemeClr val="accent5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8" name="圓角矩形 7"/>
          <p:cNvSpPr/>
          <p:nvPr/>
        </p:nvSpPr>
        <p:spPr>
          <a:xfrm>
            <a:off x="3944888" y="1546546"/>
            <a:ext cx="553763" cy="521723"/>
          </a:xfrm>
          <a:prstGeom prst="roundRect">
            <a:avLst>
              <a:gd name="adj" fmla="val 10000"/>
            </a:avLst>
          </a:prstGeom>
          <a:blipFill rotWithShape="1">
            <a:blip r:embed="rId10" cstate="print"/>
            <a:stretch>
              <a:fillRect/>
            </a:stretch>
          </a:blip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3">
            <a:schemeClr val="accent5">
              <a:tint val="50000"/>
              <a:hueOff val="1311650"/>
              <a:satOff val="-2562"/>
              <a:lumOff val="-2242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66561" name="Picture 1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872168" y="2348880"/>
            <a:ext cx="624188" cy="612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562" name="Picture 2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872880" y="3212976"/>
            <a:ext cx="623372" cy="61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563" name="Picture 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878300" y="4113076"/>
            <a:ext cx="648184" cy="599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564" name="Picture 4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908884" y="4977172"/>
            <a:ext cx="627695" cy="641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投影片編號版面配置區 3"/>
          <p:cNvSpPr>
            <a:spLocks noGrp="1"/>
          </p:cNvSpPr>
          <p:nvPr>
            <p:ph type="sldNum" sz="quarter" idx="11"/>
          </p:nvPr>
        </p:nvSpPr>
        <p:spPr>
          <a:xfrm>
            <a:off x="7437438" y="6381750"/>
            <a:ext cx="2311400" cy="476250"/>
          </a:xfrm>
        </p:spPr>
        <p:txBody>
          <a:bodyPr/>
          <a:lstStyle/>
          <a:p>
            <a:pPr>
              <a:defRPr/>
            </a:pPr>
            <a:fld id="{E338952E-AEDB-44B5-BC94-92E9576A9820}" type="slidenum">
              <a:rPr lang="zh-TW" altLang="en-US" smtClean="0"/>
              <a:pPr>
                <a:defRPr/>
              </a:pPr>
              <a:t>2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2561882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圖片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6038" y="6248400"/>
            <a:ext cx="1609725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投影片編號版面配置區 3"/>
          <p:cNvSpPr>
            <a:spLocks noGrp="1"/>
          </p:cNvSpPr>
          <p:nvPr>
            <p:ph type="sldNum" sz="quarter" idx="11"/>
          </p:nvPr>
        </p:nvSpPr>
        <p:spPr>
          <a:xfrm>
            <a:off x="7437438" y="6381750"/>
            <a:ext cx="2311400" cy="476250"/>
          </a:xfrm>
        </p:spPr>
        <p:txBody>
          <a:bodyPr/>
          <a:lstStyle/>
          <a:p>
            <a:pPr>
              <a:defRPr/>
            </a:pPr>
            <a:fld id="{E338952E-AEDB-44B5-BC94-92E9576A9820}" type="slidenum">
              <a:rPr lang="zh-TW" altLang="en-US" smtClean="0"/>
              <a:pPr>
                <a:defRPr/>
              </a:pPr>
              <a:t>20</a:t>
            </a:fld>
            <a:endParaRPr lang="en-US" altLang="zh-TW" dirty="0"/>
          </a:p>
        </p:txBody>
      </p:sp>
      <p:sp>
        <p:nvSpPr>
          <p:cNvPr id="9" name="標題 1"/>
          <p:cNvSpPr txBox="1">
            <a:spLocks/>
          </p:cNvSpPr>
          <p:nvPr/>
        </p:nvSpPr>
        <p:spPr bwMode="auto">
          <a:xfrm>
            <a:off x="0" y="91715"/>
            <a:ext cx="9906000" cy="997025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新細明體" pitchFamily="18" charset="-12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新細明體" pitchFamily="18" charset="-12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新細明體" pitchFamily="18" charset="-12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新細明體" pitchFamily="18" charset="-12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新細明體" pitchFamily="18" charset="-12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新細明體" pitchFamily="18" charset="-12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新細明體" pitchFamily="18" charset="-12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新細明體" pitchFamily="18" charset="-120"/>
              </a:defRPr>
            </a:lvl9pPr>
          </a:lstStyle>
          <a:p>
            <a:pPr lvl="0" algn="l"/>
            <a:r>
              <a:rPr lang="zh-TW" altLang="en-US" sz="3600" b="1" u="none" kern="0" dirty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 </a:t>
            </a:r>
            <a:r>
              <a:rPr lang="zh-TW" altLang="en-US" sz="3600" b="1" u="none" kern="0" dirty="0" smtClean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     </a:t>
            </a:r>
            <a:r>
              <a:rPr lang="zh-TW" altLang="en-US" sz="3600" b="1" u="none" kern="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資料開放現況</a:t>
            </a:r>
            <a:r>
              <a:rPr lang="en-US" altLang="zh-TW" sz="3600" b="1" u="none" kern="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–</a:t>
            </a:r>
            <a:r>
              <a:rPr lang="zh-TW" altLang="en-US" sz="3600" b="1" u="none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開放資料</a:t>
            </a:r>
            <a:r>
              <a:rPr lang="zh-TW" altLang="en-US" sz="3600" b="1" u="none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集</a:t>
            </a:r>
            <a:r>
              <a:rPr lang="zh-TW" altLang="en-US" sz="3600" b="1" u="none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評</a:t>
            </a:r>
            <a:r>
              <a:rPr lang="zh-TW" altLang="en-US" sz="3600" b="1" u="none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等統計</a:t>
            </a:r>
            <a:endParaRPr lang="zh-TW" altLang="en-US" sz="3600" b="1" u="none" kern="0" dirty="0" smtClean="0">
              <a:solidFill>
                <a:schemeClr val="tx1"/>
              </a:solidFill>
            </a:endParaRP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404" y="309341"/>
            <a:ext cx="648184" cy="599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1" name="圖表 10"/>
          <p:cNvGraphicFramePr/>
          <p:nvPr>
            <p:extLst>
              <p:ext uri="{D42A27DB-BD31-4B8C-83A1-F6EECF244321}">
                <p14:modId xmlns:p14="http://schemas.microsoft.com/office/powerpoint/2010/main" val="90660154"/>
              </p:ext>
            </p:extLst>
          </p:nvPr>
        </p:nvGraphicFramePr>
        <p:xfrm>
          <a:off x="452500" y="1160748"/>
          <a:ext cx="3908884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3" name="圖表 12"/>
          <p:cNvGraphicFramePr/>
          <p:nvPr>
            <p:extLst>
              <p:ext uri="{D42A27DB-BD31-4B8C-83A1-F6EECF244321}">
                <p14:modId xmlns:p14="http://schemas.microsoft.com/office/powerpoint/2010/main" val="1313146005"/>
              </p:ext>
            </p:extLst>
          </p:nvPr>
        </p:nvGraphicFramePr>
        <p:xfrm>
          <a:off x="5277036" y="1160748"/>
          <a:ext cx="3998727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5821352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投影片編號版面配置區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9pPr>
          </a:lstStyle>
          <a:p>
            <a:fld id="{1A1E0C54-D179-40AE-8F4D-5A4488B3F946}" type="slidenum">
              <a:rPr lang="zh-TW" altLang="en-US" sz="1400" u="none" smtClean="0">
                <a:solidFill>
                  <a:schemeClr val="tx1"/>
                </a:solidFill>
                <a:latin typeface="Times New Roman" panose="02020603050405020304" pitchFamily="18" charset="0"/>
              </a:rPr>
              <a:pPr/>
              <a:t>21</a:t>
            </a:fld>
            <a:endParaRPr lang="en-US" altLang="zh-TW" sz="1400" u="none" smtClean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5" name="圖片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6038" y="6248400"/>
            <a:ext cx="1609725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標題 1"/>
          <p:cNvSpPr txBox="1">
            <a:spLocks/>
          </p:cNvSpPr>
          <p:nvPr/>
        </p:nvSpPr>
        <p:spPr bwMode="auto">
          <a:xfrm>
            <a:off x="0" y="8620"/>
            <a:ext cx="9906000" cy="997025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新細明體" pitchFamily="18" charset="-12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新細明體" pitchFamily="18" charset="-12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新細明體" pitchFamily="18" charset="-12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新細明體" pitchFamily="18" charset="-12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新細明體" pitchFamily="18" charset="-12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新細明體" pitchFamily="18" charset="-12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新細明體" pitchFamily="18" charset="-12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新細明體" pitchFamily="18" charset="-120"/>
              </a:defRPr>
            </a:lvl9pPr>
          </a:lstStyle>
          <a:p>
            <a:pPr algn="l"/>
            <a:r>
              <a:rPr lang="zh-TW" altLang="en-US" sz="3600" b="1" u="none" kern="0" dirty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 </a:t>
            </a:r>
            <a:r>
              <a:rPr lang="zh-TW" altLang="en-US" sz="3600" b="1" u="none" kern="0" dirty="0" smtClean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     </a:t>
            </a:r>
            <a:r>
              <a:rPr lang="zh-TW" altLang="en-US" sz="3600" b="1" u="none" kern="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資料開放現況</a:t>
            </a:r>
            <a:r>
              <a:rPr lang="en-US" altLang="zh-TW" sz="3600" b="1" u="none" kern="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–104</a:t>
            </a:r>
            <a:r>
              <a:rPr lang="zh-TW" altLang="en-US" sz="3600" b="1" u="none" kern="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年第四季預計開放項目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404" y="226246"/>
            <a:ext cx="648184" cy="599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9423198"/>
              </p:ext>
            </p:extLst>
          </p:nvPr>
        </p:nvGraphicFramePr>
        <p:xfrm>
          <a:off x="683320" y="1098494"/>
          <a:ext cx="8592443" cy="4923708"/>
        </p:xfrm>
        <a:graphic>
          <a:graphicData uri="http://schemas.openxmlformats.org/drawingml/2006/table">
            <a:tbl>
              <a:tblPr firstRow="1" firstCol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{69CF1AB2-1976-4502-BF36-3FF5EA218861}</a:tableStyleId>
              </a:tblPr>
              <a:tblGrid>
                <a:gridCol w="8592443"/>
              </a:tblGrid>
              <a:tr h="41030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400" b="0" dirty="0" smtClean="0">
                          <a:effectLst/>
                        </a:rPr>
                        <a:t>新聞稿</a:t>
                      </a:r>
                      <a:r>
                        <a:rPr lang="en-US" altLang="zh-TW" sz="2400" b="0" dirty="0" smtClean="0">
                          <a:effectLst/>
                        </a:rPr>
                        <a:t>                                                                              </a:t>
                      </a:r>
                      <a:r>
                        <a:rPr lang="zh-TW" altLang="en-US" sz="2400" b="0" dirty="0" smtClean="0">
                          <a:effectLst/>
                        </a:rPr>
                        <a:t>經營績效類</a:t>
                      </a:r>
                      <a:endParaRPr lang="zh-TW" sz="2400" b="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新細明體" panose="02020500000000000000" pitchFamily="18" charset="-120"/>
                      </a:endParaRPr>
                    </a:p>
                  </a:txBody>
                  <a:tcPr marL="16549" marR="16549" marT="0" marB="0" anchor="ctr"/>
                </a:tc>
              </a:tr>
              <a:tr h="41030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400" b="0" dirty="0" smtClean="0">
                          <a:effectLst/>
                        </a:rPr>
                        <a:t>系統今日預估尖峰備轉容量率</a:t>
                      </a:r>
                      <a:r>
                        <a:rPr lang="en-US" altLang="zh-TW" sz="2400" b="0" dirty="0" smtClean="0">
                          <a:effectLst/>
                        </a:rPr>
                        <a:t>                                      </a:t>
                      </a:r>
                      <a:r>
                        <a:rPr lang="zh-TW" altLang="en-US" sz="2400" b="0" dirty="0" smtClean="0">
                          <a:effectLst/>
                        </a:rPr>
                        <a:t>電力供應類</a:t>
                      </a:r>
                      <a:endParaRPr lang="zh-TW" sz="2400" b="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新細明體" panose="02020500000000000000" pitchFamily="18" charset="-120"/>
                      </a:endParaRPr>
                    </a:p>
                  </a:txBody>
                  <a:tcPr marL="16549" marR="16549" marT="0" marB="0" anchor="ctr"/>
                </a:tc>
              </a:tr>
              <a:tr h="41030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sz="2400" b="0" dirty="0" smtClean="0">
                          <a:effectLst/>
                        </a:rPr>
                        <a:t>本年度</a:t>
                      </a:r>
                      <a:r>
                        <a:rPr lang="zh-TW" sz="2400" b="0" dirty="0">
                          <a:effectLst/>
                        </a:rPr>
                        <a:t>每日尖峰備轉容量</a:t>
                      </a:r>
                      <a:r>
                        <a:rPr lang="zh-TW" sz="2400" b="0" dirty="0" smtClean="0">
                          <a:effectLst/>
                        </a:rPr>
                        <a:t>率</a:t>
                      </a:r>
                      <a:r>
                        <a:rPr lang="zh-TW" altLang="en-US" sz="2400" b="0" dirty="0" smtClean="0">
                          <a:effectLst/>
                        </a:rPr>
                        <a:t>                                          電力供應類</a:t>
                      </a:r>
                      <a:endParaRPr lang="zh-TW" sz="2400" b="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新細明體" panose="02020500000000000000" pitchFamily="18" charset="-120"/>
                      </a:endParaRPr>
                    </a:p>
                  </a:txBody>
                  <a:tcPr marL="16549" marR="16549" marT="0" marB="0" anchor="ctr"/>
                </a:tc>
              </a:tr>
              <a:tr h="41030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400" b="0" dirty="0" smtClean="0">
                          <a:effectLst/>
                        </a:rPr>
                        <a:t>去年</a:t>
                      </a:r>
                      <a:r>
                        <a:rPr lang="zh-TW" sz="2400" b="0" dirty="0">
                          <a:effectLst/>
                        </a:rPr>
                        <a:t>度每日尖峰備轉容量</a:t>
                      </a:r>
                      <a:r>
                        <a:rPr lang="zh-TW" sz="2400" b="0" dirty="0" smtClean="0">
                          <a:effectLst/>
                        </a:rPr>
                        <a:t>率</a:t>
                      </a:r>
                      <a:r>
                        <a:rPr lang="en-US" altLang="zh-TW" sz="2400" b="0" dirty="0" smtClean="0">
                          <a:effectLst/>
                        </a:rPr>
                        <a:t>                                          </a:t>
                      </a:r>
                      <a:r>
                        <a:rPr lang="zh-TW" altLang="en-US" sz="2400" b="0" dirty="0" smtClean="0">
                          <a:effectLst/>
                        </a:rPr>
                        <a:t>電力供應類</a:t>
                      </a:r>
                      <a:endParaRPr lang="zh-TW" sz="2400" b="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新細明體" panose="02020500000000000000" pitchFamily="18" charset="-120"/>
                      </a:endParaRPr>
                    </a:p>
                  </a:txBody>
                  <a:tcPr marL="16549" marR="16549" marT="0" marB="0" anchor="ctr"/>
                </a:tc>
              </a:tr>
              <a:tr h="41030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400" b="0" dirty="0" smtClean="0">
                          <a:effectLst/>
                        </a:rPr>
                        <a:t>配</a:t>
                      </a:r>
                      <a:r>
                        <a:rPr lang="zh-TW" sz="2400" b="0" dirty="0">
                          <a:effectLst/>
                        </a:rPr>
                        <a:t>電線路地下化規劃</a:t>
                      </a:r>
                      <a:r>
                        <a:rPr lang="zh-TW" sz="2400" b="0" dirty="0" smtClean="0">
                          <a:effectLst/>
                        </a:rPr>
                        <a:t>原則</a:t>
                      </a:r>
                      <a:r>
                        <a:rPr lang="en-US" altLang="zh-TW" sz="2400" b="0" dirty="0" smtClean="0">
                          <a:effectLst/>
                        </a:rPr>
                        <a:t>                                              </a:t>
                      </a:r>
                      <a:r>
                        <a:rPr lang="zh-TW" altLang="en-US" sz="2400" b="0" dirty="0" smtClean="0">
                          <a:effectLst/>
                        </a:rPr>
                        <a:t>電力供應類</a:t>
                      </a:r>
                      <a:endParaRPr lang="zh-TW" sz="2400" b="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新細明體" panose="02020500000000000000" pitchFamily="18" charset="-120"/>
                      </a:endParaRPr>
                    </a:p>
                  </a:txBody>
                  <a:tcPr marL="16549" marR="16549" marT="0" marB="0" anchor="ctr"/>
                </a:tc>
              </a:tr>
              <a:tr h="41030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400" b="0" dirty="0" smtClean="0">
                          <a:effectLst/>
                        </a:rPr>
                        <a:t>計畫</a:t>
                      </a:r>
                      <a:r>
                        <a:rPr lang="zh-TW" sz="2400" b="0" dirty="0">
                          <a:effectLst/>
                        </a:rPr>
                        <a:t>性工作停電</a:t>
                      </a:r>
                      <a:r>
                        <a:rPr lang="zh-TW" sz="2400" b="0" dirty="0" smtClean="0">
                          <a:effectLst/>
                        </a:rPr>
                        <a:t>資料</a:t>
                      </a:r>
                      <a:r>
                        <a:rPr lang="en-US" altLang="zh-TW" sz="2400" b="0" dirty="0" smtClean="0">
                          <a:effectLst/>
                        </a:rPr>
                        <a:t>                                                      </a:t>
                      </a:r>
                      <a:r>
                        <a:rPr lang="zh-TW" altLang="en-US" sz="2400" b="0" dirty="0" smtClean="0">
                          <a:effectLst/>
                        </a:rPr>
                        <a:t>用戶服務類</a:t>
                      </a:r>
                      <a:r>
                        <a:rPr lang="en-US" altLang="zh-TW" sz="2400" b="0" dirty="0" smtClean="0">
                          <a:effectLst/>
                        </a:rPr>
                        <a:t>                                                     </a:t>
                      </a:r>
                      <a:endParaRPr lang="zh-TW" sz="2400" b="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新細明體" panose="02020500000000000000" pitchFamily="18" charset="-120"/>
                      </a:endParaRPr>
                    </a:p>
                  </a:txBody>
                  <a:tcPr marL="16549" marR="16549" marT="0" marB="0" anchor="ctr"/>
                </a:tc>
              </a:tr>
              <a:tr h="41030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400" b="0" dirty="0" smtClean="0">
                          <a:effectLst/>
                        </a:rPr>
                        <a:t>配</a:t>
                      </a:r>
                      <a:r>
                        <a:rPr lang="zh-TW" sz="2400" b="0" dirty="0">
                          <a:effectLst/>
                        </a:rPr>
                        <a:t>電工程承攬商工安</a:t>
                      </a:r>
                      <a:r>
                        <a:rPr lang="zh-TW" sz="2400" b="0" dirty="0" smtClean="0">
                          <a:effectLst/>
                        </a:rPr>
                        <a:t>罰款</a:t>
                      </a:r>
                      <a:r>
                        <a:rPr lang="en-US" altLang="zh-TW" sz="2400" b="0" dirty="0" smtClean="0">
                          <a:effectLst/>
                        </a:rPr>
                        <a:t>                                              </a:t>
                      </a:r>
                      <a:r>
                        <a:rPr lang="zh-TW" altLang="en-US" sz="2400" b="0" dirty="0" smtClean="0">
                          <a:effectLst/>
                        </a:rPr>
                        <a:t>用戶服務類</a:t>
                      </a:r>
                      <a:endParaRPr lang="zh-TW" sz="2400" b="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新細明體" panose="02020500000000000000" pitchFamily="18" charset="-120"/>
                      </a:endParaRPr>
                    </a:p>
                  </a:txBody>
                  <a:tcPr marL="16549" marR="16549" marT="0" marB="0" anchor="ctr"/>
                </a:tc>
              </a:tr>
              <a:tr h="41030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400" b="0" dirty="0" smtClean="0">
                          <a:effectLst/>
                        </a:rPr>
                        <a:t>電源</a:t>
                      </a:r>
                      <a:r>
                        <a:rPr lang="zh-TW" sz="2400" b="0" dirty="0">
                          <a:effectLst/>
                        </a:rPr>
                        <a:t>開發</a:t>
                      </a:r>
                      <a:r>
                        <a:rPr lang="zh-TW" sz="2400" b="0" dirty="0" smtClean="0">
                          <a:effectLst/>
                        </a:rPr>
                        <a:t>規劃</a:t>
                      </a:r>
                      <a:r>
                        <a:rPr lang="en-US" altLang="zh-TW" sz="2400" b="0" dirty="0" smtClean="0">
                          <a:effectLst/>
                        </a:rPr>
                        <a:t>                                                                  </a:t>
                      </a:r>
                      <a:r>
                        <a:rPr lang="zh-TW" altLang="en-US" sz="2400" b="0" dirty="0" smtClean="0">
                          <a:effectLst/>
                        </a:rPr>
                        <a:t>電力供應類</a:t>
                      </a:r>
                      <a:endParaRPr lang="zh-TW" sz="2400" b="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新細明體" panose="02020500000000000000" pitchFamily="18" charset="-120"/>
                      </a:endParaRPr>
                    </a:p>
                  </a:txBody>
                  <a:tcPr marL="16549" marR="16549" marT="0" marB="0" anchor="ctr"/>
                </a:tc>
              </a:tr>
              <a:tr h="41030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400" b="0" dirty="0" smtClean="0">
                          <a:effectLst/>
                        </a:rPr>
                        <a:t>路</a:t>
                      </a:r>
                      <a:r>
                        <a:rPr lang="zh-TW" sz="2400" b="0" dirty="0">
                          <a:effectLst/>
                        </a:rPr>
                        <a:t>平</a:t>
                      </a:r>
                      <a:r>
                        <a:rPr lang="zh-TW" sz="2400" b="0" dirty="0" smtClean="0">
                          <a:effectLst/>
                        </a:rPr>
                        <a:t>專區</a:t>
                      </a:r>
                      <a:r>
                        <a:rPr lang="en-US" altLang="zh-TW" sz="2400" b="0" dirty="0" smtClean="0">
                          <a:effectLst/>
                        </a:rPr>
                        <a:t>                                                                          </a:t>
                      </a:r>
                      <a:r>
                        <a:rPr lang="zh-TW" altLang="en-US" sz="2400" b="0" dirty="0" smtClean="0">
                          <a:effectLst/>
                        </a:rPr>
                        <a:t>用戶服務類</a:t>
                      </a:r>
                      <a:endParaRPr lang="zh-TW" sz="2400" b="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新細明體" panose="02020500000000000000" pitchFamily="18" charset="-120"/>
                      </a:endParaRPr>
                    </a:p>
                  </a:txBody>
                  <a:tcPr marL="16549" marR="16549" marT="0" marB="0" anchor="ctr"/>
                </a:tc>
              </a:tr>
              <a:tr h="41030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400" b="0" dirty="0" smtClean="0">
                          <a:effectLst/>
                        </a:rPr>
                        <a:t>落</a:t>
                      </a:r>
                      <a:r>
                        <a:rPr lang="zh-TW" sz="2400" b="0" dirty="0">
                          <a:effectLst/>
                        </a:rPr>
                        <a:t>雷即時</a:t>
                      </a:r>
                      <a:r>
                        <a:rPr lang="zh-TW" sz="2400" b="0" dirty="0" smtClean="0">
                          <a:effectLst/>
                        </a:rPr>
                        <a:t>資料</a:t>
                      </a:r>
                      <a:r>
                        <a:rPr lang="en-US" altLang="zh-TW" sz="2400" b="0" dirty="0" smtClean="0">
                          <a:effectLst/>
                        </a:rPr>
                        <a:t>                                                                  </a:t>
                      </a:r>
                      <a:r>
                        <a:rPr lang="zh-TW" altLang="en-US" sz="2400" b="0" dirty="0" smtClean="0">
                          <a:effectLst/>
                        </a:rPr>
                        <a:t>研究發展類</a:t>
                      </a:r>
                      <a:endParaRPr lang="zh-TW" sz="2400" b="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新細明體" panose="02020500000000000000" pitchFamily="18" charset="-120"/>
                      </a:endParaRPr>
                    </a:p>
                  </a:txBody>
                  <a:tcPr marL="16549" marR="16549" marT="0" marB="0" anchor="ctr"/>
                </a:tc>
              </a:tr>
              <a:tr h="41030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400" b="0" dirty="0" smtClean="0">
                          <a:effectLst/>
                        </a:rPr>
                        <a:t>台電</a:t>
                      </a:r>
                      <a:r>
                        <a:rPr lang="zh-TW" sz="2400" b="0" dirty="0">
                          <a:effectLst/>
                        </a:rPr>
                        <a:t>委託調查研究</a:t>
                      </a:r>
                      <a:r>
                        <a:rPr lang="zh-TW" sz="2400" b="0" dirty="0" smtClean="0">
                          <a:effectLst/>
                        </a:rPr>
                        <a:t>案</a:t>
                      </a:r>
                      <a:r>
                        <a:rPr lang="en-US" altLang="zh-TW" sz="2400" b="0" dirty="0" smtClean="0">
                          <a:effectLst/>
                        </a:rPr>
                        <a:t>                                                      </a:t>
                      </a:r>
                      <a:r>
                        <a:rPr lang="zh-TW" altLang="en-US" sz="2400" b="0" dirty="0" smtClean="0">
                          <a:effectLst/>
                        </a:rPr>
                        <a:t>研究發展類</a:t>
                      </a:r>
                      <a:endParaRPr lang="zh-TW" sz="2400" b="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新細明體" panose="02020500000000000000" pitchFamily="18" charset="-120"/>
                      </a:endParaRPr>
                    </a:p>
                  </a:txBody>
                  <a:tcPr marL="16549" marR="16549" marT="0" marB="0" anchor="ctr"/>
                </a:tc>
              </a:tr>
              <a:tr h="41030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400" b="0" u="none" dirty="0" smtClean="0">
                          <a:effectLst/>
                          <a:latin typeface="+mn-ea"/>
                        </a:rPr>
                        <a:t>每月行業別用電統計資料                      </a:t>
                      </a:r>
                      <a:r>
                        <a:rPr lang="zh-TW" altLang="en-US" sz="2400" b="0" u="none" baseline="0" dirty="0" smtClean="0">
                          <a:effectLst/>
                          <a:latin typeface="+mn-ea"/>
                        </a:rPr>
                        <a:t> 用戶服務類</a:t>
                      </a:r>
                      <a:endParaRPr lang="zh-TW" sz="2400" b="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新細明體" panose="02020500000000000000" pitchFamily="18" charset="-120"/>
                      </a:endParaRPr>
                    </a:p>
                  </a:txBody>
                  <a:tcPr marL="16549" marR="16549" marT="0" marB="0" anchor="ctr"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338952E-AEDB-44B5-BC94-92E9576A9820}" type="slidenum">
              <a:rPr lang="zh-TW" altLang="en-US" smtClean="0"/>
              <a:pPr>
                <a:defRPr/>
              </a:pPr>
              <a:t>22</a:t>
            </a:fld>
            <a:endParaRPr lang="en-US" altLang="zh-TW"/>
          </a:p>
        </p:txBody>
      </p:sp>
      <p:sp>
        <p:nvSpPr>
          <p:cNvPr id="6" name="標題 1"/>
          <p:cNvSpPr txBox="1">
            <a:spLocks/>
          </p:cNvSpPr>
          <p:nvPr/>
        </p:nvSpPr>
        <p:spPr bwMode="auto">
          <a:xfrm>
            <a:off x="0" y="8620"/>
            <a:ext cx="9906000" cy="1143000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kumimoji="1" lang="zh-TW" altLang="en-US" sz="4400" b="1" u="none" kern="0" dirty="0" smtClean="0">
                <a:solidFill>
                  <a:schemeClr val="tx2"/>
                </a:solidFill>
                <a:latin typeface="+mn-ea"/>
                <a:ea typeface="+mn-ea"/>
                <a:cs typeface="+mj-cs"/>
              </a:rPr>
              <a:t>   未來推動計畫</a:t>
            </a:r>
            <a:endParaRPr kumimoji="1" lang="zh-TW" altLang="en-US" sz="4400" b="1" u="none" kern="0" dirty="0">
              <a:solidFill>
                <a:schemeClr val="tx2"/>
              </a:solidFill>
              <a:latin typeface="+mn-ea"/>
              <a:ea typeface="+mn-ea"/>
              <a:cs typeface="+mj-cs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464" y="224644"/>
            <a:ext cx="627695" cy="641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圖片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6038" y="6248400"/>
            <a:ext cx="1609725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9" name="資料庫圖表 8"/>
          <p:cNvGraphicFramePr/>
          <p:nvPr/>
        </p:nvGraphicFramePr>
        <p:xfrm>
          <a:off x="1755965" y="1210370"/>
          <a:ext cx="6869443" cy="48829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4538415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1097" y="1121139"/>
            <a:ext cx="7149666" cy="360067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40966" name="橢圓 5"/>
          <p:cNvSpPr>
            <a:spLocks noChangeArrowheads="1"/>
          </p:cNvSpPr>
          <p:nvPr/>
        </p:nvSpPr>
        <p:spPr bwMode="auto">
          <a:xfrm>
            <a:off x="410084" y="1388926"/>
            <a:ext cx="2736850" cy="1008062"/>
          </a:xfrm>
          <a:prstGeom prst="ellipse">
            <a:avLst/>
          </a:prstGeom>
          <a:noFill/>
          <a:ln w="34925" algn="ctr">
            <a:solidFill>
              <a:srgbClr val="FF000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9pPr>
          </a:lstStyle>
          <a:p>
            <a:pPr algn="ctr"/>
            <a:endParaRPr lang="zh-TW" altLang="en-US"/>
          </a:p>
        </p:txBody>
      </p:sp>
      <p:sp>
        <p:nvSpPr>
          <p:cNvPr id="10" name="標題 1"/>
          <p:cNvSpPr txBox="1">
            <a:spLocks/>
          </p:cNvSpPr>
          <p:nvPr/>
        </p:nvSpPr>
        <p:spPr bwMode="auto">
          <a:xfrm>
            <a:off x="-3938" y="8620"/>
            <a:ext cx="9906000" cy="1143000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kumimoji="1" lang="zh-TW" altLang="en-US" sz="4000" b="1" u="none" kern="0" dirty="0" smtClean="0">
                <a:solidFill>
                  <a:schemeClr val="tx2"/>
                </a:solidFill>
                <a:latin typeface="+mn-ea"/>
                <a:ea typeface="+mn-ea"/>
                <a:cs typeface="+mj-cs"/>
              </a:rPr>
              <a:t>   </a:t>
            </a:r>
            <a:r>
              <a:rPr kumimoji="1" lang="zh-TW" altLang="en-US" sz="3600" b="1" u="none" kern="0" dirty="0" smtClean="0">
                <a:solidFill>
                  <a:schemeClr val="tx2"/>
                </a:solidFill>
                <a:latin typeface="+mn-ea"/>
                <a:ea typeface="+mn-ea"/>
                <a:cs typeface="+mj-cs"/>
              </a:rPr>
              <a:t>未來推動計畫</a:t>
            </a:r>
            <a:r>
              <a:rPr kumimoji="1" lang="en-US" altLang="zh-TW" sz="3600" b="1" u="none" kern="0" dirty="0" smtClean="0">
                <a:solidFill>
                  <a:schemeClr val="tx2"/>
                </a:solidFill>
                <a:latin typeface="Arial monospaced for SAP" panose="020B0609020202030204" pitchFamily="49" charset="0"/>
                <a:ea typeface="+mn-ea"/>
                <a:cs typeface="+mj-cs"/>
              </a:rPr>
              <a:t>–</a:t>
            </a:r>
            <a:r>
              <a:rPr lang="zh-TW" altLang="en-US" sz="3600" b="1" u="none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發</a:t>
            </a:r>
            <a:r>
              <a:rPr lang="zh-TW" altLang="en-US" sz="3600" b="1" u="none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想民眾</a:t>
            </a:r>
            <a:r>
              <a:rPr lang="zh-TW" altLang="en-US" sz="3600" b="1" u="none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需求</a:t>
            </a:r>
            <a:endParaRPr kumimoji="1" lang="zh-TW" altLang="en-US" sz="3600" b="1" u="none" kern="0" dirty="0">
              <a:solidFill>
                <a:schemeClr val="tx1"/>
              </a:solidFill>
              <a:latin typeface="+mn-ea"/>
              <a:ea typeface="+mn-ea"/>
              <a:cs typeface="+mj-cs"/>
            </a:endParaRPr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4526" y="224644"/>
            <a:ext cx="627695" cy="641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投影片編號版面配置區 3"/>
          <p:cNvSpPr txBox="1">
            <a:spLocks/>
          </p:cNvSpPr>
          <p:nvPr/>
        </p:nvSpPr>
        <p:spPr bwMode="auto">
          <a:xfrm>
            <a:off x="7437438" y="6381750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38952E-AEDB-44B5-BC94-92E9576A9820}" type="slidenum">
              <a:rPr kumimoji="0" lang="zh-TW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新細明體" panose="02020500000000000000" pitchFamily="18" charset="-120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altLang="zh-TW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新細明體" panose="02020500000000000000" pitchFamily="18" charset="-120"/>
              <a:cs typeface="+mn-cs"/>
            </a:endParaRPr>
          </a:p>
        </p:txBody>
      </p:sp>
      <p:pic>
        <p:nvPicPr>
          <p:cNvPr id="12" name="圖片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6038" y="6248400"/>
            <a:ext cx="1609725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圖片 1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044439" y="2438883"/>
            <a:ext cx="7121029" cy="379842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40967" name="橢圓 9"/>
          <p:cNvSpPr>
            <a:spLocks noChangeArrowheads="1"/>
          </p:cNvSpPr>
          <p:nvPr/>
        </p:nvSpPr>
        <p:spPr bwMode="auto">
          <a:xfrm>
            <a:off x="2047391" y="3631618"/>
            <a:ext cx="2806700" cy="1008062"/>
          </a:xfrm>
          <a:prstGeom prst="ellipse">
            <a:avLst/>
          </a:prstGeom>
          <a:noFill/>
          <a:ln w="34925" algn="ctr">
            <a:solidFill>
              <a:srgbClr val="FF0000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9pPr>
          </a:lstStyle>
          <a:p>
            <a:pPr algn="ctr"/>
            <a:endParaRPr lang="zh-TW" altLang="en-US"/>
          </a:p>
        </p:txBody>
      </p:sp>
      <p:sp>
        <p:nvSpPr>
          <p:cNvPr id="4" name="橢圓形圖說文字 3"/>
          <p:cNvSpPr/>
          <p:nvPr/>
        </p:nvSpPr>
        <p:spPr bwMode="auto">
          <a:xfrm>
            <a:off x="4614843" y="1560178"/>
            <a:ext cx="1980220" cy="1324984"/>
          </a:xfrm>
          <a:prstGeom prst="wedgeEllipseCallout">
            <a:avLst>
              <a:gd name="adj1" fmla="val -93305"/>
              <a:gd name="adj2" fmla="val 97547"/>
            </a:avLst>
          </a:prstGeom>
          <a:solidFill>
            <a:srgbClr val="FFC000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TW" altLang="en-US" b="1" u="none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主題式盤點</a:t>
            </a:r>
            <a:endParaRPr kumimoji="0" lang="zh-TW" altLang="en-US" sz="2400" b="0" i="0" u="sng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Trebuchet MS" pitchFamily="34" charset="0"/>
              <a:ea typeface="新細明體" pitchFamily="18" charset="-12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投影片編號版面配置區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9pPr>
          </a:lstStyle>
          <a:p>
            <a:fld id="{A5213AD0-1C4A-4C4C-B065-54E135C1438D}" type="slidenum">
              <a:rPr lang="zh-TW" altLang="en-US" sz="1400" u="none" smtClean="0">
                <a:solidFill>
                  <a:schemeClr val="tx1"/>
                </a:solidFill>
                <a:latin typeface="Times New Roman" panose="02020603050405020304" pitchFamily="18" charset="0"/>
              </a:rPr>
              <a:pPr/>
              <a:t>24</a:t>
            </a:fld>
            <a:endParaRPr lang="en-US" altLang="zh-TW" sz="1400" u="none" smtClean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41988" name="圖片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6" t="12899" r="2746" b="-1523"/>
          <a:stretch/>
        </p:blipFill>
        <p:spPr bwMode="auto">
          <a:xfrm>
            <a:off x="632520" y="1520787"/>
            <a:ext cx="8748974" cy="4541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標題 1"/>
          <p:cNvSpPr txBox="1">
            <a:spLocks/>
          </p:cNvSpPr>
          <p:nvPr/>
        </p:nvSpPr>
        <p:spPr bwMode="auto">
          <a:xfrm>
            <a:off x="1797" y="23368"/>
            <a:ext cx="9906000" cy="1143000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kumimoji="1" lang="zh-TW" altLang="en-US" sz="3600" b="1" u="none" kern="0" dirty="0" smtClean="0">
                <a:solidFill>
                  <a:schemeClr val="tx2"/>
                </a:solidFill>
                <a:latin typeface="+mn-ea"/>
                <a:ea typeface="+mn-ea"/>
                <a:cs typeface="+mj-cs"/>
              </a:rPr>
              <a:t>    未來推動計畫</a:t>
            </a:r>
            <a:r>
              <a:rPr kumimoji="1" lang="en-US" altLang="zh-TW" sz="3600" b="1" u="none" kern="0" dirty="0" smtClean="0">
                <a:solidFill>
                  <a:schemeClr val="tx2"/>
                </a:solidFill>
                <a:latin typeface="Arial monospaced for SAP" panose="020B0609020202030204" pitchFamily="49" charset="0"/>
                <a:ea typeface="+mn-ea"/>
                <a:cs typeface="+mj-cs"/>
              </a:rPr>
              <a:t>– </a:t>
            </a:r>
            <a:r>
              <a:rPr lang="zh-TW" altLang="en-US" sz="3600" b="1" u="none" dirty="0" smtClean="0">
                <a:solidFill>
                  <a:schemeClr val="tx1"/>
                </a:solidFill>
                <a:latin typeface="+mn-ea"/>
                <a:ea typeface="+mn-ea"/>
              </a:rPr>
              <a:t>網站熱門資料優先</a:t>
            </a:r>
            <a:endParaRPr kumimoji="1" lang="zh-TW" altLang="en-US" sz="3600" b="1" u="none" kern="0" dirty="0">
              <a:solidFill>
                <a:schemeClr val="tx1"/>
              </a:solidFill>
              <a:latin typeface="+mn-ea"/>
              <a:ea typeface="+mn-ea"/>
              <a:cs typeface="+mj-cs"/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849" y="259594"/>
            <a:ext cx="627695" cy="641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七角星形 10"/>
          <p:cNvSpPr/>
          <p:nvPr/>
        </p:nvSpPr>
        <p:spPr bwMode="auto">
          <a:xfrm>
            <a:off x="0" y="908720"/>
            <a:ext cx="2036676" cy="1152128"/>
          </a:xfrm>
          <a:prstGeom prst="star7">
            <a:avLst/>
          </a:prstGeom>
          <a:solidFill>
            <a:srgbClr val="FF5050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2400" b="0" i="0" u="sng" strike="noStrike" cap="none" normalizeH="0" baseline="0" smtClean="0">
              <a:ln>
                <a:noFill/>
              </a:ln>
              <a:solidFill>
                <a:srgbClr val="000099"/>
              </a:solidFill>
              <a:effectLst/>
              <a:latin typeface="Trebuchet MS" pitchFamily="34" charset="0"/>
              <a:ea typeface="新細明體" pitchFamily="18" charset="-120"/>
            </a:endParaRPr>
          </a:p>
        </p:txBody>
      </p:sp>
      <p:sp>
        <p:nvSpPr>
          <p:cNvPr id="12" name="標題 1"/>
          <p:cNvSpPr>
            <a:spLocks noGrp="1"/>
          </p:cNvSpPr>
          <p:nvPr>
            <p:ph type="title"/>
          </p:nvPr>
        </p:nvSpPr>
        <p:spPr>
          <a:xfrm>
            <a:off x="380492" y="1124744"/>
            <a:ext cx="1437962" cy="700204"/>
          </a:xfrm>
          <a:noFill/>
        </p:spPr>
        <p:txBody>
          <a:bodyPr/>
          <a:lstStyle/>
          <a:p>
            <a:pPr algn="l"/>
            <a:r>
              <a:rPr lang="zh-TW" altLang="en-US" sz="2000" b="1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台電網站</a:t>
            </a:r>
            <a:r>
              <a:rPr lang="en-US" altLang="zh-TW" sz="2000" b="1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TOP</a:t>
            </a:r>
            <a:r>
              <a:rPr lang="zh-TW" altLang="en-US" sz="2000" b="1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 </a:t>
            </a:r>
            <a:r>
              <a:rPr lang="en-US" altLang="zh-TW" sz="2000" b="1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10</a:t>
            </a:r>
            <a:endParaRPr lang="zh-TW" altLang="en-US" sz="2000" b="1" dirty="0">
              <a:solidFill>
                <a:schemeClr val="bg1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pic>
        <p:nvPicPr>
          <p:cNvPr id="9" name="圖片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6038" y="6248400"/>
            <a:ext cx="1609725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投影片編號版面配置區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9pPr>
          </a:lstStyle>
          <a:p>
            <a:fld id="{F5F4D04E-C30A-4E24-AF71-2A009CD7332A}" type="slidenum">
              <a:rPr lang="zh-TW" altLang="en-US" sz="1400" u="none" smtClean="0">
                <a:solidFill>
                  <a:schemeClr val="tx1"/>
                </a:solidFill>
                <a:latin typeface="Times New Roman" panose="02020603050405020304" pitchFamily="18" charset="0"/>
              </a:rPr>
              <a:pPr/>
              <a:t>25</a:t>
            </a:fld>
            <a:endParaRPr lang="en-US" altLang="zh-TW" sz="1400" u="none" smtClean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6" name="圖片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6038" y="6248400"/>
            <a:ext cx="1609725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7" name="資料庫圖表 16"/>
          <p:cNvGraphicFramePr/>
          <p:nvPr>
            <p:extLst>
              <p:ext uri="{D42A27DB-BD31-4B8C-83A1-F6EECF244321}">
                <p14:modId xmlns:p14="http://schemas.microsoft.com/office/powerpoint/2010/main" val="4043614371"/>
              </p:ext>
            </p:extLst>
          </p:nvPr>
        </p:nvGraphicFramePr>
        <p:xfrm>
          <a:off x="1460612" y="1798641"/>
          <a:ext cx="8496944" cy="4402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74755" name="Picture 3" descr="C:\Program Files\Microsoft Office\MEDIA\CAGCAT10\j0233018.wm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16496" y="2337160"/>
            <a:ext cx="3096344" cy="314406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標題 1"/>
          <p:cNvSpPr txBox="1">
            <a:spLocks/>
          </p:cNvSpPr>
          <p:nvPr/>
        </p:nvSpPr>
        <p:spPr bwMode="auto">
          <a:xfrm>
            <a:off x="15552" y="23368"/>
            <a:ext cx="9906000" cy="1044116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kumimoji="1" lang="zh-TW" altLang="en-US" sz="3600" b="1" u="none" kern="0" dirty="0" smtClean="0">
                <a:solidFill>
                  <a:schemeClr val="tx2"/>
                </a:solidFill>
                <a:latin typeface="+mn-ea"/>
                <a:ea typeface="+mn-ea"/>
                <a:cs typeface="+mj-cs"/>
              </a:rPr>
              <a:t>    </a:t>
            </a:r>
            <a:r>
              <a:rPr kumimoji="1" lang="zh-TW" altLang="en-US" sz="3600" b="1" u="none" kern="0" dirty="0" smtClean="0">
                <a:solidFill>
                  <a:schemeClr val="tx1"/>
                </a:solidFill>
                <a:latin typeface="+mn-ea"/>
                <a:ea typeface="+mn-ea"/>
                <a:cs typeface="+mj-cs"/>
              </a:rPr>
              <a:t>未來推動計畫</a:t>
            </a:r>
            <a:r>
              <a:rPr kumimoji="1" lang="en-US" altLang="zh-TW" sz="3600" b="1" u="none" kern="0" dirty="0" smtClean="0">
                <a:solidFill>
                  <a:schemeClr val="tx1"/>
                </a:solidFill>
                <a:latin typeface="Arial monospaced for SAP" panose="020B0609020202030204" pitchFamily="49" charset="0"/>
                <a:ea typeface="+mn-ea"/>
                <a:cs typeface="+mj-cs"/>
              </a:rPr>
              <a:t>–</a:t>
            </a:r>
            <a:r>
              <a:rPr lang="zh-TW" altLang="en-US" sz="3600" b="1" u="none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續辦網路發展趨勢研習會</a:t>
            </a:r>
            <a:endParaRPr kumimoji="1" lang="zh-TW" altLang="en-US" sz="3600" b="1" u="none" kern="0" dirty="0">
              <a:solidFill>
                <a:schemeClr val="tx1"/>
              </a:solidFill>
              <a:latin typeface="+mn-ea"/>
              <a:ea typeface="+mn-ea"/>
              <a:cs typeface="+mj-cs"/>
            </a:endParaRPr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28861" y="224644"/>
            <a:ext cx="627695" cy="641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文字方塊 14"/>
          <p:cNvSpPr txBox="1"/>
          <p:nvPr/>
        </p:nvSpPr>
        <p:spPr>
          <a:xfrm>
            <a:off x="956556" y="1268760"/>
            <a:ext cx="79208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TW" sz="3200" b="1" u="none" kern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105</a:t>
            </a:r>
            <a:r>
              <a:rPr kumimoji="1" lang="zh-TW" altLang="en-US" sz="3200" b="1" u="none" kern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年單位</a:t>
            </a:r>
            <a:r>
              <a:rPr kumimoji="1" lang="zh-TW" altLang="en-US" sz="3200" b="1" u="none" kern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副</a:t>
            </a:r>
            <a:r>
              <a:rPr kumimoji="1" lang="zh-TW" altLang="en-US" sz="3200" b="1" u="none" kern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主管網路發展趨勢研習會</a:t>
            </a:r>
            <a:endParaRPr lang="zh-TW" altLang="en-US" sz="3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04910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內容版面配置區 2"/>
          <p:cNvSpPr>
            <a:spLocks noGrp="1"/>
          </p:cNvSpPr>
          <p:nvPr>
            <p:ph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 altLang="en-US" smtClean="0"/>
          </a:p>
        </p:txBody>
      </p:sp>
      <p:sp>
        <p:nvSpPr>
          <p:cNvPr id="46084" name="投影片編號版面配置區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9pPr>
          </a:lstStyle>
          <a:p>
            <a:fld id="{99184DEC-E15D-4E13-A2CE-963EB2376C1F}" type="slidenum">
              <a:rPr lang="zh-TW" altLang="en-US" sz="1400" u="none" smtClean="0">
                <a:solidFill>
                  <a:schemeClr val="tx1"/>
                </a:solidFill>
                <a:latin typeface="Times New Roman" panose="02020603050405020304" pitchFamily="18" charset="0"/>
              </a:rPr>
              <a:pPr/>
              <a:t>26</a:t>
            </a:fld>
            <a:endParaRPr lang="en-US" altLang="zh-TW" sz="1400" u="none" smtClean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6" name="標題 1"/>
          <p:cNvSpPr txBox="1">
            <a:spLocks/>
          </p:cNvSpPr>
          <p:nvPr/>
        </p:nvSpPr>
        <p:spPr bwMode="auto">
          <a:xfrm>
            <a:off x="-15552" y="23368"/>
            <a:ext cx="9906000" cy="972108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kumimoji="1" lang="zh-TW" altLang="en-US" sz="3600" b="1" u="none" kern="0" dirty="0" smtClean="0">
                <a:solidFill>
                  <a:schemeClr val="tx2"/>
                </a:solidFill>
                <a:latin typeface="+mn-ea"/>
                <a:ea typeface="+mn-ea"/>
                <a:cs typeface="+mj-cs"/>
              </a:rPr>
              <a:t>    </a:t>
            </a:r>
            <a:r>
              <a:rPr kumimoji="1" lang="zh-TW" altLang="en-US" sz="3600" b="1" u="none" kern="0" dirty="0" smtClean="0">
                <a:solidFill>
                  <a:schemeClr val="tx1"/>
                </a:solidFill>
                <a:latin typeface="+mn-ea"/>
                <a:ea typeface="+mn-ea"/>
                <a:cs typeface="+mj-cs"/>
              </a:rPr>
              <a:t>未來推動計畫</a:t>
            </a:r>
            <a:r>
              <a:rPr kumimoji="1" lang="en-US" altLang="zh-TW" sz="3600" b="1" u="none" kern="0" dirty="0" smtClean="0">
                <a:solidFill>
                  <a:schemeClr val="tx1"/>
                </a:solidFill>
                <a:latin typeface="Arial monospaced for SAP" panose="020B0609020202030204" pitchFamily="49" charset="0"/>
                <a:ea typeface="+mn-ea"/>
                <a:cs typeface="+mj-cs"/>
              </a:rPr>
              <a:t>–</a:t>
            </a:r>
            <a:r>
              <a:rPr kumimoji="1" lang="zh-TW" altLang="en-US" sz="3600" b="1" u="none" kern="0" dirty="0" smtClean="0">
                <a:solidFill>
                  <a:schemeClr val="tx1"/>
                </a:solidFill>
                <a:latin typeface="Arial monospaced for SAP" panose="020B0609020202030204" pitchFamily="49" charset="0"/>
                <a:ea typeface="+mn-ea"/>
                <a:cs typeface="+mj-cs"/>
              </a:rPr>
              <a:t>公開數據資料庫</a:t>
            </a:r>
            <a:endParaRPr kumimoji="1" lang="zh-TW" altLang="en-US" sz="3600" b="1" u="none" kern="0" dirty="0">
              <a:solidFill>
                <a:schemeClr val="tx1"/>
              </a:solidFill>
              <a:latin typeface="+mn-ea"/>
              <a:ea typeface="+mn-ea"/>
              <a:cs typeface="+mj-cs"/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476" y="195661"/>
            <a:ext cx="627695" cy="641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圖片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6038" y="6248400"/>
            <a:ext cx="1609725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5" name="圖片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7" t="10867" r="436" b="2249"/>
          <a:stretch/>
        </p:blipFill>
        <p:spPr bwMode="auto">
          <a:xfrm>
            <a:off x="364940" y="1088740"/>
            <a:ext cx="9217023" cy="5112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12776"/>
            <a:ext cx="9906000" cy="2173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32520" y="4653136"/>
            <a:ext cx="8420100" cy="1143000"/>
          </a:xfrm>
        </p:spPr>
        <p:txBody>
          <a:bodyPr/>
          <a:lstStyle/>
          <a:p>
            <a:r>
              <a:rPr lang="en-US" altLang="zh-TW" b="1" dirty="0" smtClean="0">
                <a:solidFill>
                  <a:srgbClr val="FF5050"/>
                </a:solidFill>
              </a:rPr>
              <a:t>THANK YOU FOR YOUR LISTENING.</a:t>
            </a:r>
            <a:endParaRPr lang="zh-TW" altLang="en-US" b="1" dirty="0">
              <a:solidFill>
                <a:srgbClr val="FF5050"/>
              </a:solidFill>
            </a:endParaRPr>
          </a:p>
        </p:txBody>
      </p:sp>
      <p:sp>
        <p:nvSpPr>
          <p:cNvPr id="3" name="文字方塊 2"/>
          <p:cNvSpPr txBox="1"/>
          <p:nvPr/>
        </p:nvSpPr>
        <p:spPr>
          <a:xfrm>
            <a:off x="1784648" y="1664804"/>
            <a:ext cx="64447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5400" b="1" u="none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簡報</a:t>
            </a:r>
            <a:r>
              <a:rPr lang="zh-TW" altLang="en-US" sz="5400" b="1" u="none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結束</a:t>
            </a:r>
            <a:endParaRPr lang="en-US" altLang="zh-TW" sz="5400" b="1" u="none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r>
              <a:rPr lang="zh-TW" altLang="en-US" sz="5400" b="1" u="none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敬請指教</a:t>
            </a:r>
          </a:p>
        </p:txBody>
      </p:sp>
    </p:spTree>
    <p:extLst>
      <p:ext uri="{BB962C8B-B14F-4D97-AF65-F5344CB8AC3E}">
        <p14:creationId xmlns:p14="http://schemas.microsoft.com/office/powerpoint/2010/main" val="1346356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16832"/>
            <a:ext cx="9906000" cy="2173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文字方塊 2"/>
          <p:cNvSpPr txBox="1"/>
          <p:nvPr/>
        </p:nvSpPr>
        <p:spPr>
          <a:xfrm>
            <a:off x="1748644" y="2456892"/>
            <a:ext cx="64447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5400" b="1" u="none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參考資料</a:t>
            </a:r>
            <a:endParaRPr lang="zh-TW" altLang="en-US" sz="5400" b="1" u="none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" name="標題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46356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標題 1"/>
          <p:cNvSpPr>
            <a:spLocks noGrp="1"/>
          </p:cNvSpPr>
          <p:nvPr>
            <p:ph type="title"/>
          </p:nvPr>
        </p:nvSpPr>
        <p:spPr>
          <a:xfrm>
            <a:off x="742950" y="125413"/>
            <a:ext cx="8420100" cy="1143000"/>
          </a:xfrm>
        </p:spPr>
        <p:txBody>
          <a:bodyPr/>
          <a:lstStyle/>
          <a:p>
            <a:pPr>
              <a:defRPr/>
            </a:pPr>
            <a:r>
              <a:rPr lang="zh-TW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用戶服務</a:t>
            </a:r>
            <a:r>
              <a:rPr lang="en-US" altLang="zh-TW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(1 of 2)</a:t>
            </a:r>
            <a:endParaRPr lang="zh-TW" alt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graphicFrame>
        <p:nvGraphicFramePr>
          <p:cNvPr id="6" name="內容版面配置區 5"/>
          <p:cNvGraphicFramePr>
            <a:graphicFrameLocks noGrp="1"/>
          </p:cNvGraphicFramePr>
          <p:nvPr>
            <p:ph idx="1"/>
          </p:nvPr>
        </p:nvGraphicFramePr>
        <p:xfrm>
          <a:off x="760413" y="1714500"/>
          <a:ext cx="8420100" cy="4054475"/>
        </p:xfrm>
        <a:graphic>
          <a:graphicData uri="http://schemas.openxmlformats.org/drawingml/2006/table">
            <a:tbl>
              <a:tblPr>
                <a:tableStyleId>{3B4B98B0-60AC-42C2-AFA5-B58CD77FA1E5}</a:tableStyleId>
              </a:tblPr>
              <a:tblGrid>
                <a:gridCol w="1955635"/>
                <a:gridCol w="4889092"/>
                <a:gridCol w="1575373"/>
              </a:tblGrid>
              <a:tr h="590853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2400" u="none" strike="noStrike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可應用領域</a:t>
                      </a:r>
                      <a:endParaRPr lang="zh-TW" altLang="en-US" sz="2400" b="1" i="0" u="none" strike="noStrike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10319" marR="10319" marT="9524" marB="0" anchor="ctr">
                    <a:lnL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2400" u="none" strike="noStrike" cap="none" spc="0" dirty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資料集名稱</a:t>
                      </a:r>
                      <a:endParaRPr lang="zh-TW" altLang="en-US" sz="2400" b="1" i="0" u="none" strike="noStrike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10319" marR="10319" marT="9524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2400" u="none" strike="noStrike" cap="none" spc="0" dirty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開放時間</a:t>
                      </a:r>
                      <a:endParaRPr lang="zh-TW" altLang="en-US" sz="2400" b="1" i="0" u="none" strike="noStrike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10319" marR="10319" marT="9524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</a:tr>
              <a:tr h="570479">
                <a:tc rowSpan="6">
                  <a:txBody>
                    <a:bodyPr/>
                    <a:lstStyle/>
                    <a:p>
                      <a:pPr marL="88900" indent="0" algn="l" fontAlgn="ctr"/>
                      <a:r>
                        <a:rPr lang="zh-TW" altLang="en-US" sz="2400" u="none" strike="noStrike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生活地圖、</a:t>
                      </a:r>
                      <a:r>
                        <a:rPr lang="en-US" altLang="zh-TW" sz="2400" u="none" strike="noStrike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/>
                      </a:r>
                      <a:br>
                        <a:rPr lang="en-US" altLang="zh-TW" sz="2400" u="none" strike="noStrike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</a:br>
                      <a:r>
                        <a:rPr lang="zh-TW" altLang="en-US" sz="2400" u="none" strike="noStrike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生活相關資訊</a:t>
                      </a:r>
                      <a:endParaRPr lang="en-US" altLang="zh-TW" sz="2400" b="0" i="0" u="none" strike="noStrike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10319" marR="10319" marT="9524" marB="0" anchor="ctr">
                    <a:lnL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400" b="1" u="none" strike="noStrike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台電服務據點相關資訊</a:t>
                      </a:r>
                      <a:endParaRPr lang="zh-TW" altLang="en-US" sz="2400" b="1" i="0" u="none" strike="noStrike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10319" marR="10319" marT="9524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2000" u="none" strike="noStrike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103</a:t>
                      </a:r>
                      <a:r>
                        <a:rPr lang="zh-TW" altLang="en-US" sz="2000" u="none" strike="noStrike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年</a:t>
                      </a:r>
                      <a:r>
                        <a:rPr lang="en-US" altLang="zh-TW" sz="2000" u="none" strike="noStrike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3</a:t>
                      </a:r>
                      <a:r>
                        <a:rPr lang="zh-TW" altLang="en-US" sz="2000" u="none" strike="noStrike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月</a:t>
                      </a:r>
                      <a:r>
                        <a:rPr lang="en-US" altLang="zh-TW" sz="2000" u="none" strike="noStrike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13</a:t>
                      </a:r>
                      <a:r>
                        <a:rPr lang="zh-TW" altLang="en-US" sz="2000" u="none" strike="noStrike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日</a:t>
                      </a:r>
                      <a:endParaRPr lang="en-US" altLang="zh-TW" sz="2000" b="0" i="0" u="none" strike="noStrike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10319" marR="10319" marT="9524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0479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400" b="1" u="none" strike="noStrike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用電統計資料</a:t>
                      </a:r>
                      <a:endParaRPr lang="zh-TW" altLang="en-US" sz="2400" b="1" i="0" u="none" strike="noStrike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10319" marR="10319" marT="9524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000" u="none" strike="noStrike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103</a:t>
                      </a:r>
                      <a:r>
                        <a:rPr lang="zh-TW" altLang="en-US" sz="2000" u="none" strike="noStrike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年</a:t>
                      </a:r>
                      <a:r>
                        <a:rPr lang="en-US" altLang="zh-TW" sz="2000" u="none" strike="noStrike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3</a:t>
                      </a:r>
                      <a:r>
                        <a:rPr lang="zh-TW" altLang="en-US" sz="2000" u="none" strike="noStrike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月</a:t>
                      </a:r>
                      <a:r>
                        <a:rPr lang="en-US" altLang="zh-TW" sz="2000" u="none" strike="noStrike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13</a:t>
                      </a:r>
                      <a:r>
                        <a:rPr lang="zh-TW" altLang="en-US" sz="2000" u="none" strike="noStrike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日</a:t>
                      </a:r>
                      <a:endParaRPr lang="en-US" altLang="zh-TW" sz="2000" b="0" i="0" u="none" strike="noStrike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10319" marR="10319" marT="9524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0479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2400" b="1" kern="1200" baseline="0" dirty="0" smtClean="0"/>
                        <a:t>鄉鎮市</a:t>
                      </a:r>
                      <a:r>
                        <a:rPr lang="en-US" altLang="zh-TW" sz="2400" b="1" kern="1200" baseline="0" dirty="0" smtClean="0"/>
                        <a:t>(</a:t>
                      </a:r>
                      <a:r>
                        <a:rPr lang="zh-TW" altLang="en-US" sz="2400" b="1" kern="1200" baseline="0" dirty="0" smtClean="0"/>
                        <a:t>郵遞區</a:t>
                      </a:r>
                      <a:r>
                        <a:rPr lang="en-US" altLang="zh-TW" sz="2400" b="1" kern="1200" baseline="0" dirty="0" smtClean="0"/>
                        <a:t>)</a:t>
                      </a:r>
                      <a:r>
                        <a:rPr lang="zh-TW" altLang="en-US" sz="2400" b="1" kern="1200" baseline="0" dirty="0" smtClean="0"/>
                        <a:t>別用電統計資料</a:t>
                      </a:r>
                      <a:endParaRPr lang="zh-TW" altLang="en-US" sz="2400" b="1" i="0" u="none" strike="noStrike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10319" marR="10319" marT="9524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2000" u="none" strike="noStrike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104</a:t>
                      </a:r>
                      <a:r>
                        <a:rPr lang="zh-TW" altLang="en-US" sz="2000" u="none" strike="noStrike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年</a:t>
                      </a:r>
                      <a:r>
                        <a:rPr lang="en-US" altLang="zh-TW" sz="2000" u="none" strike="noStrike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5</a:t>
                      </a:r>
                      <a:r>
                        <a:rPr lang="zh-TW" altLang="en-US" sz="2000" u="none" strike="noStrike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月</a:t>
                      </a:r>
                      <a:r>
                        <a:rPr lang="en-US" altLang="zh-TW" sz="2000" u="none" strike="noStrike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4</a:t>
                      </a:r>
                      <a:r>
                        <a:rPr lang="zh-TW" altLang="en-US" sz="2000" u="none" strike="noStrike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日</a:t>
                      </a:r>
                      <a:endParaRPr lang="en-US" altLang="zh-TW" sz="2000" b="0" i="0" u="none" strike="noStrike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10319" marR="10319" marT="9524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0479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2400" b="1" kern="1200" baseline="0" dirty="0" smtClean="0"/>
                        <a:t>變電所電磁場資訊</a:t>
                      </a:r>
                      <a:endParaRPr lang="zh-TW" altLang="en-US" sz="2400" b="1" i="0" u="none" strike="noStrike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10319" marR="10319" marT="9524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2000" kern="1200" baseline="0" dirty="0" smtClean="0"/>
                        <a:t>104</a:t>
                      </a:r>
                      <a:r>
                        <a:rPr lang="zh-TW" altLang="en-US" sz="2000" kern="1200" baseline="0" dirty="0" smtClean="0"/>
                        <a:t>年</a:t>
                      </a:r>
                      <a:r>
                        <a:rPr lang="en-US" altLang="zh-TW" sz="2000" u="none" strike="noStrike" kern="1200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6</a:t>
                      </a:r>
                      <a:r>
                        <a:rPr lang="zh-TW" altLang="en-US" sz="2000" u="none" strike="noStrike" kern="1200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月</a:t>
                      </a:r>
                      <a:r>
                        <a:rPr lang="en-US" altLang="zh-TW" sz="2000" u="none" strike="noStrike" kern="1200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30</a:t>
                      </a:r>
                      <a:r>
                        <a:rPr lang="zh-TW" altLang="en-US" sz="2000" u="none" strike="noStrike" kern="1200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日</a:t>
                      </a:r>
                      <a:endParaRPr lang="en-US" altLang="zh-TW" sz="2000" b="0" u="none" strike="noStrike" kern="120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  <a:cs typeface="+mn-cs"/>
                      </a:endParaRPr>
                    </a:p>
                  </a:txBody>
                  <a:tcPr marL="10319" marR="10319" marT="9524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0853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400" b="1" kern="1200" baseline="0" dirty="0" smtClean="0"/>
                        <a:t>電價小常識</a:t>
                      </a:r>
                      <a:endParaRPr lang="zh-TW" altLang="en-US" sz="2400" b="1" i="0" u="none" strike="noStrike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10319" marR="10319" marT="9524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2000" kern="1200" baseline="0" dirty="0" smtClean="0"/>
                        <a:t>104</a:t>
                      </a:r>
                      <a:r>
                        <a:rPr lang="zh-TW" altLang="en-US" sz="2000" kern="1200" baseline="0" dirty="0" smtClean="0"/>
                        <a:t>年</a:t>
                      </a:r>
                      <a:r>
                        <a:rPr lang="en-US" altLang="zh-TW" sz="2000" kern="1200" baseline="0" dirty="0" smtClean="0"/>
                        <a:t>7</a:t>
                      </a:r>
                      <a:r>
                        <a:rPr lang="zh-TW" altLang="en-US" sz="2000" kern="1200" baseline="0" dirty="0" smtClean="0"/>
                        <a:t>月</a:t>
                      </a:r>
                      <a:r>
                        <a:rPr lang="en-US" altLang="zh-TW" sz="2000" kern="1200" baseline="0" dirty="0" smtClean="0"/>
                        <a:t>27</a:t>
                      </a:r>
                      <a:r>
                        <a:rPr lang="zh-TW" altLang="en-US" sz="2000" kern="1200" baseline="0" dirty="0" smtClean="0"/>
                        <a:t>日</a:t>
                      </a:r>
                      <a:endParaRPr lang="en-US" altLang="zh-TW" sz="2000" b="0" i="0" u="none" strike="noStrike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10319" marR="10319" marT="9524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0853">
                <a:tc vMerge="1">
                  <a:txBody>
                    <a:bodyPr/>
                    <a:lstStyle/>
                    <a:p>
                      <a:pPr algn="l" fontAlgn="ctr"/>
                      <a:endParaRPr lang="en-US" altLang="zh-TW" sz="1600" b="0" i="0" u="none" strike="noStrike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10319" marR="10319" marT="9525" marB="0" anchor="ctr"/>
                </a:tc>
                <a:tc>
                  <a:txBody>
                    <a:bodyPr/>
                    <a:lstStyle/>
                    <a:p>
                      <a:r>
                        <a:rPr lang="zh-TW" altLang="en-US" sz="2400" b="1" kern="1200" baseline="0" dirty="0" smtClean="0"/>
                        <a:t>電價種類及適用範圍</a:t>
                      </a:r>
                      <a:endParaRPr lang="zh-TW" altLang="en-US" sz="2400" b="1" i="0" u="none" strike="noStrike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10319" marR="10319" marT="9524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2000" kern="1200" baseline="0" dirty="0" smtClean="0"/>
                        <a:t>104</a:t>
                      </a:r>
                      <a:r>
                        <a:rPr lang="zh-TW" altLang="en-US" sz="2000" kern="1200" baseline="0" dirty="0" smtClean="0"/>
                        <a:t>年</a:t>
                      </a:r>
                      <a:r>
                        <a:rPr lang="en-US" altLang="zh-TW" sz="2000" kern="1200" baseline="0" dirty="0" smtClean="0"/>
                        <a:t>7</a:t>
                      </a:r>
                      <a:r>
                        <a:rPr lang="zh-TW" altLang="en-US" sz="2000" kern="1200" baseline="0" dirty="0" smtClean="0"/>
                        <a:t>月</a:t>
                      </a:r>
                      <a:r>
                        <a:rPr lang="en-US" altLang="zh-TW" sz="2000" kern="1200" baseline="0" dirty="0" smtClean="0"/>
                        <a:t>27</a:t>
                      </a:r>
                      <a:r>
                        <a:rPr lang="zh-TW" altLang="en-US" sz="2000" kern="1200" baseline="0" dirty="0" smtClean="0"/>
                        <a:t>日</a:t>
                      </a:r>
                      <a:endParaRPr lang="en-US" altLang="zh-TW" sz="2000" b="0" i="0" u="none" strike="noStrike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10319" marR="10319" marT="9524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圓角矩形圖說文字 1"/>
          <p:cNvSpPr/>
          <p:nvPr/>
        </p:nvSpPr>
        <p:spPr bwMode="auto">
          <a:xfrm>
            <a:off x="7666038" y="728663"/>
            <a:ext cx="1463675" cy="539750"/>
          </a:xfrm>
          <a:prstGeom prst="wedgeRoundRectCallout">
            <a:avLst>
              <a:gd name="adj1" fmla="val -55102"/>
              <a:gd name="adj2" fmla="val 87039"/>
              <a:gd name="adj3" fmla="val 16667"/>
            </a:avLst>
          </a:prstGeom>
          <a:solidFill>
            <a:srgbClr val="FFCCFF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zh-TW" altLang="en-US" b="1" u="none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共</a:t>
            </a:r>
            <a:r>
              <a:rPr lang="en-US" altLang="zh-TW" b="1" u="none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11</a:t>
            </a:r>
            <a:r>
              <a:rPr lang="zh-TW" altLang="en-US" b="1" u="none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項</a:t>
            </a:r>
          </a:p>
        </p:txBody>
      </p:sp>
      <p:sp>
        <p:nvSpPr>
          <p:cNvPr id="7" name="投影片編號版面配置區 3"/>
          <p:cNvSpPr>
            <a:spLocks noGrp="1"/>
          </p:cNvSpPr>
          <p:nvPr>
            <p:ph type="sldNum" sz="quarter" idx="11"/>
          </p:nvPr>
        </p:nvSpPr>
        <p:spPr>
          <a:xfrm>
            <a:off x="7437438" y="6381750"/>
            <a:ext cx="2311400" cy="476250"/>
          </a:xfrm>
        </p:spPr>
        <p:txBody>
          <a:bodyPr/>
          <a:lstStyle/>
          <a:p>
            <a:pPr>
              <a:defRPr/>
            </a:pPr>
            <a:fld id="{E338952E-AEDB-44B5-BC94-92E9576A9820}" type="slidenum">
              <a:rPr lang="zh-TW" altLang="en-US" smtClean="0"/>
              <a:pPr>
                <a:defRPr/>
              </a:pPr>
              <a:t>29</a:t>
            </a:fld>
            <a:endParaRPr lang="en-US" altLang="zh-TW" dirty="0"/>
          </a:p>
        </p:txBody>
      </p:sp>
      <p:pic>
        <p:nvPicPr>
          <p:cNvPr id="8" name="圖片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6038" y="6248400"/>
            <a:ext cx="1609725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42119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8620"/>
            <a:ext cx="9906000" cy="1143000"/>
          </a:xfrm>
          <a:solidFill>
            <a:srgbClr val="FFC000"/>
          </a:solidFill>
        </p:spPr>
        <p:txBody>
          <a:bodyPr/>
          <a:lstStyle/>
          <a:p>
            <a:pPr algn="l"/>
            <a:r>
              <a:rPr lang="zh-TW" altLang="en-US" b="1" dirty="0" smtClean="0">
                <a:latin typeface="+mn-ea"/>
                <a:ea typeface="+mn-ea"/>
              </a:rPr>
              <a:t>   開放目的</a:t>
            </a:r>
            <a:endParaRPr lang="zh-TW" altLang="en-US" b="1" dirty="0">
              <a:latin typeface="+mn-ea"/>
              <a:ea typeface="+mn-ea"/>
            </a:endParaRPr>
          </a:p>
        </p:txBody>
      </p:sp>
      <p:graphicFrame>
        <p:nvGraphicFramePr>
          <p:cNvPr id="7" name="內容版面配置區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35950015"/>
              </p:ext>
            </p:extLst>
          </p:nvPr>
        </p:nvGraphicFramePr>
        <p:xfrm>
          <a:off x="495300" y="1600200"/>
          <a:ext cx="89154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投影片編號版面配置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338952E-AEDB-44B5-BC94-92E9576A9820}" type="slidenum">
              <a:rPr lang="zh-TW" altLang="en-US" smtClean="0"/>
              <a:pPr>
                <a:defRPr/>
              </a:pPr>
              <a:t>3</a:t>
            </a:fld>
            <a:endParaRPr lang="en-US" altLang="zh-TW"/>
          </a:p>
        </p:txBody>
      </p:sp>
      <p:sp>
        <p:nvSpPr>
          <p:cNvPr id="8" name="圓角矩形 7"/>
          <p:cNvSpPr/>
          <p:nvPr/>
        </p:nvSpPr>
        <p:spPr>
          <a:xfrm>
            <a:off x="218418" y="368660"/>
            <a:ext cx="553763" cy="536580"/>
          </a:xfrm>
          <a:prstGeom prst="roundRect">
            <a:avLst>
              <a:gd name="adj" fmla="val 10000"/>
            </a:avLst>
          </a:prstGeom>
          <a:blipFill rotWithShape="1">
            <a:blip r:embed="rId8" cstate="print"/>
            <a:stretch>
              <a:fillRect/>
            </a:stretch>
          </a:blip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3">
            <a:schemeClr val="accent5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9" name="圖片 1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6038" y="6248400"/>
            <a:ext cx="1609725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649595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標題 1"/>
          <p:cNvSpPr>
            <a:spLocks noGrp="1"/>
          </p:cNvSpPr>
          <p:nvPr>
            <p:ph type="title"/>
          </p:nvPr>
        </p:nvSpPr>
        <p:spPr>
          <a:xfrm>
            <a:off x="742950" y="125413"/>
            <a:ext cx="8420100" cy="1143000"/>
          </a:xfrm>
        </p:spPr>
        <p:txBody>
          <a:bodyPr/>
          <a:lstStyle/>
          <a:p>
            <a:pPr>
              <a:defRPr/>
            </a:pPr>
            <a:r>
              <a:rPr lang="zh-TW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用戶服務</a:t>
            </a:r>
            <a:r>
              <a:rPr lang="en-US" altLang="zh-TW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(2 of 2)</a:t>
            </a:r>
            <a:endParaRPr lang="zh-TW" alt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graphicFrame>
        <p:nvGraphicFramePr>
          <p:cNvPr id="6" name="內容版面配置區 5"/>
          <p:cNvGraphicFramePr>
            <a:graphicFrameLocks noGrp="1"/>
          </p:cNvGraphicFramePr>
          <p:nvPr>
            <p:ph idx="1"/>
          </p:nvPr>
        </p:nvGraphicFramePr>
        <p:xfrm>
          <a:off x="760413" y="1714500"/>
          <a:ext cx="8420100" cy="3443290"/>
        </p:xfrm>
        <a:graphic>
          <a:graphicData uri="http://schemas.openxmlformats.org/drawingml/2006/table">
            <a:tbl>
              <a:tblPr>
                <a:tableStyleId>{3B4B98B0-60AC-42C2-AFA5-B58CD77FA1E5}</a:tableStyleId>
              </a:tblPr>
              <a:tblGrid>
                <a:gridCol w="1955635"/>
                <a:gridCol w="4889092"/>
                <a:gridCol w="1575373"/>
              </a:tblGrid>
              <a:tr h="590860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2400" u="none" strike="noStrike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可應用領域</a:t>
                      </a:r>
                      <a:endParaRPr lang="zh-TW" altLang="en-US" sz="2400" b="1" i="0" u="none" strike="noStrike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10319" marR="10319" marT="9524" marB="0" anchor="ctr">
                    <a:lnL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2400" u="none" strike="noStrike" cap="none" spc="0" dirty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資料集名稱</a:t>
                      </a:r>
                      <a:endParaRPr lang="zh-TW" altLang="en-US" sz="2400" b="1" i="0" u="none" strike="noStrike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10319" marR="10319" marT="9524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2400" u="none" strike="noStrike" cap="none" spc="0" dirty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開放時間</a:t>
                      </a:r>
                      <a:endParaRPr lang="zh-TW" altLang="en-US" sz="2400" b="1" i="0" u="none" strike="noStrike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10319" marR="10319" marT="9524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</a:tr>
              <a:tr h="570486">
                <a:tc rowSpan="5">
                  <a:txBody>
                    <a:bodyPr/>
                    <a:lstStyle/>
                    <a:p>
                      <a:pPr marL="88900" indent="0" algn="l" fontAlgn="ctr"/>
                      <a:r>
                        <a:rPr lang="zh-TW" altLang="en-US" sz="2400" u="none" strike="noStrike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生活地圖、</a:t>
                      </a:r>
                      <a:r>
                        <a:rPr lang="en-US" altLang="zh-TW" sz="2400" u="none" strike="noStrike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/>
                      </a:r>
                      <a:br>
                        <a:rPr lang="en-US" altLang="zh-TW" sz="2400" u="none" strike="noStrike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</a:br>
                      <a:r>
                        <a:rPr lang="zh-TW" altLang="en-US" sz="2400" u="none" strike="noStrike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生活相關資訊</a:t>
                      </a:r>
                      <a:endParaRPr lang="en-US" altLang="zh-TW" sz="2400" b="0" i="0" u="none" strike="noStrike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10319" marR="10319" marT="9524" marB="0" anchor="ctr">
                    <a:lnL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24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各類電價表及計算範例</a:t>
                      </a:r>
                      <a:endParaRPr lang="zh-TW" altLang="en-US" sz="2000" b="1" i="0" u="none" strike="noStrike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10319" marR="10319" marT="9524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104</a:t>
                      </a:r>
                      <a:r>
                        <a:rPr lang="zh-TW" alt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年</a:t>
                      </a:r>
                      <a:r>
                        <a:rPr lang="en-US" altLang="zh-TW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  <a:r>
                        <a:rPr lang="zh-TW" alt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月</a:t>
                      </a:r>
                      <a:r>
                        <a:rPr lang="en-US" altLang="zh-TW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27</a:t>
                      </a:r>
                      <a:r>
                        <a:rPr lang="zh-TW" alt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日</a:t>
                      </a:r>
                      <a:endParaRPr lang="en-US" altLang="zh-TW" sz="1600" b="0" i="0" u="none" strike="noStrike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10319" marR="10319" marT="9524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0486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24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每月住宅及小商店實際用電情形</a:t>
                      </a:r>
                      <a:endParaRPr lang="zh-TW" altLang="en-US" sz="2000" b="1" i="0" u="none" strike="noStrike" cap="none" spc="0" dirty="0">
                        <a:ln w="0"/>
                        <a:solidFill>
                          <a:srgbClr val="FF0000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10319" marR="10319" marT="9524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800" kern="1200" baseline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104</a:t>
                      </a:r>
                      <a:r>
                        <a:rPr lang="zh-TW" altLang="en-US" sz="1800" kern="1200" baseline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年</a:t>
                      </a:r>
                      <a:r>
                        <a:rPr lang="en-US" altLang="zh-TW" sz="1800" kern="1200" baseline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  <a:r>
                        <a:rPr lang="zh-TW" altLang="en-US" sz="1800" kern="1200" baseline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月</a:t>
                      </a:r>
                      <a:r>
                        <a:rPr lang="en-US" altLang="zh-TW" sz="1800" kern="1200" baseline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27</a:t>
                      </a:r>
                      <a:r>
                        <a:rPr lang="zh-TW" altLang="en-US" sz="1800" kern="1200" baseline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日</a:t>
                      </a:r>
                      <a:endParaRPr lang="en-US" altLang="zh-TW" sz="1600" b="0" i="0" u="none" strike="noStrike" cap="none" spc="0" dirty="0">
                        <a:ln w="0"/>
                        <a:solidFill>
                          <a:srgbClr val="FF0000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10319" marR="10319" marT="9524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0486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4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各國電價比較</a:t>
                      </a:r>
                      <a:endParaRPr lang="zh-TW" altLang="en-US" sz="2000" b="1" i="0" u="none" strike="noStrike" cap="none" spc="0" dirty="0">
                        <a:ln w="0"/>
                        <a:solidFill>
                          <a:srgbClr val="FF0000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10319" marR="10319" marT="9524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104</a:t>
                      </a:r>
                      <a:r>
                        <a:rPr lang="zh-TW" alt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年</a:t>
                      </a:r>
                      <a:r>
                        <a:rPr lang="en-US" altLang="zh-TW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  <a:r>
                        <a:rPr lang="zh-TW" alt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月</a:t>
                      </a:r>
                      <a:r>
                        <a:rPr lang="en-US" altLang="zh-TW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27</a:t>
                      </a:r>
                      <a:r>
                        <a:rPr lang="zh-TW" alt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日</a:t>
                      </a:r>
                      <a:endParaRPr lang="en-US" altLang="zh-TW" sz="1600" b="0" i="0" u="none" strike="noStrike" cap="none" spc="0" dirty="0">
                        <a:ln w="0"/>
                        <a:solidFill>
                          <a:srgbClr val="FF0000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10319" marR="10319" marT="9524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0486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24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電價調整近況</a:t>
                      </a:r>
                      <a:r>
                        <a:rPr lang="en-US" altLang="zh-TW" sz="24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zh-TW" altLang="en-US" sz="24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擬申請下架</a:t>
                      </a:r>
                      <a:r>
                        <a:rPr lang="en-US" altLang="zh-TW" sz="24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zh-TW" altLang="en-US" sz="2000" b="1" i="0" u="none" strike="noStrike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10319" marR="10319" marT="9524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104</a:t>
                      </a:r>
                      <a:r>
                        <a:rPr lang="zh-TW" alt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年</a:t>
                      </a:r>
                      <a:r>
                        <a:rPr lang="en-US" altLang="zh-TW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  <a:r>
                        <a:rPr lang="zh-TW" alt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月</a:t>
                      </a:r>
                      <a:r>
                        <a:rPr lang="en-US" altLang="zh-TW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27</a:t>
                      </a:r>
                      <a:r>
                        <a:rPr lang="zh-TW" alt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日</a:t>
                      </a:r>
                      <a:endParaRPr lang="en-US" altLang="zh-TW" sz="1600" b="0" i="0" u="none" strike="noStrike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10319" marR="10319" marT="9524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0486">
                <a:tc vMerge="1">
                  <a:txBody>
                    <a:bodyPr/>
                    <a:lstStyle/>
                    <a:p>
                      <a:pPr marL="88900" indent="0" algn="l" fontAlgn="ctr"/>
                      <a:endParaRPr lang="en-US" altLang="zh-TW" sz="2400" b="0" i="0" u="none" strike="noStrike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10319" marR="10319" marT="9526" marB="0" anchor="ctr">
                    <a:lnL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24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志工活動</a:t>
                      </a:r>
                      <a:endParaRPr lang="zh-TW" altLang="en-US" sz="2400" b="1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319" marR="10319" marT="9524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104</a:t>
                      </a:r>
                      <a:r>
                        <a:rPr lang="zh-TW" alt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年</a:t>
                      </a:r>
                      <a:r>
                        <a:rPr lang="en-US" altLang="zh-TW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r>
                        <a:rPr lang="zh-TW" alt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月</a:t>
                      </a:r>
                      <a:r>
                        <a:rPr lang="en-US" altLang="zh-TW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29</a:t>
                      </a:r>
                      <a:r>
                        <a:rPr lang="zh-TW" alt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日</a:t>
                      </a:r>
                      <a:endParaRPr lang="en-US" altLang="zh-TW" sz="1600" b="0" i="0" u="none" strike="noStrike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10319" marR="10319" marT="9524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投影片編號版面配置區 3"/>
          <p:cNvSpPr>
            <a:spLocks noGrp="1"/>
          </p:cNvSpPr>
          <p:nvPr>
            <p:ph type="sldNum" sz="quarter" idx="11"/>
          </p:nvPr>
        </p:nvSpPr>
        <p:spPr>
          <a:xfrm>
            <a:off x="7437438" y="6381750"/>
            <a:ext cx="2311400" cy="476250"/>
          </a:xfrm>
        </p:spPr>
        <p:txBody>
          <a:bodyPr/>
          <a:lstStyle/>
          <a:p>
            <a:pPr>
              <a:defRPr/>
            </a:pPr>
            <a:fld id="{E338952E-AEDB-44B5-BC94-92E9576A9820}" type="slidenum">
              <a:rPr lang="zh-TW" altLang="en-US" smtClean="0"/>
              <a:pPr>
                <a:defRPr/>
              </a:pPr>
              <a:t>30</a:t>
            </a:fld>
            <a:endParaRPr lang="en-US" altLang="zh-TW" dirty="0"/>
          </a:p>
        </p:txBody>
      </p:sp>
      <p:pic>
        <p:nvPicPr>
          <p:cNvPr id="7" name="圖片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6038" y="6248400"/>
            <a:ext cx="1609725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21136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標題 1"/>
          <p:cNvSpPr>
            <a:spLocks noGrp="1"/>
          </p:cNvSpPr>
          <p:nvPr>
            <p:ph type="title"/>
          </p:nvPr>
        </p:nvSpPr>
        <p:spPr>
          <a:xfrm>
            <a:off x="742950" y="125413"/>
            <a:ext cx="8420100" cy="1143000"/>
          </a:xfrm>
        </p:spPr>
        <p:txBody>
          <a:bodyPr/>
          <a:lstStyle/>
          <a:p>
            <a:pPr>
              <a:defRPr/>
            </a:pPr>
            <a:r>
              <a:rPr lang="zh-TW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電力供應 </a:t>
            </a:r>
            <a:r>
              <a:rPr lang="en-US" altLang="zh-TW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(1 of 2)</a:t>
            </a:r>
            <a:endParaRPr lang="zh-TW" alt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graphicFrame>
        <p:nvGraphicFramePr>
          <p:cNvPr id="6" name="內容版面配置區 5"/>
          <p:cNvGraphicFramePr>
            <a:graphicFrameLocks noGrp="1"/>
          </p:cNvGraphicFramePr>
          <p:nvPr>
            <p:ph idx="1"/>
            <p:extLst/>
          </p:nvPr>
        </p:nvGraphicFramePr>
        <p:xfrm>
          <a:off x="760413" y="1448780"/>
          <a:ext cx="8420100" cy="4464494"/>
        </p:xfrm>
        <a:graphic>
          <a:graphicData uri="http://schemas.openxmlformats.org/drawingml/2006/table">
            <a:tbl>
              <a:tblPr>
                <a:tableStyleId>{3B4B98B0-60AC-42C2-AFA5-B58CD77FA1E5}</a:tableStyleId>
              </a:tblPr>
              <a:tblGrid>
                <a:gridCol w="1955635"/>
                <a:gridCol w="4889092"/>
                <a:gridCol w="1575373"/>
              </a:tblGrid>
              <a:tr h="697065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2400" u="none" strike="noStrike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可應用領域</a:t>
                      </a:r>
                      <a:endParaRPr lang="zh-TW" altLang="en-US" sz="2400" b="1" i="0" u="none" strike="noStrike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10319" marR="10319" marT="9525" marB="0" anchor="ctr">
                    <a:lnL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2400" u="none" strike="noStrike" cap="none" spc="0" dirty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資料集名稱</a:t>
                      </a:r>
                      <a:endParaRPr lang="zh-TW" altLang="en-US" sz="2400" b="1" i="0" u="none" strike="noStrike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10319" marR="10319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2400" u="none" strike="noStrike" cap="none" spc="0" dirty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開放時間</a:t>
                      </a:r>
                      <a:endParaRPr lang="zh-TW" altLang="en-US" sz="2400" b="1" i="0" u="none" strike="noStrike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10319" marR="10319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</a:tr>
              <a:tr h="673029">
                <a:tc rowSpan="5">
                  <a:txBody>
                    <a:bodyPr/>
                    <a:lstStyle/>
                    <a:p>
                      <a:pPr marL="88900" indent="0" algn="l" fontAlgn="ctr"/>
                      <a:r>
                        <a:rPr lang="zh-TW" altLang="en-US" sz="2400" u="none" strike="noStrike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生活地圖、</a:t>
                      </a:r>
                      <a:r>
                        <a:rPr lang="en-US" altLang="zh-TW" sz="2400" u="none" strike="noStrike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/>
                      </a:r>
                      <a:br>
                        <a:rPr lang="en-US" altLang="zh-TW" sz="2400" u="none" strike="noStrike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</a:br>
                      <a:r>
                        <a:rPr lang="zh-TW" altLang="en-US" sz="2400" u="none" strike="noStrike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生活相關資訊</a:t>
                      </a:r>
                      <a:endParaRPr lang="en-US" altLang="zh-TW" sz="2400" b="0" i="0" u="none" strike="noStrike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10319" marR="10319" marT="9525" marB="0" anchor="ctr">
                    <a:lnL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2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台電歷年尖峰負載及備用容量率</a:t>
                      </a:r>
                      <a:endParaRPr lang="zh-TW" altLang="en-US" sz="3200" b="1" i="0" u="none" strike="noStrike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10319" marR="10319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103</a:t>
                      </a:r>
                      <a:r>
                        <a:rPr lang="zh-TW" alt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年</a:t>
                      </a:r>
                      <a:r>
                        <a:rPr lang="en-US" altLang="zh-TW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07</a:t>
                      </a:r>
                      <a:r>
                        <a:rPr lang="zh-TW" alt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月</a:t>
                      </a:r>
                      <a:r>
                        <a:rPr lang="en-US" altLang="zh-TW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zh-TW" alt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日</a:t>
                      </a:r>
                      <a:endParaRPr lang="en-US" altLang="zh-TW" sz="2000" b="0" i="0" u="none" strike="noStrike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10319" marR="10319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3029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2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水火力發電廠位置及機組設備</a:t>
                      </a:r>
                      <a:endParaRPr lang="zh-TW" altLang="en-US" sz="3200" b="1" i="0" u="none" strike="noStrike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10319" marR="10319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000" u="none" strike="noStrike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103</a:t>
                      </a:r>
                      <a:r>
                        <a:rPr lang="zh-TW" altLang="en-US" sz="2000" u="none" strike="noStrike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年</a:t>
                      </a:r>
                      <a:r>
                        <a:rPr lang="en-US" altLang="zh-TW" sz="2000" u="none" strike="noStrike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9</a:t>
                      </a:r>
                      <a:r>
                        <a:rPr lang="zh-TW" altLang="en-US" sz="2000" u="none" strike="noStrike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月</a:t>
                      </a:r>
                      <a:r>
                        <a:rPr lang="en-US" altLang="zh-TW" sz="2000" u="none" strike="noStrike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15</a:t>
                      </a:r>
                      <a:r>
                        <a:rPr lang="zh-TW" altLang="en-US" sz="2000" u="none" strike="noStrike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日</a:t>
                      </a:r>
                      <a:endParaRPr lang="en-US" altLang="zh-TW" sz="2000" b="0" i="0" u="none" strike="noStrike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10319" marR="10319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4171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2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台電系統</a:t>
                      </a:r>
                      <a:r>
                        <a:rPr lang="en-US" altLang="zh-TW" sz="2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zh-TW" altLang="en-US" sz="2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含外購電力</a:t>
                      </a:r>
                      <a:r>
                        <a:rPr lang="en-US" altLang="zh-TW" sz="2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lang="zh-TW" altLang="en-US" sz="2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各機組發電量即時資訊</a:t>
                      </a:r>
                      <a:endParaRPr lang="zh-TW" altLang="en-US" sz="3200" b="1" i="0" u="none" strike="noStrike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10319" marR="10319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2000" u="none" strike="noStrike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103</a:t>
                      </a:r>
                      <a:r>
                        <a:rPr lang="zh-TW" altLang="en-US" sz="2000" u="none" strike="noStrike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年</a:t>
                      </a:r>
                      <a:r>
                        <a:rPr lang="en-US" altLang="zh-TW" sz="2000" u="none" strike="noStrike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9</a:t>
                      </a:r>
                      <a:r>
                        <a:rPr lang="zh-TW" altLang="en-US" sz="2000" u="none" strike="noStrike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月</a:t>
                      </a:r>
                      <a:r>
                        <a:rPr lang="en-US" altLang="zh-TW" sz="2000" u="none" strike="noStrike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15</a:t>
                      </a:r>
                      <a:r>
                        <a:rPr lang="zh-TW" altLang="en-US" sz="2000" u="none" strike="noStrike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日</a:t>
                      </a:r>
                      <a:endParaRPr lang="en-US" altLang="zh-TW" sz="2000" b="0" i="0" u="none" strike="noStrike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10319" marR="10319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3029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2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核能發電廠位置及機組設備</a:t>
                      </a:r>
                      <a:endParaRPr lang="zh-TW" altLang="en-US" sz="3200" b="1" i="0" u="none" strike="noStrike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10319" marR="10319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2000" kern="1200" baseline="0" dirty="0" smtClean="0"/>
                        <a:t>104</a:t>
                      </a:r>
                      <a:r>
                        <a:rPr lang="zh-TW" altLang="en-US" sz="2000" kern="1200" baseline="0" dirty="0" smtClean="0"/>
                        <a:t>年</a:t>
                      </a:r>
                      <a:r>
                        <a:rPr lang="en-US" altLang="zh-TW" sz="2000" u="none" strike="noStrike" kern="1200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2</a:t>
                      </a:r>
                      <a:r>
                        <a:rPr lang="zh-TW" altLang="en-US" sz="2000" u="none" strike="noStrike" kern="1200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月</a:t>
                      </a:r>
                      <a:r>
                        <a:rPr lang="en-US" altLang="zh-TW" sz="2000" u="none" strike="noStrike" kern="1200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3</a:t>
                      </a:r>
                      <a:r>
                        <a:rPr lang="zh-TW" altLang="en-US" sz="2000" u="none" strike="noStrike" kern="1200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日</a:t>
                      </a:r>
                      <a:endParaRPr lang="en-US" altLang="zh-TW" sz="2000" b="0" u="none" strike="noStrike" kern="120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  <a:cs typeface="+mn-cs"/>
                      </a:endParaRPr>
                    </a:p>
                  </a:txBody>
                  <a:tcPr marL="10319" marR="10319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4171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2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超高壓及一次變電所主變壓器裝置容量及負載</a:t>
                      </a:r>
                      <a:endParaRPr lang="zh-TW" altLang="en-US" sz="3200" b="1" i="0" u="none" strike="noStrike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10319" marR="10319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2000" kern="1200" baseline="0" dirty="0" smtClean="0"/>
                        <a:t>104</a:t>
                      </a:r>
                      <a:r>
                        <a:rPr lang="zh-TW" altLang="en-US" sz="2000" kern="1200" baseline="0" dirty="0" smtClean="0"/>
                        <a:t>年</a:t>
                      </a:r>
                      <a:r>
                        <a:rPr lang="en-US" altLang="zh-TW" sz="2000" kern="1200" baseline="0" dirty="0" smtClean="0"/>
                        <a:t>6</a:t>
                      </a:r>
                      <a:r>
                        <a:rPr lang="zh-TW" altLang="en-US" sz="2000" kern="1200" baseline="0" dirty="0" smtClean="0"/>
                        <a:t>月</a:t>
                      </a:r>
                      <a:r>
                        <a:rPr lang="en-US" altLang="zh-TW" sz="2000" kern="1200" baseline="0" dirty="0" smtClean="0"/>
                        <a:t>30</a:t>
                      </a:r>
                      <a:r>
                        <a:rPr lang="zh-TW" altLang="en-US" sz="2000" kern="1200" baseline="0" dirty="0" smtClean="0"/>
                        <a:t>日</a:t>
                      </a:r>
                      <a:endParaRPr lang="en-US" altLang="zh-TW" sz="2000" b="0" i="0" u="none" strike="noStrike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10319" marR="10319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圓角矩形圖說文字 4"/>
          <p:cNvSpPr/>
          <p:nvPr/>
        </p:nvSpPr>
        <p:spPr bwMode="auto">
          <a:xfrm>
            <a:off x="7671965" y="584684"/>
            <a:ext cx="1463675" cy="539750"/>
          </a:xfrm>
          <a:prstGeom prst="wedgeRoundRectCallout">
            <a:avLst>
              <a:gd name="adj1" fmla="val -55102"/>
              <a:gd name="adj2" fmla="val 87039"/>
              <a:gd name="adj3" fmla="val 16667"/>
            </a:avLst>
          </a:prstGeom>
          <a:solidFill>
            <a:srgbClr val="FFCCFF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zh-TW" altLang="en-US" b="1" u="none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共</a:t>
            </a:r>
            <a:r>
              <a:rPr lang="en-US" altLang="zh-TW" b="1" u="none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9</a:t>
            </a:r>
            <a:r>
              <a:rPr lang="zh-TW" altLang="en-US" b="1" u="none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項</a:t>
            </a:r>
          </a:p>
        </p:txBody>
      </p:sp>
      <p:sp>
        <p:nvSpPr>
          <p:cNvPr id="7" name="投影片編號版面配置區 3"/>
          <p:cNvSpPr>
            <a:spLocks noGrp="1"/>
          </p:cNvSpPr>
          <p:nvPr>
            <p:ph type="sldNum" sz="quarter" idx="11"/>
          </p:nvPr>
        </p:nvSpPr>
        <p:spPr>
          <a:xfrm>
            <a:off x="7437438" y="6381750"/>
            <a:ext cx="2311400" cy="476250"/>
          </a:xfrm>
        </p:spPr>
        <p:txBody>
          <a:bodyPr/>
          <a:lstStyle/>
          <a:p>
            <a:pPr>
              <a:defRPr/>
            </a:pPr>
            <a:fld id="{E338952E-AEDB-44B5-BC94-92E9576A9820}" type="slidenum">
              <a:rPr lang="zh-TW" altLang="en-US" smtClean="0"/>
              <a:pPr>
                <a:defRPr/>
              </a:pPr>
              <a:t>31</a:t>
            </a:fld>
            <a:endParaRPr lang="en-US" altLang="zh-TW" dirty="0"/>
          </a:p>
        </p:txBody>
      </p:sp>
      <p:pic>
        <p:nvPicPr>
          <p:cNvPr id="8" name="圖片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6038" y="6248400"/>
            <a:ext cx="1609725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81150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標題 1"/>
          <p:cNvSpPr>
            <a:spLocks noGrp="1"/>
          </p:cNvSpPr>
          <p:nvPr>
            <p:ph type="title"/>
          </p:nvPr>
        </p:nvSpPr>
        <p:spPr>
          <a:xfrm>
            <a:off x="742950" y="125413"/>
            <a:ext cx="8420100" cy="1143000"/>
          </a:xfrm>
        </p:spPr>
        <p:txBody>
          <a:bodyPr/>
          <a:lstStyle/>
          <a:p>
            <a:pPr>
              <a:defRPr/>
            </a:pPr>
            <a:r>
              <a:rPr lang="zh-TW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電力供應 </a:t>
            </a:r>
            <a:r>
              <a:rPr lang="en-US" altLang="zh-TW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(2 of 2)</a:t>
            </a:r>
            <a:endParaRPr lang="zh-TW" alt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graphicFrame>
        <p:nvGraphicFramePr>
          <p:cNvPr id="6" name="內容版面配置區 5"/>
          <p:cNvGraphicFramePr>
            <a:graphicFrameLocks noGrp="1"/>
          </p:cNvGraphicFramePr>
          <p:nvPr>
            <p:ph idx="1"/>
          </p:nvPr>
        </p:nvGraphicFramePr>
        <p:xfrm>
          <a:off x="760413" y="1714500"/>
          <a:ext cx="8420100" cy="3043237"/>
        </p:xfrm>
        <a:graphic>
          <a:graphicData uri="http://schemas.openxmlformats.org/drawingml/2006/table">
            <a:tbl>
              <a:tblPr>
                <a:tableStyleId>{3B4B98B0-60AC-42C2-AFA5-B58CD77FA1E5}</a:tableStyleId>
              </a:tblPr>
              <a:tblGrid>
                <a:gridCol w="1955635"/>
                <a:gridCol w="4889092"/>
                <a:gridCol w="1575373"/>
              </a:tblGrid>
              <a:tr h="590828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2400" u="none" strike="noStrike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可應用領域</a:t>
                      </a:r>
                      <a:endParaRPr lang="zh-TW" altLang="en-US" sz="2400" b="1" i="0" u="none" strike="noStrike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10319" marR="10319" marT="9524" marB="0" anchor="ctr">
                    <a:lnL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2400" u="none" strike="noStrike" cap="none" spc="0" dirty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資料集名稱</a:t>
                      </a:r>
                      <a:endParaRPr lang="zh-TW" altLang="en-US" sz="2400" b="1" i="0" u="none" strike="noStrike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10319" marR="10319" marT="9524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2400" u="none" strike="noStrike" cap="none" spc="0" dirty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開放時間</a:t>
                      </a:r>
                      <a:endParaRPr lang="zh-TW" altLang="en-US" sz="2400" b="1" i="0" u="none" strike="noStrike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10319" marR="10319" marT="9524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</a:tr>
              <a:tr h="741044">
                <a:tc rowSpan="4">
                  <a:txBody>
                    <a:bodyPr/>
                    <a:lstStyle/>
                    <a:p>
                      <a:pPr marL="88900" indent="0" algn="l" fontAlgn="ctr"/>
                      <a:r>
                        <a:rPr lang="zh-TW" altLang="en-US" sz="2400" u="none" strike="noStrike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生活地圖、</a:t>
                      </a:r>
                      <a:r>
                        <a:rPr lang="en-US" altLang="zh-TW" sz="2400" u="none" strike="noStrike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/>
                      </a:r>
                      <a:br>
                        <a:rPr lang="en-US" altLang="zh-TW" sz="2400" u="none" strike="noStrike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</a:br>
                      <a:r>
                        <a:rPr lang="zh-TW" altLang="en-US" sz="2400" u="none" strike="noStrike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生活相關資訊</a:t>
                      </a:r>
                      <a:endParaRPr lang="en-US" altLang="zh-TW" sz="2400" b="0" i="0" u="none" strike="noStrike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10319" marR="10319" marT="9524" marB="0" anchor="ctr">
                    <a:lnL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2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二次變電所主變壓器裝置容量</a:t>
                      </a:r>
                      <a:r>
                        <a:rPr lang="en-US" altLang="zh-TW" sz="2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en-US" altLang="zh-TW" sz="2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zh-TW" altLang="en-US" sz="2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及負載</a:t>
                      </a:r>
                      <a:endParaRPr lang="zh-TW" altLang="en-US" sz="2400" b="1" i="0" u="none" strike="noStrike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10319" marR="10319" marT="9524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2000" kern="1200" baseline="0" dirty="0" smtClean="0"/>
                        <a:t>104</a:t>
                      </a:r>
                      <a:r>
                        <a:rPr lang="zh-TW" altLang="en-US" sz="2000" kern="1200" baseline="0" dirty="0" smtClean="0"/>
                        <a:t>年</a:t>
                      </a:r>
                      <a:r>
                        <a:rPr lang="en-US" altLang="zh-TW" sz="2000" kern="1200" baseline="0" dirty="0" smtClean="0"/>
                        <a:t>7</a:t>
                      </a:r>
                      <a:r>
                        <a:rPr lang="zh-TW" altLang="en-US" sz="2000" kern="1200" baseline="0" dirty="0" smtClean="0"/>
                        <a:t>月</a:t>
                      </a:r>
                      <a:r>
                        <a:rPr lang="en-US" altLang="zh-TW" sz="2000" kern="1200" baseline="0" dirty="0" smtClean="0"/>
                        <a:t>27</a:t>
                      </a:r>
                      <a:r>
                        <a:rPr lang="zh-TW" altLang="en-US" sz="2000" kern="1200" baseline="0" dirty="0" smtClean="0"/>
                        <a:t>日</a:t>
                      </a:r>
                      <a:endParaRPr lang="en-US" altLang="zh-TW" sz="2000" b="0" i="0" u="none" strike="noStrike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10319" marR="10319" marT="9524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0455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2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風力及太陽光電發電量</a:t>
                      </a:r>
                      <a:endParaRPr lang="zh-TW" altLang="en-US" sz="2400" b="1" i="0" u="none" strike="noStrike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10319" marR="10319" marT="9524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104</a:t>
                      </a:r>
                      <a:r>
                        <a:rPr lang="zh-TW" alt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年</a:t>
                      </a:r>
                      <a:r>
                        <a:rPr lang="en-US" altLang="zh-TW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  <a:r>
                        <a:rPr lang="zh-TW" alt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月</a:t>
                      </a:r>
                      <a:r>
                        <a:rPr lang="en-US" altLang="zh-TW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29</a:t>
                      </a:r>
                      <a:r>
                        <a:rPr lang="zh-TW" alt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日</a:t>
                      </a:r>
                      <a:endParaRPr lang="en-US" altLang="zh-TW" sz="2000" b="0" i="0" u="none" strike="noStrike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10319" marR="10319" marT="9524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0455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2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再生能源各場址資料</a:t>
                      </a:r>
                      <a:endParaRPr lang="zh-TW" altLang="en-US" sz="2400" b="1" i="0" u="none" strike="noStrike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10319" marR="10319" marT="9524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104</a:t>
                      </a:r>
                      <a:r>
                        <a:rPr lang="zh-TW" alt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年</a:t>
                      </a:r>
                      <a:r>
                        <a:rPr lang="en-US" altLang="zh-TW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  <a:r>
                        <a:rPr lang="zh-TW" alt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月</a:t>
                      </a:r>
                      <a:r>
                        <a:rPr lang="en-US" altLang="zh-TW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29</a:t>
                      </a:r>
                      <a:r>
                        <a:rPr lang="zh-TW" alt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日</a:t>
                      </a:r>
                      <a:endParaRPr lang="en-US" altLang="zh-TW" sz="2000" b="0" i="0" u="none" strike="noStrike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10319" marR="10319" marT="9524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0455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2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過去電力供需資訊</a:t>
                      </a:r>
                      <a:endParaRPr lang="zh-TW" altLang="en-US" sz="2400" b="1" i="0" u="none" strike="noStrike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10319" marR="10319" marT="9524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104</a:t>
                      </a:r>
                      <a:r>
                        <a:rPr lang="zh-TW" alt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年</a:t>
                      </a:r>
                      <a:r>
                        <a:rPr lang="en-US" altLang="zh-TW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r>
                        <a:rPr lang="zh-TW" alt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月</a:t>
                      </a:r>
                      <a:r>
                        <a:rPr lang="en-US" altLang="zh-TW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  <a:r>
                        <a:rPr lang="zh-TW" alt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日</a:t>
                      </a:r>
                      <a:endParaRPr lang="en-US" altLang="zh-TW" sz="2000" b="0" u="none" strike="noStrike" kern="120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  <a:cs typeface="+mn-cs"/>
                      </a:endParaRPr>
                    </a:p>
                  </a:txBody>
                  <a:tcPr marL="10319" marR="10319" marT="9524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投影片編號版面配置區 3"/>
          <p:cNvSpPr>
            <a:spLocks noGrp="1"/>
          </p:cNvSpPr>
          <p:nvPr>
            <p:ph type="sldNum" sz="quarter" idx="11"/>
          </p:nvPr>
        </p:nvSpPr>
        <p:spPr>
          <a:xfrm>
            <a:off x="7437438" y="6381750"/>
            <a:ext cx="2311400" cy="476250"/>
          </a:xfrm>
        </p:spPr>
        <p:txBody>
          <a:bodyPr/>
          <a:lstStyle/>
          <a:p>
            <a:pPr>
              <a:defRPr/>
            </a:pPr>
            <a:fld id="{E338952E-AEDB-44B5-BC94-92E9576A9820}" type="slidenum">
              <a:rPr lang="zh-TW" altLang="en-US" smtClean="0"/>
              <a:pPr>
                <a:defRPr/>
              </a:pPr>
              <a:t>32</a:t>
            </a:fld>
            <a:endParaRPr lang="en-US" altLang="zh-TW" dirty="0"/>
          </a:p>
        </p:txBody>
      </p:sp>
      <p:pic>
        <p:nvPicPr>
          <p:cNvPr id="7" name="圖片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6038" y="6248400"/>
            <a:ext cx="1609725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302748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標題 1"/>
          <p:cNvSpPr>
            <a:spLocks noGrp="1"/>
          </p:cNvSpPr>
          <p:nvPr>
            <p:ph type="title"/>
          </p:nvPr>
        </p:nvSpPr>
        <p:spPr>
          <a:xfrm>
            <a:off x="742950" y="125413"/>
            <a:ext cx="8420100" cy="1143000"/>
          </a:xfrm>
        </p:spPr>
        <p:txBody>
          <a:bodyPr/>
          <a:lstStyle/>
          <a:p>
            <a:pPr>
              <a:defRPr/>
            </a:pPr>
            <a:r>
              <a:rPr lang="zh-TW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營運績效 </a:t>
            </a:r>
            <a:r>
              <a:rPr lang="en-US" altLang="zh-TW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(1 of 3)</a:t>
            </a:r>
            <a:endParaRPr lang="zh-TW" alt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graphicFrame>
        <p:nvGraphicFramePr>
          <p:cNvPr id="6" name="內容版面配置區 5"/>
          <p:cNvGraphicFramePr>
            <a:graphicFrameLocks noGrp="1"/>
          </p:cNvGraphicFramePr>
          <p:nvPr>
            <p:ph idx="1"/>
          </p:nvPr>
        </p:nvGraphicFramePr>
        <p:xfrm>
          <a:off x="760413" y="1714500"/>
          <a:ext cx="8420100" cy="3463926"/>
        </p:xfrm>
        <a:graphic>
          <a:graphicData uri="http://schemas.openxmlformats.org/drawingml/2006/table">
            <a:tbl>
              <a:tblPr>
                <a:tableStyleId>{3B4B98B0-60AC-42C2-AFA5-B58CD77FA1E5}</a:tableStyleId>
              </a:tblPr>
              <a:tblGrid>
                <a:gridCol w="1955635"/>
                <a:gridCol w="4889092"/>
                <a:gridCol w="1575373"/>
              </a:tblGrid>
              <a:tr h="590905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2400" u="none" strike="noStrike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可應用領域</a:t>
                      </a:r>
                      <a:endParaRPr lang="zh-TW" altLang="en-US" sz="2400" b="1" i="0" u="none" strike="noStrike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10319" marR="10319" marT="9525" marB="0" anchor="ctr">
                    <a:lnL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2400" u="none" strike="noStrike" cap="none" spc="0" dirty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資料集名稱</a:t>
                      </a:r>
                      <a:endParaRPr lang="zh-TW" altLang="en-US" sz="2400" b="1" i="0" u="none" strike="noStrike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10319" marR="10319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2400" u="none" strike="noStrike" cap="none" spc="0" dirty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開放時間</a:t>
                      </a:r>
                      <a:endParaRPr lang="zh-TW" altLang="en-US" sz="2400" b="1" i="0" u="none" strike="noStrike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10319" marR="10319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</a:tr>
              <a:tr h="570529">
                <a:tc rowSpan="5">
                  <a:txBody>
                    <a:bodyPr/>
                    <a:lstStyle/>
                    <a:p>
                      <a:pPr marL="88900" indent="0" algn="l" fontAlgn="ctr"/>
                      <a:r>
                        <a:rPr lang="zh-TW" altLang="en-US" sz="2400" u="none" strike="noStrike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生活地圖、</a:t>
                      </a:r>
                      <a:r>
                        <a:rPr lang="en-US" altLang="zh-TW" sz="2400" u="none" strike="noStrike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/>
                      </a:r>
                      <a:br>
                        <a:rPr lang="en-US" altLang="zh-TW" sz="2400" u="none" strike="noStrike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</a:br>
                      <a:r>
                        <a:rPr lang="zh-TW" altLang="en-US" sz="2400" u="none" strike="noStrike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生活相關資訊</a:t>
                      </a:r>
                      <a:endParaRPr lang="en-US" altLang="zh-TW" sz="2400" b="0" i="0" u="none" strike="noStrike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10319" marR="10319" marT="9525" marB="0" anchor="ctr">
                    <a:lnL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2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燃煤長約採購價格</a:t>
                      </a:r>
                      <a:endParaRPr lang="zh-TW" altLang="en-US" sz="2400" b="1" i="0" u="none" strike="noStrike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10319" marR="10319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103</a:t>
                      </a:r>
                      <a:r>
                        <a:rPr lang="zh-TW" alt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年</a:t>
                      </a:r>
                      <a:r>
                        <a:rPr lang="en-US" altLang="zh-TW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  <a:r>
                        <a:rPr lang="zh-TW" alt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月</a:t>
                      </a:r>
                      <a:r>
                        <a:rPr lang="en-US" altLang="zh-TW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  <a:r>
                        <a:rPr lang="zh-TW" alt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日</a:t>
                      </a:r>
                      <a:endParaRPr lang="en-US" altLang="zh-TW" sz="2000" b="0" i="0" u="none" strike="noStrike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10319" marR="10319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0529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2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燃煤現貨採購價格</a:t>
                      </a:r>
                      <a:endParaRPr lang="zh-TW" altLang="en-US" sz="2400" b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319" marR="10319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103</a:t>
                      </a:r>
                      <a:r>
                        <a:rPr lang="zh-TW" alt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年</a:t>
                      </a:r>
                      <a:r>
                        <a:rPr lang="en-US" altLang="zh-TW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  <a:r>
                        <a:rPr lang="zh-TW" alt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月</a:t>
                      </a:r>
                      <a:r>
                        <a:rPr lang="en-US" altLang="zh-TW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  <a:r>
                        <a:rPr lang="zh-TW" alt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日</a:t>
                      </a:r>
                      <a:endParaRPr lang="en-US" altLang="zh-TW" sz="18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319" marR="10319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0529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2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天然氣採購價格及數量</a:t>
                      </a:r>
                      <a:endParaRPr lang="zh-TW" altLang="en-US" sz="2400" b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319" marR="10319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103</a:t>
                      </a:r>
                      <a:r>
                        <a:rPr lang="zh-TW" alt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年</a:t>
                      </a:r>
                      <a:r>
                        <a:rPr lang="en-US" altLang="zh-TW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  <a:r>
                        <a:rPr lang="zh-TW" alt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月</a:t>
                      </a:r>
                      <a:r>
                        <a:rPr lang="en-US" altLang="zh-TW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  <a:r>
                        <a:rPr lang="zh-TW" alt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日</a:t>
                      </a:r>
                      <a:endParaRPr lang="en-US" altLang="zh-TW" sz="18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319" marR="10319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0529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2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重要電業經營績效</a:t>
                      </a:r>
                      <a:endParaRPr lang="zh-TW" altLang="en-US" sz="2400" b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319" marR="10319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104</a:t>
                      </a:r>
                      <a:r>
                        <a:rPr lang="zh-TW" alt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年</a:t>
                      </a:r>
                      <a:r>
                        <a:rPr lang="en-US" altLang="zh-TW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zh-TW" alt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月</a:t>
                      </a:r>
                      <a:r>
                        <a:rPr lang="en-US" altLang="zh-TW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zh-TW" alt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日</a:t>
                      </a:r>
                      <a:endParaRPr lang="en-US" altLang="zh-TW" sz="18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319" marR="10319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0905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2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近</a:t>
                      </a:r>
                      <a:r>
                        <a:rPr lang="en-US" altLang="zh-TW" sz="2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r>
                        <a:rPr lang="zh-TW" altLang="en-US" sz="2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年核能發電績效及減碳效益</a:t>
                      </a:r>
                      <a:endParaRPr lang="zh-TW" altLang="en-US" sz="2400" b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319" marR="10319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104</a:t>
                      </a:r>
                      <a:r>
                        <a:rPr lang="zh-TW" alt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年</a:t>
                      </a:r>
                      <a:r>
                        <a:rPr lang="en-US" altLang="zh-TW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zh-TW" alt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月</a:t>
                      </a:r>
                      <a:r>
                        <a:rPr lang="en-US" altLang="zh-TW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zh-TW" alt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日</a:t>
                      </a:r>
                      <a:endParaRPr lang="en-US" altLang="zh-TW" sz="18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319" marR="10319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圓角矩形圖說文字 4"/>
          <p:cNvSpPr/>
          <p:nvPr/>
        </p:nvSpPr>
        <p:spPr bwMode="auto">
          <a:xfrm>
            <a:off x="7666038" y="728663"/>
            <a:ext cx="1463675" cy="539750"/>
          </a:xfrm>
          <a:prstGeom prst="wedgeRoundRectCallout">
            <a:avLst>
              <a:gd name="adj1" fmla="val -55102"/>
              <a:gd name="adj2" fmla="val 87039"/>
              <a:gd name="adj3" fmla="val 16667"/>
            </a:avLst>
          </a:prstGeom>
          <a:solidFill>
            <a:srgbClr val="FFCCFF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zh-TW" altLang="en-US" b="1" u="none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共</a:t>
            </a:r>
            <a:r>
              <a:rPr lang="en-US" altLang="zh-TW" b="1" u="none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16</a:t>
            </a:r>
            <a:r>
              <a:rPr lang="zh-TW" altLang="en-US" b="1" u="none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項</a:t>
            </a:r>
          </a:p>
        </p:txBody>
      </p:sp>
      <p:sp>
        <p:nvSpPr>
          <p:cNvPr id="7" name="投影片編號版面配置區 3"/>
          <p:cNvSpPr>
            <a:spLocks noGrp="1"/>
          </p:cNvSpPr>
          <p:nvPr>
            <p:ph type="sldNum" sz="quarter" idx="11"/>
          </p:nvPr>
        </p:nvSpPr>
        <p:spPr>
          <a:xfrm>
            <a:off x="7437438" y="6381750"/>
            <a:ext cx="2311400" cy="476250"/>
          </a:xfrm>
        </p:spPr>
        <p:txBody>
          <a:bodyPr/>
          <a:lstStyle/>
          <a:p>
            <a:pPr>
              <a:defRPr/>
            </a:pPr>
            <a:fld id="{E338952E-AEDB-44B5-BC94-92E9576A9820}" type="slidenum">
              <a:rPr lang="zh-TW" altLang="en-US" smtClean="0"/>
              <a:pPr>
                <a:defRPr/>
              </a:pPr>
              <a:t>33</a:t>
            </a:fld>
            <a:endParaRPr lang="en-US" altLang="zh-TW" dirty="0"/>
          </a:p>
        </p:txBody>
      </p:sp>
      <p:pic>
        <p:nvPicPr>
          <p:cNvPr id="8" name="圖片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6038" y="6248400"/>
            <a:ext cx="1609725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27705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標題 1"/>
          <p:cNvSpPr>
            <a:spLocks noGrp="1"/>
          </p:cNvSpPr>
          <p:nvPr>
            <p:ph type="title"/>
          </p:nvPr>
        </p:nvSpPr>
        <p:spPr>
          <a:xfrm>
            <a:off x="742950" y="125413"/>
            <a:ext cx="8420100" cy="1143000"/>
          </a:xfrm>
        </p:spPr>
        <p:txBody>
          <a:bodyPr/>
          <a:lstStyle/>
          <a:p>
            <a:pPr>
              <a:defRPr/>
            </a:pPr>
            <a:r>
              <a:rPr lang="zh-TW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營運績效 </a:t>
            </a:r>
            <a:r>
              <a:rPr lang="en-US" altLang="zh-TW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(2 of 3)</a:t>
            </a:r>
            <a:endParaRPr lang="zh-TW" alt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graphicFrame>
        <p:nvGraphicFramePr>
          <p:cNvPr id="6" name="內容版面配置區 5"/>
          <p:cNvGraphicFramePr>
            <a:graphicFrameLocks noGrp="1"/>
          </p:cNvGraphicFramePr>
          <p:nvPr>
            <p:ph idx="1"/>
          </p:nvPr>
        </p:nvGraphicFramePr>
        <p:xfrm>
          <a:off x="760413" y="1448780"/>
          <a:ext cx="8420100" cy="4225926"/>
        </p:xfrm>
        <a:graphic>
          <a:graphicData uri="http://schemas.openxmlformats.org/drawingml/2006/table">
            <a:tbl>
              <a:tblPr>
                <a:tableStyleId>{3B4B98B0-60AC-42C2-AFA5-B58CD77FA1E5}</a:tableStyleId>
              </a:tblPr>
              <a:tblGrid>
                <a:gridCol w="1955635"/>
                <a:gridCol w="4889092"/>
                <a:gridCol w="1575373"/>
              </a:tblGrid>
              <a:tr h="590988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2400" u="none" strike="noStrike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可應用領域</a:t>
                      </a:r>
                      <a:endParaRPr lang="zh-TW" altLang="en-US" sz="2400" b="1" i="0" u="none" strike="noStrike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10319" marR="10319" marT="9526" marB="0" anchor="ctr">
                    <a:lnL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2400" u="none" strike="noStrike" cap="none" spc="0" dirty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資料集名稱</a:t>
                      </a:r>
                      <a:endParaRPr lang="zh-TW" altLang="en-US" sz="2400" b="1" i="0" u="none" strike="noStrike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10319" marR="10319" marT="9526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2400" u="none" strike="noStrike" cap="none" spc="0" dirty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開放時間</a:t>
                      </a:r>
                      <a:endParaRPr lang="zh-TW" altLang="en-US" sz="2400" b="1" i="0" u="none" strike="noStrike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10319" marR="10319" marT="9526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</a:tr>
              <a:tr h="570609">
                <a:tc rowSpan="6">
                  <a:txBody>
                    <a:bodyPr/>
                    <a:lstStyle/>
                    <a:p>
                      <a:pPr marL="88900" indent="0" algn="l" fontAlgn="ctr"/>
                      <a:r>
                        <a:rPr lang="zh-TW" altLang="en-US" sz="2400" u="none" strike="noStrike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生活地圖、</a:t>
                      </a:r>
                      <a:r>
                        <a:rPr lang="en-US" altLang="zh-TW" sz="2400" u="none" strike="noStrike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/>
                      </a:r>
                      <a:br>
                        <a:rPr lang="en-US" altLang="zh-TW" sz="2400" u="none" strike="noStrike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</a:br>
                      <a:r>
                        <a:rPr lang="zh-TW" altLang="en-US" sz="2400" u="none" strike="noStrike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生活相關資訊</a:t>
                      </a:r>
                      <a:endParaRPr lang="en-US" altLang="zh-TW" sz="2400" b="0" i="0" u="none" strike="noStrike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10319" marR="10319" marT="9526" marB="0" anchor="ctr">
                    <a:lnL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2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財務資訊</a:t>
                      </a:r>
                      <a:endParaRPr lang="zh-TW" altLang="en-US" sz="3200" b="1" i="0" u="none" strike="noStrike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10319" marR="10319" marT="9526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104</a:t>
                      </a:r>
                      <a:r>
                        <a:rPr lang="zh-TW" alt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年</a:t>
                      </a:r>
                      <a:r>
                        <a:rPr lang="en-US" altLang="zh-TW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zh-TW" alt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月</a:t>
                      </a:r>
                      <a:r>
                        <a:rPr lang="en-US" altLang="zh-TW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zh-TW" alt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日</a:t>
                      </a:r>
                      <a:endParaRPr lang="en-US" altLang="zh-TW" sz="18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319" marR="10319" marT="9526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0609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2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預算主要表</a:t>
                      </a:r>
                      <a:endParaRPr lang="zh-TW" altLang="en-US" sz="3200" b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319" marR="10319" marT="9526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104</a:t>
                      </a:r>
                      <a:r>
                        <a:rPr lang="zh-TW" alt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年</a:t>
                      </a:r>
                      <a:r>
                        <a:rPr lang="en-US" altLang="zh-TW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zh-TW" alt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月</a:t>
                      </a:r>
                      <a:r>
                        <a:rPr lang="en-US" altLang="zh-TW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r>
                        <a:rPr lang="zh-TW" alt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日</a:t>
                      </a:r>
                      <a:endParaRPr lang="en-US" altLang="zh-TW" sz="18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319" marR="10319" marT="9526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1135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2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經濟部主管核能發電後端營運基金預算案主要表</a:t>
                      </a:r>
                      <a:endParaRPr lang="zh-TW" altLang="en-US" sz="3200" b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319" marR="10319" marT="9526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104</a:t>
                      </a:r>
                      <a:r>
                        <a:rPr lang="zh-TW" alt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年</a:t>
                      </a:r>
                      <a:r>
                        <a:rPr lang="en-US" altLang="zh-TW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zh-TW" alt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月</a:t>
                      </a:r>
                      <a:r>
                        <a:rPr lang="en-US" altLang="zh-TW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27</a:t>
                      </a:r>
                      <a:r>
                        <a:rPr lang="zh-TW" alt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日</a:t>
                      </a:r>
                      <a:endParaRPr lang="en-US" altLang="zh-TW" sz="18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319" marR="10319" marT="9526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0609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2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公司債</a:t>
                      </a:r>
                      <a:endParaRPr lang="zh-TW" altLang="en-US" sz="3200" b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319" marR="10319" marT="9526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104</a:t>
                      </a:r>
                      <a:r>
                        <a:rPr lang="zh-TW" alt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年</a:t>
                      </a:r>
                      <a:r>
                        <a:rPr lang="en-US" altLang="zh-TW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  <a:r>
                        <a:rPr lang="zh-TW" alt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月</a:t>
                      </a:r>
                      <a:r>
                        <a:rPr lang="en-US" altLang="zh-TW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27</a:t>
                      </a:r>
                      <a:r>
                        <a:rPr lang="zh-TW" alt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日</a:t>
                      </a:r>
                      <a:endParaRPr lang="en-US" altLang="zh-TW" sz="18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319" marR="10319" marT="9526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0988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2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信用評等</a:t>
                      </a:r>
                      <a:endParaRPr lang="zh-TW" altLang="en-US" sz="3200" b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319" marR="10319" marT="9526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104</a:t>
                      </a:r>
                      <a:r>
                        <a:rPr lang="zh-TW" alt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年</a:t>
                      </a:r>
                      <a:r>
                        <a:rPr lang="en-US" altLang="zh-TW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  <a:r>
                        <a:rPr lang="zh-TW" alt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月</a:t>
                      </a:r>
                      <a:r>
                        <a:rPr lang="en-US" altLang="zh-TW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27</a:t>
                      </a:r>
                      <a:r>
                        <a:rPr lang="zh-TW" alt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日</a:t>
                      </a:r>
                      <a:endParaRPr lang="en-US" altLang="zh-TW" sz="18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319" marR="10319" marT="9526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0988">
                <a:tc vMerge="1">
                  <a:txBody>
                    <a:bodyPr/>
                    <a:lstStyle/>
                    <a:p>
                      <a:pPr marL="88900" indent="0" algn="l" fontAlgn="ctr"/>
                      <a:endParaRPr lang="en-US" altLang="zh-TW" sz="2400" b="0" i="0" u="none" strike="noStrike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10319" marR="10319" marT="9525" marB="0" anchor="ctr">
                    <a:lnL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2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人力現況分析</a:t>
                      </a:r>
                      <a:endParaRPr lang="zh-TW" altLang="en-US" sz="2400" b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319" marR="10319" marT="9526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104</a:t>
                      </a:r>
                      <a:r>
                        <a:rPr lang="zh-TW" alt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年</a:t>
                      </a:r>
                      <a:r>
                        <a:rPr lang="en-US" altLang="zh-TW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  <a:r>
                        <a:rPr lang="zh-TW" alt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月</a:t>
                      </a:r>
                      <a:r>
                        <a:rPr lang="en-US" altLang="zh-TW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27</a:t>
                      </a:r>
                      <a:r>
                        <a:rPr lang="zh-TW" alt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日</a:t>
                      </a:r>
                      <a:endParaRPr lang="en-US" altLang="zh-TW" sz="18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319" marR="10319" marT="9526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投影片編號版面配置區 3"/>
          <p:cNvSpPr>
            <a:spLocks noGrp="1"/>
          </p:cNvSpPr>
          <p:nvPr>
            <p:ph type="sldNum" sz="quarter" idx="11"/>
          </p:nvPr>
        </p:nvSpPr>
        <p:spPr>
          <a:xfrm>
            <a:off x="7437438" y="6381750"/>
            <a:ext cx="2311400" cy="476250"/>
          </a:xfrm>
        </p:spPr>
        <p:txBody>
          <a:bodyPr/>
          <a:lstStyle/>
          <a:p>
            <a:pPr>
              <a:defRPr/>
            </a:pPr>
            <a:fld id="{E338952E-AEDB-44B5-BC94-92E9576A9820}" type="slidenum">
              <a:rPr lang="zh-TW" altLang="en-US" smtClean="0"/>
              <a:pPr>
                <a:defRPr/>
              </a:pPr>
              <a:t>34</a:t>
            </a:fld>
            <a:endParaRPr lang="en-US" altLang="zh-TW" dirty="0"/>
          </a:p>
        </p:txBody>
      </p:sp>
      <p:pic>
        <p:nvPicPr>
          <p:cNvPr id="7" name="圖片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6038" y="6248400"/>
            <a:ext cx="1609725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74786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標題 1"/>
          <p:cNvSpPr>
            <a:spLocks noGrp="1"/>
          </p:cNvSpPr>
          <p:nvPr>
            <p:ph type="title"/>
          </p:nvPr>
        </p:nvSpPr>
        <p:spPr>
          <a:xfrm>
            <a:off x="742950" y="125413"/>
            <a:ext cx="8420100" cy="1143000"/>
          </a:xfrm>
        </p:spPr>
        <p:txBody>
          <a:bodyPr/>
          <a:lstStyle/>
          <a:p>
            <a:pPr>
              <a:defRPr/>
            </a:pPr>
            <a:r>
              <a:rPr lang="zh-TW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營運績效 </a:t>
            </a:r>
            <a:r>
              <a:rPr lang="en-US" altLang="zh-TW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(3 of 3)</a:t>
            </a:r>
            <a:endParaRPr lang="zh-TW" alt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graphicFrame>
        <p:nvGraphicFramePr>
          <p:cNvPr id="6" name="內容版面配置區 5"/>
          <p:cNvGraphicFramePr>
            <a:graphicFrameLocks noGrp="1"/>
          </p:cNvGraphicFramePr>
          <p:nvPr>
            <p:ph idx="1"/>
          </p:nvPr>
        </p:nvGraphicFramePr>
        <p:xfrm>
          <a:off x="760413" y="1268760"/>
          <a:ext cx="8420100" cy="4536505"/>
        </p:xfrm>
        <a:graphic>
          <a:graphicData uri="http://schemas.openxmlformats.org/drawingml/2006/table">
            <a:tbl>
              <a:tblPr>
                <a:tableStyleId>{3B4B98B0-60AC-42C2-AFA5-B58CD77FA1E5}</a:tableStyleId>
              </a:tblPr>
              <a:tblGrid>
                <a:gridCol w="1955635"/>
                <a:gridCol w="4889092"/>
                <a:gridCol w="1575373"/>
              </a:tblGrid>
              <a:tr h="708308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2400" u="none" strike="noStrike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可應用領域</a:t>
                      </a:r>
                      <a:endParaRPr lang="zh-TW" altLang="en-US" sz="2400" b="1" i="0" u="none" strike="noStrike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10319" marR="10319" marT="9525" marB="0" anchor="ctr">
                    <a:lnL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2400" u="none" strike="noStrike" cap="none" spc="0" dirty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資料集名稱</a:t>
                      </a:r>
                      <a:endParaRPr lang="zh-TW" altLang="en-US" sz="2400" b="1" i="0" u="none" strike="noStrike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10319" marR="10319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2400" u="none" strike="noStrike" cap="none" spc="0" dirty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開放時間</a:t>
                      </a:r>
                      <a:endParaRPr lang="zh-TW" altLang="en-US" sz="2400" b="1" i="0" u="none" strike="noStrike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10319" marR="10319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</a:tr>
              <a:tr h="683885">
                <a:tc rowSpan="5">
                  <a:txBody>
                    <a:bodyPr/>
                    <a:lstStyle/>
                    <a:p>
                      <a:pPr marL="88900" indent="0" algn="l" fontAlgn="ctr"/>
                      <a:r>
                        <a:rPr lang="zh-TW" altLang="en-US" sz="2400" u="none" strike="noStrike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生活地圖、</a:t>
                      </a:r>
                      <a:r>
                        <a:rPr lang="en-US" altLang="zh-TW" sz="2400" u="none" strike="noStrike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/>
                      </a:r>
                      <a:br>
                        <a:rPr lang="en-US" altLang="zh-TW" sz="2400" u="none" strike="noStrike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</a:br>
                      <a:r>
                        <a:rPr lang="zh-TW" altLang="en-US" sz="2400" u="none" strike="noStrike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生活相關資訊</a:t>
                      </a:r>
                      <a:endParaRPr lang="en-US" altLang="zh-TW" sz="2400" b="0" i="0" u="none" strike="noStrike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10319" marR="10319" marT="9525" marB="0" anchor="ctr">
                    <a:lnL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2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各國電價比較</a:t>
                      </a:r>
                      <a:endParaRPr lang="zh-TW" altLang="en-US" sz="4000" b="1" i="0" u="none" strike="noStrike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10319" marR="10319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104</a:t>
                      </a:r>
                      <a:r>
                        <a:rPr lang="zh-TW" alt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年</a:t>
                      </a:r>
                      <a:r>
                        <a:rPr lang="en-US" altLang="zh-TW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  <a:r>
                        <a:rPr lang="zh-TW" alt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月</a:t>
                      </a:r>
                      <a:r>
                        <a:rPr lang="en-US" altLang="zh-TW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27</a:t>
                      </a:r>
                      <a:r>
                        <a:rPr lang="zh-TW" alt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日</a:t>
                      </a:r>
                      <a:endParaRPr lang="en-US" altLang="zh-TW" sz="18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319" marR="10319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3885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2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決算主要表</a:t>
                      </a:r>
                      <a:endParaRPr lang="zh-TW" altLang="en-US" sz="4000" b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319" marR="10319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104</a:t>
                      </a:r>
                      <a:r>
                        <a:rPr lang="zh-TW" alt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年</a:t>
                      </a:r>
                      <a:r>
                        <a:rPr lang="en-US" altLang="zh-TW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r>
                        <a:rPr lang="zh-TW" alt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月</a:t>
                      </a:r>
                      <a:r>
                        <a:rPr lang="en-US" altLang="zh-TW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r>
                        <a:rPr lang="zh-TW" alt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日</a:t>
                      </a:r>
                      <a:endParaRPr lang="en-US" altLang="zh-TW" sz="18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319" marR="10319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3885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2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會計報表</a:t>
                      </a:r>
                      <a:endParaRPr lang="zh-TW" altLang="en-US" sz="4000" b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319" marR="10319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104</a:t>
                      </a:r>
                      <a:r>
                        <a:rPr lang="zh-TW" alt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年</a:t>
                      </a:r>
                      <a:r>
                        <a:rPr lang="en-US" altLang="zh-TW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r>
                        <a:rPr lang="zh-TW" alt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月</a:t>
                      </a:r>
                      <a:r>
                        <a:rPr lang="en-US" altLang="zh-TW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r>
                        <a:rPr lang="zh-TW" alt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日</a:t>
                      </a:r>
                      <a:endParaRPr lang="en-US" altLang="zh-TW" sz="18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319" marR="10319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8271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2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經濟部主管核能發電後端營運基金決算資料</a:t>
                      </a:r>
                      <a:endParaRPr lang="zh-TW" altLang="en-US" sz="4000" b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319" marR="10319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104</a:t>
                      </a:r>
                      <a:r>
                        <a:rPr lang="zh-TW" alt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年</a:t>
                      </a:r>
                      <a:r>
                        <a:rPr lang="en-US" altLang="zh-TW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r>
                        <a:rPr lang="zh-TW" alt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月</a:t>
                      </a:r>
                      <a:r>
                        <a:rPr lang="en-US" altLang="zh-TW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  <a:r>
                        <a:rPr lang="zh-TW" alt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日</a:t>
                      </a:r>
                      <a:endParaRPr lang="en-US" altLang="zh-TW" sz="18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319" marR="10319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8271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2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經濟部主管核能發電後端營運基金會計月報</a:t>
                      </a:r>
                      <a:endParaRPr lang="zh-TW" altLang="en-US" sz="4000" b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319" marR="10319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104</a:t>
                      </a:r>
                      <a:r>
                        <a:rPr lang="zh-TW" alt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年</a:t>
                      </a:r>
                      <a:r>
                        <a:rPr lang="en-US" altLang="zh-TW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r>
                        <a:rPr lang="zh-TW" alt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月</a:t>
                      </a:r>
                      <a:r>
                        <a:rPr lang="en-US" altLang="zh-TW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  <a:r>
                        <a:rPr lang="zh-TW" alt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日</a:t>
                      </a:r>
                      <a:endParaRPr lang="en-US" altLang="zh-TW" sz="18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319" marR="10319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投影片編號版面配置區 3"/>
          <p:cNvSpPr>
            <a:spLocks noGrp="1"/>
          </p:cNvSpPr>
          <p:nvPr>
            <p:ph type="sldNum" sz="quarter" idx="11"/>
          </p:nvPr>
        </p:nvSpPr>
        <p:spPr>
          <a:xfrm>
            <a:off x="7437438" y="6381750"/>
            <a:ext cx="2311400" cy="476250"/>
          </a:xfrm>
        </p:spPr>
        <p:txBody>
          <a:bodyPr/>
          <a:lstStyle/>
          <a:p>
            <a:pPr>
              <a:defRPr/>
            </a:pPr>
            <a:fld id="{E338952E-AEDB-44B5-BC94-92E9576A9820}" type="slidenum">
              <a:rPr lang="zh-TW" altLang="en-US" smtClean="0"/>
              <a:pPr>
                <a:defRPr/>
              </a:pPr>
              <a:t>35</a:t>
            </a:fld>
            <a:endParaRPr lang="en-US" altLang="zh-TW" dirty="0"/>
          </a:p>
        </p:txBody>
      </p:sp>
      <p:pic>
        <p:nvPicPr>
          <p:cNvPr id="7" name="圖片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6038" y="6248400"/>
            <a:ext cx="1609725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87994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標題 1"/>
          <p:cNvSpPr>
            <a:spLocks noGrp="1"/>
          </p:cNvSpPr>
          <p:nvPr>
            <p:ph type="title"/>
          </p:nvPr>
        </p:nvSpPr>
        <p:spPr>
          <a:xfrm>
            <a:off x="742950" y="125413"/>
            <a:ext cx="8420100" cy="1143000"/>
          </a:xfrm>
        </p:spPr>
        <p:txBody>
          <a:bodyPr/>
          <a:lstStyle/>
          <a:p>
            <a:pPr>
              <a:defRPr/>
            </a:pPr>
            <a:r>
              <a:rPr lang="zh-TW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研究發展</a:t>
            </a:r>
            <a:endParaRPr lang="zh-TW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5" name="圖片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6038" y="6248400"/>
            <a:ext cx="1609725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投影片編號版面配置區 3"/>
          <p:cNvSpPr>
            <a:spLocks noGrp="1"/>
          </p:cNvSpPr>
          <p:nvPr>
            <p:ph type="sldNum" sz="quarter" idx="11"/>
          </p:nvPr>
        </p:nvSpPr>
        <p:spPr>
          <a:xfrm>
            <a:off x="7437438" y="6381750"/>
            <a:ext cx="2311400" cy="476250"/>
          </a:xfrm>
        </p:spPr>
        <p:txBody>
          <a:bodyPr/>
          <a:lstStyle/>
          <a:p>
            <a:pPr>
              <a:defRPr/>
            </a:pPr>
            <a:fld id="{E338952E-AEDB-44B5-BC94-92E9576A9820}" type="slidenum">
              <a:rPr lang="zh-TW" altLang="en-US" smtClean="0"/>
              <a:pPr>
                <a:defRPr/>
              </a:pPr>
              <a:t>36</a:t>
            </a:fld>
            <a:endParaRPr lang="en-US" altLang="zh-TW" dirty="0"/>
          </a:p>
        </p:txBody>
      </p:sp>
      <p:sp>
        <p:nvSpPr>
          <p:cNvPr id="8" name="圓角矩形圖說文字 7"/>
          <p:cNvSpPr/>
          <p:nvPr/>
        </p:nvSpPr>
        <p:spPr bwMode="auto">
          <a:xfrm>
            <a:off x="7666038" y="368660"/>
            <a:ext cx="1463675" cy="539750"/>
          </a:xfrm>
          <a:prstGeom prst="wedgeRoundRectCallout">
            <a:avLst>
              <a:gd name="adj1" fmla="val -55102"/>
              <a:gd name="adj2" fmla="val 87039"/>
              <a:gd name="adj3" fmla="val 16667"/>
            </a:avLst>
          </a:prstGeom>
          <a:solidFill>
            <a:srgbClr val="FFCCFF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zh-TW" altLang="en-US" b="1" u="none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共</a:t>
            </a:r>
            <a:r>
              <a:rPr lang="en-US" altLang="zh-TW" b="1" u="none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6</a:t>
            </a:r>
            <a:r>
              <a:rPr lang="zh-TW" altLang="en-US" b="1" u="none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項</a:t>
            </a:r>
          </a:p>
        </p:txBody>
      </p:sp>
      <p:graphicFrame>
        <p:nvGraphicFramePr>
          <p:cNvPr id="10" name="內容版面配置區 5"/>
          <p:cNvGraphicFramePr>
            <a:graphicFrameLocks noGrp="1"/>
          </p:cNvGraphicFramePr>
          <p:nvPr>
            <p:ph idx="1"/>
          </p:nvPr>
        </p:nvGraphicFramePr>
        <p:xfrm>
          <a:off x="760413" y="1340768"/>
          <a:ext cx="8420100" cy="4565652"/>
        </p:xfrm>
        <a:graphic>
          <a:graphicData uri="http://schemas.openxmlformats.org/drawingml/2006/table">
            <a:tbl>
              <a:tblPr>
                <a:tableStyleId>{3B4B98B0-60AC-42C2-AFA5-B58CD77FA1E5}</a:tableStyleId>
              </a:tblPr>
              <a:tblGrid>
                <a:gridCol w="1955635"/>
                <a:gridCol w="4889092"/>
                <a:gridCol w="1575373"/>
              </a:tblGrid>
              <a:tr h="590724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2400" u="none" strike="noStrike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可應用領域</a:t>
                      </a:r>
                      <a:endParaRPr lang="zh-TW" altLang="en-US" sz="2400" b="1" i="0" u="none" strike="noStrike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10319" marR="10319" marT="9522" marB="0" anchor="ctr">
                    <a:lnL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2400" u="none" strike="noStrike" cap="none" spc="0" dirty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資料集名稱</a:t>
                      </a:r>
                      <a:endParaRPr lang="zh-TW" altLang="en-US" sz="2400" b="1" i="0" u="none" strike="noStrike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10319" marR="10319" marT="9522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2400" u="none" strike="noStrike" cap="none" spc="0" dirty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開放時間</a:t>
                      </a:r>
                      <a:endParaRPr lang="zh-TW" altLang="en-US" sz="2400" b="1" i="0" u="none" strike="noStrike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10319" marR="10319" marT="9522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</a:tr>
              <a:tr h="570354">
                <a:tc rowSpan="6">
                  <a:txBody>
                    <a:bodyPr/>
                    <a:lstStyle/>
                    <a:p>
                      <a:pPr marL="88900" indent="0" algn="l" fontAlgn="ctr"/>
                      <a:r>
                        <a:rPr lang="zh-TW" altLang="en-US" sz="2400" u="none" strike="noStrike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生活地圖、</a:t>
                      </a:r>
                      <a:r>
                        <a:rPr lang="en-US" altLang="zh-TW" sz="2400" u="none" strike="noStrike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/>
                      </a:r>
                      <a:br>
                        <a:rPr lang="en-US" altLang="zh-TW" sz="2400" u="none" strike="noStrike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</a:br>
                      <a:r>
                        <a:rPr lang="zh-TW" altLang="en-US" sz="2400" u="none" strike="noStrike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生活相關資訊</a:t>
                      </a:r>
                      <a:endParaRPr lang="en-US" altLang="zh-TW" sz="2400" b="0" i="0" u="none" strike="noStrike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10319" marR="10319" marT="9522" marB="0" anchor="ctr">
                    <a:lnL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2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落雷監測歷史資料</a:t>
                      </a:r>
                      <a:endParaRPr lang="zh-TW" altLang="en-US" sz="4000" b="1" i="0" u="none" strike="noStrike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10319" marR="10319" marT="9522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103</a:t>
                      </a:r>
                      <a:r>
                        <a:rPr lang="zh-TW" alt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年</a:t>
                      </a:r>
                      <a:r>
                        <a:rPr lang="en-US" altLang="zh-TW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  <a:r>
                        <a:rPr lang="zh-TW" alt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月</a:t>
                      </a:r>
                      <a:r>
                        <a:rPr lang="en-US" altLang="zh-TW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16</a:t>
                      </a:r>
                      <a:r>
                        <a:rPr lang="zh-TW" alt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日</a:t>
                      </a:r>
                      <a:endParaRPr lang="en-US" altLang="zh-TW" sz="18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319" marR="10319" marT="9522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1041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2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台電年度委託研究主題及研</a:t>
                      </a:r>
                    </a:p>
                    <a:p>
                      <a:r>
                        <a:rPr lang="zh-TW" altLang="en-US" sz="2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究重點</a:t>
                      </a:r>
                      <a:endParaRPr lang="zh-TW" altLang="en-US" sz="4000" b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319" marR="10319" marT="9522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103</a:t>
                      </a:r>
                      <a:r>
                        <a:rPr lang="zh-TW" alt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年</a:t>
                      </a:r>
                      <a:r>
                        <a:rPr lang="en-US" altLang="zh-TW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  <a:r>
                        <a:rPr lang="zh-TW" alt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月</a:t>
                      </a:r>
                      <a:r>
                        <a:rPr lang="en-US" altLang="zh-TW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18</a:t>
                      </a:r>
                      <a:r>
                        <a:rPr lang="zh-TW" alt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日</a:t>
                      </a:r>
                      <a:endParaRPr lang="en-US" altLang="zh-TW" sz="18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319" marR="10319" marT="9522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1041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2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蘭嶼居民生活環境與飲食習</a:t>
                      </a:r>
                    </a:p>
                    <a:p>
                      <a:r>
                        <a:rPr lang="zh-TW" altLang="en-US" sz="2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慣調查</a:t>
                      </a:r>
                      <a:endParaRPr lang="zh-TW" altLang="en-US" sz="4000" b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319" marR="10319" marT="9522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103</a:t>
                      </a:r>
                      <a:r>
                        <a:rPr lang="zh-TW" alt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年</a:t>
                      </a:r>
                      <a:r>
                        <a:rPr lang="en-US" altLang="zh-TW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  <a:r>
                        <a:rPr lang="zh-TW" alt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月</a:t>
                      </a:r>
                      <a:r>
                        <a:rPr lang="en-US" altLang="zh-TW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18</a:t>
                      </a:r>
                      <a:r>
                        <a:rPr lang="zh-TW" alt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日</a:t>
                      </a:r>
                      <a:endParaRPr lang="en-US" altLang="zh-TW" sz="18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319" marR="10319" marT="9522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1041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2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各行政區每年每季雲對地落</a:t>
                      </a:r>
                    </a:p>
                    <a:p>
                      <a:r>
                        <a:rPr lang="zh-TW" altLang="en-US" sz="2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雷次數統計</a:t>
                      </a:r>
                      <a:endParaRPr lang="zh-TW" altLang="en-US" sz="4000" b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319" marR="10319" marT="9522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103</a:t>
                      </a:r>
                      <a:r>
                        <a:rPr lang="zh-TW" alt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年</a:t>
                      </a:r>
                      <a:r>
                        <a:rPr lang="en-US" altLang="zh-TW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  <a:r>
                        <a:rPr lang="zh-TW" alt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月</a:t>
                      </a:r>
                      <a:r>
                        <a:rPr lang="en-US" altLang="zh-TW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18</a:t>
                      </a:r>
                      <a:r>
                        <a:rPr lang="zh-TW" alt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日</a:t>
                      </a:r>
                      <a:endParaRPr lang="en-US" altLang="zh-TW" sz="18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319" marR="10319" marT="9522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0724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2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台電核能月刊</a:t>
                      </a:r>
                      <a:endParaRPr lang="zh-TW" altLang="en-US" sz="4000" b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319" marR="10319" marT="9522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104</a:t>
                      </a:r>
                      <a:r>
                        <a:rPr lang="zh-TW" alt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年</a:t>
                      </a:r>
                      <a:r>
                        <a:rPr lang="en-US" altLang="zh-TW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  <a:r>
                        <a:rPr lang="zh-TW" alt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月</a:t>
                      </a:r>
                      <a:r>
                        <a:rPr lang="en-US" altLang="zh-TW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29</a:t>
                      </a:r>
                      <a:r>
                        <a:rPr lang="zh-TW" alt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日</a:t>
                      </a:r>
                      <a:endParaRPr lang="en-US" altLang="zh-TW" sz="18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319" marR="10319" marT="9522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0724">
                <a:tc vMerge="1">
                  <a:txBody>
                    <a:bodyPr/>
                    <a:lstStyle/>
                    <a:p>
                      <a:pPr marL="88900" indent="0" algn="l" fontAlgn="ctr"/>
                      <a:endParaRPr lang="en-US" altLang="zh-TW" sz="2400" b="0" i="0" u="none" strike="noStrike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10319" marR="10319" marT="9525" marB="0" anchor="ctr">
                    <a:lnL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2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總管理處圖書室館藏</a:t>
                      </a:r>
                      <a:endParaRPr lang="zh-TW" altLang="en-US" sz="4000" b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319" marR="10319" marT="9522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104</a:t>
                      </a:r>
                      <a:r>
                        <a:rPr lang="zh-TW" alt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年</a:t>
                      </a:r>
                      <a:r>
                        <a:rPr lang="en-US" altLang="zh-TW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  <a:r>
                        <a:rPr lang="zh-TW" alt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月</a:t>
                      </a:r>
                      <a:r>
                        <a:rPr lang="en-US" altLang="zh-TW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29</a:t>
                      </a:r>
                      <a:r>
                        <a:rPr lang="zh-TW" alt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日</a:t>
                      </a:r>
                      <a:endParaRPr lang="en-US" altLang="zh-TW" sz="18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319" marR="10319" marT="9522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77621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/>
          <p:cNvSpPr>
            <a:spLocks noGrp="1"/>
          </p:cNvSpPr>
          <p:nvPr>
            <p:ph type="title"/>
          </p:nvPr>
        </p:nvSpPr>
        <p:spPr>
          <a:xfrm>
            <a:off x="0" y="8620"/>
            <a:ext cx="9906000" cy="1143000"/>
          </a:xfrm>
          <a:solidFill>
            <a:srgbClr val="FFC000"/>
          </a:solidFill>
        </p:spPr>
        <p:txBody>
          <a:bodyPr/>
          <a:lstStyle/>
          <a:p>
            <a:pPr algn="l"/>
            <a:r>
              <a:rPr lang="zh-TW" altLang="en-US" b="1" dirty="0" smtClean="0">
                <a:latin typeface="+mn-ea"/>
                <a:ea typeface="+mn-ea"/>
              </a:rPr>
              <a:t>   開放</a:t>
            </a:r>
            <a:r>
              <a:rPr lang="zh-TW" altLang="en-US" b="1" dirty="0">
                <a:latin typeface="+mn-ea"/>
                <a:ea typeface="+mn-ea"/>
              </a:rPr>
              <a:t>原則</a:t>
            </a:r>
          </a:p>
        </p:txBody>
      </p:sp>
      <p:sp>
        <p:nvSpPr>
          <p:cNvPr id="9219" name="內容版面配置區 2"/>
          <p:cNvSpPr>
            <a:spLocks noGrp="1"/>
          </p:cNvSpPr>
          <p:nvPr>
            <p:ph idx="1"/>
          </p:nvPr>
        </p:nvSpPr>
        <p:spPr bwMode="auto">
          <a:xfrm>
            <a:off x="507906" y="1304764"/>
            <a:ext cx="8915400" cy="4752528"/>
          </a:xfrm>
          <a:solidFill>
            <a:srgbClr val="EBEBE1"/>
          </a:solidFill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Font typeface="Wingdings" panose="05000000000000000000" pitchFamily="2" charset="2"/>
              <a:buChar char="l"/>
            </a:pPr>
            <a:r>
              <a:rPr lang="zh-TW" altLang="en-US" sz="2800" dirty="0" smtClean="0">
                <a:solidFill>
                  <a:schemeClr val="accent2">
                    <a:lumMod val="50000"/>
                  </a:schemeClr>
                </a:solidFill>
              </a:rPr>
              <a:t>依法務部</a:t>
            </a:r>
            <a:r>
              <a:rPr lang="en-US" altLang="zh-TW" sz="2800" dirty="0" smtClean="0">
                <a:solidFill>
                  <a:schemeClr val="accent2">
                    <a:lumMod val="50000"/>
                  </a:schemeClr>
                </a:solidFill>
              </a:rPr>
              <a:t>95</a:t>
            </a:r>
            <a:r>
              <a:rPr lang="zh-TW" altLang="en-US" sz="2800" dirty="0" smtClean="0">
                <a:solidFill>
                  <a:schemeClr val="accent2">
                    <a:lumMod val="50000"/>
                  </a:schemeClr>
                </a:solidFill>
              </a:rPr>
              <a:t>年</a:t>
            </a:r>
            <a:r>
              <a:rPr lang="en-US" altLang="zh-TW" sz="2800" dirty="0" smtClean="0">
                <a:solidFill>
                  <a:schemeClr val="accent2">
                    <a:lumMod val="50000"/>
                  </a:schemeClr>
                </a:solidFill>
              </a:rPr>
              <a:t>4</a:t>
            </a:r>
            <a:r>
              <a:rPr lang="zh-TW" altLang="en-US" sz="2800" dirty="0" smtClean="0">
                <a:solidFill>
                  <a:schemeClr val="accent2">
                    <a:lumMod val="50000"/>
                  </a:schemeClr>
                </a:solidFill>
              </a:rPr>
              <a:t>月</a:t>
            </a:r>
            <a:r>
              <a:rPr lang="en-US" altLang="zh-TW" sz="2800" dirty="0" smtClean="0">
                <a:solidFill>
                  <a:schemeClr val="accent2">
                    <a:lumMod val="50000"/>
                  </a:schemeClr>
                </a:solidFill>
              </a:rPr>
              <a:t>28</a:t>
            </a:r>
            <a:r>
              <a:rPr lang="zh-TW" altLang="en-US" sz="2800" dirty="0" smtClean="0">
                <a:solidFill>
                  <a:schemeClr val="accent2">
                    <a:lumMod val="50000"/>
                  </a:schemeClr>
                </a:solidFill>
              </a:rPr>
              <a:t>日法律字第</a:t>
            </a:r>
            <a:r>
              <a:rPr lang="en-US" altLang="zh-TW" sz="2800" dirty="0" smtClean="0">
                <a:solidFill>
                  <a:schemeClr val="accent2">
                    <a:lumMod val="50000"/>
                  </a:schemeClr>
                </a:solidFill>
              </a:rPr>
              <a:t>0950014492</a:t>
            </a:r>
            <a:r>
              <a:rPr lang="zh-TW" altLang="en-US" sz="2800" dirty="0" smtClean="0">
                <a:solidFill>
                  <a:schemeClr val="accent2">
                    <a:lumMod val="50000"/>
                  </a:schemeClr>
                </a:solidFill>
              </a:rPr>
              <a:t>號函釋，國營事業無政府資訊公開法之適用</a:t>
            </a:r>
            <a:endParaRPr lang="en-US" altLang="zh-TW" sz="28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457200" indent="-457200">
              <a:buFont typeface="Wingdings" panose="05000000000000000000" pitchFamily="2" charset="2"/>
              <a:buChar char="l"/>
            </a:pPr>
            <a:r>
              <a:rPr lang="zh-TW" altLang="en-US" sz="2800" dirty="0">
                <a:solidFill>
                  <a:schemeClr val="accent2">
                    <a:lumMod val="50000"/>
                  </a:schemeClr>
                </a:solidFill>
              </a:rPr>
              <a:t>依行政院及所屬各級機關政府開放作業原則，</a:t>
            </a:r>
            <a:r>
              <a:rPr lang="zh-TW" altLang="en-US" sz="2800" dirty="0" smtClean="0">
                <a:solidFill>
                  <a:schemeClr val="accent2">
                    <a:lumMod val="50000"/>
                  </a:schemeClr>
                </a:solidFill>
              </a:rPr>
              <a:t>公營事業</a:t>
            </a:r>
            <a:r>
              <a:rPr lang="zh-TW" altLang="en-US" sz="2800" dirty="0">
                <a:solidFill>
                  <a:schemeClr val="accent2">
                    <a:lumMod val="50000"/>
                  </a:schemeClr>
                </a:solidFill>
              </a:rPr>
              <a:t>得準用本原則之規定辦理資料開放</a:t>
            </a:r>
            <a:endParaRPr lang="en-US" altLang="zh-TW" sz="2800" dirty="0">
              <a:solidFill>
                <a:schemeClr val="accent2">
                  <a:lumMod val="50000"/>
                </a:schemeClr>
              </a:solidFill>
            </a:endParaRPr>
          </a:p>
          <a:p>
            <a:pPr marL="457200" indent="-457200">
              <a:buFont typeface="Wingdings" panose="05000000000000000000" pitchFamily="2" charset="2"/>
              <a:buChar char="l"/>
            </a:pPr>
            <a:r>
              <a:rPr lang="zh-TW" altLang="en-US" sz="2800" dirty="0" smtClean="0">
                <a:solidFill>
                  <a:schemeClr val="accent2">
                    <a:lumMod val="50000"/>
                  </a:schemeClr>
                </a:solidFill>
              </a:rPr>
              <a:t>本公司為配合政府政策及促進民眾瞭解台電，如無營業秘密及營業利益之妨礙，目前皆配合辦理開放作業</a:t>
            </a:r>
            <a:endParaRPr lang="en-US" altLang="zh-TW" sz="28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457200" indent="-457200">
              <a:buFont typeface="Wingdings" panose="05000000000000000000" pitchFamily="2" charset="2"/>
              <a:buChar char="l"/>
            </a:pPr>
            <a:r>
              <a:rPr lang="zh-TW" altLang="en-US" sz="2800" dirty="0" smtClean="0">
                <a:solidFill>
                  <a:schemeClr val="accent2">
                    <a:lumMod val="50000"/>
                  </a:schemeClr>
                </a:solidFill>
              </a:rPr>
              <a:t>盤點不開放資料，應提出詳細說明及法規依據，並請本公司法務室確認</a:t>
            </a:r>
            <a:endParaRPr lang="en-US" altLang="zh-TW" sz="28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457200" indent="-457200">
              <a:buFont typeface="Wingdings" panose="05000000000000000000" pitchFamily="2" charset="2"/>
              <a:buChar char="l"/>
            </a:pPr>
            <a:r>
              <a:rPr lang="zh-TW" altLang="en-US" sz="2800" dirty="0" smtClean="0">
                <a:solidFill>
                  <a:schemeClr val="accent2">
                    <a:lumMod val="50000"/>
                  </a:schemeClr>
                </a:solidFill>
              </a:rPr>
              <a:t>開放</a:t>
            </a:r>
            <a:r>
              <a:rPr lang="zh-TW" altLang="en-US" sz="2800" dirty="0">
                <a:solidFill>
                  <a:schemeClr val="accent2">
                    <a:lumMod val="50000"/>
                  </a:schemeClr>
                </a:solidFill>
              </a:rPr>
              <a:t>資料以不收費為</a:t>
            </a:r>
            <a:r>
              <a:rPr lang="zh-TW" altLang="en-US" sz="2800" dirty="0" smtClean="0">
                <a:solidFill>
                  <a:schemeClr val="accent2">
                    <a:lumMod val="50000"/>
                  </a:schemeClr>
                </a:solidFill>
              </a:rPr>
              <a:t>原則</a:t>
            </a:r>
          </a:p>
        </p:txBody>
      </p:sp>
      <p:sp>
        <p:nvSpPr>
          <p:cNvPr id="9220" name="投影片編號版面配置區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9pPr>
          </a:lstStyle>
          <a:p>
            <a:fld id="{6A8669A3-3E4A-4380-80FC-1A36615C2FEE}" type="slidenum">
              <a:rPr lang="zh-TW" altLang="en-US" sz="1400" u="none" smtClean="0">
                <a:solidFill>
                  <a:schemeClr val="tx1"/>
                </a:solidFill>
                <a:latin typeface="Times New Roman" panose="02020603050405020304" pitchFamily="18" charset="0"/>
              </a:rPr>
              <a:pPr/>
              <a:t>4</a:t>
            </a:fld>
            <a:endParaRPr lang="en-US" altLang="zh-TW" sz="1400" u="none" smtClean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5" name="圓角矩形 4"/>
          <p:cNvSpPr/>
          <p:nvPr/>
        </p:nvSpPr>
        <p:spPr>
          <a:xfrm>
            <a:off x="236476" y="296652"/>
            <a:ext cx="576064" cy="540060"/>
          </a:xfrm>
          <a:prstGeom prst="roundRect">
            <a:avLst>
              <a:gd name="adj" fmla="val 10000"/>
            </a:avLst>
          </a:prstGeom>
          <a:blipFill rotWithShape="1">
            <a:blip r:embed="rId2" cstate="print"/>
            <a:stretch>
              <a:fillRect/>
            </a:stretch>
          </a:blip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3">
            <a:schemeClr val="accent5">
              <a:tint val="50000"/>
              <a:hueOff val="1311650"/>
              <a:satOff val="-2562"/>
              <a:lumOff val="-2242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6" name="圖片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6038" y="6248400"/>
            <a:ext cx="1609725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8620"/>
            <a:ext cx="9906000" cy="1143000"/>
          </a:xfrm>
          <a:solidFill>
            <a:srgbClr val="FFC000"/>
          </a:solidFill>
        </p:spPr>
        <p:txBody>
          <a:bodyPr/>
          <a:lstStyle/>
          <a:p>
            <a:pPr algn="l"/>
            <a:r>
              <a:rPr lang="zh-TW" altLang="en-US" b="1" dirty="0" smtClean="0">
                <a:latin typeface="+mn-ea"/>
                <a:ea typeface="+mn-ea"/>
              </a:rPr>
              <a:t>   推動策略</a:t>
            </a:r>
            <a:endParaRPr lang="zh-TW" altLang="en-US" b="1" dirty="0">
              <a:latin typeface="+mn-ea"/>
              <a:ea typeface="+mn-ea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338952E-AEDB-44B5-BC94-92E9576A9820}" type="slidenum">
              <a:rPr lang="zh-TW" altLang="en-US" smtClean="0"/>
              <a:pPr>
                <a:defRPr/>
              </a:pPr>
              <a:t>5</a:t>
            </a:fld>
            <a:endParaRPr lang="en-US" altLang="zh-TW"/>
          </a:p>
        </p:txBody>
      </p:sp>
      <p:graphicFrame>
        <p:nvGraphicFramePr>
          <p:cNvPr id="5" name="內容版面配置區 4"/>
          <p:cNvGraphicFramePr>
            <a:graphicFrameLocks noGrp="1"/>
          </p:cNvGraphicFramePr>
          <p:nvPr>
            <p:ph idx="1"/>
            <p:extLst/>
          </p:nvPr>
        </p:nvGraphicFramePr>
        <p:xfrm>
          <a:off x="416496" y="1412776"/>
          <a:ext cx="9073008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文字方塊 6"/>
          <p:cNvSpPr txBox="1"/>
          <p:nvPr/>
        </p:nvSpPr>
        <p:spPr>
          <a:xfrm>
            <a:off x="7329264" y="3725741"/>
            <a:ext cx="20162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3" algn="ctr"/>
            <a:r>
              <a:rPr lang="zh-TW" altLang="en-US" sz="2800" b="1" u="none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共用</a:t>
            </a:r>
            <a:r>
              <a:rPr lang="en-US" altLang="zh-TW" sz="2800" b="1" u="none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/>
            </a:r>
            <a:br>
              <a:rPr lang="en-US" altLang="zh-TW" sz="2800" b="1" u="none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sz="2800" b="1" u="none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開放</a:t>
            </a:r>
            <a:r>
              <a:rPr lang="zh-TW" altLang="en-US" sz="2800" b="1" u="none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平台</a:t>
            </a:r>
            <a:endParaRPr lang="zh-TW" altLang="en-US" sz="2800" b="1" dirty="0">
              <a:solidFill>
                <a:schemeClr val="tx1"/>
              </a:solidFill>
            </a:endParaRPr>
          </a:p>
          <a:p>
            <a:pPr algn="ctr"/>
            <a:endParaRPr lang="zh-TW" altLang="en-US" dirty="0"/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00472" y="260648"/>
            <a:ext cx="624188" cy="612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圖片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6038" y="6248400"/>
            <a:ext cx="1609725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91071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內容版面配置區 2"/>
          <p:cNvSpPr>
            <a:spLocks noGrp="1"/>
          </p:cNvSpPr>
          <p:nvPr>
            <p:ph idx="1"/>
          </p:nvPr>
        </p:nvSpPr>
        <p:spPr bwMode="auto">
          <a:xfrm>
            <a:off x="740532" y="5193196"/>
            <a:ext cx="8388932" cy="936104"/>
          </a:xfrm>
          <a:solidFill>
            <a:schemeClr val="accent1">
              <a:lumMod val="20000"/>
              <a:lumOff val="80000"/>
            </a:schemeClr>
          </a:solidFill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/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從本公司全球資訊網站資料盤點起：用戶資訊、營運資訊、發電資訊，供電資訊</a:t>
            </a:r>
            <a:r>
              <a:rPr lang="en-US" altLang="zh-TW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……</a:t>
            </a:r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等</a:t>
            </a:r>
            <a:endParaRPr lang="en-US" altLang="zh-TW" sz="28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zh-TW" altLang="en-US" dirty="0" smtClean="0"/>
          </a:p>
        </p:txBody>
      </p:sp>
      <p:sp>
        <p:nvSpPr>
          <p:cNvPr id="13316" name="投影片編號版面配置區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u="sng">
                <a:solidFill>
                  <a:srgbClr val="000099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9pPr>
          </a:lstStyle>
          <a:p>
            <a:fld id="{07034221-968C-4DEA-B63F-2C91C2AB31F8}" type="slidenum">
              <a:rPr lang="zh-TW" altLang="en-US" sz="1400" u="none" smtClean="0">
                <a:solidFill>
                  <a:schemeClr val="tx1"/>
                </a:solidFill>
                <a:latin typeface="Times New Roman" panose="02020603050405020304" pitchFamily="18" charset="0"/>
              </a:rPr>
              <a:pPr/>
              <a:t>6</a:t>
            </a:fld>
            <a:endParaRPr lang="en-US" altLang="zh-TW" sz="1400" u="none" smtClean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6" name="內容版面配置區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3" t="11620" r="-561" b="-974"/>
          <a:stretch/>
        </p:blipFill>
        <p:spPr bwMode="auto">
          <a:xfrm>
            <a:off x="715186" y="1160748"/>
            <a:ext cx="8450282" cy="3996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標題 1"/>
          <p:cNvSpPr>
            <a:spLocks noGrp="1"/>
          </p:cNvSpPr>
          <p:nvPr>
            <p:ph type="title"/>
          </p:nvPr>
        </p:nvSpPr>
        <p:spPr>
          <a:xfrm>
            <a:off x="0" y="8620"/>
            <a:ext cx="9906000" cy="980728"/>
          </a:xfrm>
          <a:solidFill>
            <a:srgbClr val="FFC000"/>
          </a:solidFill>
        </p:spPr>
        <p:txBody>
          <a:bodyPr/>
          <a:lstStyle/>
          <a:p>
            <a:pPr algn="l"/>
            <a:r>
              <a:rPr lang="zh-TW" altLang="en-US" sz="3600" b="1" dirty="0" smtClean="0">
                <a:solidFill>
                  <a:schemeClr val="tx1"/>
                </a:solidFill>
                <a:latin typeface="+mn-ea"/>
                <a:ea typeface="+mn-ea"/>
              </a:rPr>
              <a:t>    推動策略 </a:t>
            </a:r>
            <a:r>
              <a:rPr lang="en-US" altLang="zh-TW" sz="3600" b="1" dirty="0">
                <a:solidFill>
                  <a:schemeClr val="tx1"/>
                </a:solidFill>
                <a:latin typeface="+mn-ea"/>
                <a:ea typeface="+mn-ea"/>
              </a:rPr>
              <a:t>– </a:t>
            </a:r>
            <a:r>
              <a:rPr lang="zh-TW" altLang="en-US" sz="3600" b="1" dirty="0" smtClean="0">
                <a:solidFill>
                  <a:schemeClr val="tx1"/>
                </a:solidFill>
                <a:latin typeface="+mn-ea"/>
                <a:ea typeface="+mn-ea"/>
              </a:rPr>
              <a:t>資料盤點</a:t>
            </a:r>
            <a:endParaRPr lang="zh-TW" altLang="en-US" sz="3600" b="1" dirty="0">
              <a:solidFill>
                <a:schemeClr val="tx1"/>
              </a:solidFill>
              <a:latin typeface="+mn-ea"/>
              <a:ea typeface="+mn-ea"/>
            </a:endParaRPr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6672" y="188640"/>
            <a:ext cx="624188" cy="612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圖片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6038" y="6248400"/>
            <a:ext cx="1609725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338952E-AEDB-44B5-BC94-92E9576A9820}" type="slidenum">
              <a:rPr lang="zh-TW" altLang="en-US" smtClean="0"/>
              <a:pPr>
                <a:defRPr/>
              </a:pPr>
              <a:t>7</a:t>
            </a:fld>
            <a:endParaRPr lang="en-US" altLang="zh-TW"/>
          </a:p>
        </p:txBody>
      </p:sp>
      <p:sp>
        <p:nvSpPr>
          <p:cNvPr id="14" name="標題 1"/>
          <p:cNvSpPr>
            <a:spLocks noGrp="1"/>
          </p:cNvSpPr>
          <p:nvPr>
            <p:ph type="title"/>
          </p:nvPr>
        </p:nvSpPr>
        <p:spPr>
          <a:xfrm>
            <a:off x="0" y="29782"/>
            <a:ext cx="9905999" cy="914942"/>
          </a:xfrm>
          <a:solidFill>
            <a:srgbClr val="FFC000"/>
          </a:solidFill>
        </p:spPr>
        <p:txBody>
          <a:bodyPr/>
          <a:lstStyle/>
          <a:p>
            <a:pPr algn="l"/>
            <a:r>
              <a:rPr lang="zh-TW" altLang="en-US" sz="3600" b="1" dirty="0" smtClean="0">
                <a:solidFill>
                  <a:schemeClr val="tx1"/>
                </a:solidFill>
                <a:latin typeface="+mn-ea"/>
                <a:ea typeface="+mn-ea"/>
              </a:rPr>
              <a:t>    推動策略</a:t>
            </a:r>
            <a:r>
              <a:rPr lang="en-US" altLang="zh-TW" sz="3600" dirty="0" smtClean="0">
                <a:solidFill>
                  <a:schemeClr val="tx1"/>
                </a:solidFill>
                <a:latin typeface="+mn-ea"/>
                <a:ea typeface="+mn-ea"/>
              </a:rPr>
              <a:t>–</a:t>
            </a:r>
            <a:r>
              <a:rPr lang="zh-TW" altLang="en-US" sz="3600" b="1" dirty="0" smtClean="0">
                <a:solidFill>
                  <a:schemeClr val="tx1"/>
                </a:solidFill>
                <a:latin typeface="+mn-ea"/>
                <a:ea typeface="+mn-ea"/>
              </a:rPr>
              <a:t>機敏資料去識別化</a:t>
            </a:r>
            <a:endParaRPr lang="zh-TW" altLang="en-US" sz="3600" b="1" dirty="0">
              <a:solidFill>
                <a:schemeClr val="tx1"/>
              </a:solidFill>
              <a:latin typeface="+mn-ea"/>
              <a:ea typeface="+mn-ea"/>
            </a:endParaRPr>
          </a:p>
        </p:txBody>
      </p:sp>
      <p:sp>
        <p:nvSpPr>
          <p:cNvPr id="7" name="減號 6"/>
          <p:cNvSpPr/>
          <p:nvPr/>
        </p:nvSpPr>
        <p:spPr bwMode="auto">
          <a:xfrm>
            <a:off x="2548524" y="656692"/>
            <a:ext cx="172228" cy="108012"/>
          </a:xfrm>
          <a:prstGeom prst="mathMinus">
            <a:avLst/>
          </a:prstGeom>
          <a:solidFill>
            <a:schemeClr val="hlink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2400" b="0" i="0" u="sng" strike="noStrike" cap="none" normalizeH="0" baseline="0" smtClean="0">
              <a:ln>
                <a:noFill/>
              </a:ln>
              <a:solidFill>
                <a:srgbClr val="000099"/>
              </a:solidFill>
              <a:effectLst/>
              <a:latin typeface="Trebuchet MS" pitchFamily="34" charset="0"/>
              <a:ea typeface="新細明體" pitchFamily="18" charset="-120"/>
            </a:endParaRPr>
          </a:p>
        </p:txBody>
      </p:sp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6672" y="188640"/>
            <a:ext cx="624188" cy="612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圖片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6038" y="6248400"/>
            <a:ext cx="1609725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20652" y="1160748"/>
            <a:ext cx="6096360" cy="4851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橢圓 11"/>
          <p:cNvSpPr/>
          <p:nvPr/>
        </p:nvSpPr>
        <p:spPr bwMode="auto">
          <a:xfrm>
            <a:off x="3116796" y="3020515"/>
            <a:ext cx="4536504" cy="432048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2400" b="0" i="0" u="sng" strike="noStrike" cap="none" normalizeH="0" baseline="0" smtClean="0">
              <a:ln>
                <a:noFill/>
              </a:ln>
              <a:solidFill>
                <a:srgbClr val="000099"/>
              </a:solidFill>
              <a:effectLst/>
              <a:latin typeface="Trebuchet MS" pitchFamily="34" charset="0"/>
              <a:ea typeface="新細明體" pitchFamily="18" charset="-120"/>
            </a:endParaRPr>
          </a:p>
        </p:txBody>
      </p:sp>
      <p:sp>
        <p:nvSpPr>
          <p:cNvPr id="13" name="橢圓形圖說文字 12"/>
          <p:cNvSpPr/>
          <p:nvPr/>
        </p:nvSpPr>
        <p:spPr bwMode="auto">
          <a:xfrm>
            <a:off x="5781092" y="4081294"/>
            <a:ext cx="2808312" cy="1459501"/>
          </a:xfrm>
          <a:prstGeom prst="wedgeEllipseCallout">
            <a:avLst>
              <a:gd name="adj1" fmla="val -62191"/>
              <a:gd name="adj2" fmla="val -103287"/>
            </a:avLst>
          </a:prstGeom>
          <a:solidFill>
            <a:srgbClr val="00B0F0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76200" dist="38100" dir="2700000" algn="tl" rotWithShape="0">
              <a:prstClr val="black">
                <a:alpha val="50000"/>
              </a:prstClr>
            </a:outerShdw>
          </a:effec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TW" altLang="en-US" b="1" u="none" dirty="0" smtClean="0">
                <a:solidFill>
                  <a:schemeClr val="bg1"/>
                </a:solidFill>
                <a:latin typeface="+mn-ea"/>
                <a:ea typeface="+mn-ea"/>
              </a:rPr>
              <a:t>以鄉鎮市</a:t>
            </a:r>
            <a:r>
              <a:rPr lang="en-US" altLang="zh-TW" b="1" u="none" dirty="0" smtClean="0">
                <a:solidFill>
                  <a:schemeClr val="bg1"/>
                </a:solidFill>
                <a:latin typeface="+mn-ea"/>
                <a:ea typeface="+mn-ea"/>
              </a:rPr>
              <a:t>(</a:t>
            </a:r>
            <a:r>
              <a:rPr lang="zh-TW" altLang="en-US" b="1" u="none" dirty="0" smtClean="0">
                <a:solidFill>
                  <a:schemeClr val="bg1"/>
                </a:solidFill>
                <a:latin typeface="+mn-ea"/>
                <a:ea typeface="+mn-ea"/>
              </a:rPr>
              <a:t>郵遞區</a:t>
            </a:r>
            <a:r>
              <a:rPr lang="en-US" altLang="zh-TW" b="1" u="none" dirty="0" smtClean="0">
                <a:solidFill>
                  <a:schemeClr val="bg1"/>
                </a:solidFill>
                <a:latin typeface="+mn-ea"/>
                <a:ea typeface="+mn-ea"/>
              </a:rPr>
              <a:t>)</a:t>
            </a:r>
          </a:p>
          <a:p>
            <a:pPr algn="ctr"/>
            <a:r>
              <a:rPr lang="zh-TW" altLang="en-US" b="1" u="none" dirty="0" smtClean="0">
                <a:solidFill>
                  <a:schemeClr val="bg1"/>
                </a:solidFill>
                <a:latin typeface="+mn-ea"/>
                <a:ea typeface="+mn-ea"/>
              </a:rPr>
              <a:t>統計用電資料</a:t>
            </a:r>
            <a:endParaRPr lang="zh-TW" altLang="en-US" b="1" u="none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7922632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338952E-AEDB-44B5-BC94-92E9576A9820}" type="slidenum">
              <a:rPr lang="zh-TW" altLang="en-US" smtClean="0"/>
              <a:pPr>
                <a:defRPr/>
              </a:pPr>
              <a:t>8</a:t>
            </a:fld>
            <a:endParaRPr lang="en-US" altLang="zh-TW" dirty="0"/>
          </a:p>
        </p:txBody>
      </p:sp>
      <p:sp>
        <p:nvSpPr>
          <p:cNvPr id="21" name="標題 1"/>
          <p:cNvSpPr>
            <a:spLocks noGrp="1"/>
          </p:cNvSpPr>
          <p:nvPr>
            <p:ph type="title"/>
          </p:nvPr>
        </p:nvSpPr>
        <p:spPr>
          <a:xfrm>
            <a:off x="0" y="8620"/>
            <a:ext cx="9906000" cy="847944"/>
          </a:xfrm>
          <a:solidFill>
            <a:srgbClr val="FFC000"/>
          </a:solidFill>
        </p:spPr>
        <p:txBody>
          <a:bodyPr/>
          <a:lstStyle/>
          <a:p>
            <a:pPr algn="l"/>
            <a:r>
              <a:rPr lang="zh-TW" altLang="en-US" sz="3600" b="1" dirty="0" smtClean="0">
                <a:solidFill>
                  <a:schemeClr val="tx1"/>
                </a:solidFill>
                <a:latin typeface="+mn-ea"/>
                <a:ea typeface="+mn-ea"/>
              </a:rPr>
              <a:t>    推動策略</a:t>
            </a:r>
            <a:r>
              <a:rPr lang="en-US" altLang="zh-TW" sz="3600" dirty="0" smtClean="0">
                <a:solidFill>
                  <a:schemeClr val="tx1"/>
                </a:solidFill>
                <a:latin typeface="+mn-ea"/>
                <a:ea typeface="+mn-ea"/>
              </a:rPr>
              <a:t>–</a:t>
            </a:r>
            <a:r>
              <a:rPr lang="zh-TW" altLang="en-US" sz="3600" b="1" dirty="0" smtClean="0">
                <a:solidFill>
                  <a:schemeClr val="tx1"/>
                </a:solidFill>
                <a:latin typeface="+mn-ea"/>
                <a:ea typeface="+mn-ea"/>
              </a:rPr>
              <a:t>機敏資料去識別化</a:t>
            </a:r>
            <a:endParaRPr lang="zh-TW" altLang="en-US" sz="3600" b="1" dirty="0">
              <a:solidFill>
                <a:schemeClr val="tx1"/>
              </a:solidFill>
              <a:latin typeface="+mn-ea"/>
              <a:ea typeface="+mn-ea"/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6672" y="172488"/>
            <a:ext cx="624188" cy="612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圖片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6038" y="6248400"/>
            <a:ext cx="1609725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4608" y="1052736"/>
            <a:ext cx="7236804" cy="5064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橢圓形圖說文字 10"/>
          <p:cNvSpPr/>
          <p:nvPr/>
        </p:nvSpPr>
        <p:spPr bwMode="auto">
          <a:xfrm>
            <a:off x="884548" y="3248980"/>
            <a:ext cx="2556284" cy="1656184"/>
          </a:xfrm>
          <a:prstGeom prst="wedgeEllipseCallout">
            <a:avLst>
              <a:gd name="adj1" fmla="val 123573"/>
              <a:gd name="adj2" fmla="val -33088"/>
            </a:avLst>
          </a:prstGeom>
          <a:solidFill>
            <a:srgbClr val="00B0F0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zh-TW" altLang="en-US" b="1" u="none" dirty="0" smtClean="0">
                <a:solidFill>
                  <a:schemeClr val="bg1"/>
                </a:solidFill>
                <a:latin typeface="+mn-ea"/>
                <a:ea typeface="+mn-ea"/>
              </a:rPr>
              <a:t>以</a:t>
            </a:r>
            <a:r>
              <a:rPr lang="zh-TW" altLang="en-US" b="1" dirty="0" smtClean="0">
                <a:solidFill>
                  <a:schemeClr val="bg1"/>
                </a:solidFill>
                <a:latin typeface="+mn-ea"/>
                <a:ea typeface="+mn-ea"/>
              </a:rPr>
              <a:t>行業別</a:t>
            </a:r>
            <a:r>
              <a:rPr lang="zh-TW" altLang="en-US" b="1" u="none" dirty="0" smtClean="0">
                <a:solidFill>
                  <a:schemeClr val="bg1"/>
                </a:solidFill>
                <a:latin typeface="+mn-ea"/>
                <a:ea typeface="+mn-ea"/>
              </a:rPr>
              <a:t>統計</a:t>
            </a:r>
            <a:endParaRPr lang="en-US" altLang="zh-TW" b="1" u="none" dirty="0" smtClean="0">
              <a:solidFill>
                <a:schemeClr val="bg1"/>
              </a:solidFill>
              <a:latin typeface="+mn-ea"/>
              <a:ea typeface="+mn-ea"/>
            </a:endParaRPr>
          </a:p>
          <a:p>
            <a:r>
              <a:rPr lang="zh-TW" altLang="en-US" b="1" u="none" dirty="0" smtClean="0">
                <a:solidFill>
                  <a:schemeClr val="bg1"/>
                </a:solidFill>
                <a:latin typeface="+mn-ea"/>
                <a:ea typeface="+mn-ea"/>
              </a:rPr>
              <a:t>用電資料</a:t>
            </a:r>
            <a:endParaRPr lang="zh-TW" altLang="en-US" b="1" u="none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12" name="橢圓 11"/>
          <p:cNvSpPr/>
          <p:nvPr/>
        </p:nvSpPr>
        <p:spPr bwMode="auto">
          <a:xfrm>
            <a:off x="4484948" y="3212976"/>
            <a:ext cx="2304256" cy="468052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2400" b="0" i="0" u="sng" strike="noStrike" cap="none" normalizeH="0" baseline="0" smtClean="0">
              <a:ln>
                <a:noFill/>
              </a:ln>
              <a:solidFill>
                <a:srgbClr val="000099"/>
              </a:solidFill>
              <a:effectLst/>
              <a:latin typeface="Trebuchet MS" pitchFamily="34" charset="0"/>
              <a:ea typeface="新細明體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7042146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338952E-AEDB-44B5-BC94-92E9576A9820}" type="slidenum">
              <a:rPr lang="zh-TW" altLang="en-US" smtClean="0"/>
              <a:pPr>
                <a:defRPr/>
              </a:pPr>
              <a:t>9</a:t>
            </a:fld>
            <a:endParaRPr lang="en-US" altLang="zh-TW"/>
          </a:p>
        </p:txBody>
      </p:sp>
      <p:grpSp>
        <p:nvGrpSpPr>
          <p:cNvPr id="9" name="群組 8"/>
          <p:cNvGrpSpPr/>
          <p:nvPr/>
        </p:nvGrpSpPr>
        <p:grpSpPr>
          <a:xfrm>
            <a:off x="560512" y="908720"/>
            <a:ext cx="8843378" cy="2808312"/>
            <a:chOff x="488517" y="1016732"/>
            <a:chExt cx="8843378" cy="2865049"/>
          </a:xfrm>
        </p:grpSpPr>
        <p:sp>
          <p:nvSpPr>
            <p:cNvPr id="10" name="手繪多邊形 9"/>
            <p:cNvSpPr/>
            <p:nvPr/>
          </p:nvSpPr>
          <p:spPr>
            <a:xfrm>
              <a:off x="488517" y="1016732"/>
              <a:ext cx="4388048" cy="2865049"/>
            </a:xfrm>
            <a:custGeom>
              <a:avLst/>
              <a:gdLst>
                <a:gd name="connsiteX0" fmla="*/ 0 w 4388048"/>
                <a:gd name="connsiteY0" fmla="*/ 438805 h 4922007"/>
                <a:gd name="connsiteX1" fmla="*/ 128523 w 4388048"/>
                <a:gd name="connsiteY1" fmla="*/ 128523 h 4922007"/>
                <a:gd name="connsiteX2" fmla="*/ 438805 w 4388048"/>
                <a:gd name="connsiteY2" fmla="*/ 0 h 4922007"/>
                <a:gd name="connsiteX3" fmla="*/ 3949243 w 4388048"/>
                <a:gd name="connsiteY3" fmla="*/ 0 h 4922007"/>
                <a:gd name="connsiteX4" fmla="*/ 4259525 w 4388048"/>
                <a:gd name="connsiteY4" fmla="*/ 128523 h 4922007"/>
                <a:gd name="connsiteX5" fmla="*/ 4388048 w 4388048"/>
                <a:gd name="connsiteY5" fmla="*/ 438805 h 4922007"/>
                <a:gd name="connsiteX6" fmla="*/ 4388048 w 4388048"/>
                <a:gd name="connsiteY6" fmla="*/ 4483202 h 4922007"/>
                <a:gd name="connsiteX7" fmla="*/ 4259525 w 4388048"/>
                <a:gd name="connsiteY7" fmla="*/ 4793484 h 4922007"/>
                <a:gd name="connsiteX8" fmla="*/ 3949243 w 4388048"/>
                <a:gd name="connsiteY8" fmla="*/ 4922007 h 4922007"/>
                <a:gd name="connsiteX9" fmla="*/ 438805 w 4388048"/>
                <a:gd name="connsiteY9" fmla="*/ 4922007 h 4922007"/>
                <a:gd name="connsiteX10" fmla="*/ 128523 w 4388048"/>
                <a:gd name="connsiteY10" fmla="*/ 4793484 h 4922007"/>
                <a:gd name="connsiteX11" fmla="*/ 0 w 4388048"/>
                <a:gd name="connsiteY11" fmla="*/ 4483202 h 4922007"/>
                <a:gd name="connsiteX12" fmla="*/ 0 w 4388048"/>
                <a:gd name="connsiteY12" fmla="*/ 438805 h 4922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388048" h="4922007">
                  <a:moveTo>
                    <a:pt x="0" y="438805"/>
                  </a:moveTo>
                  <a:cubicBezTo>
                    <a:pt x="0" y="322427"/>
                    <a:pt x="46231" y="210815"/>
                    <a:pt x="128523" y="128523"/>
                  </a:cubicBezTo>
                  <a:cubicBezTo>
                    <a:pt x="210815" y="46231"/>
                    <a:pt x="322427" y="0"/>
                    <a:pt x="438805" y="0"/>
                  </a:cubicBezTo>
                  <a:lnTo>
                    <a:pt x="3949243" y="0"/>
                  </a:lnTo>
                  <a:cubicBezTo>
                    <a:pt x="4065621" y="0"/>
                    <a:pt x="4177233" y="46231"/>
                    <a:pt x="4259525" y="128523"/>
                  </a:cubicBezTo>
                  <a:cubicBezTo>
                    <a:pt x="4341817" y="210815"/>
                    <a:pt x="4388048" y="322427"/>
                    <a:pt x="4388048" y="438805"/>
                  </a:cubicBezTo>
                  <a:lnTo>
                    <a:pt x="4388048" y="4483202"/>
                  </a:lnTo>
                  <a:cubicBezTo>
                    <a:pt x="4388048" y="4599580"/>
                    <a:pt x="4341817" y="4711192"/>
                    <a:pt x="4259525" y="4793484"/>
                  </a:cubicBezTo>
                  <a:cubicBezTo>
                    <a:pt x="4177233" y="4875776"/>
                    <a:pt x="4065621" y="4922007"/>
                    <a:pt x="3949243" y="4922007"/>
                  </a:cubicBezTo>
                  <a:lnTo>
                    <a:pt x="438805" y="4922007"/>
                  </a:lnTo>
                  <a:cubicBezTo>
                    <a:pt x="322427" y="4922007"/>
                    <a:pt x="210815" y="4875776"/>
                    <a:pt x="128523" y="4793484"/>
                  </a:cubicBezTo>
                  <a:cubicBezTo>
                    <a:pt x="46231" y="4711192"/>
                    <a:pt x="0" y="4599580"/>
                    <a:pt x="0" y="4483202"/>
                  </a:cubicBezTo>
                  <a:lnTo>
                    <a:pt x="0" y="438805"/>
                  </a:ln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13792" tIns="180000" rIns="113792" bIns="1098195" numCol="1" spcCol="1270" anchor="t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lang="zh-TW" altLang="en-US" sz="3200" b="1" u="none" kern="1200" dirty="0" smtClean="0">
                  <a:solidFill>
                    <a:srgbClr val="0000FF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我有話要說專區</a:t>
              </a:r>
              <a:r>
                <a:rPr lang="en-US" altLang="zh-TW" sz="3200" b="1" u="none" kern="1200" dirty="0" smtClean="0">
                  <a:solidFill>
                    <a:srgbClr val="0000FF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(19</a:t>
              </a:r>
              <a:r>
                <a:rPr lang="zh-TW" altLang="en-US" sz="3200" b="1" u="none" dirty="0">
                  <a:solidFill>
                    <a:srgbClr val="0000FF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項</a:t>
              </a:r>
              <a:r>
                <a:rPr lang="en-US" altLang="zh-TW" sz="3200" b="1" u="none" kern="1200" dirty="0" smtClean="0">
                  <a:solidFill>
                    <a:srgbClr val="0000FF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)</a:t>
              </a:r>
            </a:p>
            <a:p>
              <a:pPr marL="360363" marR="0" lvl="0" indent="0" algn="l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zh-TW" sz="3200" b="1" u="none" kern="1200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新細明體"/>
                  <a:ea typeface="新細明體"/>
                </a:rPr>
                <a:t>》</a:t>
              </a:r>
              <a:r>
                <a:rPr lang="zh-TW" altLang="en-US" sz="3200" b="1" u="none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標楷體" pitchFamily="65" charset="-120"/>
                </a:rPr>
                <a:t>電力供應</a:t>
              </a:r>
              <a:r>
                <a:rPr lang="en-US" altLang="zh-TW" sz="3200" b="1" u="none" kern="1200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標楷體" pitchFamily="65" charset="-120"/>
                </a:rPr>
                <a:t>10</a:t>
              </a:r>
              <a:r>
                <a:rPr lang="zh-TW" altLang="en-US" sz="3200" b="1" u="none" kern="1200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標楷體" pitchFamily="65" charset="-120"/>
                </a:rPr>
                <a:t>項</a:t>
              </a:r>
              <a:endParaRPr lang="en-US" altLang="zh-TW" sz="3200" b="1" u="none" kern="1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標楷體" pitchFamily="65" charset="-120"/>
              </a:endParaRPr>
            </a:p>
            <a:p>
              <a:pPr marL="360363" lvl="0" indent="0" algn="l" defTabSz="914400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None/>
              </a:pPr>
              <a:r>
                <a:rPr lang="en-US" altLang="zh-TW" sz="3200" b="1" u="none" kern="1200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新細明體"/>
                  <a:ea typeface="新細明體"/>
                </a:rPr>
                <a:t>》</a:t>
              </a:r>
              <a:r>
                <a:rPr lang="zh-TW" altLang="en-US" sz="3200" b="1" u="none" kern="1200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標楷體" pitchFamily="65" charset="-120"/>
                </a:rPr>
                <a:t>用電統計</a:t>
              </a:r>
              <a:r>
                <a:rPr lang="en-US" altLang="zh-TW" sz="3200" b="1" u="none" kern="1200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標楷體" pitchFamily="65" charset="-120"/>
                </a:rPr>
                <a:t>7</a:t>
              </a:r>
              <a:r>
                <a:rPr lang="zh-TW" altLang="en-US" sz="3200" b="1" u="none" kern="1200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標楷體" pitchFamily="65" charset="-120"/>
                </a:rPr>
                <a:t>項</a:t>
              </a:r>
              <a:endParaRPr lang="en-US" altLang="zh-TW" sz="3200" b="1" u="none" kern="1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標楷體" pitchFamily="65" charset="-120"/>
              </a:endParaRPr>
            </a:p>
            <a:p>
              <a:pPr marL="360363" lvl="0" indent="0" algn="l" defTabSz="914400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None/>
              </a:pPr>
              <a:r>
                <a:rPr lang="en-US" altLang="zh-TW" sz="3200" b="1" u="none" kern="1200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新細明體"/>
                  <a:ea typeface="新細明體"/>
                </a:rPr>
                <a:t>》</a:t>
              </a:r>
              <a:r>
                <a:rPr lang="zh-TW" altLang="en-US" sz="3200" b="1" u="none" kern="1200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標楷體" pitchFamily="65" charset="-120"/>
                </a:rPr>
                <a:t>營運績效</a:t>
              </a:r>
              <a:r>
                <a:rPr lang="en-US" altLang="zh-TW" sz="3200" b="1" u="none" kern="1200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標楷體" pitchFamily="65" charset="-120"/>
                </a:rPr>
                <a:t>2</a:t>
              </a:r>
              <a:r>
                <a:rPr lang="zh-TW" altLang="en-US" sz="3200" b="1" u="none" kern="1200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標楷體" pitchFamily="65" charset="-120"/>
                </a:rPr>
                <a:t>項</a:t>
              </a:r>
              <a:endParaRPr lang="en-US" altLang="zh-TW" sz="3200" b="1" u="none" kern="1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標楷體" pitchFamily="65" charset="-120"/>
              </a:endParaRPr>
            </a:p>
            <a:p>
              <a:pPr marL="360363" lvl="0" indent="0" algn="l" defTabSz="914400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None/>
              </a:pPr>
              <a:endParaRPr lang="en-US" altLang="zh-TW" sz="3200" b="1" u="none" kern="1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  <p:sp>
          <p:nvSpPr>
            <p:cNvPr id="12" name="手繪多邊形 11"/>
            <p:cNvSpPr/>
            <p:nvPr/>
          </p:nvSpPr>
          <p:spPr>
            <a:xfrm>
              <a:off x="4943847" y="1016732"/>
              <a:ext cx="4388048" cy="2828317"/>
            </a:xfrm>
            <a:custGeom>
              <a:avLst/>
              <a:gdLst>
                <a:gd name="connsiteX0" fmla="*/ 0 w 4388048"/>
                <a:gd name="connsiteY0" fmla="*/ 438805 h 4922007"/>
                <a:gd name="connsiteX1" fmla="*/ 128523 w 4388048"/>
                <a:gd name="connsiteY1" fmla="*/ 128523 h 4922007"/>
                <a:gd name="connsiteX2" fmla="*/ 438805 w 4388048"/>
                <a:gd name="connsiteY2" fmla="*/ 0 h 4922007"/>
                <a:gd name="connsiteX3" fmla="*/ 3949243 w 4388048"/>
                <a:gd name="connsiteY3" fmla="*/ 0 h 4922007"/>
                <a:gd name="connsiteX4" fmla="*/ 4259525 w 4388048"/>
                <a:gd name="connsiteY4" fmla="*/ 128523 h 4922007"/>
                <a:gd name="connsiteX5" fmla="*/ 4388048 w 4388048"/>
                <a:gd name="connsiteY5" fmla="*/ 438805 h 4922007"/>
                <a:gd name="connsiteX6" fmla="*/ 4388048 w 4388048"/>
                <a:gd name="connsiteY6" fmla="*/ 4483202 h 4922007"/>
                <a:gd name="connsiteX7" fmla="*/ 4259525 w 4388048"/>
                <a:gd name="connsiteY7" fmla="*/ 4793484 h 4922007"/>
                <a:gd name="connsiteX8" fmla="*/ 3949243 w 4388048"/>
                <a:gd name="connsiteY8" fmla="*/ 4922007 h 4922007"/>
                <a:gd name="connsiteX9" fmla="*/ 438805 w 4388048"/>
                <a:gd name="connsiteY9" fmla="*/ 4922007 h 4922007"/>
                <a:gd name="connsiteX10" fmla="*/ 128523 w 4388048"/>
                <a:gd name="connsiteY10" fmla="*/ 4793484 h 4922007"/>
                <a:gd name="connsiteX11" fmla="*/ 0 w 4388048"/>
                <a:gd name="connsiteY11" fmla="*/ 4483202 h 4922007"/>
                <a:gd name="connsiteX12" fmla="*/ 0 w 4388048"/>
                <a:gd name="connsiteY12" fmla="*/ 438805 h 4922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388048" h="4922007">
                  <a:moveTo>
                    <a:pt x="0" y="438805"/>
                  </a:moveTo>
                  <a:cubicBezTo>
                    <a:pt x="0" y="322427"/>
                    <a:pt x="46231" y="210815"/>
                    <a:pt x="128523" y="128523"/>
                  </a:cubicBezTo>
                  <a:cubicBezTo>
                    <a:pt x="210815" y="46231"/>
                    <a:pt x="322427" y="0"/>
                    <a:pt x="438805" y="0"/>
                  </a:cubicBezTo>
                  <a:lnTo>
                    <a:pt x="3949243" y="0"/>
                  </a:lnTo>
                  <a:cubicBezTo>
                    <a:pt x="4065621" y="0"/>
                    <a:pt x="4177233" y="46231"/>
                    <a:pt x="4259525" y="128523"/>
                  </a:cubicBezTo>
                  <a:cubicBezTo>
                    <a:pt x="4341817" y="210815"/>
                    <a:pt x="4388048" y="322427"/>
                    <a:pt x="4388048" y="438805"/>
                  </a:cubicBezTo>
                  <a:lnTo>
                    <a:pt x="4388048" y="4483202"/>
                  </a:lnTo>
                  <a:cubicBezTo>
                    <a:pt x="4388048" y="4599580"/>
                    <a:pt x="4341817" y="4711192"/>
                    <a:pt x="4259525" y="4793484"/>
                  </a:cubicBezTo>
                  <a:cubicBezTo>
                    <a:pt x="4177233" y="4875776"/>
                    <a:pt x="4065621" y="4922007"/>
                    <a:pt x="3949243" y="4922007"/>
                  </a:cubicBezTo>
                  <a:lnTo>
                    <a:pt x="438805" y="4922007"/>
                  </a:lnTo>
                  <a:cubicBezTo>
                    <a:pt x="322427" y="4922007"/>
                    <a:pt x="210815" y="4875776"/>
                    <a:pt x="128523" y="4793484"/>
                  </a:cubicBezTo>
                  <a:cubicBezTo>
                    <a:pt x="46231" y="4711192"/>
                    <a:pt x="0" y="4599580"/>
                    <a:pt x="0" y="4483202"/>
                  </a:cubicBezTo>
                  <a:lnTo>
                    <a:pt x="0" y="438805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4">
                <a:hueOff val="9257164"/>
                <a:satOff val="49122"/>
                <a:lumOff val="77647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13792" tIns="180000" rIns="113792" bIns="1098195" numCol="1" spcCol="1270" anchor="t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lang="zh-TW" altLang="en-US" sz="3200" b="1" u="none" kern="1200" dirty="0" smtClean="0">
                  <a:solidFill>
                    <a:srgbClr val="FF0000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我還想要專區</a:t>
              </a:r>
              <a:r>
                <a:rPr lang="en-US" altLang="zh-TW" sz="3200" b="1" u="none" kern="1200" dirty="0" smtClean="0">
                  <a:solidFill>
                    <a:srgbClr val="FF0000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(7</a:t>
              </a:r>
              <a:r>
                <a:rPr lang="zh-TW" altLang="en-US" sz="3200" b="1" u="none" dirty="0">
                  <a:solidFill>
                    <a:srgbClr val="FF0000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項</a:t>
              </a:r>
              <a:r>
                <a:rPr lang="en-US" altLang="zh-TW" sz="3200" b="1" u="none" kern="1200" dirty="0" smtClean="0">
                  <a:solidFill>
                    <a:srgbClr val="FF0000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)</a:t>
              </a:r>
            </a:p>
            <a:p>
              <a:pPr marL="360363">
                <a:spcBef>
                  <a:spcPts val="600"/>
                </a:spcBef>
                <a:spcAft>
                  <a:spcPts val="600"/>
                </a:spcAft>
                <a:defRPr/>
              </a:pPr>
              <a:r>
                <a:rPr lang="en-US" altLang="zh-TW" sz="3200" b="1" u="none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新細明體"/>
                  <a:ea typeface="新細明體"/>
                </a:rPr>
                <a:t>》</a:t>
              </a:r>
              <a:r>
                <a:rPr lang="zh-TW" altLang="en-US" sz="3200" b="1" u="none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標楷體" pitchFamily="65" charset="-120"/>
                </a:rPr>
                <a:t>電力供應</a:t>
              </a:r>
              <a:r>
                <a:rPr lang="en-US" altLang="zh-TW" sz="3200" b="1" u="none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標楷體" pitchFamily="65" charset="-120"/>
                </a:rPr>
                <a:t>3</a:t>
              </a:r>
              <a:r>
                <a:rPr lang="zh-TW" altLang="en-US" sz="3200" b="1" u="none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標楷體" pitchFamily="65" charset="-120"/>
                </a:rPr>
                <a:t>項</a:t>
              </a:r>
              <a:endParaRPr lang="en-US" altLang="zh-TW" sz="3200" b="1" u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標楷體" pitchFamily="65" charset="-120"/>
              </a:endParaRPr>
            </a:p>
            <a:p>
              <a:pPr marL="360363">
                <a:spcBef>
                  <a:spcPts val="600"/>
                </a:spcBef>
                <a:spcAft>
                  <a:spcPts val="600"/>
                </a:spcAft>
                <a:defRPr/>
              </a:pPr>
              <a:r>
                <a:rPr lang="en-US" altLang="zh-TW" sz="3200" b="1" u="none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新細明體"/>
                  <a:ea typeface="新細明體"/>
                </a:rPr>
                <a:t>》</a:t>
              </a:r>
              <a:r>
                <a:rPr lang="zh-TW" altLang="en-US" sz="3200" b="1" u="none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標楷體" pitchFamily="65" charset="-120"/>
                </a:rPr>
                <a:t>用電統計</a:t>
              </a:r>
              <a:r>
                <a:rPr lang="en-US" altLang="zh-TW" sz="3200" b="1" u="none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標楷體" pitchFamily="65" charset="-120"/>
                </a:rPr>
                <a:t>2</a:t>
              </a:r>
              <a:r>
                <a:rPr lang="zh-TW" altLang="en-US" sz="3200" b="1" u="none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標楷體" pitchFamily="65" charset="-120"/>
                </a:rPr>
                <a:t>項</a:t>
              </a:r>
              <a:endParaRPr lang="en-US" altLang="zh-TW" sz="3200" b="1" u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標楷體" pitchFamily="65" charset="-120"/>
              </a:endParaRPr>
            </a:p>
            <a:p>
              <a:pPr marL="360363">
                <a:spcBef>
                  <a:spcPts val="600"/>
                </a:spcBef>
                <a:spcAft>
                  <a:spcPts val="600"/>
                </a:spcAft>
                <a:defRPr/>
              </a:pPr>
              <a:r>
                <a:rPr lang="en-US" altLang="zh-TW" sz="3200" b="1" u="none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新細明體"/>
                  <a:ea typeface="新細明體"/>
                </a:rPr>
                <a:t>》</a:t>
              </a:r>
              <a:r>
                <a:rPr lang="zh-TW" altLang="en-US" sz="3200" b="1" u="none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標楷體" pitchFamily="65" charset="-120"/>
                </a:rPr>
                <a:t>研究發展</a:t>
              </a:r>
              <a:r>
                <a:rPr lang="en-US" altLang="zh-TW" sz="3200" b="1" u="none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標楷體" pitchFamily="65" charset="-120"/>
                </a:rPr>
                <a:t>2</a:t>
              </a:r>
              <a:r>
                <a:rPr lang="zh-TW" altLang="en-US" sz="3200" b="1" u="none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標楷體" pitchFamily="65" charset="-120"/>
                </a:rPr>
                <a:t>項</a:t>
              </a:r>
              <a:endParaRPr lang="en-US" altLang="zh-TW" sz="3200" b="1" u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標楷體" pitchFamily="65" charset="-120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lang="en-US" altLang="zh-TW" sz="3200" b="1" u="none" kern="12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</p:grpSp>
      <p:sp>
        <p:nvSpPr>
          <p:cNvPr id="7" name="標題 1"/>
          <p:cNvSpPr txBox="1">
            <a:spLocks/>
          </p:cNvSpPr>
          <p:nvPr/>
        </p:nvSpPr>
        <p:spPr bwMode="auto">
          <a:xfrm>
            <a:off x="0" y="44624"/>
            <a:ext cx="9906000" cy="847944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zh-TW" alt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    推動策略</a:t>
            </a:r>
            <a:r>
              <a:rPr kumimoji="1" lang="en-US" altLang="zh-TW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–</a:t>
            </a:r>
            <a:r>
              <a:rPr kumimoji="1" lang="zh-TW" altLang="en-US" sz="3600" b="1" u="none" kern="0" dirty="0" smtClean="0">
                <a:solidFill>
                  <a:schemeClr val="tx1"/>
                </a:solidFill>
                <a:latin typeface="+mn-ea"/>
                <a:ea typeface="+mn-ea"/>
                <a:cs typeface="+mj-cs"/>
              </a:rPr>
              <a:t>積極回應民眾需求</a:t>
            </a:r>
            <a:endParaRPr kumimoji="1" lang="zh-TW" altLang="en-US" sz="36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j-cs"/>
            </a:endParaRPr>
          </a:p>
        </p:txBody>
      </p:sp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6672" y="136484"/>
            <a:ext cx="624188" cy="612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3" name="圖表 12"/>
          <p:cNvGraphicFramePr/>
          <p:nvPr/>
        </p:nvGraphicFramePr>
        <p:xfrm>
          <a:off x="920552" y="3501008"/>
          <a:ext cx="8136904" cy="2808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024287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空白簡報">
  <a:themeElements>
    <a:clrScheme name="空白簡報 9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FF99CC"/>
      </a:hlink>
      <a:folHlink>
        <a:srgbClr val="FF9966"/>
      </a:folHlink>
    </a:clrScheme>
    <a:fontScheme name="空白簡報">
      <a:majorFont>
        <a:latin typeface="Times New Roman"/>
        <a:ea typeface="新細明體"/>
        <a:cs typeface=""/>
      </a:majorFont>
      <a:minorFont>
        <a:latin typeface="Times New Roman"/>
        <a:ea typeface="標楷體"/>
        <a:cs typeface=""/>
      </a:minorFont>
    </a:fontScheme>
    <a:fmtScheme name="觀點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hlink"/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sng" strike="noStrike" cap="none" normalizeH="0" baseline="0" smtClean="0">
            <a:ln>
              <a:noFill/>
            </a:ln>
            <a:solidFill>
              <a:srgbClr val="000099"/>
            </a:solidFill>
            <a:effectLst/>
            <a:latin typeface="Trebuchet MS" pitchFamily="34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hlink"/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sng" strike="noStrike" cap="none" normalizeH="0" baseline="0" smtClean="0">
            <a:ln>
              <a:noFill/>
            </a:ln>
            <a:solidFill>
              <a:srgbClr val="000099"/>
            </a:solidFill>
            <a:effectLst/>
            <a:latin typeface="Trebuchet MS" pitchFamily="34" charset="0"/>
            <a:ea typeface="新細明體" pitchFamily="18" charset="-120"/>
          </a:defRPr>
        </a:defPPr>
      </a:lstStyle>
    </a:lnDef>
  </a:objectDefaults>
  <a:extraClrSchemeLst>
    <a:extraClrScheme>
      <a:clrScheme name="空白簡報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空白簡報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空白簡報 3">
        <a:dk1>
          <a:srgbClr val="000000"/>
        </a:dk1>
        <a:lt1>
          <a:srgbClr val="FFFFCC"/>
        </a:lt1>
        <a:dk2>
          <a:srgbClr val="808000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空白簡報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空白簡報 5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空白簡報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空白簡報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空白簡報 8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FF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空白簡報 9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FF99CC"/>
        </a:hlink>
        <a:folHlink>
          <a:srgbClr val="FF99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Fan</Template>
  <TotalTime>58828</TotalTime>
  <Words>1603</Words>
  <Application>Microsoft Office PowerPoint</Application>
  <PresentationFormat>A4 紙張 (210x297 公釐)</PresentationFormat>
  <Paragraphs>336</Paragraphs>
  <Slides>36</Slides>
  <Notes>11</Notes>
  <HiddenSlides>0</HiddenSlides>
  <MMClips>0</MMClips>
  <ScaleCrop>false</ScaleCrop>
  <HeadingPairs>
    <vt:vector size="8" baseType="variant">
      <vt:variant>
        <vt:lpstr>使用字型</vt:lpstr>
      </vt:variant>
      <vt:variant>
        <vt:i4>12</vt:i4>
      </vt:variant>
      <vt:variant>
        <vt:lpstr>佈景主題</vt:lpstr>
      </vt:variant>
      <vt:variant>
        <vt:i4>1</vt:i4>
      </vt:variant>
      <vt:variant>
        <vt:lpstr>內嵌 OLE 伺服程式</vt:lpstr>
      </vt:variant>
      <vt:variant>
        <vt:i4>1</vt:i4>
      </vt:variant>
      <vt:variant>
        <vt:lpstr>投影片標題</vt:lpstr>
      </vt:variant>
      <vt:variant>
        <vt:i4>36</vt:i4>
      </vt:variant>
    </vt:vector>
  </HeadingPairs>
  <TitlesOfParts>
    <vt:vector size="50" baseType="lpstr">
      <vt:lpstr>Adobe Gothic Std B</vt:lpstr>
      <vt:lpstr>Monotype Sorts</vt:lpstr>
      <vt:lpstr>微軟正黑體</vt:lpstr>
      <vt:lpstr>新細明體</vt:lpstr>
      <vt:lpstr>標楷體</vt:lpstr>
      <vt:lpstr>Arial Black</vt:lpstr>
      <vt:lpstr>Arial monospaced for SAP</vt:lpstr>
      <vt:lpstr>Calibri</vt:lpstr>
      <vt:lpstr>Impact</vt:lpstr>
      <vt:lpstr>Times New Roman</vt:lpstr>
      <vt:lpstr>Trebuchet MS</vt:lpstr>
      <vt:lpstr>Wingdings</vt:lpstr>
      <vt:lpstr>空白簡報</vt:lpstr>
      <vt:lpstr>工作表</vt:lpstr>
      <vt:lpstr>PowerPoint 簡報</vt:lpstr>
      <vt:lpstr>PowerPoint 簡報</vt:lpstr>
      <vt:lpstr>   開放目的</vt:lpstr>
      <vt:lpstr>   開放原則</vt:lpstr>
      <vt:lpstr>   推動策略</vt:lpstr>
      <vt:lpstr>    推動策略 – 資料盤點</vt:lpstr>
      <vt:lpstr>    推動策略–機敏資料去識別化</vt:lpstr>
      <vt:lpstr>    推動策略–機敏資料去識別化</vt:lpstr>
      <vt:lpstr>PowerPoint 簡報</vt:lpstr>
      <vt:lpstr>使用政府資料開放平台</vt:lpstr>
      <vt:lpstr>    宣導與推動</vt:lpstr>
      <vt:lpstr>PowerPoint 簡報</vt:lpstr>
      <vt:lpstr>PowerPoint 簡報</vt:lpstr>
      <vt:lpstr>PowerPoint 簡報</vt:lpstr>
      <vt:lpstr>開放資料結合大數據創造價值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台電網站TOP 10</vt:lpstr>
      <vt:lpstr>PowerPoint 簡報</vt:lpstr>
      <vt:lpstr>PowerPoint 簡報</vt:lpstr>
      <vt:lpstr>THANK YOU FOR YOUR LISTENING.</vt:lpstr>
      <vt:lpstr>PowerPoint 簡報</vt:lpstr>
      <vt:lpstr>用戶服務(1 of 2)</vt:lpstr>
      <vt:lpstr>用戶服務(2 of 2)</vt:lpstr>
      <vt:lpstr>電力供應 (1 of 2)</vt:lpstr>
      <vt:lpstr>電力供應 (2 of 2)</vt:lpstr>
      <vt:lpstr>營運績效 (1 of 3)</vt:lpstr>
      <vt:lpstr>營運績效 (2 of 3)</vt:lpstr>
      <vt:lpstr>營運績效 (3 of 3)</vt:lpstr>
      <vt:lpstr>研究發展</vt:lpstr>
    </vt:vector>
  </TitlesOfParts>
  <Company>台灣電力公司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近中程電力供需概況 簡  報</dc:title>
  <dc:creator>企劃處</dc:creator>
  <cp:lastModifiedBy>余組長素貞</cp:lastModifiedBy>
  <cp:revision>4697</cp:revision>
  <cp:lastPrinted>2015-12-03T09:23:41Z</cp:lastPrinted>
  <dcterms:created xsi:type="dcterms:W3CDTF">2000-01-13T02:35:54Z</dcterms:created>
  <dcterms:modified xsi:type="dcterms:W3CDTF">2015-12-14T02:30:29Z</dcterms:modified>
</cp:coreProperties>
</file>