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7970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904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542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40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440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844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337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46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33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804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897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6FABC-BE0B-4DA9-8200-B618DBB7A6E1}" type="datetimeFigureOut">
              <a:rPr lang="zh-TW" altLang="en-US" smtClean="0"/>
              <a:t>2014/10/27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705D3-DD59-494C-95F8-EA9BF8D86C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952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74D519E-F2AF-46AE-9428-1D06C32967DF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75761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601192"/>
                <a:gridCol w="548640"/>
                <a:gridCol w="506352"/>
                <a:gridCol w="481200"/>
                <a:gridCol w="475488"/>
                <a:gridCol w="555480"/>
                <a:gridCol w="624096"/>
                <a:gridCol w="664210"/>
                <a:gridCol w="590550"/>
                <a:gridCol w="595313"/>
                <a:gridCol w="725487"/>
              </a:tblGrid>
              <a:tr h="2743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1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96.78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52.23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1.68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-36.87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0.56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15.30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93.01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1.24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漢  翔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0.21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3.82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-6.98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6.68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11.37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58.75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-10.22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24.27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-19.70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-55.97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11.10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93.28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40.38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-102.16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17" name="Text Box 144"/>
          <p:cNvSpPr>
            <a:spLocks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1-8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63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1-8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52.23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15.30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3.04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             漢翔＋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6.68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36.87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40.38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19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8667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56FCF82-6DFA-4B17-974B-09A6844C0882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136.93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1.68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-16.04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-52.92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0.56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15.95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96.96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-12.05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-21.59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-58.16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16.22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104.08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-102.16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1-9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1-9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136.93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15.95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4.12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52.92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104.08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52334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如螢幕大小 (4:3)</PresentationFormat>
  <Paragraphs>184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103年1-8月底止經營實績─稅前盈餘(虧損)</vt:lpstr>
      <vt:lpstr>103年1-9月底止經營實績─稅前盈餘(虧損)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103年1-8月底止經營實績─稅前盈餘(虧損)</dc:title>
  <dc:creator>四組三科-陳建興</dc:creator>
  <cp:lastModifiedBy>四組三科-陳建興</cp:lastModifiedBy>
  <cp:revision>1</cp:revision>
  <dcterms:created xsi:type="dcterms:W3CDTF">2014-10-27T05:35:47Z</dcterms:created>
  <dcterms:modified xsi:type="dcterms:W3CDTF">2014-10-27T05:36:22Z</dcterms:modified>
</cp:coreProperties>
</file>