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7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23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58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1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64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7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08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06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8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51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96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E52E-8F42-4569-BE65-00C5C1BB27C4}" type="datetimeFigureOut">
              <a:rPr lang="zh-TW" altLang="en-US" smtClean="0"/>
              <a:t>2014/12/16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3891-EAE6-40F1-8674-DA8422363F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15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40057D3-D907-4E8B-9859-66016C3C3012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136.93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-16.04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-52.92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15.95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96.96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-12.05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-21.59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-58.16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16.22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104.08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-113.53</a:t>
                      </a: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1-9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1-9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136.93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15.95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52.92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104.08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11658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如螢幕大小 (4:3)</PresentationFormat>
  <Paragraphs>88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103年1-9月底止經營實績─稅前盈餘(虧損)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103年1-9月底止經營實績─稅前盈餘(虧損)</dc:title>
  <dc:creator>四組三科-陳建興</dc:creator>
  <cp:lastModifiedBy>11</cp:lastModifiedBy>
  <cp:revision>2</cp:revision>
  <dcterms:created xsi:type="dcterms:W3CDTF">2014-12-16T07:07:51Z</dcterms:created>
  <dcterms:modified xsi:type="dcterms:W3CDTF">2014-12-16T07:14:07Z</dcterms:modified>
</cp:coreProperties>
</file>