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736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423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3058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616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0640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573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10083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8068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180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1151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96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E52E-8F42-4569-BE65-00C5C1BB27C4}" type="datetimeFigureOut">
              <a:rPr lang="zh-TW" altLang="en-US" smtClean="0"/>
              <a:t>2014/12/16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93891-EAE6-40F1-8674-DA8422363F4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415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40057D3-D907-4E8B-9859-66016C3C3012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29565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537184"/>
                <a:gridCol w="475488"/>
                <a:gridCol w="512064"/>
                <a:gridCol w="566928"/>
                <a:gridCol w="530352"/>
                <a:gridCol w="546336"/>
                <a:gridCol w="624096"/>
                <a:gridCol w="664210"/>
                <a:gridCol w="590550"/>
                <a:gridCol w="595313"/>
                <a:gridCol w="725487"/>
              </a:tblGrid>
              <a:tr h="27432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076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96.78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84.71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136.93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69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1.68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-16.04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-52.92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0.56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0.65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15.95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96.96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1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1.24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7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-12.05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22.87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-21.59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-58.16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-21.15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16.22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7.28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100.26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70.40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104.08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-113.53</a:t>
                      </a: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00" name="Text Box 144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1-9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821737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2000" b="1" dirty="0" smtClean="0">
                <a:latin typeface="標楷體" pitchFamily="65" charset="-120"/>
                <a:ea typeface="標楷體" pitchFamily="65" charset="-120"/>
              </a:rPr>
              <a:t>1-9</a:t>
            </a:r>
            <a:r>
              <a:rPr lang="zh-TW" altLang="en-US" sz="2000" b="1" dirty="0" smtClean="0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家：台電＋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136.93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億元、台糖＋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15.95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4.12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</a:t>
            </a:r>
            <a:endParaRPr lang="en-US" altLang="zh-TW" sz="2000" dirty="0">
              <a:latin typeface="標楷體" pitchFamily="65" charset="-120"/>
              <a:ea typeface="標楷體" pitchFamily="65" charset="-120"/>
            </a:endParaRPr>
          </a:p>
          <a:p>
            <a:pPr marL="1792288" indent="-1792288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2000" dirty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家：中油－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52.92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（三）合計盈餘：＋</a:t>
            </a:r>
            <a:r>
              <a:rPr lang="en-US" altLang="zh-TW" sz="2000" dirty="0" smtClean="0">
                <a:latin typeface="標楷體" pitchFamily="65" charset="-120"/>
                <a:ea typeface="標楷體" pitchFamily="65" charset="-120"/>
              </a:rPr>
              <a:t>104.08</a:t>
            </a:r>
            <a:r>
              <a:rPr lang="zh-TW" altLang="en-US" sz="2000" dirty="0" smtClean="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02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116581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如螢幕大小 (4:3)</PresentationFormat>
  <Paragraphs>88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103年1-9月底止經營實績─稅前盈餘(虧損)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103年1-9月底止經營實績─稅前盈餘(虧損)</dc:title>
  <dc:creator>四組三科-陳建興</dc:creator>
  <cp:lastModifiedBy>11</cp:lastModifiedBy>
  <cp:revision>2</cp:revision>
  <dcterms:created xsi:type="dcterms:W3CDTF">2014-12-16T07:07:51Z</dcterms:created>
  <dcterms:modified xsi:type="dcterms:W3CDTF">2014-12-16T07:14:07Z</dcterms:modified>
</cp:coreProperties>
</file>