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2" r:id="rId1"/>
  </p:sldMasterIdLst>
  <p:notesMasterIdLst>
    <p:notesMasterId r:id="rId16"/>
  </p:notesMasterIdLst>
  <p:handoutMasterIdLst>
    <p:handoutMasterId r:id="rId17"/>
  </p:handoutMasterIdLst>
  <p:sldIdLst>
    <p:sldId id="344" r:id="rId2"/>
    <p:sldId id="345" r:id="rId3"/>
    <p:sldId id="406" r:id="rId4"/>
    <p:sldId id="405" r:id="rId5"/>
    <p:sldId id="407" r:id="rId6"/>
    <p:sldId id="283" r:id="rId7"/>
    <p:sldId id="410" r:id="rId8"/>
    <p:sldId id="411" r:id="rId9"/>
    <p:sldId id="337" r:id="rId10"/>
    <p:sldId id="376" r:id="rId11"/>
    <p:sldId id="401" r:id="rId12"/>
    <p:sldId id="423" r:id="rId13"/>
    <p:sldId id="403" r:id="rId14"/>
    <p:sldId id="404" r:id="rId15"/>
  </p:sldIdLst>
  <p:sldSz cx="12192000" cy="6858000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F"/>
    <a:srgbClr val="FFFF9F"/>
    <a:srgbClr val="FFFFCD"/>
    <a:srgbClr val="FFEBAB"/>
    <a:srgbClr val="67F9BE"/>
    <a:srgbClr val="1A93D0"/>
    <a:srgbClr val="2BA7E5"/>
    <a:srgbClr val="37FFCB"/>
    <a:srgbClr val="00CC99"/>
    <a:srgbClr val="FFDC6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52" autoAdjust="0"/>
    <p:restoredTop sz="99243" autoAdjust="0"/>
  </p:normalViewPr>
  <p:slideViewPr>
    <p:cSldViewPr snapToGrid="0">
      <p:cViewPr>
        <p:scale>
          <a:sx n="75" d="100"/>
          <a:sy n="75" d="100"/>
        </p:scale>
        <p:origin x="-1378" y="-26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1721975-2293-46CA-8957-A54DBCCDFD04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5FF3398-58E1-42AF-AF76-4462C03561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094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0E3F85A-77F1-43C0-882D-BBF0EEE8E45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2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9C4E9C6-60F0-4608-813B-2086CA414F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38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30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E9C6-60F0-4608-813B-2086CA414F8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68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30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E9C6-60F0-4608-813B-2086CA414F8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68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chip inside the iPhone X and iPhone 8 makes them more powerful</a:t>
            </a:r>
          </a:p>
          <a:p>
            <a:endParaRPr lang="en-US" altLang="zh-TW" dirty="0" smtClean="0"/>
          </a:p>
          <a:p>
            <a:r>
              <a:rPr lang="zh-TW" altLang="en-US" dirty="0"/>
              <a:t>軟板</a:t>
            </a:r>
            <a:r>
              <a:rPr lang="en-US" altLang="zh-TW" dirty="0"/>
              <a:t>(Flexible Print Circuit</a:t>
            </a:r>
            <a:r>
              <a:rPr lang="zh-TW" altLang="en-US" dirty="0"/>
              <a:t>；</a:t>
            </a:r>
            <a:r>
              <a:rPr lang="en-US" altLang="zh-TW" dirty="0"/>
              <a:t>FPC)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E9C6-60F0-4608-813B-2086CA414F8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28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E9C6-60F0-4608-813B-2086CA414F8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04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E9C6-60F0-4608-813B-2086CA414F8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7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E9C6-60F0-4608-813B-2086CA414F8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703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E9C6-60F0-4608-813B-2086CA414F8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29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E9C6-60F0-4608-813B-2086CA414F8B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2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E9C6-60F0-4608-813B-2086CA414F8B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0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35E-2C75-4A7C-B999-62A639D52988}" type="datetime1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528A-FFE7-499C-B1D2-B8C44E6211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85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2098-27C6-459E-96D7-0B25A42B08D6}" type="datetime1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528A-FFE7-499C-B1D2-B8C44E6211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09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1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801" y="274639"/>
            <a:ext cx="10769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484C-9DDF-45D5-B162-7A3B46D83584}" type="datetime1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528A-FFE7-499C-B1D2-B8C44E6211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11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E13F-0F37-4504-9389-E6A93056FB6E}" type="datetime1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528A-FFE7-499C-B1D2-B8C44E6211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17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CB7C-7D5B-4D91-AD0D-78837C334073}" type="datetime1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528A-FFE7-499C-B1D2-B8C44E6211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10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2801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D0C1-0968-4469-A9FD-2E65475DE027}" type="datetime1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528A-FFE7-499C-B1D2-B8C44E6211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75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E912-3BFC-440C-BF47-F89E84860921}" type="datetime1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528A-FFE7-499C-B1D2-B8C44E6211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9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DFA5-6B41-4835-B117-80532657C9E7}" type="datetime1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528A-FFE7-499C-B1D2-B8C44E6211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99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72DA-A6C5-4701-AAFE-CDB21B998D34}" type="datetime1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528A-FFE7-499C-B1D2-B8C44E6211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16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EF74-922C-4310-A971-AE525E8A5928}" type="datetime1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528A-FFE7-499C-B1D2-B8C44E6211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90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81BB-720B-499C-A546-0F3676F69DCF}" type="datetime1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528A-FFE7-499C-B1D2-B8C44E6211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02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CBEF-EDF6-42D6-9264-58B2D3DDB30E}" type="datetime1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528A-FFE7-499C-B1D2-B8C44E6211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21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slide" Target="slide14.xml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png"/><Relationship Id="rId18" Type="http://schemas.openxmlformats.org/officeDocument/2006/relationships/image" Target="../media/image14.png"/><Relationship Id="rId3" Type="http://schemas.openxmlformats.org/officeDocument/2006/relationships/image" Target="../media/image29.png"/><Relationship Id="rId21" Type="http://schemas.openxmlformats.org/officeDocument/2006/relationships/image" Target="../media/image39.png"/><Relationship Id="rId7" Type="http://schemas.openxmlformats.org/officeDocument/2006/relationships/image" Target="../media/image33.png"/><Relationship Id="rId12" Type="http://schemas.openxmlformats.org/officeDocument/2006/relationships/image" Target="../media/image28.png"/><Relationship Id="rId17" Type="http://schemas.openxmlformats.org/officeDocument/2006/relationships/image" Target="../media/image3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17.png"/><Relationship Id="rId24" Type="http://schemas.openxmlformats.org/officeDocument/2006/relationships/image" Target="../media/image41.png"/><Relationship Id="rId5" Type="http://schemas.openxmlformats.org/officeDocument/2006/relationships/image" Target="../media/image31.png"/><Relationship Id="rId15" Type="http://schemas.openxmlformats.org/officeDocument/2006/relationships/image" Target="../media/image35.png"/><Relationship Id="rId23" Type="http://schemas.openxmlformats.org/officeDocument/2006/relationships/image" Target="../media/image40.png"/><Relationship Id="rId10" Type="http://schemas.openxmlformats.org/officeDocument/2006/relationships/image" Target="../media/image16.png"/><Relationship Id="rId19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20.png"/><Relationship Id="rId14" Type="http://schemas.openxmlformats.org/officeDocument/2006/relationships/image" Target="../media/image19.pn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slide" Target="slide11.xm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gif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4" y="679010"/>
            <a:ext cx="11027090" cy="5285398"/>
          </a:xfrm>
          <a:prstGeom prst="rect">
            <a:avLst/>
          </a:prstGeom>
        </p:spPr>
      </p:pic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315770" y="1552921"/>
            <a:ext cx="12202695" cy="1470025"/>
          </a:xfrm>
        </p:spPr>
        <p:txBody>
          <a:bodyPr/>
          <a:lstStyle/>
          <a:p>
            <a:r>
              <a:rPr lang="en-US" altLang="zh-TW" b="1" dirty="0"/>
              <a:t>Boosting Innovation and Economic Development</a:t>
            </a:r>
            <a:endParaRPr lang="zh-TW" altLang="en-US" b="1" dirty="0"/>
          </a:p>
        </p:txBody>
      </p:sp>
      <p:sp>
        <p:nvSpPr>
          <p:cNvPr id="11" name="副標題 2"/>
          <p:cNvSpPr>
            <a:spLocks noGrp="1"/>
          </p:cNvSpPr>
          <p:nvPr>
            <p:ph type="subTitle" idx="1"/>
          </p:nvPr>
        </p:nvSpPr>
        <p:spPr>
          <a:xfrm>
            <a:off x="1917778" y="2718459"/>
            <a:ext cx="8534401" cy="1206500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solidFill>
                  <a:schemeClr val="tx1"/>
                </a:solidFill>
              </a:rPr>
              <a:t>Taiwan’s Strategies </a:t>
            </a:r>
            <a:r>
              <a:rPr lang="en-US" altLang="zh-TW" sz="3600" dirty="0">
                <a:solidFill>
                  <a:schemeClr val="tx1"/>
                </a:solidFill>
              </a:rPr>
              <a:t>and </a:t>
            </a:r>
            <a:r>
              <a:rPr lang="en-US" altLang="zh-TW" sz="3600" dirty="0" smtClean="0">
                <a:solidFill>
                  <a:schemeClr val="tx1"/>
                </a:solidFill>
              </a:rPr>
              <a:t>Achievements</a:t>
            </a:r>
            <a:endParaRPr lang="en-US" altLang="zh-TW" sz="3600" dirty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1917778" y="4656197"/>
            <a:ext cx="8534401" cy="1147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500" dirty="0">
                <a:solidFill>
                  <a:schemeClr val="tx1"/>
                </a:solidFill>
                <a:ea typeface="微軟正黑體" panose="020B0604030504040204" pitchFamily="34" charset="-120"/>
              </a:rPr>
              <a:t>Mei-Hua Wang</a:t>
            </a:r>
            <a:endParaRPr lang="zh-TW" altLang="en-US" sz="4500" dirty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r>
              <a:rPr lang="en-US" altLang="zh-TW" sz="45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Vice-Minister </a:t>
            </a:r>
          </a:p>
          <a:p>
            <a:r>
              <a:rPr lang="en-US" altLang="zh-TW" sz="45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Ministry of Economic Affairs</a:t>
            </a:r>
          </a:p>
          <a:p>
            <a:r>
              <a:rPr lang="en-US" altLang="zh-TW" sz="45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 November 23, 2017</a:t>
            </a:r>
            <a:endParaRPr lang="en-US" altLang="zh-TW" sz="4500" dirty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endParaRPr lang="en-US" altLang="zh-TW" sz="1600" dirty="0" smtClean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52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52327" y="265043"/>
            <a:ext cx="10363200" cy="1204983"/>
          </a:xfrm>
        </p:spPr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29" name="圓角矩形 28"/>
          <p:cNvSpPr/>
          <p:nvPr/>
        </p:nvSpPr>
        <p:spPr>
          <a:xfrm>
            <a:off x="3164266" y="1836689"/>
            <a:ext cx="8599583" cy="3966550"/>
          </a:xfrm>
          <a:prstGeom prst="roundRect">
            <a:avLst/>
          </a:prstGeom>
          <a:solidFill>
            <a:srgbClr val="A5EDE4">
              <a:alpha val="3882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01790" y="2458527"/>
            <a:ext cx="8124534" cy="296140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tx1"/>
                </a:solidFill>
              </a:rPr>
              <a:t>Linking Taiwan’s “5+2” innovative industries initiatives </a:t>
            </a:r>
            <a:r>
              <a:rPr lang="en-US" altLang="zh-TW" sz="2800" dirty="0">
                <a:solidFill>
                  <a:schemeClr val="tx1"/>
                </a:solidFill>
              </a:rPr>
              <a:t>and Switzerland's </a:t>
            </a:r>
            <a:r>
              <a:rPr lang="en-US" altLang="zh-TW" sz="2800" dirty="0" smtClean="0">
                <a:solidFill>
                  <a:schemeClr val="tx1"/>
                </a:solidFill>
              </a:rPr>
              <a:t>"Industry </a:t>
            </a:r>
            <a:r>
              <a:rPr lang="en-US" altLang="zh-TW" sz="2800" dirty="0">
                <a:solidFill>
                  <a:schemeClr val="tx1"/>
                </a:solidFill>
              </a:rPr>
              <a:t>4.0" </a:t>
            </a:r>
            <a:r>
              <a:rPr lang="en-US" altLang="zh-TW" sz="2800" dirty="0" smtClean="0">
                <a:solidFill>
                  <a:schemeClr val="tx1"/>
                </a:solidFill>
              </a:rPr>
              <a:t>strategy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tx1"/>
                </a:solidFill>
              </a:rPr>
              <a:t>Enhancing </a:t>
            </a:r>
            <a:r>
              <a:rPr lang="en-US" altLang="zh-TW" sz="2800" dirty="0">
                <a:solidFill>
                  <a:schemeClr val="tx1"/>
                </a:solidFill>
              </a:rPr>
              <a:t>b</a:t>
            </a:r>
            <a:r>
              <a:rPr lang="en-US" altLang="zh-TW" sz="2800" dirty="0" smtClean="0">
                <a:solidFill>
                  <a:schemeClr val="tx1"/>
                </a:solidFill>
              </a:rPr>
              <a:t>ilateral </a:t>
            </a:r>
            <a:r>
              <a:rPr lang="en-US" altLang="zh-TW" sz="2800" dirty="0">
                <a:solidFill>
                  <a:schemeClr val="tx1"/>
                </a:solidFill>
              </a:rPr>
              <a:t>i</a:t>
            </a:r>
            <a:r>
              <a:rPr lang="en-US" altLang="zh-TW" sz="2800" dirty="0" smtClean="0">
                <a:solidFill>
                  <a:schemeClr val="tx1"/>
                </a:solidFill>
              </a:rPr>
              <a:t>nnovation cooperation  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tx1"/>
                </a:solidFill>
              </a:rPr>
              <a:t>Welcoming investment </a:t>
            </a:r>
            <a:r>
              <a:rPr lang="en-US" altLang="zh-TW" sz="2800" dirty="0">
                <a:solidFill>
                  <a:schemeClr val="tx1"/>
                </a:solidFill>
              </a:rPr>
              <a:t>in </a:t>
            </a:r>
            <a:r>
              <a:rPr lang="en-US" altLang="zh-TW" sz="2800" dirty="0" smtClean="0">
                <a:solidFill>
                  <a:schemeClr val="tx1"/>
                </a:solidFill>
              </a:rPr>
              <a:t>Taiwan &amp; engagement in technology cooperation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zh-TW" dirty="0"/>
          </a:p>
        </p:txBody>
      </p:sp>
      <p:grpSp>
        <p:nvGrpSpPr>
          <p:cNvPr id="7" name="Group 25"/>
          <p:cNvGrpSpPr/>
          <p:nvPr/>
        </p:nvGrpSpPr>
        <p:grpSpPr>
          <a:xfrm>
            <a:off x="301647" y="1798336"/>
            <a:ext cx="2822863" cy="2833649"/>
            <a:chOff x="5789613" y="1282700"/>
            <a:chExt cx="4570412" cy="4587875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789613" y="1282700"/>
              <a:ext cx="4570412" cy="4587875"/>
            </a:xfrm>
            <a:custGeom>
              <a:avLst/>
              <a:gdLst>
                <a:gd name="T0" fmla="*/ 2824 w 5758"/>
                <a:gd name="T1" fmla="*/ 5781 h 5781"/>
                <a:gd name="T2" fmla="*/ 2923 w 5758"/>
                <a:gd name="T3" fmla="*/ 5612 h 5781"/>
                <a:gd name="T4" fmla="*/ 3392 w 5758"/>
                <a:gd name="T5" fmla="*/ 5669 h 5781"/>
                <a:gd name="T6" fmla="*/ 2346 w 5758"/>
                <a:gd name="T7" fmla="*/ 5565 h 5781"/>
                <a:gd name="T8" fmla="*/ 2125 w 5758"/>
                <a:gd name="T9" fmla="*/ 5680 h 5781"/>
                <a:gd name="T10" fmla="*/ 3478 w 5758"/>
                <a:gd name="T11" fmla="*/ 5548 h 5781"/>
                <a:gd name="T12" fmla="*/ 3584 w 5758"/>
                <a:gd name="T13" fmla="*/ 5695 h 5781"/>
                <a:gd name="T14" fmla="*/ 1656 w 5758"/>
                <a:gd name="T15" fmla="*/ 5323 h 5781"/>
                <a:gd name="T16" fmla="*/ 1549 w 5758"/>
                <a:gd name="T17" fmla="*/ 5456 h 5781"/>
                <a:gd name="T18" fmla="*/ 4332 w 5758"/>
                <a:gd name="T19" fmla="*/ 5334 h 5781"/>
                <a:gd name="T20" fmla="*/ 4029 w 5758"/>
                <a:gd name="T21" fmla="*/ 5462 h 5781"/>
                <a:gd name="T22" fmla="*/ 995 w 5758"/>
                <a:gd name="T23" fmla="*/ 4873 h 5781"/>
                <a:gd name="T24" fmla="*/ 1132 w 5758"/>
                <a:gd name="T25" fmla="*/ 5146 h 5781"/>
                <a:gd name="T26" fmla="*/ 941 w 5758"/>
                <a:gd name="T27" fmla="*/ 4882 h 5781"/>
                <a:gd name="T28" fmla="*/ 4729 w 5758"/>
                <a:gd name="T29" fmla="*/ 5110 h 5781"/>
                <a:gd name="T30" fmla="*/ 4696 w 5758"/>
                <a:gd name="T31" fmla="*/ 4917 h 5781"/>
                <a:gd name="T32" fmla="*/ 711 w 5758"/>
                <a:gd name="T33" fmla="*/ 4534 h 5781"/>
                <a:gd name="T34" fmla="*/ 496 w 5758"/>
                <a:gd name="T35" fmla="*/ 4521 h 5781"/>
                <a:gd name="T36" fmla="*/ 5273 w 5758"/>
                <a:gd name="T37" fmla="*/ 4506 h 5781"/>
                <a:gd name="T38" fmla="*/ 5059 w 5758"/>
                <a:gd name="T39" fmla="*/ 4519 h 5781"/>
                <a:gd name="T40" fmla="*/ 332 w 5758"/>
                <a:gd name="T41" fmla="*/ 3843 h 5781"/>
                <a:gd name="T42" fmla="*/ 244 w 5758"/>
                <a:gd name="T43" fmla="*/ 4063 h 5781"/>
                <a:gd name="T44" fmla="*/ 5528 w 5758"/>
                <a:gd name="T45" fmla="*/ 3754 h 5781"/>
                <a:gd name="T46" fmla="*/ 5480 w 5758"/>
                <a:gd name="T47" fmla="*/ 4075 h 5781"/>
                <a:gd name="T48" fmla="*/ 5451 w 5758"/>
                <a:gd name="T49" fmla="*/ 3791 h 5781"/>
                <a:gd name="T50" fmla="*/ 200 w 5758"/>
                <a:gd name="T51" fmla="*/ 3351 h 5781"/>
                <a:gd name="T52" fmla="*/ 15 w 5758"/>
                <a:gd name="T53" fmla="*/ 3241 h 5781"/>
                <a:gd name="T54" fmla="*/ 5742 w 5758"/>
                <a:gd name="T55" fmla="*/ 3276 h 5781"/>
                <a:gd name="T56" fmla="*/ 5575 w 5758"/>
                <a:gd name="T57" fmla="*/ 3254 h 5781"/>
                <a:gd name="T58" fmla="*/ 179 w 5758"/>
                <a:gd name="T59" fmla="*/ 2561 h 5781"/>
                <a:gd name="T60" fmla="*/ 169 w 5758"/>
                <a:gd name="T61" fmla="*/ 2672 h 5781"/>
                <a:gd name="T62" fmla="*/ 0 w 5758"/>
                <a:gd name="T63" fmla="*/ 2678 h 5781"/>
                <a:gd name="T64" fmla="*/ 13 w 5758"/>
                <a:gd name="T65" fmla="*/ 2559 h 5781"/>
                <a:gd name="T66" fmla="*/ 5746 w 5758"/>
                <a:gd name="T67" fmla="*/ 2540 h 5781"/>
                <a:gd name="T68" fmla="*/ 5590 w 5758"/>
                <a:gd name="T69" fmla="*/ 2663 h 5781"/>
                <a:gd name="T70" fmla="*/ 346 w 5758"/>
                <a:gd name="T71" fmla="*/ 1869 h 5781"/>
                <a:gd name="T72" fmla="*/ 308 w 5758"/>
                <a:gd name="T73" fmla="*/ 2005 h 5781"/>
                <a:gd name="T74" fmla="*/ 128 w 5758"/>
                <a:gd name="T75" fmla="*/ 2067 h 5781"/>
                <a:gd name="T76" fmla="*/ 161 w 5758"/>
                <a:gd name="T77" fmla="*/ 1917 h 5781"/>
                <a:gd name="T78" fmla="*/ 5557 w 5758"/>
                <a:gd name="T79" fmla="*/ 1816 h 5781"/>
                <a:gd name="T80" fmla="*/ 5520 w 5758"/>
                <a:gd name="T81" fmla="*/ 2108 h 5781"/>
                <a:gd name="T82" fmla="*/ 5473 w 5758"/>
                <a:gd name="T83" fmla="*/ 1789 h 5781"/>
                <a:gd name="T84" fmla="*/ 5313 w 5758"/>
                <a:gd name="T85" fmla="*/ 1491 h 5781"/>
                <a:gd name="T86" fmla="*/ 5126 w 5758"/>
                <a:gd name="T87" fmla="*/ 1213 h 5781"/>
                <a:gd name="T88" fmla="*/ 4910 w 5758"/>
                <a:gd name="T89" fmla="*/ 837 h 5781"/>
                <a:gd name="T90" fmla="*/ 4683 w 5758"/>
                <a:gd name="T91" fmla="*/ 853 h 5781"/>
                <a:gd name="T92" fmla="*/ 4346 w 5758"/>
                <a:gd name="T93" fmla="*/ 400 h 5781"/>
                <a:gd name="T94" fmla="*/ 4176 w 5758"/>
                <a:gd name="T95" fmla="*/ 496 h 5781"/>
                <a:gd name="T96" fmla="*/ 1826 w 5758"/>
                <a:gd name="T97" fmla="*/ 362 h 5781"/>
                <a:gd name="T98" fmla="*/ 1711 w 5758"/>
                <a:gd name="T99" fmla="*/ 431 h 5781"/>
                <a:gd name="T100" fmla="*/ 1551 w 5758"/>
                <a:gd name="T101" fmla="*/ 459 h 5781"/>
                <a:gd name="T102" fmla="*/ 1625 w 5758"/>
                <a:gd name="T103" fmla="*/ 287 h 5781"/>
                <a:gd name="T104" fmla="*/ 1720 w 5758"/>
                <a:gd name="T105" fmla="*/ 243 h 5781"/>
                <a:gd name="T106" fmla="*/ 3800 w 5758"/>
                <a:gd name="T107" fmla="*/ 208 h 5781"/>
                <a:gd name="T108" fmla="*/ 3506 w 5758"/>
                <a:gd name="T109" fmla="*/ 233 h 5781"/>
                <a:gd name="T110" fmla="*/ 2432 w 5758"/>
                <a:gd name="T111" fmla="*/ 200 h 5781"/>
                <a:gd name="T112" fmla="*/ 2315 w 5758"/>
                <a:gd name="T113" fmla="*/ 226 h 5781"/>
                <a:gd name="T114" fmla="*/ 2145 w 5758"/>
                <a:gd name="T115" fmla="*/ 164 h 5781"/>
                <a:gd name="T116" fmla="*/ 2286 w 5758"/>
                <a:gd name="T117" fmla="*/ 61 h 5781"/>
                <a:gd name="T118" fmla="*/ 2892 w 5758"/>
                <a:gd name="T119" fmla="*/ 0 h 5781"/>
                <a:gd name="T120" fmla="*/ 3079 w 5758"/>
                <a:gd name="T121" fmla="*/ 171 h 5781"/>
                <a:gd name="T122" fmla="*/ 2846 w 5758"/>
                <a:gd name="T123" fmla="*/ 13 h 5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58" h="5781">
                  <a:moveTo>
                    <a:pt x="2974" y="5779"/>
                  </a:moveTo>
                  <a:lnTo>
                    <a:pt x="2973" y="5779"/>
                  </a:lnTo>
                  <a:lnTo>
                    <a:pt x="2954" y="5779"/>
                  </a:lnTo>
                  <a:lnTo>
                    <a:pt x="2936" y="5781"/>
                  </a:lnTo>
                  <a:lnTo>
                    <a:pt x="2923" y="5781"/>
                  </a:lnTo>
                  <a:lnTo>
                    <a:pt x="2918" y="5781"/>
                  </a:lnTo>
                  <a:lnTo>
                    <a:pt x="2899" y="5781"/>
                  </a:lnTo>
                  <a:lnTo>
                    <a:pt x="2879" y="5781"/>
                  </a:lnTo>
                  <a:lnTo>
                    <a:pt x="2923" y="5781"/>
                  </a:lnTo>
                  <a:lnTo>
                    <a:pt x="2974" y="5779"/>
                  </a:lnTo>
                  <a:close/>
                  <a:moveTo>
                    <a:pt x="2806" y="5612"/>
                  </a:moveTo>
                  <a:lnTo>
                    <a:pt x="2810" y="5612"/>
                  </a:lnTo>
                  <a:lnTo>
                    <a:pt x="2828" y="5612"/>
                  </a:lnTo>
                  <a:lnTo>
                    <a:pt x="2844" y="5612"/>
                  </a:lnTo>
                  <a:lnTo>
                    <a:pt x="2863" y="5614"/>
                  </a:lnTo>
                  <a:lnTo>
                    <a:pt x="2879" y="5614"/>
                  </a:lnTo>
                  <a:lnTo>
                    <a:pt x="2879" y="5781"/>
                  </a:lnTo>
                  <a:lnTo>
                    <a:pt x="2861" y="5781"/>
                  </a:lnTo>
                  <a:lnTo>
                    <a:pt x="2843" y="5781"/>
                  </a:lnTo>
                  <a:lnTo>
                    <a:pt x="2824" y="5781"/>
                  </a:lnTo>
                  <a:lnTo>
                    <a:pt x="2806" y="5779"/>
                  </a:lnTo>
                  <a:lnTo>
                    <a:pt x="2800" y="5779"/>
                  </a:lnTo>
                  <a:lnTo>
                    <a:pt x="2775" y="5775"/>
                  </a:lnTo>
                  <a:lnTo>
                    <a:pt x="2753" y="5763"/>
                  </a:lnTo>
                  <a:lnTo>
                    <a:pt x="2734" y="5744"/>
                  </a:lnTo>
                  <a:lnTo>
                    <a:pt x="2723" y="5722"/>
                  </a:lnTo>
                  <a:lnTo>
                    <a:pt x="2720" y="5698"/>
                  </a:lnTo>
                  <a:lnTo>
                    <a:pt x="2723" y="5673"/>
                  </a:lnTo>
                  <a:lnTo>
                    <a:pt x="2734" y="5649"/>
                  </a:lnTo>
                  <a:lnTo>
                    <a:pt x="2753" y="5629"/>
                  </a:lnTo>
                  <a:lnTo>
                    <a:pt x="2778" y="5616"/>
                  </a:lnTo>
                  <a:lnTo>
                    <a:pt x="2806" y="5612"/>
                  </a:lnTo>
                  <a:close/>
                  <a:moveTo>
                    <a:pt x="2967" y="5612"/>
                  </a:moveTo>
                  <a:lnTo>
                    <a:pt x="2951" y="5612"/>
                  </a:lnTo>
                  <a:lnTo>
                    <a:pt x="2932" y="5612"/>
                  </a:lnTo>
                  <a:lnTo>
                    <a:pt x="2923" y="5612"/>
                  </a:lnTo>
                  <a:lnTo>
                    <a:pt x="2916" y="5612"/>
                  </a:lnTo>
                  <a:lnTo>
                    <a:pt x="2897" y="5614"/>
                  </a:lnTo>
                  <a:lnTo>
                    <a:pt x="2879" y="5614"/>
                  </a:lnTo>
                  <a:lnTo>
                    <a:pt x="2923" y="5612"/>
                  </a:lnTo>
                  <a:lnTo>
                    <a:pt x="2967" y="5612"/>
                  </a:lnTo>
                  <a:lnTo>
                    <a:pt x="2989" y="5614"/>
                  </a:lnTo>
                  <a:lnTo>
                    <a:pt x="3007" y="5621"/>
                  </a:lnTo>
                  <a:lnTo>
                    <a:pt x="3029" y="5636"/>
                  </a:lnTo>
                  <a:lnTo>
                    <a:pt x="3044" y="5656"/>
                  </a:lnTo>
                  <a:lnTo>
                    <a:pt x="3053" y="5680"/>
                  </a:lnTo>
                  <a:lnTo>
                    <a:pt x="3053" y="5702"/>
                  </a:lnTo>
                  <a:lnTo>
                    <a:pt x="3050" y="5726"/>
                  </a:lnTo>
                  <a:lnTo>
                    <a:pt x="3039" y="5746"/>
                  </a:lnTo>
                  <a:lnTo>
                    <a:pt x="3022" y="5763"/>
                  </a:lnTo>
                  <a:lnTo>
                    <a:pt x="3000" y="5774"/>
                  </a:lnTo>
                  <a:lnTo>
                    <a:pt x="2974" y="5779"/>
                  </a:lnTo>
                  <a:lnTo>
                    <a:pt x="2967" y="5612"/>
                  </a:lnTo>
                  <a:close/>
                  <a:moveTo>
                    <a:pt x="3451" y="5554"/>
                  </a:moveTo>
                  <a:lnTo>
                    <a:pt x="3485" y="5717"/>
                  </a:lnTo>
                  <a:lnTo>
                    <a:pt x="3465" y="5719"/>
                  </a:lnTo>
                  <a:lnTo>
                    <a:pt x="3445" y="5715"/>
                  </a:lnTo>
                  <a:lnTo>
                    <a:pt x="3427" y="5708"/>
                  </a:lnTo>
                  <a:lnTo>
                    <a:pt x="3405" y="5691"/>
                  </a:lnTo>
                  <a:lnTo>
                    <a:pt x="3392" y="5669"/>
                  </a:lnTo>
                  <a:lnTo>
                    <a:pt x="3385" y="5647"/>
                  </a:lnTo>
                  <a:lnTo>
                    <a:pt x="3387" y="5621"/>
                  </a:lnTo>
                  <a:lnTo>
                    <a:pt x="3394" y="5599"/>
                  </a:lnTo>
                  <a:lnTo>
                    <a:pt x="3407" y="5579"/>
                  </a:lnTo>
                  <a:lnTo>
                    <a:pt x="3425" y="5563"/>
                  </a:lnTo>
                  <a:lnTo>
                    <a:pt x="3451" y="5554"/>
                  </a:lnTo>
                  <a:close/>
                  <a:moveTo>
                    <a:pt x="2136" y="5515"/>
                  </a:moveTo>
                  <a:lnTo>
                    <a:pt x="2165" y="5519"/>
                  </a:lnTo>
                  <a:lnTo>
                    <a:pt x="2169" y="5519"/>
                  </a:lnTo>
                  <a:lnTo>
                    <a:pt x="2183" y="5524"/>
                  </a:lnTo>
                  <a:lnTo>
                    <a:pt x="2200" y="5528"/>
                  </a:lnTo>
                  <a:lnTo>
                    <a:pt x="2216" y="5532"/>
                  </a:lnTo>
                  <a:lnTo>
                    <a:pt x="2233" y="5535"/>
                  </a:lnTo>
                  <a:lnTo>
                    <a:pt x="2249" y="5539"/>
                  </a:lnTo>
                  <a:lnTo>
                    <a:pt x="2266" y="5544"/>
                  </a:lnTo>
                  <a:lnTo>
                    <a:pt x="2282" y="5548"/>
                  </a:lnTo>
                  <a:lnTo>
                    <a:pt x="2299" y="5552"/>
                  </a:lnTo>
                  <a:lnTo>
                    <a:pt x="2315" y="5555"/>
                  </a:lnTo>
                  <a:lnTo>
                    <a:pt x="2322" y="5555"/>
                  </a:lnTo>
                  <a:lnTo>
                    <a:pt x="2346" y="5565"/>
                  </a:lnTo>
                  <a:lnTo>
                    <a:pt x="2366" y="5581"/>
                  </a:lnTo>
                  <a:lnTo>
                    <a:pt x="2381" y="5601"/>
                  </a:lnTo>
                  <a:lnTo>
                    <a:pt x="2386" y="5623"/>
                  </a:lnTo>
                  <a:lnTo>
                    <a:pt x="2388" y="5649"/>
                  </a:lnTo>
                  <a:lnTo>
                    <a:pt x="2381" y="5671"/>
                  </a:lnTo>
                  <a:lnTo>
                    <a:pt x="2368" y="5693"/>
                  </a:lnTo>
                  <a:lnTo>
                    <a:pt x="2348" y="5709"/>
                  </a:lnTo>
                  <a:lnTo>
                    <a:pt x="2330" y="5719"/>
                  </a:lnTo>
                  <a:lnTo>
                    <a:pt x="2310" y="5722"/>
                  </a:lnTo>
                  <a:lnTo>
                    <a:pt x="2288" y="5720"/>
                  </a:lnTo>
                  <a:lnTo>
                    <a:pt x="2280" y="5719"/>
                  </a:lnTo>
                  <a:lnTo>
                    <a:pt x="2264" y="5715"/>
                  </a:lnTo>
                  <a:lnTo>
                    <a:pt x="2245" y="5711"/>
                  </a:lnTo>
                  <a:lnTo>
                    <a:pt x="2227" y="5708"/>
                  </a:lnTo>
                  <a:lnTo>
                    <a:pt x="2211" y="5702"/>
                  </a:lnTo>
                  <a:lnTo>
                    <a:pt x="2192" y="5698"/>
                  </a:lnTo>
                  <a:lnTo>
                    <a:pt x="2176" y="5695"/>
                  </a:lnTo>
                  <a:lnTo>
                    <a:pt x="2158" y="5689"/>
                  </a:lnTo>
                  <a:lnTo>
                    <a:pt x="2141" y="5686"/>
                  </a:lnTo>
                  <a:lnTo>
                    <a:pt x="2125" y="5680"/>
                  </a:lnTo>
                  <a:lnTo>
                    <a:pt x="2121" y="5680"/>
                  </a:lnTo>
                  <a:lnTo>
                    <a:pt x="2099" y="5671"/>
                  </a:lnTo>
                  <a:lnTo>
                    <a:pt x="2081" y="5656"/>
                  </a:lnTo>
                  <a:lnTo>
                    <a:pt x="2066" y="5631"/>
                  </a:lnTo>
                  <a:lnTo>
                    <a:pt x="2059" y="5605"/>
                  </a:lnTo>
                  <a:lnTo>
                    <a:pt x="2060" y="5579"/>
                  </a:lnTo>
                  <a:lnTo>
                    <a:pt x="2071" y="5555"/>
                  </a:lnTo>
                  <a:lnTo>
                    <a:pt x="2088" y="5535"/>
                  </a:lnTo>
                  <a:lnTo>
                    <a:pt x="2110" y="5522"/>
                  </a:lnTo>
                  <a:lnTo>
                    <a:pt x="2136" y="5515"/>
                  </a:lnTo>
                  <a:close/>
                  <a:moveTo>
                    <a:pt x="3608" y="5515"/>
                  </a:moveTo>
                  <a:lnTo>
                    <a:pt x="3592" y="5519"/>
                  </a:lnTo>
                  <a:lnTo>
                    <a:pt x="3575" y="5524"/>
                  </a:lnTo>
                  <a:lnTo>
                    <a:pt x="3559" y="5528"/>
                  </a:lnTo>
                  <a:lnTo>
                    <a:pt x="3548" y="5532"/>
                  </a:lnTo>
                  <a:lnTo>
                    <a:pt x="3544" y="5532"/>
                  </a:lnTo>
                  <a:lnTo>
                    <a:pt x="3528" y="5535"/>
                  </a:lnTo>
                  <a:lnTo>
                    <a:pt x="3511" y="5539"/>
                  </a:lnTo>
                  <a:lnTo>
                    <a:pt x="3495" y="5544"/>
                  </a:lnTo>
                  <a:lnTo>
                    <a:pt x="3478" y="5548"/>
                  </a:lnTo>
                  <a:lnTo>
                    <a:pt x="3462" y="5552"/>
                  </a:lnTo>
                  <a:lnTo>
                    <a:pt x="3451" y="5554"/>
                  </a:lnTo>
                  <a:lnTo>
                    <a:pt x="3548" y="5530"/>
                  </a:lnTo>
                  <a:lnTo>
                    <a:pt x="3608" y="5515"/>
                  </a:lnTo>
                  <a:close/>
                  <a:moveTo>
                    <a:pt x="3630" y="5511"/>
                  </a:moveTo>
                  <a:lnTo>
                    <a:pt x="3650" y="5513"/>
                  </a:lnTo>
                  <a:lnTo>
                    <a:pt x="3676" y="5524"/>
                  </a:lnTo>
                  <a:lnTo>
                    <a:pt x="3694" y="5541"/>
                  </a:lnTo>
                  <a:lnTo>
                    <a:pt x="3707" y="5559"/>
                  </a:lnTo>
                  <a:lnTo>
                    <a:pt x="3713" y="5583"/>
                  </a:lnTo>
                  <a:lnTo>
                    <a:pt x="3714" y="5605"/>
                  </a:lnTo>
                  <a:lnTo>
                    <a:pt x="3709" y="5629"/>
                  </a:lnTo>
                  <a:lnTo>
                    <a:pt x="3696" y="5649"/>
                  </a:lnTo>
                  <a:lnTo>
                    <a:pt x="3678" y="5665"/>
                  </a:lnTo>
                  <a:lnTo>
                    <a:pt x="3654" y="5676"/>
                  </a:lnTo>
                  <a:lnTo>
                    <a:pt x="3652" y="5676"/>
                  </a:lnTo>
                  <a:lnTo>
                    <a:pt x="3636" y="5680"/>
                  </a:lnTo>
                  <a:lnTo>
                    <a:pt x="3619" y="5686"/>
                  </a:lnTo>
                  <a:lnTo>
                    <a:pt x="3601" y="5689"/>
                  </a:lnTo>
                  <a:lnTo>
                    <a:pt x="3584" y="5695"/>
                  </a:lnTo>
                  <a:lnTo>
                    <a:pt x="3566" y="5698"/>
                  </a:lnTo>
                  <a:lnTo>
                    <a:pt x="3550" y="5702"/>
                  </a:lnTo>
                  <a:lnTo>
                    <a:pt x="3548" y="5704"/>
                  </a:lnTo>
                  <a:lnTo>
                    <a:pt x="3531" y="5708"/>
                  </a:lnTo>
                  <a:lnTo>
                    <a:pt x="3515" y="5711"/>
                  </a:lnTo>
                  <a:lnTo>
                    <a:pt x="3496" y="5715"/>
                  </a:lnTo>
                  <a:lnTo>
                    <a:pt x="3485" y="5717"/>
                  </a:lnTo>
                  <a:lnTo>
                    <a:pt x="3548" y="5616"/>
                  </a:lnTo>
                  <a:lnTo>
                    <a:pt x="3608" y="5515"/>
                  </a:lnTo>
                  <a:lnTo>
                    <a:pt x="3608" y="5515"/>
                  </a:lnTo>
                  <a:lnTo>
                    <a:pt x="3630" y="5511"/>
                  </a:lnTo>
                  <a:close/>
                  <a:moveTo>
                    <a:pt x="1537" y="5264"/>
                  </a:moveTo>
                  <a:lnTo>
                    <a:pt x="1564" y="5273"/>
                  </a:lnTo>
                  <a:lnTo>
                    <a:pt x="1570" y="5277"/>
                  </a:lnTo>
                  <a:lnTo>
                    <a:pt x="1584" y="5284"/>
                  </a:lnTo>
                  <a:lnTo>
                    <a:pt x="1599" y="5293"/>
                  </a:lnTo>
                  <a:lnTo>
                    <a:pt x="1614" y="5301"/>
                  </a:lnTo>
                  <a:lnTo>
                    <a:pt x="1626" y="5308"/>
                  </a:lnTo>
                  <a:lnTo>
                    <a:pt x="1641" y="5315"/>
                  </a:lnTo>
                  <a:lnTo>
                    <a:pt x="1656" y="5323"/>
                  </a:lnTo>
                  <a:lnTo>
                    <a:pt x="1672" y="5330"/>
                  </a:lnTo>
                  <a:lnTo>
                    <a:pt x="1687" y="5337"/>
                  </a:lnTo>
                  <a:lnTo>
                    <a:pt x="1701" y="5345"/>
                  </a:lnTo>
                  <a:lnTo>
                    <a:pt x="1709" y="5348"/>
                  </a:lnTo>
                  <a:lnTo>
                    <a:pt x="1729" y="5363"/>
                  </a:lnTo>
                  <a:lnTo>
                    <a:pt x="1744" y="5381"/>
                  </a:lnTo>
                  <a:lnTo>
                    <a:pt x="1755" y="5409"/>
                  </a:lnTo>
                  <a:lnTo>
                    <a:pt x="1755" y="5436"/>
                  </a:lnTo>
                  <a:lnTo>
                    <a:pt x="1747" y="5460"/>
                  </a:lnTo>
                  <a:lnTo>
                    <a:pt x="1733" y="5480"/>
                  </a:lnTo>
                  <a:lnTo>
                    <a:pt x="1714" y="5497"/>
                  </a:lnTo>
                  <a:lnTo>
                    <a:pt x="1691" y="5506"/>
                  </a:lnTo>
                  <a:lnTo>
                    <a:pt x="1663" y="5508"/>
                  </a:lnTo>
                  <a:lnTo>
                    <a:pt x="1636" y="5500"/>
                  </a:lnTo>
                  <a:lnTo>
                    <a:pt x="1628" y="5497"/>
                  </a:lnTo>
                  <a:lnTo>
                    <a:pt x="1612" y="5488"/>
                  </a:lnTo>
                  <a:lnTo>
                    <a:pt x="1597" y="5480"/>
                  </a:lnTo>
                  <a:lnTo>
                    <a:pt x="1581" y="5473"/>
                  </a:lnTo>
                  <a:lnTo>
                    <a:pt x="1566" y="5466"/>
                  </a:lnTo>
                  <a:lnTo>
                    <a:pt x="1549" y="5456"/>
                  </a:lnTo>
                  <a:lnTo>
                    <a:pt x="1535" y="5449"/>
                  </a:lnTo>
                  <a:lnTo>
                    <a:pt x="1518" y="5440"/>
                  </a:lnTo>
                  <a:lnTo>
                    <a:pt x="1504" y="5433"/>
                  </a:lnTo>
                  <a:lnTo>
                    <a:pt x="1489" y="5423"/>
                  </a:lnTo>
                  <a:lnTo>
                    <a:pt x="1484" y="5422"/>
                  </a:lnTo>
                  <a:lnTo>
                    <a:pt x="1463" y="5407"/>
                  </a:lnTo>
                  <a:lnTo>
                    <a:pt x="1451" y="5389"/>
                  </a:lnTo>
                  <a:lnTo>
                    <a:pt x="1441" y="5367"/>
                  </a:lnTo>
                  <a:lnTo>
                    <a:pt x="1440" y="5337"/>
                  </a:lnTo>
                  <a:lnTo>
                    <a:pt x="1449" y="5312"/>
                  </a:lnTo>
                  <a:lnTo>
                    <a:pt x="1463" y="5290"/>
                  </a:lnTo>
                  <a:lnTo>
                    <a:pt x="1484" y="5273"/>
                  </a:lnTo>
                  <a:lnTo>
                    <a:pt x="1509" y="5264"/>
                  </a:lnTo>
                  <a:lnTo>
                    <a:pt x="1537" y="5264"/>
                  </a:lnTo>
                  <a:close/>
                  <a:moveTo>
                    <a:pt x="4255" y="5256"/>
                  </a:moveTo>
                  <a:lnTo>
                    <a:pt x="4278" y="5262"/>
                  </a:lnTo>
                  <a:lnTo>
                    <a:pt x="4300" y="5275"/>
                  </a:lnTo>
                  <a:lnTo>
                    <a:pt x="4315" y="5291"/>
                  </a:lnTo>
                  <a:lnTo>
                    <a:pt x="4326" y="5312"/>
                  </a:lnTo>
                  <a:lnTo>
                    <a:pt x="4332" y="5334"/>
                  </a:lnTo>
                  <a:lnTo>
                    <a:pt x="4332" y="5356"/>
                  </a:lnTo>
                  <a:lnTo>
                    <a:pt x="4324" y="5378"/>
                  </a:lnTo>
                  <a:lnTo>
                    <a:pt x="4310" y="5398"/>
                  </a:lnTo>
                  <a:lnTo>
                    <a:pt x="4289" y="5414"/>
                  </a:lnTo>
                  <a:lnTo>
                    <a:pt x="4286" y="5416"/>
                  </a:lnTo>
                  <a:lnTo>
                    <a:pt x="4271" y="5423"/>
                  </a:lnTo>
                  <a:lnTo>
                    <a:pt x="4256" y="5433"/>
                  </a:lnTo>
                  <a:lnTo>
                    <a:pt x="4240" y="5440"/>
                  </a:lnTo>
                  <a:lnTo>
                    <a:pt x="4225" y="5449"/>
                  </a:lnTo>
                  <a:lnTo>
                    <a:pt x="4209" y="5456"/>
                  </a:lnTo>
                  <a:lnTo>
                    <a:pt x="4194" y="5466"/>
                  </a:lnTo>
                  <a:lnTo>
                    <a:pt x="4178" y="5473"/>
                  </a:lnTo>
                  <a:lnTo>
                    <a:pt x="4163" y="5480"/>
                  </a:lnTo>
                  <a:lnTo>
                    <a:pt x="4147" y="5488"/>
                  </a:lnTo>
                  <a:lnTo>
                    <a:pt x="4137" y="5493"/>
                  </a:lnTo>
                  <a:lnTo>
                    <a:pt x="4114" y="5500"/>
                  </a:lnTo>
                  <a:lnTo>
                    <a:pt x="4088" y="5500"/>
                  </a:lnTo>
                  <a:lnTo>
                    <a:pt x="4064" y="5493"/>
                  </a:lnTo>
                  <a:lnTo>
                    <a:pt x="4044" y="5480"/>
                  </a:lnTo>
                  <a:lnTo>
                    <a:pt x="4029" y="5462"/>
                  </a:lnTo>
                  <a:lnTo>
                    <a:pt x="4020" y="5442"/>
                  </a:lnTo>
                  <a:lnTo>
                    <a:pt x="4017" y="5420"/>
                  </a:lnTo>
                  <a:lnTo>
                    <a:pt x="4018" y="5398"/>
                  </a:lnTo>
                  <a:lnTo>
                    <a:pt x="4028" y="5376"/>
                  </a:lnTo>
                  <a:lnTo>
                    <a:pt x="4042" y="5357"/>
                  </a:lnTo>
                  <a:lnTo>
                    <a:pt x="4062" y="5343"/>
                  </a:lnTo>
                  <a:lnTo>
                    <a:pt x="4073" y="5337"/>
                  </a:lnTo>
                  <a:lnTo>
                    <a:pt x="4088" y="5330"/>
                  </a:lnTo>
                  <a:lnTo>
                    <a:pt x="4103" y="5323"/>
                  </a:lnTo>
                  <a:lnTo>
                    <a:pt x="4117" y="5315"/>
                  </a:lnTo>
                  <a:lnTo>
                    <a:pt x="4132" y="5308"/>
                  </a:lnTo>
                  <a:lnTo>
                    <a:pt x="4147" y="5301"/>
                  </a:lnTo>
                  <a:lnTo>
                    <a:pt x="4161" y="5293"/>
                  </a:lnTo>
                  <a:lnTo>
                    <a:pt x="4176" y="5284"/>
                  </a:lnTo>
                  <a:lnTo>
                    <a:pt x="4191" y="5277"/>
                  </a:lnTo>
                  <a:lnTo>
                    <a:pt x="4205" y="5269"/>
                  </a:lnTo>
                  <a:lnTo>
                    <a:pt x="4207" y="5267"/>
                  </a:lnTo>
                  <a:lnTo>
                    <a:pt x="4229" y="5258"/>
                  </a:lnTo>
                  <a:lnTo>
                    <a:pt x="4255" y="5256"/>
                  </a:lnTo>
                  <a:close/>
                  <a:moveTo>
                    <a:pt x="995" y="4873"/>
                  </a:moveTo>
                  <a:lnTo>
                    <a:pt x="1018" y="4881"/>
                  </a:lnTo>
                  <a:lnTo>
                    <a:pt x="1038" y="4893"/>
                  </a:lnTo>
                  <a:lnTo>
                    <a:pt x="1038" y="4895"/>
                  </a:lnTo>
                  <a:lnTo>
                    <a:pt x="1051" y="4906"/>
                  </a:lnTo>
                  <a:lnTo>
                    <a:pt x="1064" y="4917"/>
                  </a:lnTo>
                  <a:lnTo>
                    <a:pt x="1075" y="4928"/>
                  </a:lnTo>
                  <a:lnTo>
                    <a:pt x="1088" y="4939"/>
                  </a:lnTo>
                  <a:lnTo>
                    <a:pt x="1101" y="4950"/>
                  </a:lnTo>
                  <a:lnTo>
                    <a:pt x="1112" y="4959"/>
                  </a:lnTo>
                  <a:lnTo>
                    <a:pt x="1125" y="4970"/>
                  </a:lnTo>
                  <a:lnTo>
                    <a:pt x="1137" y="4981"/>
                  </a:lnTo>
                  <a:lnTo>
                    <a:pt x="1150" y="4992"/>
                  </a:lnTo>
                  <a:lnTo>
                    <a:pt x="1161" y="5002"/>
                  </a:lnTo>
                  <a:lnTo>
                    <a:pt x="1178" y="5020"/>
                  </a:lnTo>
                  <a:lnTo>
                    <a:pt x="1189" y="5042"/>
                  </a:lnTo>
                  <a:lnTo>
                    <a:pt x="1192" y="5069"/>
                  </a:lnTo>
                  <a:lnTo>
                    <a:pt x="1187" y="5095"/>
                  </a:lnTo>
                  <a:lnTo>
                    <a:pt x="1174" y="5117"/>
                  </a:lnTo>
                  <a:lnTo>
                    <a:pt x="1154" y="5135"/>
                  </a:lnTo>
                  <a:lnTo>
                    <a:pt x="1132" y="5146"/>
                  </a:lnTo>
                  <a:lnTo>
                    <a:pt x="1106" y="5150"/>
                  </a:lnTo>
                  <a:lnTo>
                    <a:pt x="1081" y="5145"/>
                  </a:lnTo>
                  <a:lnTo>
                    <a:pt x="1055" y="5130"/>
                  </a:lnTo>
                  <a:lnTo>
                    <a:pt x="1044" y="5121"/>
                  </a:lnTo>
                  <a:lnTo>
                    <a:pt x="1029" y="5110"/>
                  </a:lnTo>
                  <a:lnTo>
                    <a:pt x="1017" y="5099"/>
                  </a:lnTo>
                  <a:lnTo>
                    <a:pt x="1004" y="5088"/>
                  </a:lnTo>
                  <a:lnTo>
                    <a:pt x="991" y="5077"/>
                  </a:lnTo>
                  <a:lnTo>
                    <a:pt x="978" y="5064"/>
                  </a:lnTo>
                  <a:lnTo>
                    <a:pt x="965" y="5053"/>
                  </a:lnTo>
                  <a:lnTo>
                    <a:pt x="952" y="5042"/>
                  </a:lnTo>
                  <a:lnTo>
                    <a:pt x="940" y="5031"/>
                  </a:lnTo>
                  <a:lnTo>
                    <a:pt x="927" y="5018"/>
                  </a:lnTo>
                  <a:lnTo>
                    <a:pt x="925" y="5018"/>
                  </a:lnTo>
                  <a:lnTo>
                    <a:pt x="907" y="4994"/>
                  </a:lnTo>
                  <a:lnTo>
                    <a:pt x="899" y="4969"/>
                  </a:lnTo>
                  <a:lnTo>
                    <a:pt x="899" y="4943"/>
                  </a:lnTo>
                  <a:lnTo>
                    <a:pt x="907" y="4919"/>
                  </a:lnTo>
                  <a:lnTo>
                    <a:pt x="921" y="4899"/>
                  </a:lnTo>
                  <a:lnTo>
                    <a:pt x="941" y="4882"/>
                  </a:lnTo>
                  <a:lnTo>
                    <a:pt x="965" y="4873"/>
                  </a:lnTo>
                  <a:lnTo>
                    <a:pt x="995" y="4873"/>
                  </a:lnTo>
                  <a:close/>
                  <a:moveTo>
                    <a:pt x="4777" y="4862"/>
                  </a:moveTo>
                  <a:lnTo>
                    <a:pt x="4802" y="4864"/>
                  </a:lnTo>
                  <a:lnTo>
                    <a:pt x="4826" y="4871"/>
                  </a:lnTo>
                  <a:lnTo>
                    <a:pt x="4846" y="4886"/>
                  </a:lnTo>
                  <a:lnTo>
                    <a:pt x="4863" y="4908"/>
                  </a:lnTo>
                  <a:lnTo>
                    <a:pt x="4872" y="4934"/>
                  </a:lnTo>
                  <a:lnTo>
                    <a:pt x="4870" y="4961"/>
                  </a:lnTo>
                  <a:lnTo>
                    <a:pt x="4861" y="4985"/>
                  </a:lnTo>
                  <a:lnTo>
                    <a:pt x="4844" y="5007"/>
                  </a:lnTo>
                  <a:lnTo>
                    <a:pt x="4833" y="5018"/>
                  </a:lnTo>
                  <a:lnTo>
                    <a:pt x="4821" y="5031"/>
                  </a:lnTo>
                  <a:lnTo>
                    <a:pt x="4808" y="5042"/>
                  </a:lnTo>
                  <a:lnTo>
                    <a:pt x="4795" y="5053"/>
                  </a:lnTo>
                  <a:lnTo>
                    <a:pt x="4782" y="5064"/>
                  </a:lnTo>
                  <a:lnTo>
                    <a:pt x="4769" y="5077"/>
                  </a:lnTo>
                  <a:lnTo>
                    <a:pt x="4756" y="5088"/>
                  </a:lnTo>
                  <a:lnTo>
                    <a:pt x="4742" y="5099"/>
                  </a:lnTo>
                  <a:lnTo>
                    <a:pt x="4729" y="5110"/>
                  </a:lnTo>
                  <a:lnTo>
                    <a:pt x="4716" y="5121"/>
                  </a:lnTo>
                  <a:lnTo>
                    <a:pt x="4716" y="5121"/>
                  </a:lnTo>
                  <a:lnTo>
                    <a:pt x="4692" y="5135"/>
                  </a:lnTo>
                  <a:lnTo>
                    <a:pt x="4669" y="5141"/>
                  </a:lnTo>
                  <a:lnTo>
                    <a:pt x="4643" y="5139"/>
                  </a:lnTo>
                  <a:lnTo>
                    <a:pt x="4619" y="5130"/>
                  </a:lnTo>
                  <a:lnTo>
                    <a:pt x="4601" y="5113"/>
                  </a:lnTo>
                  <a:lnTo>
                    <a:pt x="4586" y="5091"/>
                  </a:lnTo>
                  <a:lnTo>
                    <a:pt x="4579" y="5064"/>
                  </a:lnTo>
                  <a:lnTo>
                    <a:pt x="4581" y="5038"/>
                  </a:lnTo>
                  <a:lnTo>
                    <a:pt x="4592" y="5013"/>
                  </a:lnTo>
                  <a:lnTo>
                    <a:pt x="4608" y="4992"/>
                  </a:lnTo>
                  <a:lnTo>
                    <a:pt x="4610" y="4992"/>
                  </a:lnTo>
                  <a:lnTo>
                    <a:pt x="4623" y="4981"/>
                  </a:lnTo>
                  <a:lnTo>
                    <a:pt x="4634" y="4970"/>
                  </a:lnTo>
                  <a:lnTo>
                    <a:pt x="4647" y="4959"/>
                  </a:lnTo>
                  <a:lnTo>
                    <a:pt x="4659" y="4950"/>
                  </a:lnTo>
                  <a:lnTo>
                    <a:pt x="4672" y="4939"/>
                  </a:lnTo>
                  <a:lnTo>
                    <a:pt x="4683" y="4928"/>
                  </a:lnTo>
                  <a:lnTo>
                    <a:pt x="4696" y="4917"/>
                  </a:lnTo>
                  <a:lnTo>
                    <a:pt x="4709" y="4906"/>
                  </a:lnTo>
                  <a:lnTo>
                    <a:pt x="4720" y="4895"/>
                  </a:lnTo>
                  <a:lnTo>
                    <a:pt x="4731" y="4884"/>
                  </a:lnTo>
                  <a:lnTo>
                    <a:pt x="4753" y="4870"/>
                  </a:lnTo>
                  <a:lnTo>
                    <a:pt x="4777" y="4862"/>
                  </a:lnTo>
                  <a:close/>
                  <a:moveTo>
                    <a:pt x="551" y="4363"/>
                  </a:moveTo>
                  <a:lnTo>
                    <a:pt x="575" y="4369"/>
                  </a:lnTo>
                  <a:lnTo>
                    <a:pt x="597" y="4380"/>
                  </a:lnTo>
                  <a:lnTo>
                    <a:pt x="617" y="4400"/>
                  </a:lnTo>
                  <a:lnTo>
                    <a:pt x="625" y="4413"/>
                  </a:lnTo>
                  <a:lnTo>
                    <a:pt x="634" y="4426"/>
                  </a:lnTo>
                  <a:lnTo>
                    <a:pt x="643" y="4440"/>
                  </a:lnTo>
                  <a:lnTo>
                    <a:pt x="652" y="4453"/>
                  </a:lnTo>
                  <a:lnTo>
                    <a:pt x="663" y="4466"/>
                  </a:lnTo>
                  <a:lnTo>
                    <a:pt x="672" y="4481"/>
                  </a:lnTo>
                  <a:lnTo>
                    <a:pt x="681" y="4494"/>
                  </a:lnTo>
                  <a:lnTo>
                    <a:pt x="690" y="4506"/>
                  </a:lnTo>
                  <a:lnTo>
                    <a:pt x="701" y="4519"/>
                  </a:lnTo>
                  <a:lnTo>
                    <a:pt x="711" y="4532"/>
                  </a:lnTo>
                  <a:lnTo>
                    <a:pt x="711" y="4534"/>
                  </a:lnTo>
                  <a:lnTo>
                    <a:pt x="723" y="4556"/>
                  </a:lnTo>
                  <a:lnTo>
                    <a:pt x="729" y="4578"/>
                  </a:lnTo>
                  <a:lnTo>
                    <a:pt x="727" y="4602"/>
                  </a:lnTo>
                  <a:lnTo>
                    <a:pt x="718" y="4624"/>
                  </a:lnTo>
                  <a:lnTo>
                    <a:pt x="705" y="4642"/>
                  </a:lnTo>
                  <a:lnTo>
                    <a:pt x="687" y="4657"/>
                  </a:lnTo>
                  <a:lnTo>
                    <a:pt x="663" y="4666"/>
                  </a:lnTo>
                  <a:lnTo>
                    <a:pt x="639" y="4668"/>
                  </a:lnTo>
                  <a:lnTo>
                    <a:pt x="615" y="4662"/>
                  </a:lnTo>
                  <a:lnTo>
                    <a:pt x="595" y="4651"/>
                  </a:lnTo>
                  <a:lnTo>
                    <a:pt x="579" y="4635"/>
                  </a:lnTo>
                  <a:lnTo>
                    <a:pt x="577" y="4633"/>
                  </a:lnTo>
                  <a:lnTo>
                    <a:pt x="566" y="4620"/>
                  </a:lnTo>
                  <a:lnTo>
                    <a:pt x="557" y="4605"/>
                  </a:lnTo>
                  <a:lnTo>
                    <a:pt x="546" y="4593"/>
                  </a:lnTo>
                  <a:lnTo>
                    <a:pt x="537" y="4578"/>
                  </a:lnTo>
                  <a:lnTo>
                    <a:pt x="526" y="4563"/>
                  </a:lnTo>
                  <a:lnTo>
                    <a:pt x="516" y="4550"/>
                  </a:lnTo>
                  <a:lnTo>
                    <a:pt x="506" y="4536"/>
                  </a:lnTo>
                  <a:lnTo>
                    <a:pt x="496" y="4521"/>
                  </a:lnTo>
                  <a:lnTo>
                    <a:pt x="485" y="4506"/>
                  </a:lnTo>
                  <a:lnTo>
                    <a:pt x="478" y="4495"/>
                  </a:lnTo>
                  <a:lnTo>
                    <a:pt x="471" y="4481"/>
                  </a:lnTo>
                  <a:lnTo>
                    <a:pt x="465" y="4464"/>
                  </a:lnTo>
                  <a:lnTo>
                    <a:pt x="465" y="4435"/>
                  </a:lnTo>
                  <a:lnTo>
                    <a:pt x="473" y="4411"/>
                  </a:lnTo>
                  <a:lnTo>
                    <a:pt x="485" y="4391"/>
                  </a:lnTo>
                  <a:lnTo>
                    <a:pt x="506" y="4376"/>
                  </a:lnTo>
                  <a:lnTo>
                    <a:pt x="527" y="4367"/>
                  </a:lnTo>
                  <a:lnTo>
                    <a:pt x="551" y="4363"/>
                  </a:lnTo>
                  <a:close/>
                  <a:moveTo>
                    <a:pt x="5205" y="4354"/>
                  </a:moveTo>
                  <a:lnTo>
                    <a:pt x="5235" y="4354"/>
                  </a:lnTo>
                  <a:lnTo>
                    <a:pt x="5262" y="4363"/>
                  </a:lnTo>
                  <a:lnTo>
                    <a:pt x="5282" y="4380"/>
                  </a:lnTo>
                  <a:lnTo>
                    <a:pt x="5297" y="4402"/>
                  </a:lnTo>
                  <a:lnTo>
                    <a:pt x="5304" y="4428"/>
                  </a:lnTo>
                  <a:lnTo>
                    <a:pt x="5302" y="4455"/>
                  </a:lnTo>
                  <a:lnTo>
                    <a:pt x="5289" y="4483"/>
                  </a:lnTo>
                  <a:lnTo>
                    <a:pt x="5284" y="4492"/>
                  </a:lnTo>
                  <a:lnTo>
                    <a:pt x="5273" y="4506"/>
                  </a:lnTo>
                  <a:lnTo>
                    <a:pt x="5264" y="4521"/>
                  </a:lnTo>
                  <a:lnTo>
                    <a:pt x="5255" y="4536"/>
                  </a:lnTo>
                  <a:lnTo>
                    <a:pt x="5244" y="4550"/>
                  </a:lnTo>
                  <a:lnTo>
                    <a:pt x="5235" y="4563"/>
                  </a:lnTo>
                  <a:lnTo>
                    <a:pt x="5224" y="4578"/>
                  </a:lnTo>
                  <a:lnTo>
                    <a:pt x="5214" y="4593"/>
                  </a:lnTo>
                  <a:lnTo>
                    <a:pt x="5203" y="4605"/>
                  </a:lnTo>
                  <a:lnTo>
                    <a:pt x="5192" y="4620"/>
                  </a:lnTo>
                  <a:lnTo>
                    <a:pt x="5191" y="4624"/>
                  </a:lnTo>
                  <a:lnTo>
                    <a:pt x="5170" y="4642"/>
                  </a:lnTo>
                  <a:lnTo>
                    <a:pt x="5148" y="4653"/>
                  </a:lnTo>
                  <a:lnTo>
                    <a:pt x="5123" y="4657"/>
                  </a:lnTo>
                  <a:lnTo>
                    <a:pt x="5097" y="4653"/>
                  </a:lnTo>
                  <a:lnTo>
                    <a:pt x="5073" y="4640"/>
                  </a:lnTo>
                  <a:lnTo>
                    <a:pt x="5055" y="4622"/>
                  </a:lnTo>
                  <a:lnTo>
                    <a:pt x="5044" y="4598"/>
                  </a:lnTo>
                  <a:lnTo>
                    <a:pt x="5040" y="4572"/>
                  </a:lnTo>
                  <a:lnTo>
                    <a:pt x="5044" y="4547"/>
                  </a:lnTo>
                  <a:lnTo>
                    <a:pt x="5057" y="4523"/>
                  </a:lnTo>
                  <a:lnTo>
                    <a:pt x="5059" y="4519"/>
                  </a:lnTo>
                  <a:lnTo>
                    <a:pt x="5068" y="4506"/>
                  </a:lnTo>
                  <a:lnTo>
                    <a:pt x="5079" y="4494"/>
                  </a:lnTo>
                  <a:lnTo>
                    <a:pt x="5088" y="4481"/>
                  </a:lnTo>
                  <a:lnTo>
                    <a:pt x="5097" y="4466"/>
                  </a:lnTo>
                  <a:lnTo>
                    <a:pt x="5106" y="4453"/>
                  </a:lnTo>
                  <a:lnTo>
                    <a:pt x="5115" y="4440"/>
                  </a:lnTo>
                  <a:lnTo>
                    <a:pt x="5126" y="4426"/>
                  </a:lnTo>
                  <a:lnTo>
                    <a:pt x="5136" y="4413"/>
                  </a:lnTo>
                  <a:lnTo>
                    <a:pt x="5145" y="4400"/>
                  </a:lnTo>
                  <a:lnTo>
                    <a:pt x="5150" y="4389"/>
                  </a:lnTo>
                  <a:lnTo>
                    <a:pt x="5165" y="4373"/>
                  </a:lnTo>
                  <a:lnTo>
                    <a:pt x="5183" y="4360"/>
                  </a:lnTo>
                  <a:lnTo>
                    <a:pt x="5205" y="4354"/>
                  </a:lnTo>
                  <a:close/>
                  <a:moveTo>
                    <a:pt x="249" y="3767"/>
                  </a:moveTo>
                  <a:lnTo>
                    <a:pt x="273" y="3771"/>
                  </a:lnTo>
                  <a:lnTo>
                    <a:pt x="293" y="3782"/>
                  </a:lnTo>
                  <a:lnTo>
                    <a:pt x="311" y="3799"/>
                  </a:lnTo>
                  <a:lnTo>
                    <a:pt x="324" y="3822"/>
                  </a:lnTo>
                  <a:lnTo>
                    <a:pt x="326" y="3826"/>
                  </a:lnTo>
                  <a:lnTo>
                    <a:pt x="332" y="3843"/>
                  </a:lnTo>
                  <a:lnTo>
                    <a:pt x="337" y="3857"/>
                  </a:lnTo>
                  <a:lnTo>
                    <a:pt x="342" y="3874"/>
                  </a:lnTo>
                  <a:lnTo>
                    <a:pt x="350" y="3888"/>
                  </a:lnTo>
                  <a:lnTo>
                    <a:pt x="355" y="3905"/>
                  </a:lnTo>
                  <a:lnTo>
                    <a:pt x="361" y="3920"/>
                  </a:lnTo>
                  <a:lnTo>
                    <a:pt x="368" y="3934"/>
                  </a:lnTo>
                  <a:lnTo>
                    <a:pt x="374" y="3951"/>
                  </a:lnTo>
                  <a:lnTo>
                    <a:pt x="381" y="3965"/>
                  </a:lnTo>
                  <a:lnTo>
                    <a:pt x="385" y="3973"/>
                  </a:lnTo>
                  <a:lnTo>
                    <a:pt x="388" y="3987"/>
                  </a:lnTo>
                  <a:lnTo>
                    <a:pt x="390" y="4004"/>
                  </a:lnTo>
                  <a:lnTo>
                    <a:pt x="388" y="4030"/>
                  </a:lnTo>
                  <a:lnTo>
                    <a:pt x="379" y="4052"/>
                  </a:lnTo>
                  <a:lnTo>
                    <a:pt x="364" y="4068"/>
                  </a:lnTo>
                  <a:lnTo>
                    <a:pt x="346" y="4081"/>
                  </a:lnTo>
                  <a:lnTo>
                    <a:pt x="326" y="4088"/>
                  </a:lnTo>
                  <a:lnTo>
                    <a:pt x="304" y="4090"/>
                  </a:lnTo>
                  <a:lnTo>
                    <a:pt x="282" y="4086"/>
                  </a:lnTo>
                  <a:lnTo>
                    <a:pt x="262" y="4077"/>
                  </a:lnTo>
                  <a:lnTo>
                    <a:pt x="244" y="4063"/>
                  </a:lnTo>
                  <a:lnTo>
                    <a:pt x="231" y="4041"/>
                  </a:lnTo>
                  <a:lnTo>
                    <a:pt x="227" y="4031"/>
                  </a:lnTo>
                  <a:lnTo>
                    <a:pt x="220" y="4015"/>
                  </a:lnTo>
                  <a:lnTo>
                    <a:pt x="212" y="3998"/>
                  </a:lnTo>
                  <a:lnTo>
                    <a:pt x="207" y="3984"/>
                  </a:lnTo>
                  <a:lnTo>
                    <a:pt x="200" y="3967"/>
                  </a:lnTo>
                  <a:lnTo>
                    <a:pt x="194" y="3951"/>
                  </a:lnTo>
                  <a:lnTo>
                    <a:pt x="187" y="3934"/>
                  </a:lnTo>
                  <a:lnTo>
                    <a:pt x="181" y="3918"/>
                  </a:lnTo>
                  <a:lnTo>
                    <a:pt x="174" y="3901"/>
                  </a:lnTo>
                  <a:lnTo>
                    <a:pt x="169" y="3885"/>
                  </a:lnTo>
                  <a:lnTo>
                    <a:pt x="167" y="3879"/>
                  </a:lnTo>
                  <a:lnTo>
                    <a:pt x="161" y="3859"/>
                  </a:lnTo>
                  <a:lnTo>
                    <a:pt x="163" y="3837"/>
                  </a:lnTo>
                  <a:lnTo>
                    <a:pt x="170" y="3811"/>
                  </a:lnTo>
                  <a:lnTo>
                    <a:pt x="185" y="3791"/>
                  </a:lnTo>
                  <a:lnTo>
                    <a:pt x="205" y="3778"/>
                  </a:lnTo>
                  <a:lnTo>
                    <a:pt x="227" y="3769"/>
                  </a:lnTo>
                  <a:lnTo>
                    <a:pt x="249" y="3767"/>
                  </a:lnTo>
                  <a:close/>
                  <a:moveTo>
                    <a:pt x="5528" y="3754"/>
                  </a:moveTo>
                  <a:lnTo>
                    <a:pt x="5551" y="3760"/>
                  </a:lnTo>
                  <a:lnTo>
                    <a:pt x="5572" y="3773"/>
                  </a:lnTo>
                  <a:lnTo>
                    <a:pt x="5588" y="3791"/>
                  </a:lnTo>
                  <a:lnTo>
                    <a:pt x="5599" y="3813"/>
                  </a:lnTo>
                  <a:lnTo>
                    <a:pt x="5603" y="3839"/>
                  </a:lnTo>
                  <a:lnTo>
                    <a:pt x="5597" y="3866"/>
                  </a:lnTo>
                  <a:lnTo>
                    <a:pt x="5597" y="3868"/>
                  </a:lnTo>
                  <a:lnTo>
                    <a:pt x="5592" y="3885"/>
                  </a:lnTo>
                  <a:lnTo>
                    <a:pt x="5584" y="3901"/>
                  </a:lnTo>
                  <a:lnTo>
                    <a:pt x="5579" y="3918"/>
                  </a:lnTo>
                  <a:lnTo>
                    <a:pt x="5573" y="3934"/>
                  </a:lnTo>
                  <a:lnTo>
                    <a:pt x="5566" y="3951"/>
                  </a:lnTo>
                  <a:lnTo>
                    <a:pt x="5561" y="3967"/>
                  </a:lnTo>
                  <a:lnTo>
                    <a:pt x="5553" y="3984"/>
                  </a:lnTo>
                  <a:lnTo>
                    <a:pt x="5546" y="3998"/>
                  </a:lnTo>
                  <a:lnTo>
                    <a:pt x="5540" y="4015"/>
                  </a:lnTo>
                  <a:lnTo>
                    <a:pt x="5535" y="4026"/>
                  </a:lnTo>
                  <a:lnTo>
                    <a:pt x="5522" y="4048"/>
                  </a:lnTo>
                  <a:lnTo>
                    <a:pt x="5504" y="4064"/>
                  </a:lnTo>
                  <a:lnTo>
                    <a:pt x="5480" y="4075"/>
                  </a:lnTo>
                  <a:lnTo>
                    <a:pt x="5456" y="4077"/>
                  </a:lnTo>
                  <a:lnTo>
                    <a:pt x="5430" y="4074"/>
                  </a:lnTo>
                  <a:lnTo>
                    <a:pt x="5407" y="4061"/>
                  </a:lnTo>
                  <a:lnTo>
                    <a:pt x="5388" y="4041"/>
                  </a:lnTo>
                  <a:lnTo>
                    <a:pt x="5377" y="4015"/>
                  </a:lnTo>
                  <a:lnTo>
                    <a:pt x="5374" y="3989"/>
                  </a:lnTo>
                  <a:lnTo>
                    <a:pt x="5381" y="3962"/>
                  </a:lnTo>
                  <a:lnTo>
                    <a:pt x="5385" y="3951"/>
                  </a:lnTo>
                  <a:lnTo>
                    <a:pt x="5392" y="3934"/>
                  </a:lnTo>
                  <a:lnTo>
                    <a:pt x="5398" y="3920"/>
                  </a:lnTo>
                  <a:lnTo>
                    <a:pt x="5405" y="3905"/>
                  </a:lnTo>
                  <a:lnTo>
                    <a:pt x="5410" y="3888"/>
                  </a:lnTo>
                  <a:lnTo>
                    <a:pt x="5416" y="3874"/>
                  </a:lnTo>
                  <a:lnTo>
                    <a:pt x="5423" y="3857"/>
                  </a:lnTo>
                  <a:lnTo>
                    <a:pt x="5429" y="3843"/>
                  </a:lnTo>
                  <a:lnTo>
                    <a:pt x="5434" y="3826"/>
                  </a:lnTo>
                  <a:lnTo>
                    <a:pt x="5440" y="3811"/>
                  </a:lnTo>
                  <a:lnTo>
                    <a:pt x="5440" y="3810"/>
                  </a:lnTo>
                  <a:lnTo>
                    <a:pt x="5445" y="3800"/>
                  </a:lnTo>
                  <a:lnTo>
                    <a:pt x="5451" y="3791"/>
                  </a:lnTo>
                  <a:lnTo>
                    <a:pt x="5458" y="3782"/>
                  </a:lnTo>
                  <a:lnTo>
                    <a:pt x="5480" y="3764"/>
                  </a:lnTo>
                  <a:lnTo>
                    <a:pt x="5504" y="3754"/>
                  </a:lnTo>
                  <a:lnTo>
                    <a:pt x="5528" y="3754"/>
                  </a:lnTo>
                  <a:close/>
                  <a:moveTo>
                    <a:pt x="93" y="3116"/>
                  </a:moveTo>
                  <a:lnTo>
                    <a:pt x="115" y="3120"/>
                  </a:lnTo>
                  <a:lnTo>
                    <a:pt x="137" y="3129"/>
                  </a:lnTo>
                  <a:lnTo>
                    <a:pt x="156" y="3144"/>
                  </a:lnTo>
                  <a:lnTo>
                    <a:pt x="170" y="3164"/>
                  </a:lnTo>
                  <a:lnTo>
                    <a:pt x="178" y="3190"/>
                  </a:lnTo>
                  <a:lnTo>
                    <a:pt x="178" y="3202"/>
                  </a:lnTo>
                  <a:lnTo>
                    <a:pt x="179" y="3221"/>
                  </a:lnTo>
                  <a:lnTo>
                    <a:pt x="183" y="3237"/>
                  </a:lnTo>
                  <a:lnTo>
                    <a:pt x="185" y="3254"/>
                  </a:lnTo>
                  <a:lnTo>
                    <a:pt x="187" y="3272"/>
                  </a:lnTo>
                  <a:lnTo>
                    <a:pt x="189" y="3289"/>
                  </a:lnTo>
                  <a:lnTo>
                    <a:pt x="192" y="3305"/>
                  </a:lnTo>
                  <a:lnTo>
                    <a:pt x="194" y="3322"/>
                  </a:lnTo>
                  <a:lnTo>
                    <a:pt x="198" y="3338"/>
                  </a:lnTo>
                  <a:lnTo>
                    <a:pt x="200" y="3351"/>
                  </a:lnTo>
                  <a:lnTo>
                    <a:pt x="200" y="3368"/>
                  </a:lnTo>
                  <a:lnTo>
                    <a:pt x="200" y="3382"/>
                  </a:lnTo>
                  <a:lnTo>
                    <a:pt x="190" y="3408"/>
                  </a:lnTo>
                  <a:lnTo>
                    <a:pt x="176" y="3426"/>
                  </a:lnTo>
                  <a:lnTo>
                    <a:pt x="158" y="3439"/>
                  </a:lnTo>
                  <a:lnTo>
                    <a:pt x="137" y="3446"/>
                  </a:lnTo>
                  <a:lnTo>
                    <a:pt x="115" y="3450"/>
                  </a:lnTo>
                  <a:lnTo>
                    <a:pt x="93" y="3446"/>
                  </a:lnTo>
                  <a:lnTo>
                    <a:pt x="73" y="3437"/>
                  </a:lnTo>
                  <a:lnTo>
                    <a:pt x="57" y="3424"/>
                  </a:lnTo>
                  <a:lnTo>
                    <a:pt x="42" y="3404"/>
                  </a:lnTo>
                  <a:lnTo>
                    <a:pt x="35" y="3380"/>
                  </a:lnTo>
                  <a:lnTo>
                    <a:pt x="31" y="3366"/>
                  </a:lnTo>
                  <a:lnTo>
                    <a:pt x="29" y="3349"/>
                  </a:lnTo>
                  <a:lnTo>
                    <a:pt x="26" y="3331"/>
                  </a:lnTo>
                  <a:lnTo>
                    <a:pt x="24" y="3313"/>
                  </a:lnTo>
                  <a:lnTo>
                    <a:pt x="22" y="3294"/>
                  </a:lnTo>
                  <a:lnTo>
                    <a:pt x="18" y="3276"/>
                  </a:lnTo>
                  <a:lnTo>
                    <a:pt x="16" y="3259"/>
                  </a:lnTo>
                  <a:lnTo>
                    <a:pt x="15" y="3241"/>
                  </a:lnTo>
                  <a:lnTo>
                    <a:pt x="11" y="3223"/>
                  </a:lnTo>
                  <a:lnTo>
                    <a:pt x="11" y="3210"/>
                  </a:lnTo>
                  <a:lnTo>
                    <a:pt x="11" y="3190"/>
                  </a:lnTo>
                  <a:lnTo>
                    <a:pt x="15" y="3171"/>
                  </a:lnTo>
                  <a:lnTo>
                    <a:pt x="29" y="3146"/>
                  </a:lnTo>
                  <a:lnTo>
                    <a:pt x="48" y="3129"/>
                  </a:lnTo>
                  <a:lnTo>
                    <a:pt x="70" y="3120"/>
                  </a:lnTo>
                  <a:lnTo>
                    <a:pt x="93" y="3116"/>
                  </a:lnTo>
                  <a:close/>
                  <a:moveTo>
                    <a:pt x="5663" y="3102"/>
                  </a:moveTo>
                  <a:lnTo>
                    <a:pt x="5685" y="3103"/>
                  </a:lnTo>
                  <a:lnTo>
                    <a:pt x="5707" y="3113"/>
                  </a:lnTo>
                  <a:lnTo>
                    <a:pt x="5725" y="3125"/>
                  </a:lnTo>
                  <a:lnTo>
                    <a:pt x="5740" y="3144"/>
                  </a:lnTo>
                  <a:lnTo>
                    <a:pt x="5749" y="3168"/>
                  </a:lnTo>
                  <a:lnTo>
                    <a:pt x="5751" y="3195"/>
                  </a:lnTo>
                  <a:lnTo>
                    <a:pt x="5749" y="3204"/>
                  </a:lnTo>
                  <a:lnTo>
                    <a:pt x="5747" y="3223"/>
                  </a:lnTo>
                  <a:lnTo>
                    <a:pt x="5746" y="3241"/>
                  </a:lnTo>
                  <a:lnTo>
                    <a:pt x="5744" y="3259"/>
                  </a:lnTo>
                  <a:lnTo>
                    <a:pt x="5742" y="3276"/>
                  </a:lnTo>
                  <a:lnTo>
                    <a:pt x="5738" y="3294"/>
                  </a:lnTo>
                  <a:lnTo>
                    <a:pt x="5736" y="3313"/>
                  </a:lnTo>
                  <a:lnTo>
                    <a:pt x="5733" y="3331"/>
                  </a:lnTo>
                  <a:lnTo>
                    <a:pt x="5731" y="3349"/>
                  </a:lnTo>
                  <a:lnTo>
                    <a:pt x="5727" y="3366"/>
                  </a:lnTo>
                  <a:lnTo>
                    <a:pt x="5720" y="3391"/>
                  </a:lnTo>
                  <a:lnTo>
                    <a:pt x="5703" y="3412"/>
                  </a:lnTo>
                  <a:lnTo>
                    <a:pt x="5683" y="3426"/>
                  </a:lnTo>
                  <a:lnTo>
                    <a:pt x="5659" y="3435"/>
                  </a:lnTo>
                  <a:lnTo>
                    <a:pt x="5632" y="3435"/>
                  </a:lnTo>
                  <a:lnTo>
                    <a:pt x="5606" y="3426"/>
                  </a:lnTo>
                  <a:lnTo>
                    <a:pt x="5586" y="3412"/>
                  </a:lnTo>
                  <a:lnTo>
                    <a:pt x="5570" y="3390"/>
                  </a:lnTo>
                  <a:lnTo>
                    <a:pt x="5562" y="3366"/>
                  </a:lnTo>
                  <a:lnTo>
                    <a:pt x="5562" y="3338"/>
                  </a:lnTo>
                  <a:lnTo>
                    <a:pt x="5566" y="3322"/>
                  </a:lnTo>
                  <a:lnTo>
                    <a:pt x="5568" y="3305"/>
                  </a:lnTo>
                  <a:lnTo>
                    <a:pt x="5570" y="3289"/>
                  </a:lnTo>
                  <a:lnTo>
                    <a:pt x="5573" y="3272"/>
                  </a:lnTo>
                  <a:lnTo>
                    <a:pt x="5575" y="3254"/>
                  </a:lnTo>
                  <a:lnTo>
                    <a:pt x="5577" y="3237"/>
                  </a:lnTo>
                  <a:lnTo>
                    <a:pt x="5579" y="3221"/>
                  </a:lnTo>
                  <a:lnTo>
                    <a:pt x="5581" y="3202"/>
                  </a:lnTo>
                  <a:lnTo>
                    <a:pt x="5583" y="3186"/>
                  </a:lnTo>
                  <a:lnTo>
                    <a:pt x="5584" y="3177"/>
                  </a:lnTo>
                  <a:lnTo>
                    <a:pt x="5590" y="3157"/>
                  </a:lnTo>
                  <a:lnTo>
                    <a:pt x="5599" y="3138"/>
                  </a:lnTo>
                  <a:lnTo>
                    <a:pt x="5617" y="3118"/>
                  </a:lnTo>
                  <a:lnTo>
                    <a:pt x="5639" y="3107"/>
                  </a:lnTo>
                  <a:lnTo>
                    <a:pt x="5663" y="3102"/>
                  </a:lnTo>
                  <a:close/>
                  <a:moveTo>
                    <a:pt x="110" y="2449"/>
                  </a:moveTo>
                  <a:lnTo>
                    <a:pt x="134" y="2454"/>
                  </a:lnTo>
                  <a:lnTo>
                    <a:pt x="156" y="2469"/>
                  </a:lnTo>
                  <a:lnTo>
                    <a:pt x="172" y="2489"/>
                  </a:lnTo>
                  <a:lnTo>
                    <a:pt x="181" y="2513"/>
                  </a:lnTo>
                  <a:lnTo>
                    <a:pt x="183" y="2542"/>
                  </a:lnTo>
                  <a:lnTo>
                    <a:pt x="183" y="2544"/>
                  </a:lnTo>
                  <a:lnTo>
                    <a:pt x="181" y="2550"/>
                  </a:lnTo>
                  <a:lnTo>
                    <a:pt x="181" y="2555"/>
                  </a:lnTo>
                  <a:lnTo>
                    <a:pt x="179" y="2561"/>
                  </a:lnTo>
                  <a:lnTo>
                    <a:pt x="179" y="2566"/>
                  </a:lnTo>
                  <a:lnTo>
                    <a:pt x="179" y="2572"/>
                  </a:lnTo>
                  <a:lnTo>
                    <a:pt x="178" y="2577"/>
                  </a:lnTo>
                  <a:lnTo>
                    <a:pt x="178" y="2583"/>
                  </a:lnTo>
                  <a:lnTo>
                    <a:pt x="178" y="2588"/>
                  </a:lnTo>
                  <a:lnTo>
                    <a:pt x="176" y="2594"/>
                  </a:lnTo>
                  <a:lnTo>
                    <a:pt x="176" y="2599"/>
                  </a:lnTo>
                  <a:lnTo>
                    <a:pt x="176" y="2605"/>
                  </a:lnTo>
                  <a:lnTo>
                    <a:pt x="174" y="2610"/>
                  </a:lnTo>
                  <a:lnTo>
                    <a:pt x="174" y="2616"/>
                  </a:lnTo>
                  <a:lnTo>
                    <a:pt x="174" y="2623"/>
                  </a:lnTo>
                  <a:lnTo>
                    <a:pt x="172" y="2628"/>
                  </a:lnTo>
                  <a:lnTo>
                    <a:pt x="172" y="2634"/>
                  </a:lnTo>
                  <a:lnTo>
                    <a:pt x="172" y="2639"/>
                  </a:lnTo>
                  <a:lnTo>
                    <a:pt x="172" y="2645"/>
                  </a:lnTo>
                  <a:lnTo>
                    <a:pt x="170" y="2650"/>
                  </a:lnTo>
                  <a:lnTo>
                    <a:pt x="170" y="2656"/>
                  </a:lnTo>
                  <a:lnTo>
                    <a:pt x="170" y="2661"/>
                  </a:lnTo>
                  <a:lnTo>
                    <a:pt x="170" y="2667"/>
                  </a:lnTo>
                  <a:lnTo>
                    <a:pt x="169" y="2672"/>
                  </a:lnTo>
                  <a:lnTo>
                    <a:pt x="169" y="2678"/>
                  </a:lnTo>
                  <a:lnTo>
                    <a:pt x="169" y="2683"/>
                  </a:lnTo>
                  <a:lnTo>
                    <a:pt x="169" y="2691"/>
                  </a:lnTo>
                  <a:lnTo>
                    <a:pt x="167" y="2696"/>
                  </a:lnTo>
                  <a:lnTo>
                    <a:pt x="167" y="2702"/>
                  </a:lnTo>
                  <a:lnTo>
                    <a:pt x="167" y="2704"/>
                  </a:lnTo>
                  <a:lnTo>
                    <a:pt x="161" y="2727"/>
                  </a:lnTo>
                  <a:lnTo>
                    <a:pt x="150" y="2748"/>
                  </a:lnTo>
                  <a:lnTo>
                    <a:pt x="132" y="2766"/>
                  </a:lnTo>
                  <a:lnTo>
                    <a:pt x="110" y="2777"/>
                  </a:lnTo>
                  <a:lnTo>
                    <a:pt x="86" y="2781"/>
                  </a:lnTo>
                  <a:lnTo>
                    <a:pt x="64" y="2779"/>
                  </a:lnTo>
                  <a:lnTo>
                    <a:pt x="44" y="2772"/>
                  </a:lnTo>
                  <a:lnTo>
                    <a:pt x="26" y="2759"/>
                  </a:lnTo>
                  <a:lnTo>
                    <a:pt x="11" y="2740"/>
                  </a:lnTo>
                  <a:lnTo>
                    <a:pt x="2" y="2718"/>
                  </a:lnTo>
                  <a:lnTo>
                    <a:pt x="0" y="2693"/>
                  </a:lnTo>
                  <a:lnTo>
                    <a:pt x="0" y="2691"/>
                  </a:lnTo>
                  <a:lnTo>
                    <a:pt x="0" y="2683"/>
                  </a:lnTo>
                  <a:lnTo>
                    <a:pt x="0" y="2678"/>
                  </a:lnTo>
                  <a:lnTo>
                    <a:pt x="2" y="2672"/>
                  </a:lnTo>
                  <a:lnTo>
                    <a:pt x="2" y="2665"/>
                  </a:lnTo>
                  <a:lnTo>
                    <a:pt x="2" y="2660"/>
                  </a:lnTo>
                  <a:lnTo>
                    <a:pt x="2" y="2654"/>
                  </a:lnTo>
                  <a:lnTo>
                    <a:pt x="4" y="2649"/>
                  </a:lnTo>
                  <a:lnTo>
                    <a:pt x="4" y="2641"/>
                  </a:lnTo>
                  <a:lnTo>
                    <a:pt x="4" y="2636"/>
                  </a:lnTo>
                  <a:lnTo>
                    <a:pt x="5" y="2630"/>
                  </a:lnTo>
                  <a:lnTo>
                    <a:pt x="5" y="2623"/>
                  </a:lnTo>
                  <a:lnTo>
                    <a:pt x="5" y="2617"/>
                  </a:lnTo>
                  <a:lnTo>
                    <a:pt x="5" y="2612"/>
                  </a:lnTo>
                  <a:lnTo>
                    <a:pt x="7" y="2606"/>
                  </a:lnTo>
                  <a:lnTo>
                    <a:pt x="7" y="2599"/>
                  </a:lnTo>
                  <a:lnTo>
                    <a:pt x="7" y="2594"/>
                  </a:lnTo>
                  <a:lnTo>
                    <a:pt x="9" y="2588"/>
                  </a:lnTo>
                  <a:lnTo>
                    <a:pt x="9" y="2583"/>
                  </a:lnTo>
                  <a:lnTo>
                    <a:pt x="9" y="2575"/>
                  </a:lnTo>
                  <a:lnTo>
                    <a:pt x="11" y="2570"/>
                  </a:lnTo>
                  <a:lnTo>
                    <a:pt x="11" y="2564"/>
                  </a:lnTo>
                  <a:lnTo>
                    <a:pt x="13" y="2559"/>
                  </a:lnTo>
                  <a:lnTo>
                    <a:pt x="13" y="2551"/>
                  </a:lnTo>
                  <a:lnTo>
                    <a:pt x="13" y="2546"/>
                  </a:lnTo>
                  <a:lnTo>
                    <a:pt x="15" y="2540"/>
                  </a:lnTo>
                  <a:lnTo>
                    <a:pt x="15" y="2535"/>
                  </a:lnTo>
                  <a:lnTo>
                    <a:pt x="15" y="2528"/>
                  </a:lnTo>
                  <a:lnTo>
                    <a:pt x="16" y="2522"/>
                  </a:lnTo>
                  <a:lnTo>
                    <a:pt x="16" y="2520"/>
                  </a:lnTo>
                  <a:lnTo>
                    <a:pt x="24" y="2496"/>
                  </a:lnTo>
                  <a:lnTo>
                    <a:pt x="38" y="2474"/>
                  </a:lnTo>
                  <a:lnTo>
                    <a:pt x="60" y="2456"/>
                  </a:lnTo>
                  <a:lnTo>
                    <a:pt x="86" y="2449"/>
                  </a:lnTo>
                  <a:lnTo>
                    <a:pt x="110" y="2449"/>
                  </a:lnTo>
                  <a:close/>
                  <a:moveTo>
                    <a:pt x="5661" y="2434"/>
                  </a:moveTo>
                  <a:lnTo>
                    <a:pt x="5683" y="2438"/>
                  </a:lnTo>
                  <a:lnTo>
                    <a:pt x="5703" y="2447"/>
                  </a:lnTo>
                  <a:lnTo>
                    <a:pt x="5722" y="2462"/>
                  </a:lnTo>
                  <a:lnTo>
                    <a:pt x="5735" y="2482"/>
                  </a:lnTo>
                  <a:lnTo>
                    <a:pt x="5742" y="2506"/>
                  </a:lnTo>
                  <a:lnTo>
                    <a:pt x="5744" y="2522"/>
                  </a:lnTo>
                  <a:lnTo>
                    <a:pt x="5746" y="2540"/>
                  </a:lnTo>
                  <a:lnTo>
                    <a:pt x="5747" y="2559"/>
                  </a:lnTo>
                  <a:lnTo>
                    <a:pt x="5749" y="2577"/>
                  </a:lnTo>
                  <a:lnTo>
                    <a:pt x="5751" y="2595"/>
                  </a:lnTo>
                  <a:lnTo>
                    <a:pt x="5753" y="2614"/>
                  </a:lnTo>
                  <a:lnTo>
                    <a:pt x="5755" y="2632"/>
                  </a:lnTo>
                  <a:lnTo>
                    <a:pt x="5757" y="2650"/>
                  </a:lnTo>
                  <a:lnTo>
                    <a:pt x="5758" y="2669"/>
                  </a:lnTo>
                  <a:lnTo>
                    <a:pt x="5758" y="2678"/>
                  </a:lnTo>
                  <a:lnTo>
                    <a:pt x="5757" y="2705"/>
                  </a:lnTo>
                  <a:lnTo>
                    <a:pt x="5744" y="2731"/>
                  </a:lnTo>
                  <a:lnTo>
                    <a:pt x="5725" y="2751"/>
                  </a:lnTo>
                  <a:lnTo>
                    <a:pt x="5703" y="2762"/>
                  </a:lnTo>
                  <a:lnTo>
                    <a:pt x="5678" y="2768"/>
                  </a:lnTo>
                  <a:lnTo>
                    <a:pt x="5654" y="2764"/>
                  </a:lnTo>
                  <a:lnTo>
                    <a:pt x="5630" y="2753"/>
                  </a:lnTo>
                  <a:lnTo>
                    <a:pt x="5612" y="2738"/>
                  </a:lnTo>
                  <a:lnTo>
                    <a:pt x="5599" y="2716"/>
                  </a:lnTo>
                  <a:lnTo>
                    <a:pt x="5592" y="2691"/>
                  </a:lnTo>
                  <a:lnTo>
                    <a:pt x="5592" y="2682"/>
                  </a:lnTo>
                  <a:lnTo>
                    <a:pt x="5590" y="2663"/>
                  </a:lnTo>
                  <a:lnTo>
                    <a:pt x="5588" y="2647"/>
                  </a:lnTo>
                  <a:lnTo>
                    <a:pt x="5586" y="2628"/>
                  </a:lnTo>
                  <a:lnTo>
                    <a:pt x="5584" y="2612"/>
                  </a:lnTo>
                  <a:lnTo>
                    <a:pt x="5583" y="2595"/>
                  </a:lnTo>
                  <a:lnTo>
                    <a:pt x="5581" y="2577"/>
                  </a:lnTo>
                  <a:lnTo>
                    <a:pt x="5579" y="2561"/>
                  </a:lnTo>
                  <a:lnTo>
                    <a:pt x="5577" y="2544"/>
                  </a:lnTo>
                  <a:lnTo>
                    <a:pt x="5575" y="2528"/>
                  </a:lnTo>
                  <a:lnTo>
                    <a:pt x="5575" y="2502"/>
                  </a:lnTo>
                  <a:lnTo>
                    <a:pt x="5584" y="2478"/>
                  </a:lnTo>
                  <a:lnTo>
                    <a:pt x="5599" y="2458"/>
                  </a:lnTo>
                  <a:lnTo>
                    <a:pt x="5617" y="2443"/>
                  </a:lnTo>
                  <a:lnTo>
                    <a:pt x="5639" y="2436"/>
                  </a:lnTo>
                  <a:lnTo>
                    <a:pt x="5661" y="2434"/>
                  </a:lnTo>
                  <a:close/>
                  <a:moveTo>
                    <a:pt x="260" y="1800"/>
                  </a:moveTo>
                  <a:lnTo>
                    <a:pt x="284" y="1801"/>
                  </a:lnTo>
                  <a:lnTo>
                    <a:pt x="306" y="1811"/>
                  </a:lnTo>
                  <a:lnTo>
                    <a:pt x="324" y="1827"/>
                  </a:lnTo>
                  <a:lnTo>
                    <a:pt x="339" y="1849"/>
                  </a:lnTo>
                  <a:lnTo>
                    <a:pt x="346" y="1869"/>
                  </a:lnTo>
                  <a:lnTo>
                    <a:pt x="346" y="1891"/>
                  </a:lnTo>
                  <a:lnTo>
                    <a:pt x="341" y="1913"/>
                  </a:lnTo>
                  <a:lnTo>
                    <a:pt x="339" y="1917"/>
                  </a:lnTo>
                  <a:lnTo>
                    <a:pt x="337" y="1922"/>
                  </a:lnTo>
                  <a:lnTo>
                    <a:pt x="335" y="1928"/>
                  </a:lnTo>
                  <a:lnTo>
                    <a:pt x="333" y="1933"/>
                  </a:lnTo>
                  <a:lnTo>
                    <a:pt x="332" y="1937"/>
                  </a:lnTo>
                  <a:lnTo>
                    <a:pt x="330" y="1943"/>
                  </a:lnTo>
                  <a:lnTo>
                    <a:pt x="328" y="1948"/>
                  </a:lnTo>
                  <a:lnTo>
                    <a:pt x="326" y="1954"/>
                  </a:lnTo>
                  <a:lnTo>
                    <a:pt x="324" y="1959"/>
                  </a:lnTo>
                  <a:lnTo>
                    <a:pt x="322" y="1963"/>
                  </a:lnTo>
                  <a:lnTo>
                    <a:pt x="321" y="1968"/>
                  </a:lnTo>
                  <a:lnTo>
                    <a:pt x="319" y="1974"/>
                  </a:lnTo>
                  <a:lnTo>
                    <a:pt x="317" y="1979"/>
                  </a:lnTo>
                  <a:lnTo>
                    <a:pt x="315" y="1985"/>
                  </a:lnTo>
                  <a:lnTo>
                    <a:pt x="313" y="1988"/>
                  </a:lnTo>
                  <a:lnTo>
                    <a:pt x="311" y="1994"/>
                  </a:lnTo>
                  <a:lnTo>
                    <a:pt x="310" y="1999"/>
                  </a:lnTo>
                  <a:lnTo>
                    <a:pt x="308" y="2005"/>
                  </a:lnTo>
                  <a:lnTo>
                    <a:pt x="306" y="2010"/>
                  </a:lnTo>
                  <a:lnTo>
                    <a:pt x="304" y="2014"/>
                  </a:lnTo>
                  <a:lnTo>
                    <a:pt x="302" y="2020"/>
                  </a:lnTo>
                  <a:lnTo>
                    <a:pt x="300" y="2025"/>
                  </a:lnTo>
                  <a:lnTo>
                    <a:pt x="299" y="2031"/>
                  </a:lnTo>
                  <a:lnTo>
                    <a:pt x="297" y="2036"/>
                  </a:lnTo>
                  <a:lnTo>
                    <a:pt x="295" y="2042"/>
                  </a:lnTo>
                  <a:lnTo>
                    <a:pt x="293" y="2045"/>
                  </a:lnTo>
                  <a:lnTo>
                    <a:pt x="291" y="2051"/>
                  </a:lnTo>
                  <a:lnTo>
                    <a:pt x="291" y="2056"/>
                  </a:lnTo>
                  <a:lnTo>
                    <a:pt x="289" y="2062"/>
                  </a:lnTo>
                  <a:lnTo>
                    <a:pt x="288" y="2065"/>
                  </a:lnTo>
                  <a:lnTo>
                    <a:pt x="275" y="2091"/>
                  </a:lnTo>
                  <a:lnTo>
                    <a:pt x="256" y="2108"/>
                  </a:lnTo>
                  <a:lnTo>
                    <a:pt x="234" y="2120"/>
                  </a:lnTo>
                  <a:lnTo>
                    <a:pt x="209" y="2124"/>
                  </a:lnTo>
                  <a:lnTo>
                    <a:pt x="183" y="2120"/>
                  </a:lnTo>
                  <a:lnTo>
                    <a:pt x="159" y="2109"/>
                  </a:lnTo>
                  <a:lnTo>
                    <a:pt x="141" y="2091"/>
                  </a:lnTo>
                  <a:lnTo>
                    <a:pt x="128" y="2067"/>
                  </a:lnTo>
                  <a:lnTo>
                    <a:pt x="125" y="2042"/>
                  </a:lnTo>
                  <a:lnTo>
                    <a:pt x="128" y="2016"/>
                  </a:lnTo>
                  <a:lnTo>
                    <a:pt x="130" y="2010"/>
                  </a:lnTo>
                  <a:lnTo>
                    <a:pt x="130" y="2005"/>
                  </a:lnTo>
                  <a:lnTo>
                    <a:pt x="132" y="1999"/>
                  </a:lnTo>
                  <a:lnTo>
                    <a:pt x="134" y="1994"/>
                  </a:lnTo>
                  <a:lnTo>
                    <a:pt x="136" y="1988"/>
                  </a:lnTo>
                  <a:lnTo>
                    <a:pt x="137" y="1983"/>
                  </a:lnTo>
                  <a:lnTo>
                    <a:pt x="139" y="1977"/>
                  </a:lnTo>
                  <a:lnTo>
                    <a:pt x="141" y="1972"/>
                  </a:lnTo>
                  <a:lnTo>
                    <a:pt x="143" y="1966"/>
                  </a:lnTo>
                  <a:lnTo>
                    <a:pt x="145" y="1961"/>
                  </a:lnTo>
                  <a:lnTo>
                    <a:pt x="147" y="1955"/>
                  </a:lnTo>
                  <a:lnTo>
                    <a:pt x="150" y="1950"/>
                  </a:lnTo>
                  <a:lnTo>
                    <a:pt x="152" y="1944"/>
                  </a:lnTo>
                  <a:lnTo>
                    <a:pt x="154" y="1939"/>
                  </a:lnTo>
                  <a:lnTo>
                    <a:pt x="156" y="1933"/>
                  </a:lnTo>
                  <a:lnTo>
                    <a:pt x="158" y="1928"/>
                  </a:lnTo>
                  <a:lnTo>
                    <a:pt x="159" y="1922"/>
                  </a:lnTo>
                  <a:lnTo>
                    <a:pt x="161" y="1917"/>
                  </a:lnTo>
                  <a:lnTo>
                    <a:pt x="163" y="1911"/>
                  </a:lnTo>
                  <a:lnTo>
                    <a:pt x="165" y="1906"/>
                  </a:lnTo>
                  <a:lnTo>
                    <a:pt x="167" y="1900"/>
                  </a:lnTo>
                  <a:lnTo>
                    <a:pt x="169" y="1895"/>
                  </a:lnTo>
                  <a:lnTo>
                    <a:pt x="170" y="1889"/>
                  </a:lnTo>
                  <a:lnTo>
                    <a:pt x="172" y="1884"/>
                  </a:lnTo>
                  <a:lnTo>
                    <a:pt x="174" y="1878"/>
                  </a:lnTo>
                  <a:lnTo>
                    <a:pt x="176" y="1873"/>
                  </a:lnTo>
                  <a:lnTo>
                    <a:pt x="179" y="1869"/>
                  </a:lnTo>
                  <a:lnTo>
                    <a:pt x="181" y="1864"/>
                  </a:lnTo>
                  <a:lnTo>
                    <a:pt x="183" y="1858"/>
                  </a:lnTo>
                  <a:lnTo>
                    <a:pt x="185" y="1853"/>
                  </a:lnTo>
                  <a:lnTo>
                    <a:pt x="198" y="1829"/>
                  </a:lnTo>
                  <a:lnTo>
                    <a:pt x="216" y="1812"/>
                  </a:lnTo>
                  <a:lnTo>
                    <a:pt x="238" y="1803"/>
                  </a:lnTo>
                  <a:lnTo>
                    <a:pt x="260" y="1800"/>
                  </a:lnTo>
                  <a:close/>
                  <a:moveTo>
                    <a:pt x="5496" y="1787"/>
                  </a:moveTo>
                  <a:lnTo>
                    <a:pt x="5518" y="1790"/>
                  </a:lnTo>
                  <a:lnTo>
                    <a:pt x="5539" y="1800"/>
                  </a:lnTo>
                  <a:lnTo>
                    <a:pt x="5557" y="1816"/>
                  </a:lnTo>
                  <a:lnTo>
                    <a:pt x="5570" y="1838"/>
                  </a:lnTo>
                  <a:lnTo>
                    <a:pt x="5573" y="1847"/>
                  </a:lnTo>
                  <a:lnTo>
                    <a:pt x="5579" y="1864"/>
                  </a:lnTo>
                  <a:lnTo>
                    <a:pt x="5584" y="1880"/>
                  </a:lnTo>
                  <a:lnTo>
                    <a:pt x="5592" y="1897"/>
                  </a:lnTo>
                  <a:lnTo>
                    <a:pt x="5597" y="1913"/>
                  </a:lnTo>
                  <a:lnTo>
                    <a:pt x="5603" y="1930"/>
                  </a:lnTo>
                  <a:lnTo>
                    <a:pt x="5610" y="1946"/>
                  </a:lnTo>
                  <a:lnTo>
                    <a:pt x="5615" y="1963"/>
                  </a:lnTo>
                  <a:lnTo>
                    <a:pt x="5621" y="1981"/>
                  </a:lnTo>
                  <a:lnTo>
                    <a:pt x="5626" y="1998"/>
                  </a:lnTo>
                  <a:lnTo>
                    <a:pt x="5626" y="2001"/>
                  </a:lnTo>
                  <a:lnTo>
                    <a:pt x="5630" y="2018"/>
                  </a:lnTo>
                  <a:lnTo>
                    <a:pt x="5632" y="2034"/>
                  </a:lnTo>
                  <a:lnTo>
                    <a:pt x="5625" y="2062"/>
                  </a:lnTo>
                  <a:lnTo>
                    <a:pt x="5610" y="2084"/>
                  </a:lnTo>
                  <a:lnTo>
                    <a:pt x="5592" y="2098"/>
                  </a:lnTo>
                  <a:lnTo>
                    <a:pt x="5570" y="2108"/>
                  </a:lnTo>
                  <a:lnTo>
                    <a:pt x="5544" y="2111"/>
                  </a:lnTo>
                  <a:lnTo>
                    <a:pt x="5520" y="2108"/>
                  </a:lnTo>
                  <a:lnTo>
                    <a:pt x="5500" y="2097"/>
                  </a:lnTo>
                  <a:lnTo>
                    <a:pt x="5482" y="2078"/>
                  </a:lnTo>
                  <a:lnTo>
                    <a:pt x="5469" y="2053"/>
                  </a:lnTo>
                  <a:lnTo>
                    <a:pt x="5467" y="2049"/>
                  </a:lnTo>
                  <a:lnTo>
                    <a:pt x="5462" y="2032"/>
                  </a:lnTo>
                  <a:lnTo>
                    <a:pt x="5456" y="2018"/>
                  </a:lnTo>
                  <a:lnTo>
                    <a:pt x="5451" y="2001"/>
                  </a:lnTo>
                  <a:lnTo>
                    <a:pt x="5445" y="1985"/>
                  </a:lnTo>
                  <a:lnTo>
                    <a:pt x="5440" y="1970"/>
                  </a:lnTo>
                  <a:lnTo>
                    <a:pt x="5434" y="1954"/>
                  </a:lnTo>
                  <a:lnTo>
                    <a:pt x="5429" y="1939"/>
                  </a:lnTo>
                  <a:lnTo>
                    <a:pt x="5423" y="1922"/>
                  </a:lnTo>
                  <a:lnTo>
                    <a:pt x="5416" y="1908"/>
                  </a:lnTo>
                  <a:lnTo>
                    <a:pt x="5414" y="1900"/>
                  </a:lnTo>
                  <a:lnTo>
                    <a:pt x="5409" y="1877"/>
                  </a:lnTo>
                  <a:lnTo>
                    <a:pt x="5409" y="1853"/>
                  </a:lnTo>
                  <a:lnTo>
                    <a:pt x="5418" y="1829"/>
                  </a:lnTo>
                  <a:lnTo>
                    <a:pt x="5432" y="1809"/>
                  </a:lnTo>
                  <a:lnTo>
                    <a:pt x="5451" y="1796"/>
                  </a:lnTo>
                  <a:lnTo>
                    <a:pt x="5473" y="1789"/>
                  </a:lnTo>
                  <a:lnTo>
                    <a:pt x="5496" y="1787"/>
                  </a:lnTo>
                  <a:close/>
                  <a:moveTo>
                    <a:pt x="5178" y="1196"/>
                  </a:moveTo>
                  <a:lnTo>
                    <a:pt x="5203" y="1202"/>
                  </a:lnTo>
                  <a:lnTo>
                    <a:pt x="5225" y="1213"/>
                  </a:lnTo>
                  <a:lnTo>
                    <a:pt x="5244" y="1231"/>
                  </a:lnTo>
                  <a:lnTo>
                    <a:pt x="5255" y="1246"/>
                  </a:lnTo>
                  <a:lnTo>
                    <a:pt x="5264" y="1260"/>
                  </a:lnTo>
                  <a:lnTo>
                    <a:pt x="5273" y="1275"/>
                  </a:lnTo>
                  <a:lnTo>
                    <a:pt x="5284" y="1288"/>
                  </a:lnTo>
                  <a:lnTo>
                    <a:pt x="5293" y="1303"/>
                  </a:lnTo>
                  <a:lnTo>
                    <a:pt x="5302" y="1317"/>
                  </a:lnTo>
                  <a:lnTo>
                    <a:pt x="5311" y="1332"/>
                  </a:lnTo>
                  <a:lnTo>
                    <a:pt x="5321" y="1347"/>
                  </a:lnTo>
                  <a:lnTo>
                    <a:pt x="5330" y="1361"/>
                  </a:lnTo>
                  <a:lnTo>
                    <a:pt x="5339" y="1376"/>
                  </a:lnTo>
                  <a:lnTo>
                    <a:pt x="5350" y="1402"/>
                  </a:lnTo>
                  <a:lnTo>
                    <a:pt x="5352" y="1427"/>
                  </a:lnTo>
                  <a:lnTo>
                    <a:pt x="5344" y="1451"/>
                  </a:lnTo>
                  <a:lnTo>
                    <a:pt x="5332" y="1473"/>
                  </a:lnTo>
                  <a:lnTo>
                    <a:pt x="5313" y="1491"/>
                  </a:lnTo>
                  <a:lnTo>
                    <a:pt x="5288" y="1502"/>
                  </a:lnTo>
                  <a:lnTo>
                    <a:pt x="5262" y="1504"/>
                  </a:lnTo>
                  <a:lnTo>
                    <a:pt x="5236" y="1497"/>
                  </a:lnTo>
                  <a:lnTo>
                    <a:pt x="5214" y="1484"/>
                  </a:lnTo>
                  <a:lnTo>
                    <a:pt x="5196" y="1464"/>
                  </a:lnTo>
                  <a:lnTo>
                    <a:pt x="5189" y="1451"/>
                  </a:lnTo>
                  <a:lnTo>
                    <a:pt x="5180" y="1436"/>
                  </a:lnTo>
                  <a:lnTo>
                    <a:pt x="5170" y="1424"/>
                  </a:lnTo>
                  <a:lnTo>
                    <a:pt x="5161" y="1409"/>
                  </a:lnTo>
                  <a:lnTo>
                    <a:pt x="5152" y="1396"/>
                  </a:lnTo>
                  <a:lnTo>
                    <a:pt x="5145" y="1381"/>
                  </a:lnTo>
                  <a:lnTo>
                    <a:pt x="5136" y="1369"/>
                  </a:lnTo>
                  <a:lnTo>
                    <a:pt x="5126" y="1354"/>
                  </a:lnTo>
                  <a:lnTo>
                    <a:pt x="5115" y="1341"/>
                  </a:lnTo>
                  <a:lnTo>
                    <a:pt x="5108" y="1328"/>
                  </a:lnTo>
                  <a:lnTo>
                    <a:pt x="5095" y="1304"/>
                  </a:lnTo>
                  <a:lnTo>
                    <a:pt x="5092" y="1277"/>
                  </a:lnTo>
                  <a:lnTo>
                    <a:pt x="5097" y="1253"/>
                  </a:lnTo>
                  <a:lnTo>
                    <a:pt x="5108" y="1231"/>
                  </a:lnTo>
                  <a:lnTo>
                    <a:pt x="5126" y="1213"/>
                  </a:lnTo>
                  <a:lnTo>
                    <a:pt x="5152" y="1200"/>
                  </a:lnTo>
                  <a:lnTo>
                    <a:pt x="5178" y="1196"/>
                  </a:lnTo>
                  <a:close/>
                  <a:moveTo>
                    <a:pt x="810" y="864"/>
                  </a:moveTo>
                  <a:lnTo>
                    <a:pt x="793" y="1772"/>
                  </a:lnTo>
                  <a:lnTo>
                    <a:pt x="35" y="1336"/>
                  </a:lnTo>
                  <a:lnTo>
                    <a:pt x="810" y="864"/>
                  </a:lnTo>
                  <a:close/>
                  <a:moveTo>
                    <a:pt x="4735" y="699"/>
                  </a:moveTo>
                  <a:lnTo>
                    <a:pt x="4762" y="705"/>
                  </a:lnTo>
                  <a:lnTo>
                    <a:pt x="4786" y="719"/>
                  </a:lnTo>
                  <a:lnTo>
                    <a:pt x="4795" y="728"/>
                  </a:lnTo>
                  <a:lnTo>
                    <a:pt x="4808" y="740"/>
                  </a:lnTo>
                  <a:lnTo>
                    <a:pt x="4821" y="751"/>
                  </a:lnTo>
                  <a:lnTo>
                    <a:pt x="4833" y="763"/>
                  </a:lnTo>
                  <a:lnTo>
                    <a:pt x="4846" y="774"/>
                  </a:lnTo>
                  <a:lnTo>
                    <a:pt x="4859" y="785"/>
                  </a:lnTo>
                  <a:lnTo>
                    <a:pt x="4872" y="798"/>
                  </a:lnTo>
                  <a:lnTo>
                    <a:pt x="4885" y="809"/>
                  </a:lnTo>
                  <a:lnTo>
                    <a:pt x="4896" y="822"/>
                  </a:lnTo>
                  <a:lnTo>
                    <a:pt x="4909" y="835"/>
                  </a:lnTo>
                  <a:lnTo>
                    <a:pt x="4910" y="837"/>
                  </a:lnTo>
                  <a:lnTo>
                    <a:pt x="4927" y="859"/>
                  </a:lnTo>
                  <a:lnTo>
                    <a:pt x="4936" y="884"/>
                  </a:lnTo>
                  <a:lnTo>
                    <a:pt x="4934" y="912"/>
                  </a:lnTo>
                  <a:lnTo>
                    <a:pt x="4927" y="938"/>
                  </a:lnTo>
                  <a:lnTo>
                    <a:pt x="4910" y="956"/>
                  </a:lnTo>
                  <a:lnTo>
                    <a:pt x="4890" y="971"/>
                  </a:lnTo>
                  <a:lnTo>
                    <a:pt x="4866" y="980"/>
                  </a:lnTo>
                  <a:lnTo>
                    <a:pt x="4841" y="980"/>
                  </a:lnTo>
                  <a:lnTo>
                    <a:pt x="4817" y="972"/>
                  </a:lnTo>
                  <a:lnTo>
                    <a:pt x="4793" y="956"/>
                  </a:lnTo>
                  <a:lnTo>
                    <a:pt x="4791" y="954"/>
                  </a:lnTo>
                  <a:lnTo>
                    <a:pt x="4780" y="941"/>
                  </a:lnTo>
                  <a:lnTo>
                    <a:pt x="4767" y="930"/>
                  </a:lnTo>
                  <a:lnTo>
                    <a:pt x="4756" y="919"/>
                  </a:lnTo>
                  <a:lnTo>
                    <a:pt x="4744" y="908"/>
                  </a:lnTo>
                  <a:lnTo>
                    <a:pt x="4733" y="897"/>
                  </a:lnTo>
                  <a:lnTo>
                    <a:pt x="4720" y="886"/>
                  </a:lnTo>
                  <a:lnTo>
                    <a:pt x="4709" y="875"/>
                  </a:lnTo>
                  <a:lnTo>
                    <a:pt x="4696" y="864"/>
                  </a:lnTo>
                  <a:lnTo>
                    <a:pt x="4683" y="853"/>
                  </a:lnTo>
                  <a:lnTo>
                    <a:pt x="4674" y="846"/>
                  </a:lnTo>
                  <a:lnTo>
                    <a:pt x="4658" y="824"/>
                  </a:lnTo>
                  <a:lnTo>
                    <a:pt x="4648" y="802"/>
                  </a:lnTo>
                  <a:lnTo>
                    <a:pt x="4647" y="776"/>
                  </a:lnTo>
                  <a:lnTo>
                    <a:pt x="4652" y="752"/>
                  </a:lnTo>
                  <a:lnTo>
                    <a:pt x="4663" y="730"/>
                  </a:lnTo>
                  <a:lnTo>
                    <a:pt x="4681" y="714"/>
                  </a:lnTo>
                  <a:lnTo>
                    <a:pt x="4705" y="701"/>
                  </a:lnTo>
                  <a:lnTo>
                    <a:pt x="4735" y="699"/>
                  </a:lnTo>
                  <a:close/>
                  <a:moveTo>
                    <a:pt x="4191" y="320"/>
                  </a:moveTo>
                  <a:lnTo>
                    <a:pt x="4218" y="329"/>
                  </a:lnTo>
                  <a:lnTo>
                    <a:pt x="4225" y="332"/>
                  </a:lnTo>
                  <a:lnTo>
                    <a:pt x="4240" y="340"/>
                  </a:lnTo>
                  <a:lnTo>
                    <a:pt x="4256" y="349"/>
                  </a:lnTo>
                  <a:lnTo>
                    <a:pt x="4271" y="358"/>
                  </a:lnTo>
                  <a:lnTo>
                    <a:pt x="4286" y="365"/>
                  </a:lnTo>
                  <a:lnTo>
                    <a:pt x="4302" y="375"/>
                  </a:lnTo>
                  <a:lnTo>
                    <a:pt x="4317" y="384"/>
                  </a:lnTo>
                  <a:lnTo>
                    <a:pt x="4332" y="391"/>
                  </a:lnTo>
                  <a:lnTo>
                    <a:pt x="4346" y="400"/>
                  </a:lnTo>
                  <a:lnTo>
                    <a:pt x="4363" y="409"/>
                  </a:lnTo>
                  <a:lnTo>
                    <a:pt x="4368" y="413"/>
                  </a:lnTo>
                  <a:lnTo>
                    <a:pt x="4385" y="426"/>
                  </a:lnTo>
                  <a:lnTo>
                    <a:pt x="4398" y="444"/>
                  </a:lnTo>
                  <a:lnTo>
                    <a:pt x="4408" y="472"/>
                  </a:lnTo>
                  <a:lnTo>
                    <a:pt x="4408" y="499"/>
                  </a:lnTo>
                  <a:lnTo>
                    <a:pt x="4399" y="525"/>
                  </a:lnTo>
                  <a:lnTo>
                    <a:pt x="4385" y="545"/>
                  </a:lnTo>
                  <a:lnTo>
                    <a:pt x="4363" y="560"/>
                  </a:lnTo>
                  <a:lnTo>
                    <a:pt x="4337" y="569"/>
                  </a:lnTo>
                  <a:lnTo>
                    <a:pt x="4311" y="567"/>
                  </a:lnTo>
                  <a:lnTo>
                    <a:pt x="4282" y="558"/>
                  </a:lnTo>
                  <a:lnTo>
                    <a:pt x="4277" y="552"/>
                  </a:lnTo>
                  <a:lnTo>
                    <a:pt x="4262" y="545"/>
                  </a:lnTo>
                  <a:lnTo>
                    <a:pt x="4247" y="536"/>
                  </a:lnTo>
                  <a:lnTo>
                    <a:pt x="4233" y="529"/>
                  </a:lnTo>
                  <a:lnTo>
                    <a:pt x="4220" y="519"/>
                  </a:lnTo>
                  <a:lnTo>
                    <a:pt x="4205" y="512"/>
                  </a:lnTo>
                  <a:lnTo>
                    <a:pt x="4191" y="505"/>
                  </a:lnTo>
                  <a:lnTo>
                    <a:pt x="4176" y="496"/>
                  </a:lnTo>
                  <a:lnTo>
                    <a:pt x="4161" y="488"/>
                  </a:lnTo>
                  <a:lnTo>
                    <a:pt x="4147" y="481"/>
                  </a:lnTo>
                  <a:lnTo>
                    <a:pt x="4141" y="477"/>
                  </a:lnTo>
                  <a:lnTo>
                    <a:pt x="4121" y="463"/>
                  </a:lnTo>
                  <a:lnTo>
                    <a:pt x="4106" y="442"/>
                  </a:lnTo>
                  <a:lnTo>
                    <a:pt x="4097" y="415"/>
                  </a:lnTo>
                  <a:lnTo>
                    <a:pt x="4097" y="389"/>
                  </a:lnTo>
                  <a:lnTo>
                    <a:pt x="4104" y="365"/>
                  </a:lnTo>
                  <a:lnTo>
                    <a:pt x="4121" y="345"/>
                  </a:lnTo>
                  <a:lnTo>
                    <a:pt x="4141" y="329"/>
                  </a:lnTo>
                  <a:lnTo>
                    <a:pt x="4165" y="321"/>
                  </a:lnTo>
                  <a:lnTo>
                    <a:pt x="4191" y="320"/>
                  </a:lnTo>
                  <a:close/>
                  <a:moveTo>
                    <a:pt x="1751" y="235"/>
                  </a:moveTo>
                  <a:lnTo>
                    <a:pt x="1780" y="241"/>
                  </a:lnTo>
                  <a:lnTo>
                    <a:pt x="1802" y="252"/>
                  </a:lnTo>
                  <a:lnTo>
                    <a:pt x="1821" y="270"/>
                  </a:lnTo>
                  <a:lnTo>
                    <a:pt x="1832" y="290"/>
                  </a:lnTo>
                  <a:lnTo>
                    <a:pt x="1837" y="314"/>
                  </a:lnTo>
                  <a:lnTo>
                    <a:pt x="1835" y="338"/>
                  </a:lnTo>
                  <a:lnTo>
                    <a:pt x="1826" y="362"/>
                  </a:lnTo>
                  <a:lnTo>
                    <a:pt x="1810" y="382"/>
                  </a:lnTo>
                  <a:lnTo>
                    <a:pt x="1788" y="397"/>
                  </a:lnTo>
                  <a:lnTo>
                    <a:pt x="1786" y="397"/>
                  </a:lnTo>
                  <a:lnTo>
                    <a:pt x="1782" y="398"/>
                  </a:lnTo>
                  <a:lnTo>
                    <a:pt x="1777" y="400"/>
                  </a:lnTo>
                  <a:lnTo>
                    <a:pt x="1773" y="402"/>
                  </a:lnTo>
                  <a:lnTo>
                    <a:pt x="1769" y="404"/>
                  </a:lnTo>
                  <a:lnTo>
                    <a:pt x="1764" y="406"/>
                  </a:lnTo>
                  <a:lnTo>
                    <a:pt x="1760" y="409"/>
                  </a:lnTo>
                  <a:lnTo>
                    <a:pt x="1755" y="411"/>
                  </a:lnTo>
                  <a:lnTo>
                    <a:pt x="1751" y="413"/>
                  </a:lnTo>
                  <a:lnTo>
                    <a:pt x="1745" y="415"/>
                  </a:lnTo>
                  <a:lnTo>
                    <a:pt x="1742" y="417"/>
                  </a:lnTo>
                  <a:lnTo>
                    <a:pt x="1736" y="419"/>
                  </a:lnTo>
                  <a:lnTo>
                    <a:pt x="1733" y="420"/>
                  </a:lnTo>
                  <a:lnTo>
                    <a:pt x="1729" y="422"/>
                  </a:lnTo>
                  <a:lnTo>
                    <a:pt x="1723" y="426"/>
                  </a:lnTo>
                  <a:lnTo>
                    <a:pt x="1720" y="428"/>
                  </a:lnTo>
                  <a:lnTo>
                    <a:pt x="1714" y="430"/>
                  </a:lnTo>
                  <a:lnTo>
                    <a:pt x="1711" y="431"/>
                  </a:lnTo>
                  <a:lnTo>
                    <a:pt x="1705" y="433"/>
                  </a:lnTo>
                  <a:lnTo>
                    <a:pt x="1701" y="435"/>
                  </a:lnTo>
                  <a:lnTo>
                    <a:pt x="1698" y="437"/>
                  </a:lnTo>
                  <a:lnTo>
                    <a:pt x="1692" y="441"/>
                  </a:lnTo>
                  <a:lnTo>
                    <a:pt x="1689" y="442"/>
                  </a:lnTo>
                  <a:lnTo>
                    <a:pt x="1683" y="444"/>
                  </a:lnTo>
                  <a:lnTo>
                    <a:pt x="1680" y="446"/>
                  </a:lnTo>
                  <a:lnTo>
                    <a:pt x="1676" y="448"/>
                  </a:lnTo>
                  <a:lnTo>
                    <a:pt x="1670" y="452"/>
                  </a:lnTo>
                  <a:lnTo>
                    <a:pt x="1667" y="453"/>
                  </a:lnTo>
                  <a:lnTo>
                    <a:pt x="1661" y="455"/>
                  </a:lnTo>
                  <a:lnTo>
                    <a:pt x="1658" y="457"/>
                  </a:lnTo>
                  <a:lnTo>
                    <a:pt x="1654" y="459"/>
                  </a:lnTo>
                  <a:lnTo>
                    <a:pt x="1648" y="463"/>
                  </a:lnTo>
                  <a:lnTo>
                    <a:pt x="1645" y="464"/>
                  </a:lnTo>
                  <a:lnTo>
                    <a:pt x="1641" y="466"/>
                  </a:lnTo>
                  <a:lnTo>
                    <a:pt x="1619" y="474"/>
                  </a:lnTo>
                  <a:lnTo>
                    <a:pt x="1599" y="475"/>
                  </a:lnTo>
                  <a:lnTo>
                    <a:pt x="1571" y="470"/>
                  </a:lnTo>
                  <a:lnTo>
                    <a:pt x="1551" y="459"/>
                  </a:lnTo>
                  <a:lnTo>
                    <a:pt x="1535" y="441"/>
                  </a:lnTo>
                  <a:lnTo>
                    <a:pt x="1524" y="420"/>
                  </a:lnTo>
                  <a:lnTo>
                    <a:pt x="1518" y="398"/>
                  </a:lnTo>
                  <a:lnTo>
                    <a:pt x="1520" y="375"/>
                  </a:lnTo>
                  <a:lnTo>
                    <a:pt x="1527" y="353"/>
                  </a:lnTo>
                  <a:lnTo>
                    <a:pt x="1542" y="332"/>
                  </a:lnTo>
                  <a:lnTo>
                    <a:pt x="1564" y="318"/>
                  </a:lnTo>
                  <a:lnTo>
                    <a:pt x="1568" y="314"/>
                  </a:lnTo>
                  <a:lnTo>
                    <a:pt x="1573" y="312"/>
                  </a:lnTo>
                  <a:lnTo>
                    <a:pt x="1577" y="310"/>
                  </a:lnTo>
                  <a:lnTo>
                    <a:pt x="1582" y="309"/>
                  </a:lnTo>
                  <a:lnTo>
                    <a:pt x="1586" y="305"/>
                  </a:lnTo>
                  <a:lnTo>
                    <a:pt x="1592" y="303"/>
                  </a:lnTo>
                  <a:lnTo>
                    <a:pt x="1597" y="301"/>
                  </a:lnTo>
                  <a:lnTo>
                    <a:pt x="1601" y="298"/>
                  </a:lnTo>
                  <a:lnTo>
                    <a:pt x="1606" y="296"/>
                  </a:lnTo>
                  <a:lnTo>
                    <a:pt x="1610" y="294"/>
                  </a:lnTo>
                  <a:lnTo>
                    <a:pt x="1615" y="292"/>
                  </a:lnTo>
                  <a:lnTo>
                    <a:pt x="1619" y="288"/>
                  </a:lnTo>
                  <a:lnTo>
                    <a:pt x="1625" y="287"/>
                  </a:lnTo>
                  <a:lnTo>
                    <a:pt x="1628" y="285"/>
                  </a:lnTo>
                  <a:lnTo>
                    <a:pt x="1634" y="283"/>
                  </a:lnTo>
                  <a:lnTo>
                    <a:pt x="1639" y="281"/>
                  </a:lnTo>
                  <a:lnTo>
                    <a:pt x="1643" y="277"/>
                  </a:lnTo>
                  <a:lnTo>
                    <a:pt x="1648" y="276"/>
                  </a:lnTo>
                  <a:lnTo>
                    <a:pt x="1652" y="274"/>
                  </a:lnTo>
                  <a:lnTo>
                    <a:pt x="1658" y="272"/>
                  </a:lnTo>
                  <a:lnTo>
                    <a:pt x="1661" y="268"/>
                  </a:lnTo>
                  <a:lnTo>
                    <a:pt x="1667" y="266"/>
                  </a:lnTo>
                  <a:lnTo>
                    <a:pt x="1672" y="265"/>
                  </a:lnTo>
                  <a:lnTo>
                    <a:pt x="1676" y="263"/>
                  </a:lnTo>
                  <a:lnTo>
                    <a:pt x="1681" y="261"/>
                  </a:lnTo>
                  <a:lnTo>
                    <a:pt x="1685" y="259"/>
                  </a:lnTo>
                  <a:lnTo>
                    <a:pt x="1691" y="255"/>
                  </a:lnTo>
                  <a:lnTo>
                    <a:pt x="1696" y="254"/>
                  </a:lnTo>
                  <a:lnTo>
                    <a:pt x="1700" y="252"/>
                  </a:lnTo>
                  <a:lnTo>
                    <a:pt x="1705" y="250"/>
                  </a:lnTo>
                  <a:lnTo>
                    <a:pt x="1709" y="248"/>
                  </a:lnTo>
                  <a:lnTo>
                    <a:pt x="1714" y="246"/>
                  </a:lnTo>
                  <a:lnTo>
                    <a:pt x="1720" y="243"/>
                  </a:lnTo>
                  <a:lnTo>
                    <a:pt x="1720" y="243"/>
                  </a:lnTo>
                  <a:lnTo>
                    <a:pt x="1734" y="237"/>
                  </a:lnTo>
                  <a:lnTo>
                    <a:pt x="1751" y="235"/>
                  </a:lnTo>
                  <a:close/>
                  <a:moveTo>
                    <a:pt x="3560" y="83"/>
                  </a:moveTo>
                  <a:lnTo>
                    <a:pt x="3575" y="85"/>
                  </a:lnTo>
                  <a:lnTo>
                    <a:pt x="3584" y="87"/>
                  </a:lnTo>
                  <a:lnTo>
                    <a:pt x="3601" y="90"/>
                  </a:lnTo>
                  <a:lnTo>
                    <a:pt x="3619" y="96"/>
                  </a:lnTo>
                  <a:lnTo>
                    <a:pt x="3636" y="99"/>
                  </a:lnTo>
                  <a:lnTo>
                    <a:pt x="3652" y="105"/>
                  </a:lnTo>
                  <a:lnTo>
                    <a:pt x="3670" y="110"/>
                  </a:lnTo>
                  <a:lnTo>
                    <a:pt x="3687" y="114"/>
                  </a:lnTo>
                  <a:lnTo>
                    <a:pt x="3703" y="120"/>
                  </a:lnTo>
                  <a:lnTo>
                    <a:pt x="3722" y="125"/>
                  </a:lnTo>
                  <a:lnTo>
                    <a:pt x="3738" y="131"/>
                  </a:lnTo>
                  <a:lnTo>
                    <a:pt x="3742" y="131"/>
                  </a:lnTo>
                  <a:lnTo>
                    <a:pt x="3762" y="142"/>
                  </a:lnTo>
                  <a:lnTo>
                    <a:pt x="3780" y="156"/>
                  </a:lnTo>
                  <a:lnTo>
                    <a:pt x="3795" y="182"/>
                  </a:lnTo>
                  <a:lnTo>
                    <a:pt x="3800" y="208"/>
                  </a:lnTo>
                  <a:lnTo>
                    <a:pt x="3797" y="233"/>
                  </a:lnTo>
                  <a:lnTo>
                    <a:pt x="3786" y="257"/>
                  </a:lnTo>
                  <a:lnTo>
                    <a:pt x="3769" y="276"/>
                  </a:lnTo>
                  <a:lnTo>
                    <a:pt x="3745" y="290"/>
                  </a:lnTo>
                  <a:lnTo>
                    <a:pt x="3720" y="296"/>
                  </a:lnTo>
                  <a:lnTo>
                    <a:pt x="3691" y="290"/>
                  </a:lnTo>
                  <a:lnTo>
                    <a:pt x="3689" y="290"/>
                  </a:lnTo>
                  <a:lnTo>
                    <a:pt x="3672" y="285"/>
                  </a:lnTo>
                  <a:lnTo>
                    <a:pt x="3656" y="281"/>
                  </a:lnTo>
                  <a:lnTo>
                    <a:pt x="3641" y="276"/>
                  </a:lnTo>
                  <a:lnTo>
                    <a:pt x="3625" y="270"/>
                  </a:lnTo>
                  <a:lnTo>
                    <a:pt x="3608" y="266"/>
                  </a:lnTo>
                  <a:lnTo>
                    <a:pt x="3592" y="263"/>
                  </a:lnTo>
                  <a:lnTo>
                    <a:pt x="3575" y="257"/>
                  </a:lnTo>
                  <a:lnTo>
                    <a:pt x="3559" y="254"/>
                  </a:lnTo>
                  <a:lnTo>
                    <a:pt x="3548" y="250"/>
                  </a:lnTo>
                  <a:lnTo>
                    <a:pt x="3544" y="250"/>
                  </a:lnTo>
                  <a:lnTo>
                    <a:pt x="3535" y="248"/>
                  </a:lnTo>
                  <a:lnTo>
                    <a:pt x="3520" y="243"/>
                  </a:lnTo>
                  <a:lnTo>
                    <a:pt x="3506" y="233"/>
                  </a:lnTo>
                  <a:lnTo>
                    <a:pt x="3485" y="213"/>
                  </a:lnTo>
                  <a:lnTo>
                    <a:pt x="3474" y="189"/>
                  </a:lnTo>
                  <a:lnTo>
                    <a:pt x="3471" y="165"/>
                  </a:lnTo>
                  <a:lnTo>
                    <a:pt x="3474" y="142"/>
                  </a:lnTo>
                  <a:lnTo>
                    <a:pt x="3485" y="120"/>
                  </a:lnTo>
                  <a:lnTo>
                    <a:pt x="3502" y="101"/>
                  </a:lnTo>
                  <a:lnTo>
                    <a:pt x="3522" y="88"/>
                  </a:lnTo>
                  <a:lnTo>
                    <a:pt x="3548" y="83"/>
                  </a:lnTo>
                  <a:lnTo>
                    <a:pt x="3560" y="83"/>
                  </a:lnTo>
                  <a:close/>
                  <a:moveTo>
                    <a:pt x="2394" y="43"/>
                  </a:moveTo>
                  <a:lnTo>
                    <a:pt x="2408" y="44"/>
                  </a:lnTo>
                  <a:lnTo>
                    <a:pt x="2434" y="54"/>
                  </a:lnTo>
                  <a:lnTo>
                    <a:pt x="2452" y="66"/>
                  </a:lnTo>
                  <a:lnTo>
                    <a:pt x="2465" y="85"/>
                  </a:lnTo>
                  <a:lnTo>
                    <a:pt x="2473" y="105"/>
                  </a:lnTo>
                  <a:lnTo>
                    <a:pt x="2476" y="127"/>
                  </a:lnTo>
                  <a:lnTo>
                    <a:pt x="2473" y="149"/>
                  </a:lnTo>
                  <a:lnTo>
                    <a:pt x="2463" y="169"/>
                  </a:lnTo>
                  <a:lnTo>
                    <a:pt x="2451" y="187"/>
                  </a:lnTo>
                  <a:lnTo>
                    <a:pt x="2432" y="200"/>
                  </a:lnTo>
                  <a:lnTo>
                    <a:pt x="2407" y="208"/>
                  </a:lnTo>
                  <a:lnTo>
                    <a:pt x="2405" y="209"/>
                  </a:lnTo>
                  <a:lnTo>
                    <a:pt x="2399" y="209"/>
                  </a:lnTo>
                  <a:lnTo>
                    <a:pt x="2394" y="211"/>
                  </a:lnTo>
                  <a:lnTo>
                    <a:pt x="2388" y="211"/>
                  </a:lnTo>
                  <a:lnTo>
                    <a:pt x="2385" y="213"/>
                  </a:lnTo>
                  <a:lnTo>
                    <a:pt x="2379" y="213"/>
                  </a:lnTo>
                  <a:lnTo>
                    <a:pt x="2374" y="215"/>
                  </a:lnTo>
                  <a:lnTo>
                    <a:pt x="2370" y="215"/>
                  </a:lnTo>
                  <a:lnTo>
                    <a:pt x="2365" y="217"/>
                  </a:lnTo>
                  <a:lnTo>
                    <a:pt x="2359" y="217"/>
                  </a:lnTo>
                  <a:lnTo>
                    <a:pt x="2355" y="219"/>
                  </a:lnTo>
                  <a:lnTo>
                    <a:pt x="2350" y="219"/>
                  </a:lnTo>
                  <a:lnTo>
                    <a:pt x="2344" y="220"/>
                  </a:lnTo>
                  <a:lnTo>
                    <a:pt x="2339" y="220"/>
                  </a:lnTo>
                  <a:lnTo>
                    <a:pt x="2335" y="222"/>
                  </a:lnTo>
                  <a:lnTo>
                    <a:pt x="2330" y="222"/>
                  </a:lnTo>
                  <a:lnTo>
                    <a:pt x="2324" y="224"/>
                  </a:lnTo>
                  <a:lnTo>
                    <a:pt x="2321" y="226"/>
                  </a:lnTo>
                  <a:lnTo>
                    <a:pt x="2315" y="226"/>
                  </a:lnTo>
                  <a:lnTo>
                    <a:pt x="2310" y="228"/>
                  </a:lnTo>
                  <a:lnTo>
                    <a:pt x="2306" y="228"/>
                  </a:lnTo>
                  <a:lnTo>
                    <a:pt x="2300" y="230"/>
                  </a:lnTo>
                  <a:lnTo>
                    <a:pt x="2295" y="230"/>
                  </a:lnTo>
                  <a:lnTo>
                    <a:pt x="2291" y="231"/>
                  </a:lnTo>
                  <a:lnTo>
                    <a:pt x="2286" y="233"/>
                  </a:lnTo>
                  <a:lnTo>
                    <a:pt x="2280" y="233"/>
                  </a:lnTo>
                  <a:lnTo>
                    <a:pt x="2277" y="235"/>
                  </a:lnTo>
                  <a:lnTo>
                    <a:pt x="2271" y="235"/>
                  </a:lnTo>
                  <a:lnTo>
                    <a:pt x="2266" y="237"/>
                  </a:lnTo>
                  <a:lnTo>
                    <a:pt x="2260" y="239"/>
                  </a:lnTo>
                  <a:lnTo>
                    <a:pt x="2256" y="239"/>
                  </a:lnTo>
                  <a:lnTo>
                    <a:pt x="2251" y="241"/>
                  </a:lnTo>
                  <a:lnTo>
                    <a:pt x="2247" y="241"/>
                  </a:lnTo>
                  <a:lnTo>
                    <a:pt x="2222" y="243"/>
                  </a:lnTo>
                  <a:lnTo>
                    <a:pt x="2194" y="237"/>
                  </a:lnTo>
                  <a:lnTo>
                    <a:pt x="2174" y="224"/>
                  </a:lnTo>
                  <a:lnTo>
                    <a:pt x="2158" y="206"/>
                  </a:lnTo>
                  <a:lnTo>
                    <a:pt x="2148" y="186"/>
                  </a:lnTo>
                  <a:lnTo>
                    <a:pt x="2145" y="164"/>
                  </a:lnTo>
                  <a:lnTo>
                    <a:pt x="2147" y="142"/>
                  </a:lnTo>
                  <a:lnTo>
                    <a:pt x="2154" y="120"/>
                  </a:lnTo>
                  <a:lnTo>
                    <a:pt x="2169" y="101"/>
                  </a:lnTo>
                  <a:lnTo>
                    <a:pt x="2185" y="88"/>
                  </a:lnTo>
                  <a:lnTo>
                    <a:pt x="2209" y="79"/>
                  </a:lnTo>
                  <a:lnTo>
                    <a:pt x="2212" y="77"/>
                  </a:lnTo>
                  <a:lnTo>
                    <a:pt x="2218" y="76"/>
                  </a:lnTo>
                  <a:lnTo>
                    <a:pt x="2223" y="76"/>
                  </a:lnTo>
                  <a:lnTo>
                    <a:pt x="2229" y="74"/>
                  </a:lnTo>
                  <a:lnTo>
                    <a:pt x="2233" y="72"/>
                  </a:lnTo>
                  <a:lnTo>
                    <a:pt x="2238" y="72"/>
                  </a:lnTo>
                  <a:lnTo>
                    <a:pt x="2244" y="70"/>
                  </a:lnTo>
                  <a:lnTo>
                    <a:pt x="2249" y="68"/>
                  </a:lnTo>
                  <a:lnTo>
                    <a:pt x="2255" y="68"/>
                  </a:lnTo>
                  <a:lnTo>
                    <a:pt x="2260" y="66"/>
                  </a:lnTo>
                  <a:lnTo>
                    <a:pt x="2266" y="66"/>
                  </a:lnTo>
                  <a:lnTo>
                    <a:pt x="2269" y="65"/>
                  </a:lnTo>
                  <a:lnTo>
                    <a:pt x="2275" y="63"/>
                  </a:lnTo>
                  <a:lnTo>
                    <a:pt x="2280" y="63"/>
                  </a:lnTo>
                  <a:lnTo>
                    <a:pt x="2286" y="61"/>
                  </a:lnTo>
                  <a:lnTo>
                    <a:pt x="2291" y="61"/>
                  </a:lnTo>
                  <a:lnTo>
                    <a:pt x="2297" y="59"/>
                  </a:lnTo>
                  <a:lnTo>
                    <a:pt x="2302" y="57"/>
                  </a:lnTo>
                  <a:lnTo>
                    <a:pt x="2306" y="57"/>
                  </a:lnTo>
                  <a:lnTo>
                    <a:pt x="2311" y="55"/>
                  </a:lnTo>
                  <a:lnTo>
                    <a:pt x="2317" y="55"/>
                  </a:lnTo>
                  <a:lnTo>
                    <a:pt x="2322" y="54"/>
                  </a:lnTo>
                  <a:lnTo>
                    <a:pt x="2328" y="54"/>
                  </a:lnTo>
                  <a:lnTo>
                    <a:pt x="2333" y="52"/>
                  </a:lnTo>
                  <a:lnTo>
                    <a:pt x="2339" y="50"/>
                  </a:lnTo>
                  <a:lnTo>
                    <a:pt x="2344" y="50"/>
                  </a:lnTo>
                  <a:lnTo>
                    <a:pt x="2348" y="48"/>
                  </a:lnTo>
                  <a:lnTo>
                    <a:pt x="2354" y="48"/>
                  </a:lnTo>
                  <a:lnTo>
                    <a:pt x="2359" y="46"/>
                  </a:lnTo>
                  <a:lnTo>
                    <a:pt x="2365" y="46"/>
                  </a:lnTo>
                  <a:lnTo>
                    <a:pt x="2370" y="44"/>
                  </a:lnTo>
                  <a:lnTo>
                    <a:pt x="2375" y="44"/>
                  </a:lnTo>
                  <a:lnTo>
                    <a:pt x="2377" y="43"/>
                  </a:lnTo>
                  <a:lnTo>
                    <a:pt x="2394" y="43"/>
                  </a:lnTo>
                  <a:close/>
                  <a:moveTo>
                    <a:pt x="2892" y="0"/>
                  </a:moveTo>
                  <a:lnTo>
                    <a:pt x="2899" y="0"/>
                  </a:lnTo>
                  <a:lnTo>
                    <a:pt x="2918" y="0"/>
                  </a:lnTo>
                  <a:lnTo>
                    <a:pt x="2923" y="0"/>
                  </a:lnTo>
                  <a:lnTo>
                    <a:pt x="2936" y="0"/>
                  </a:lnTo>
                  <a:lnTo>
                    <a:pt x="2954" y="0"/>
                  </a:lnTo>
                  <a:lnTo>
                    <a:pt x="2973" y="2"/>
                  </a:lnTo>
                  <a:lnTo>
                    <a:pt x="2991" y="2"/>
                  </a:lnTo>
                  <a:lnTo>
                    <a:pt x="3009" y="2"/>
                  </a:lnTo>
                  <a:lnTo>
                    <a:pt x="3028" y="4"/>
                  </a:lnTo>
                  <a:lnTo>
                    <a:pt x="3046" y="4"/>
                  </a:lnTo>
                  <a:lnTo>
                    <a:pt x="3064" y="6"/>
                  </a:lnTo>
                  <a:lnTo>
                    <a:pt x="3092" y="11"/>
                  </a:lnTo>
                  <a:lnTo>
                    <a:pt x="3115" y="26"/>
                  </a:lnTo>
                  <a:lnTo>
                    <a:pt x="3132" y="46"/>
                  </a:lnTo>
                  <a:lnTo>
                    <a:pt x="3141" y="70"/>
                  </a:lnTo>
                  <a:lnTo>
                    <a:pt x="3143" y="96"/>
                  </a:lnTo>
                  <a:lnTo>
                    <a:pt x="3137" y="121"/>
                  </a:lnTo>
                  <a:lnTo>
                    <a:pt x="3121" y="145"/>
                  </a:lnTo>
                  <a:lnTo>
                    <a:pt x="3103" y="162"/>
                  </a:lnTo>
                  <a:lnTo>
                    <a:pt x="3079" y="171"/>
                  </a:lnTo>
                  <a:lnTo>
                    <a:pt x="3055" y="173"/>
                  </a:lnTo>
                  <a:lnTo>
                    <a:pt x="3037" y="173"/>
                  </a:lnTo>
                  <a:lnTo>
                    <a:pt x="3020" y="171"/>
                  </a:lnTo>
                  <a:lnTo>
                    <a:pt x="3002" y="171"/>
                  </a:lnTo>
                  <a:lnTo>
                    <a:pt x="2985" y="169"/>
                  </a:lnTo>
                  <a:lnTo>
                    <a:pt x="2967" y="169"/>
                  </a:lnTo>
                  <a:lnTo>
                    <a:pt x="2951" y="169"/>
                  </a:lnTo>
                  <a:lnTo>
                    <a:pt x="2932" y="167"/>
                  </a:lnTo>
                  <a:lnTo>
                    <a:pt x="2923" y="167"/>
                  </a:lnTo>
                  <a:lnTo>
                    <a:pt x="2916" y="167"/>
                  </a:lnTo>
                  <a:lnTo>
                    <a:pt x="2897" y="167"/>
                  </a:lnTo>
                  <a:lnTo>
                    <a:pt x="2892" y="167"/>
                  </a:lnTo>
                  <a:lnTo>
                    <a:pt x="2865" y="164"/>
                  </a:lnTo>
                  <a:lnTo>
                    <a:pt x="2841" y="151"/>
                  </a:lnTo>
                  <a:lnTo>
                    <a:pt x="2822" y="131"/>
                  </a:lnTo>
                  <a:lnTo>
                    <a:pt x="2811" y="109"/>
                  </a:lnTo>
                  <a:lnTo>
                    <a:pt x="2808" y="81"/>
                  </a:lnTo>
                  <a:lnTo>
                    <a:pt x="2813" y="55"/>
                  </a:lnTo>
                  <a:lnTo>
                    <a:pt x="2828" y="32"/>
                  </a:lnTo>
                  <a:lnTo>
                    <a:pt x="2846" y="13"/>
                  </a:lnTo>
                  <a:lnTo>
                    <a:pt x="2868" y="4"/>
                  </a:lnTo>
                  <a:lnTo>
                    <a:pt x="2892" y="0"/>
                  </a:lnTo>
                  <a:close/>
                </a:path>
              </a:pathLst>
            </a:custGeom>
            <a:solidFill>
              <a:sysClr val="window" lastClr="FFFFFF">
                <a:alpha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315075" y="1812925"/>
              <a:ext cx="3521075" cy="3525838"/>
            </a:xfrm>
            <a:custGeom>
              <a:avLst/>
              <a:gdLst>
                <a:gd name="T0" fmla="*/ 2381 w 4438"/>
                <a:gd name="T1" fmla="*/ 5 h 4442"/>
                <a:gd name="T2" fmla="*/ 2665 w 4438"/>
                <a:gd name="T3" fmla="*/ 44 h 4442"/>
                <a:gd name="T4" fmla="*/ 2931 w 4438"/>
                <a:gd name="T5" fmla="*/ 115 h 4442"/>
                <a:gd name="T6" fmla="*/ 3031 w 4438"/>
                <a:gd name="T7" fmla="*/ 154 h 4442"/>
                <a:gd name="T8" fmla="*/ 3185 w 4438"/>
                <a:gd name="T9" fmla="*/ 220 h 4442"/>
                <a:gd name="T10" fmla="*/ 3440 w 4438"/>
                <a:gd name="T11" fmla="*/ 365 h 4442"/>
                <a:gd name="T12" fmla="*/ 3711 w 4438"/>
                <a:gd name="T13" fmla="*/ 576 h 4442"/>
                <a:gd name="T14" fmla="*/ 3914 w 4438"/>
                <a:gd name="T15" fmla="*/ 787 h 4442"/>
                <a:gd name="T16" fmla="*/ 4088 w 4438"/>
                <a:gd name="T17" fmla="*/ 1023 h 4442"/>
                <a:gd name="T18" fmla="*/ 4218 w 4438"/>
                <a:gd name="T19" fmla="*/ 1258 h 4442"/>
                <a:gd name="T20" fmla="*/ 4302 w 4438"/>
                <a:gd name="T21" fmla="*/ 1456 h 4442"/>
                <a:gd name="T22" fmla="*/ 4392 w 4438"/>
                <a:gd name="T23" fmla="*/ 1773 h 4442"/>
                <a:gd name="T24" fmla="*/ 4434 w 4438"/>
                <a:gd name="T25" fmla="*/ 2107 h 4442"/>
                <a:gd name="T26" fmla="*/ 4425 w 4438"/>
                <a:gd name="T27" fmla="*/ 2448 h 4442"/>
                <a:gd name="T28" fmla="*/ 4367 w 4438"/>
                <a:gd name="T29" fmla="*/ 2776 h 4442"/>
                <a:gd name="T30" fmla="*/ 4262 w 4438"/>
                <a:gd name="T31" fmla="*/ 3084 h 4442"/>
                <a:gd name="T32" fmla="*/ 4143 w 4438"/>
                <a:gd name="T33" fmla="*/ 3327 h 4442"/>
                <a:gd name="T34" fmla="*/ 3964 w 4438"/>
                <a:gd name="T35" fmla="*/ 3592 h 4442"/>
                <a:gd name="T36" fmla="*/ 3788 w 4438"/>
                <a:gd name="T37" fmla="*/ 3791 h 4442"/>
                <a:gd name="T38" fmla="*/ 3524 w 4438"/>
                <a:gd name="T39" fmla="*/ 4016 h 4442"/>
                <a:gd name="T40" fmla="*/ 3229 w 4438"/>
                <a:gd name="T41" fmla="*/ 4200 h 4442"/>
                <a:gd name="T42" fmla="*/ 2931 w 4438"/>
                <a:gd name="T43" fmla="*/ 4326 h 4442"/>
                <a:gd name="T44" fmla="*/ 2592 w 4438"/>
                <a:gd name="T45" fmla="*/ 4410 h 4442"/>
                <a:gd name="T46" fmla="*/ 2218 w 4438"/>
                <a:gd name="T47" fmla="*/ 4442 h 4442"/>
                <a:gd name="T48" fmla="*/ 1782 w 4438"/>
                <a:gd name="T49" fmla="*/ 4399 h 4442"/>
                <a:gd name="T50" fmla="*/ 1405 w 4438"/>
                <a:gd name="T51" fmla="*/ 4288 h 4442"/>
                <a:gd name="T52" fmla="*/ 1114 w 4438"/>
                <a:gd name="T53" fmla="*/ 4148 h 4442"/>
                <a:gd name="T54" fmla="*/ 817 w 4438"/>
                <a:gd name="T55" fmla="*/ 3943 h 4442"/>
                <a:gd name="T56" fmla="*/ 577 w 4438"/>
                <a:gd name="T57" fmla="*/ 3714 h 4442"/>
                <a:gd name="T58" fmla="*/ 410 w 4438"/>
                <a:gd name="T59" fmla="*/ 3506 h 4442"/>
                <a:gd name="T60" fmla="*/ 244 w 4438"/>
                <a:gd name="T61" fmla="*/ 3231 h 4442"/>
                <a:gd name="T62" fmla="*/ 136 w 4438"/>
                <a:gd name="T63" fmla="*/ 2984 h 4442"/>
                <a:gd name="T64" fmla="*/ 46 w 4438"/>
                <a:gd name="T65" fmla="*/ 2668 h 4442"/>
                <a:gd name="T66" fmla="*/ 4 w 4438"/>
                <a:gd name="T67" fmla="*/ 2334 h 4442"/>
                <a:gd name="T68" fmla="*/ 11 w 4438"/>
                <a:gd name="T69" fmla="*/ 1993 h 4442"/>
                <a:gd name="T70" fmla="*/ 70 w 4438"/>
                <a:gd name="T71" fmla="*/ 1665 h 4442"/>
                <a:gd name="T72" fmla="*/ 154 w 4438"/>
                <a:gd name="T73" fmla="*/ 1406 h 4442"/>
                <a:gd name="T74" fmla="*/ 244 w 4438"/>
                <a:gd name="T75" fmla="*/ 1208 h 4442"/>
                <a:gd name="T76" fmla="*/ 410 w 4438"/>
                <a:gd name="T77" fmla="*/ 935 h 4442"/>
                <a:gd name="T78" fmla="*/ 577 w 4438"/>
                <a:gd name="T79" fmla="*/ 726 h 4442"/>
                <a:gd name="T80" fmla="*/ 766 w 4438"/>
                <a:gd name="T81" fmla="*/ 543 h 4442"/>
                <a:gd name="T82" fmla="*/ 1114 w 4438"/>
                <a:gd name="T83" fmla="*/ 293 h 4442"/>
                <a:gd name="T84" fmla="*/ 1374 w 4438"/>
                <a:gd name="T85" fmla="*/ 167 h 4442"/>
                <a:gd name="T86" fmla="*/ 1630 w 4438"/>
                <a:gd name="T87" fmla="*/ 79 h 4442"/>
                <a:gd name="T88" fmla="*/ 2017 w 4438"/>
                <a:gd name="T89" fmla="*/ 9 h 4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38" h="4442">
                  <a:moveTo>
                    <a:pt x="2218" y="0"/>
                  </a:moveTo>
                  <a:lnTo>
                    <a:pt x="2258" y="0"/>
                  </a:lnTo>
                  <a:lnTo>
                    <a:pt x="2381" y="5"/>
                  </a:lnTo>
                  <a:lnTo>
                    <a:pt x="2500" y="16"/>
                  </a:lnTo>
                  <a:lnTo>
                    <a:pt x="2617" y="35"/>
                  </a:lnTo>
                  <a:lnTo>
                    <a:pt x="2665" y="44"/>
                  </a:lnTo>
                  <a:lnTo>
                    <a:pt x="2729" y="58"/>
                  </a:lnTo>
                  <a:lnTo>
                    <a:pt x="2830" y="84"/>
                  </a:lnTo>
                  <a:lnTo>
                    <a:pt x="2931" y="115"/>
                  </a:lnTo>
                  <a:lnTo>
                    <a:pt x="2947" y="123"/>
                  </a:lnTo>
                  <a:lnTo>
                    <a:pt x="3031" y="152"/>
                  </a:lnTo>
                  <a:lnTo>
                    <a:pt x="3031" y="154"/>
                  </a:lnTo>
                  <a:lnTo>
                    <a:pt x="3110" y="185"/>
                  </a:lnTo>
                  <a:lnTo>
                    <a:pt x="3132" y="196"/>
                  </a:lnTo>
                  <a:lnTo>
                    <a:pt x="3185" y="220"/>
                  </a:lnTo>
                  <a:lnTo>
                    <a:pt x="3229" y="242"/>
                  </a:lnTo>
                  <a:lnTo>
                    <a:pt x="3323" y="293"/>
                  </a:lnTo>
                  <a:lnTo>
                    <a:pt x="3440" y="365"/>
                  </a:lnTo>
                  <a:lnTo>
                    <a:pt x="3552" y="444"/>
                  </a:lnTo>
                  <a:lnTo>
                    <a:pt x="3632" y="508"/>
                  </a:lnTo>
                  <a:lnTo>
                    <a:pt x="3711" y="576"/>
                  </a:lnTo>
                  <a:lnTo>
                    <a:pt x="3788" y="649"/>
                  </a:lnTo>
                  <a:lnTo>
                    <a:pt x="3861" y="726"/>
                  </a:lnTo>
                  <a:lnTo>
                    <a:pt x="3914" y="787"/>
                  </a:lnTo>
                  <a:lnTo>
                    <a:pt x="3964" y="849"/>
                  </a:lnTo>
                  <a:lnTo>
                    <a:pt x="4028" y="935"/>
                  </a:lnTo>
                  <a:lnTo>
                    <a:pt x="4088" y="1023"/>
                  </a:lnTo>
                  <a:lnTo>
                    <a:pt x="4143" y="1115"/>
                  </a:lnTo>
                  <a:lnTo>
                    <a:pt x="4194" y="1208"/>
                  </a:lnTo>
                  <a:lnTo>
                    <a:pt x="4218" y="1258"/>
                  </a:lnTo>
                  <a:lnTo>
                    <a:pt x="4253" y="1331"/>
                  </a:lnTo>
                  <a:lnTo>
                    <a:pt x="4284" y="1406"/>
                  </a:lnTo>
                  <a:lnTo>
                    <a:pt x="4302" y="1456"/>
                  </a:lnTo>
                  <a:lnTo>
                    <a:pt x="4337" y="1560"/>
                  </a:lnTo>
                  <a:lnTo>
                    <a:pt x="4367" y="1665"/>
                  </a:lnTo>
                  <a:lnTo>
                    <a:pt x="4392" y="1773"/>
                  </a:lnTo>
                  <a:lnTo>
                    <a:pt x="4412" y="1881"/>
                  </a:lnTo>
                  <a:lnTo>
                    <a:pt x="4425" y="1993"/>
                  </a:lnTo>
                  <a:lnTo>
                    <a:pt x="4434" y="2107"/>
                  </a:lnTo>
                  <a:lnTo>
                    <a:pt x="4438" y="2221"/>
                  </a:lnTo>
                  <a:lnTo>
                    <a:pt x="4434" y="2334"/>
                  </a:lnTo>
                  <a:lnTo>
                    <a:pt x="4425" y="2448"/>
                  </a:lnTo>
                  <a:lnTo>
                    <a:pt x="4412" y="2558"/>
                  </a:lnTo>
                  <a:lnTo>
                    <a:pt x="4392" y="2668"/>
                  </a:lnTo>
                  <a:lnTo>
                    <a:pt x="4367" y="2776"/>
                  </a:lnTo>
                  <a:lnTo>
                    <a:pt x="4337" y="2881"/>
                  </a:lnTo>
                  <a:lnTo>
                    <a:pt x="4302" y="2984"/>
                  </a:lnTo>
                  <a:lnTo>
                    <a:pt x="4262" y="3084"/>
                  </a:lnTo>
                  <a:lnTo>
                    <a:pt x="4218" y="3184"/>
                  </a:lnTo>
                  <a:lnTo>
                    <a:pt x="4194" y="3231"/>
                  </a:lnTo>
                  <a:lnTo>
                    <a:pt x="4143" y="3327"/>
                  </a:lnTo>
                  <a:lnTo>
                    <a:pt x="4108" y="3383"/>
                  </a:lnTo>
                  <a:lnTo>
                    <a:pt x="4039" y="3490"/>
                  </a:lnTo>
                  <a:lnTo>
                    <a:pt x="3964" y="3592"/>
                  </a:lnTo>
                  <a:lnTo>
                    <a:pt x="3914" y="3655"/>
                  </a:lnTo>
                  <a:lnTo>
                    <a:pt x="3861" y="3714"/>
                  </a:lnTo>
                  <a:lnTo>
                    <a:pt x="3788" y="3791"/>
                  </a:lnTo>
                  <a:lnTo>
                    <a:pt x="3711" y="3864"/>
                  </a:lnTo>
                  <a:lnTo>
                    <a:pt x="3619" y="3943"/>
                  </a:lnTo>
                  <a:lnTo>
                    <a:pt x="3524" y="4016"/>
                  </a:lnTo>
                  <a:lnTo>
                    <a:pt x="3425" y="4084"/>
                  </a:lnTo>
                  <a:lnTo>
                    <a:pt x="3323" y="4148"/>
                  </a:lnTo>
                  <a:lnTo>
                    <a:pt x="3229" y="4200"/>
                  </a:lnTo>
                  <a:lnTo>
                    <a:pt x="3132" y="4245"/>
                  </a:lnTo>
                  <a:lnTo>
                    <a:pt x="3031" y="4288"/>
                  </a:lnTo>
                  <a:lnTo>
                    <a:pt x="2931" y="4326"/>
                  </a:lnTo>
                  <a:lnTo>
                    <a:pt x="2823" y="4359"/>
                  </a:lnTo>
                  <a:lnTo>
                    <a:pt x="2713" y="4387"/>
                  </a:lnTo>
                  <a:lnTo>
                    <a:pt x="2592" y="4410"/>
                  </a:lnTo>
                  <a:lnTo>
                    <a:pt x="2469" y="4427"/>
                  </a:lnTo>
                  <a:lnTo>
                    <a:pt x="2345" y="4438"/>
                  </a:lnTo>
                  <a:lnTo>
                    <a:pt x="2218" y="4442"/>
                  </a:lnTo>
                  <a:lnTo>
                    <a:pt x="2070" y="4436"/>
                  </a:lnTo>
                  <a:lnTo>
                    <a:pt x="1925" y="4423"/>
                  </a:lnTo>
                  <a:lnTo>
                    <a:pt x="1782" y="4399"/>
                  </a:lnTo>
                  <a:lnTo>
                    <a:pt x="1643" y="4366"/>
                  </a:lnTo>
                  <a:lnTo>
                    <a:pt x="1508" y="4324"/>
                  </a:lnTo>
                  <a:lnTo>
                    <a:pt x="1405" y="4288"/>
                  </a:lnTo>
                  <a:lnTo>
                    <a:pt x="1306" y="4245"/>
                  </a:lnTo>
                  <a:lnTo>
                    <a:pt x="1209" y="4200"/>
                  </a:lnTo>
                  <a:lnTo>
                    <a:pt x="1114" y="4148"/>
                  </a:lnTo>
                  <a:lnTo>
                    <a:pt x="1011" y="4084"/>
                  </a:lnTo>
                  <a:lnTo>
                    <a:pt x="912" y="4016"/>
                  </a:lnTo>
                  <a:lnTo>
                    <a:pt x="817" y="3943"/>
                  </a:lnTo>
                  <a:lnTo>
                    <a:pt x="727" y="3864"/>
                  </a:lnTo>
                  <a:lnTo>
                    <a:pt x="650" y="3791"/>
                  </a:lnTo>
                  <a:lnTo>
                    <a:pt x="577" y="3714"/>
                  </a:lnTo>
                  <a:lnTo>
                    <a:pt x="524" y="3653"/>
                  </a:lnTo>
                  <a:lnTo>
                    <a:pt x="473" y="3592"/>
                  </a:lnTo>
                  <a:lnTo>
                    <a:pt x="410" y="3506"/>
                  </a:lnTo>
                  <a:lnTo>
                    <a:pt x="350" y="3418"/>
                  </a:lnTo>
                  <a:lnTo>
                    <a:pt x="295" y="3327"/>
                  </a:lnTo>
                  <a:lnTo>
                    <a:pt x="244" y="3231"/>
                  </a:lnTo>
                  <a:lnTo>
                    <a:pt x="220" y="3184"/>
                  </a:lnTo>
                  <a:lnTo>
                    <a:pt x="174" y="3084"/>
                  </a:lnTo>
                  <a:lnTo>
                    <a:pt x="136" y="2984"/>
                  </a:lnTo>
                  <a:lnTo>
                    <a:pt x="101" y="2881"/>
                  </a:lnTo>
                  <a:lnTo>
                    <a:pt x="70" y="2776"/>
                  </a:lnTo>
                  <a:lnTo>
                    <a:pt x="46" y="2668"/>
                  </a:lnTo>
                  <a:lnTo>
                    <a:pt x="26" y="2558"/>
                  </a:lnTo>
                  <a:lnTo>
                    <a:pt x="11" y="2448"/>
                  </a:lnTo>
                  <a:lnTo>
                    <a:pt x="4" y="2334"/>
                  </a:lnTo>
                  <a:lnTo>
                    <a:pt x="0" y="2221"/>
                  </a:lnTo>
                  <a:lnTo>
                    <a:pt x="4" y="2105"/>
                  </a:lnTo>
                  <a:lnTo>
                    <a:pt x="11" y="1993"/>
                  </a:lnTo>
                  <a:lnTo>
                    <a:pt x="26" y="1881"/>
                  </a:lnTo>
                  <a:lnTo>
                    <a:pt x="46" y="1773"/>
                  </a:lnTo>
                  <a:lnTo>
                    <a:pt x="70" y="1665"/>
                  </a:lnTo>
                  <a:lnTo>
                    <a:pt x="99" y="1560"/>
                  </a:lnTo>
                  <a:lnTo>
                    <a:pt x="136" y="1456"/>
                  </a:lnTo>
                  <a:lnTo>
                    <a:pt x="154" y="1406"/>
                  </a:lnTo>
                  <a:lnTo>
                    <a:pt x="185" y="1331"/>
                  </a:lnTo>
                  <a:lnTo>
                    <a:pt x="218" y="1258"/>
                  </a:lnTo>
                  <a:lnTo>
                    <a:pt x="244" y="1208"/>
                  </a:lnTo>
                  <a:lnTo>
                    <a:pt x="293" y="1115"/>
                  </a:lnTo>
                  <a:lnTo>
                    <a:pt x="350" y="1023"/>
                  </a:lnTo>
                  <a:lnTo>
                    <a:pt x="410" y="935"/>
                  </a:lnTo>
                  <a:lnTo>
                    <a:pt x="473" y="849"/>
                  </a:lnTo>
                  <a:lnTo>
                    <a:pt x="524" y="787"/>
                  </a:lnTo>
                  <a:lnTo>
                    <a:pt x="577" y="726"/>
                  </a:lnTo>
                  <a:lnTo>
                    <a:pt x="650" y="649"/>
                  </a:lnTo>
                  <a:lnTo>
                    <a:pt x="727" y="576"/>
                  </a:lnTo>
                  <a:lnTo>
                    <a:pt x="766" y="543"/>
                  </a:lnTo>
                  <a:lnTo>
                    <a:pt x="876" y="453"/>
                  </a:lnTo>
                  <a:lnTo>
                    <a:pt x="993" y="368"/>
                  </a:lnTo>
                  <a:lnTo>
                    <a:pt x="1114" y="293"/>
                  </a:lnTo>
                  <a:lnTo>
                    <a:pt x="1209" y="242"/>
                  </a:lnTo>
                  <a:lnTo>
                    <a:pt x="1306" y="196"/>
                  </a:lnTo>
                  <a:lnTo>
                    <a:pt x="1374" y="167"/>
                  </a:lnTo>
                  <a:lnTo>
                    <a:pt x="1405" y="154"/>
                  </a:lnTo>
                  <a:lnTo>
                    <a:pt x="1508" y="115"/>
                  </a:lnTo>
                  <a:lnTo>
                    <a:pt x="1630" y="79"/>
                  </a:lnTo>
                  <a:lnTo>
                    <a:pt x="1757" y="47"/>
                  </a:lnTo>
                  <a:lnTo>
                    <a:pt x="1885" y="24"/>
                  </a:lnTo>
                  <a:lnTo>
                    <a:pt x="2017" y="9"/>
                  </a:lnTo>
                  <a:lnTo>
                    <a:pt x="2150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rgbClr val="70B7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6315075" y="1812925"/>
              <a:ext cx="3521075" cy="3378200"/>
            </a:xfrm>
            <a:custGeom>
              <a:avLst/>
              <a:gdLst>
                <a:gd name="T0" fmla="*/ 727 w 4438"/>
                <a:gd name="T1" fmla="*/ 2560 h 4255"/>
                <a:gd name="T2" fmla="*/ 519 w 4438"/>
                <a:gd name="T3" fmla="*/ 2503 h 4255"/>
                <a:gd name="T4" fmla="*/ 246 w 4438"/>
                <a:gd name="T5" fmla="*/ 2661 h 4255"/>
                <a:gd name="T6" fmla="*/ 645 w 4438"/>
                <a:gd name="T7" fmla="*/ 2782 h 4255"/>
                <a:gd name="T8" fmla="*/ 1321 w 4438"/>
                <a:gd name="T9" fmla="*/ 3015 h 4255"/>
                <a:gd name="T10" fmla="*/ 1857 w 4438"/>
                <a:gd name="T11" fmla="*/ 3416 h 4255"/>
                <a:gd name="T12" fmla="*/ 1388 w 4438"/>
                <a:gd name="T13" fmla="*/ 4124 h 4255"/>
                <a:gd name="T14" fmla="*/ 475 w 4438"/>
                <a:gd name="T15" fmla="*/ 3556 h 4255"/>
                <a:gd name="T16" fmla="*/ 484 w 4438"/>
                <a:gd name="T17" fmla="*/ 3051 h 4255"/>
                <a:gd name="T18" fmla="*/ 150 w 4438"/>
                <a:gd name="T19" fmla="*/ 2740 h 4255"/>
                <a:gd name="T20" fmla="*/ 396 w 4438"/>
                <a:gd name="T21" fmla="*/ 2450 h 4255"/>
                <a:gd name="T22" fmla="*/ 478 w 4438"/>
                <a:gd name="T23" fmla="*/ 2375 h 4255"/>
                <a:gd name="T24" fmla="*/ 2390 w 4438"/>
                <a:gd name="T25" fmla="*/ 2166 h 4255"/>
                <a:gd name="T26" fmla="*/ 2469 w 4438"/>
                <a:gd name="T27" fmla="*/ 2030 h 4255"/>
                <a:gd name="T28" fmla="*/ 856 w 4438"/>
                <a:gd name="T29" fmla="*/ 1641 h 4255"/>
                <a:gd name="T30" fmla="*/ 1110 w 4438"/>
                <a:gd name="T31" fmla="*/ 1329 h 4255"/>
                <a:gd name="T32" fmla="*/ 1079 w 4438"/>
                <a:gd name="T33" fmla="*/ 1423 h 4255"/>
                <a:gd name="T34" fmla="*/ 3002 w 4438"/>
                <a:gd name="T35" fmla="*/ 1240 h 4255"/>
                <a:gd name="T36" fmla="*/ 2652 w 4438"/>
                <a:gd name="T37" fmla="*/ 1183 h 4255"/>
                <a:gd name="T38" fmla="*/ 2984 w 4438"/>
                <a:gd name="T39" fmla="*/ 1041 h 4255"/>
                <a:gd name="T40" fmla="*/ 2834 w 4438"/>
                <a:gd name="T41" fmla="*/ 1346 h 4255"/>
                <a:gd name="T42" fmla="*/ 2834 w 4438"/>
                <a:gd name="T43" fmla="*/ 990 h 4255"/>
                <a:gd name="T44" fmla="*/ 879 w 4438"/>
                <a:gd name="T45" fmla="*/ 902 h 4255"/>
                <a:gd name="T46" fmla="*/ 1163 w 4438"/>
                <a:gd name="T47" fmla="*/ 1289 h 4255"/>
                <a:gd name="T48" fmla="*/ 766 w 4438"/>
                <a:gd name="T49" fmla="*/ 1386 h 4255"/>
                <a:gd name="T50" fmla="*/ 594 w 4438"/>
                <a:gd name="T51" fmla="*/ 1768 h 4255"/>
                <a:gd name="T52" fmla="*/ 348 w 4438"/>
                <a:gd name="T53" fmla="*/ 2268 h 4255"/>
                <a:gd name="T54" fmla="*/ 280 w 4438"/>
                <a:gd name="T55" fmla="*/ 1139 h 4255"/>
                <a:gd name="T56" fmla="*/ 456 w 4438"/>
                <a:gd name="T57" fmla="*/ 1041 h 4255"/>
                <a:gd name="T58" fmla="*/ 4434 w 4438"/>
                <a:gd name="T59" fmla="*/ 2107 h 4255"/>
                <a:gd name="T60" fmla="*/ 4074 w 4438"/>
                <a:gd name="T61" fmla="*/ 2298 h 4255"/>
                <a:gd name="T62" fmla="*/ 3788 w 4438"/>
                <a:gd name="T63" fmla="*/ 3791 h 4255"/>
                <a:gd name="T64" fmla="*/ 3385 w 4438"/>
                <a:gd name="T65" fmla="*/ 3495 h 4255"/>
                <a:gd name="T66" fmla="*/ 3185 w 4438"/>
                <a:gd name="T67" fmla="*/ 3022 h 4255"/>
                <a:gd name="T68" fmla="*/ 2394 w 4438"/>
                <a:gd name="T69" fmla="*/ 2687 h 4255"/>
                <a:gd name="T70" fmla="*/ 2524 w 4438"/>
                <a:gd name="T71" fmla="*/ 2217 h 4255"/>
                <a:gd name="T72" fmla="*/ 3105 w 4438"/>
                <a:gd name="T73" fmla="*/ 1883 h 4255"/>
                <a:gd name="T74" fmla="*/ 3583 w 4438"/>
                <a:gd name="T75" fmla="*/ 2114 h 4255"/>
                <a:gd name="T76" fmla="*/ 4059 w 4438"/>
                <a:gd name="T77" fmla="*/ 1933 h 4255"/>
                <a:gd name="T78" fmla="*/ 4304 w 4438"/>
                <a:gd name="T79" fmla="*/ 1700 h 4255"/>
                <a:gd name="T80" fmla="*/ 4026 w 4438"/>
                <a:gd name="T81" fmla="*/ 1553 h 4255"/>
                <a:gd name="T82" fmla="*/ 3733 w 4438"/>
                <a:gd name="T83" fmla="*/ 1850 h 4255"/>
                <a:gd name="T84" fmla="*/ 3405 w 4438"/>
                <a:gd name="T85" fmla="*/ 1616 h 4255"/>
                <a:gd name="T86" fmla="*/ 3454 w 4438"/>
                <a:gd name="T87" fmla="*/ 1881 h 4255"/>
                <a:gd name="T88" fmla="*/ 3041 w 4438"/>
                <a:gd name="T89" fmla="*/ 1661 h 4255"/>
                <a:gd name="T90" fmla="*/ 2786 w 4438"/>
                <a:gd name="T91" fmla="*/ 1905 h 4255"/>
                <a:gd name="T92" fmla="*/ 2727 w 4438"/>
                <a:gd name="T93" fmla="*/ 1634 h 4255"/>
                <a:gd name="T94" fmla="*/ 3020 w 4438"/>
                <a:gd name="T95" fmla="*/ 1324 h 4255"/>
                <a:gd name="T96" fmla="*/ 3464 w 4438"/>
                <a:gd name="T97" fmla="*/ 1124 h 4255"/>
                <a:gd name="T98" fmla="*/ 3760 w 4438"/>
                <a:gd name="T99" fmla="*/ 996 h 4255"/>
                <a:gd name="T100" fmla="*/ 3650 w 4438"/>
                <a:gd name="T101" fmla="*/ 851 h 4255"/>
                <a:gd name="T102" fmla="*/ 2506 w 4438"/>
                <a:gd name="T103" fmla="*/ 623 h 4255"/>
                <a:gd name="T104" fmla="*/ 899 w 4438"/>
                <a:gd name="T105" fmla="*/ 508 h 4255"/>
                <a:gd name="T106" fmla="*/ 868 w 4438"/>
                <a:gd name="T107" fmla="*/ 799 h 4255"/>
                <a:gd name="T108" fmla="*/ 3661 w 4438"/>
                <a:gd name="T109" fmla="*/ 642 h 4255"/>
                <a:gd name="T110" fmla="*/ 3410 w 4438"/>
                <a:gd name="T111" fmla="*/ 1097 h 4255"/>
                <a:gd name="T112" fmla="*/ 3139 w 4438"/>
                <a:gd name="T113" fmla="*/ 871 h 4255"/>
                <a:gd name="T114" fmla="*/ 2716 w 4438"/>
                <a:gd name="T115" fmla="*/ 345 h 4255"/>
                <a:gd name="T116" fmla="*/ 2154 w 4438"/>
                <a:gd name="T117" fmla="*/ 143 h 4255"/>
                <a:gd name="T118" fmla="*/ 2207 w 4438"/>
                <a:gd name="T119" fmla="*/ 370 h 4255"/>
                <a:gd name="T120" fmla="*/ 1647 w 4438"/>
                <a:gd name="T121" fmla="*/ 733 h 4255"/>
                <a:gd name="T122" fmla="*/ 1299 w 4438"/>
                <a:gd name="T123" fmla="*/ 526 h 4255"/>
                <a:gd name="T124" fmla="*/ 1293 w 4438"/>
                <a:gd name="T125" fmla="*/ 348 h 4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8" h="4255">
                  <a:moveTo>
                    <a:pt x="793" y="2569"/>
                  </a:moveTo>
                  <a:lnTo>
                    <a:pt x="815" y="2569"/>
                  </a:lnTo>
                  <a:lnTo>
                    <a:pt x="837" y="2573"/>
                  </a:lnTo>
                  <a:lnTo>
                    <a:pt x="856" y="2580"/>
                  </a:lnTo>
                  <a:lnTo>
                    <a:pt x="868" y="2589"/>
                  </a:lnTo>
                  <a:lnTo>
                    <a:pt x="870" y="2593"/>
                  </a:lnTo>
                  <a:lnTo>
                    <a:pt x="872" y="2597"/>
                  </a:lnTo>
                  <a:lnTo>
                    <a:pt x="872" y="2600"/>
                  </a:lnTo>
                  <a:lnTo>
                    <a:pt x="868" y="2602"/>
                  </a:lnTo>
                  <a:lnTo>
                    <a:pt x="863" y="2604"/>
                  </a:lnTo>
                  <a:lnTo>
                    <a:pt x="857" y="2606"/>
                  </a:lnTo>
                  <a:lnTo>
                    <a:pt x="850" y="2606"/>
                  </a:lnTo>
                  <a:lnTo>
                    <a:pt x="841" y="2606"/>
                  </a:lnTo>
                  <a:lnTo>
                    <a:pt x="821" y="2604"/>
                  </a:lnTo>
                  <a:lnTo>
                    <a:pt x="802" y="2600"/>
                  </a:lnTo>
                  <a:lnTo>
                    <a:pt x="788" y="2595"/>
                  </a:lnTo>
                  <a:lnTo>
                    <a:pt x="777" y="2587"/>
                  </a:lnTo>
                  <a:lnTo>
                    <a:pt x="771" y="2582"/>
                  </a:lnTo>
                  <a:lnTo>
                    <a:pt x="771" y="2576"/>
                  </a:lnTo>
                  <a:lnTo>
                    <a:pt x="779" y="2573"/>
                  </a:lnTo>
                  <a:lnTo>
                    <a:pt x="793" y="2569"/>
                  </a:lnTo>
                  <a:close/>
                  <a:moveTo>
                    <a:pt x="696" y="2523"/>
                  </a:moveTo>
                  <a:lnTo>
                    <a:pt x="711" y="2525"/>
                  </a:lnTo>
                  <a:lnTo>
                    <a:pt x="722" y="2532"/>
                  </a:lnTo>
                  <a:lnTo>
                    <a:pt x="727" y="2545"/>
                  </a:lnTo>
                  <a:lnTo>
                    <a:pt x="727" y="2560"/>
                  </a:lnTo>
                  <a:lnTo>
                    <a:pt x="725" y="2573"/>
                  </a:lnTo>
                  <a:lnTo>
                    <a:pt x="716" y="2586"/>
                  </a:lnTo>
                  <a:lnTo>
                    <a:pt x="703" y="2595"/>
                  </a:lnTo>
                  <a:lnTo>
                    <a:pt x="687" y="2599"/>
                  </a:lnTo>
                  <a:lnTo>
                    <a:pt x="678" y="2597"/>
                  </a:lnTo>
                  <a:lnTo>
                    <a:pt x="665" y="2593"/>
                  </a:lnTo>
                  <a:lnTo>
                    <a:pt x="650" y="2586"/>
                  </a:lnTo>
                  <a:lnTo>
                    <a:pt x="639" y="2576"/>
                  </a:lnTo>
                  <a:lnTo>
                    <a:pt x="632" y="2565"/>
                  </a:lnTo>
                  <a:lnTo>
                    <a:pt x="628" y="2554"/>
                  </a:lnTo>
                  <a:lnTo>
                    <a:pt x="630" y="2543"/>
                  </a:lnTo>
                  <a:lnTo>
                    <a:pt x="639" y="2534"/>
                  </a:lnTo>
                  <a:lnTo>
                    <a:pt x="654" y="2527"/>
                  </a:lnTo>
                  <a:lnTo>
                    <a:pt x="678" y="2523"/>
                  </a:lnTo>
                  <a:lnTo>
                    <a:pt x="687" y="2523"/>
                  </a:lnTo>
                  <a:lnTo>
                    <a:pt x="696" y="2523"/>
                  </a:lnTo>
                  <a:close/>
                  <a:moveTo>
                    <a:pt x="475" y="2455"/>
                  </a:moveTo>
                  <a:lnTo>
                    <a:pt x="486" y="2455"/>
                  </a:lnTo>
                  <a:lnTo>
                    <a:pt x="497" y="2457"/>
                  </a:lnTo>
                  <a:lnTo>
                    <a:pt x="513" y="2463"/>
                  </a:lnTo>
                  <a:lnTo>
                    <a:pt x="528" y="2470"/>
                  </a:lnTo>
                  <a:lnTo>
                    <a:pt x="539" y="2479"/>
                  </a:lnTo>
                  <a:lnTo>
                    <a:pt x="544" y="2488"/>
                  </a:lnTo>
                  <a:lnTo>
                    <a:pt x="542" y="2496"/>
                  </a:lnTo>
                  <a:lnTo>
                    <a:pt x="535" y="2501"/>
                  </a:lnTo>
                  <a:lnTo>
                    <a:pt x="519" y="2503"/>
                  </a:lnTo>
                  <a:lnTo>
                    <a:pt x="508" y="2503"/>
                  </a:lnTo>
                  <a:lnTo>
                    <a:pt x="497" y="2501"/>
                  </a:lnTo>
                  <a:lnTo>
                    <a:pt x="478" y="2496"/>
                  </a:lnTo>
                  <a:lnTo>
                    <a:pt x="464" y="2488"/>
                  </a:lnTo>
                  <a:lnTo>
                    <a:pt x="454" y="2479"/>
                  </a:lnTo>
                  <a:lnTo>
                    <a:pt x="449" y="2470"/>
                  </a:lnTo>
                  <a:lnTo>
                    <a:pt x="449" y="2463"/>
                  </a:lnTo>
                  <a:lnTo>
                    <a:pt x="458" y="2457"/>
                  </a:lnTo>
                  <a:lnTo>
                    <a:pt x="475" y="2455"/>
                  </a:lnTo>
                  <a:close/>
                  <a:moveTo>
                    <a:pt x="176" y="2406"/>
                  </a:moveTo>
                  <a:lnTo>
                    <a:pt x="183" y="2410"/>
                  </a:lnTo>
                  <a:lnTo>
                    <a:pt x="185" y="2421"/>
                  </a:lnTo>
                  <a:lnTo>
                    <a:pt x="185" y="2435"/>
                  </a:lnTo>
                  <a:lnTo>
                    <a:pt x="182" y="2455"/>
                  </a:lnTo>
                  <a:lnTo>
                    <a:pt x="178" y="2479"/>
                  </a:lnTo>
                  <a:lnTo>
                    <a:pt x="174" y="2505"/>
                  </a:lnTo>
                  <a:lnTo>
                    <a:pt x="171" y="2531"/>
                  </a:lnTo>
                  <a:lnTo>
                    <a:pt x="167" y="2556"/>
                  </a:lnTo>
                  <a:lnTo>
                    <a:pt x="167" y="2582"/>
                  </a:lnTo>
                  <a:lnTo>
                    <a:pt x="167" y="2604"/>
                  </a:lnTo>
                  <a:lnTo>
                    <a:pt x="172" y="2624"/>
                  </a:lnTo>
                  <a:lnTo>
                    <a:pt x="180" y="2641"/>
                  </a:lnTo>
                  <a:lnTo>
                    <a:pt x="192" y="2650"/>
                  </a:lnTo>
                  <a:lnTo>
                    <a:pt x="209" y="2654"/>
                  </a:lnTo>
                  <a:lnTo>
                    <a:pt x="231" y="2655"/>
                  </a:lnTo>
                  <a:lnTo>
                    <a:pt x="246" y="2661"/>
                  </a:lnTo>
                  <a:lnTo>
                    <a:pt x="253" y="2670"/>
                  </a:lnTo>
                  <a:lnTo>
                    <a:pt x="257" y="2683"/>
                  </a:lnTo>
                  <a:lnTo>
                    <a:pt x="257" y="2698"/>
                  </a:lnTo>
                  <a:lnTo>
                    <a:pt x="257" y="2714"/>
                  </a:lnTo>
                  <a:lnTo>
                    <a:pt x="257" y="2731"/>
                  </a:lnTo>
                  <a:lnTo>
                    <a:pt x="260" y="2749"/>
                  </a:lnTo>
                  <a:lnTo>
                    <a:pt x="268" y="2765"/>
                  </a:lnTo>
                  <a:lnTo>
                    <a:pt x="288" y="2793"/>
                  </a:lnTo>
                  <a:lnTo>
                    <a:pt x="310" y="2817"/>
                  </a:lnTo>
                  <a:lnTo>
                    <a:pt x="335" y="2833"/>
                  </a:lnTo>
                  <a:lnTo>
                    <a:pt x="359" y="2842"/>
                  </a:lnTo>
                  <a:lnTo>
                    <a:pt x="379" y="2844"/>
                  </a:lnTo>
                  <a:lnTo>
                    <a:pt x="398" y="2841"/>
                  </a:lnTo>
                  <a:lnTo>
                    <a:pt x="418" y="2837"/>
                  </a:lnTo>
                  <a:lnTo>
                    <a:pt x="443" y="2837"/>
                  </a:lnTo>
                  <a:lnTo>
                    <a:pt x="469" y="2839"/>
                  </a:lnTo>
                  <a:lnTo>
                    <a:pt x="497" y="2841"/>
                  </a:lnTo>
                  <a:lnTo>
                    <a:pt x="519" y="2842"/>
                  </a:lnTo>
                  <a:lnTo>
                    <a:pt x="539" y="2839"/>
                  </a:lnTo>
                  <a:lnTo>
                    <a:pt x="559" y="2831"/>
                  </a:lnTo>
                  <a:lnTo>
                    <a:pt x="573" y="2820"/>
                  </a:lnTo>
                  <a:lnTo>
                    <a:pt x="590" y="2808"/>
                  </a:lnTo>
                  <a:lnTo>
                    <a:pt x="605" y="2797"/>
                  </a:lnTo>
                  <a:lnTo>
                    <a:pt x="619" y="2787"/>
                  </a:lnTo>
                  <a:lnTo>
                    <a:pt x="634" y="2782"/>
                  </a:lnTo>
                  <a:lnTo>
                    <a:pt x="645" y="2782"/>
                  </a:lnTo>
                  <a:lnTo>
                    <a:pt x="656" y="2789"/>
                  </a:lnTo>
                  <a:lnTo>
                    <a:pt x="665" y="2804"/>
                  </a:lnTo>
                  <a:lnTo>
                    <a:pt x="669" y="2811"/>
                  </a:lnTo>
                  <a:lnTo>
                    <a:pt x="674" y="2817"/>
                  </a:lnTo>
                  <a:lnTo>
                    <a:pt x="678" y="2822"/>
                  </a:lnTo>
                  <a:lnTo>
                    <a:pt x="696" y="2833"/>
                  </a:lnTo>
                  <a:lnTo>
                    <a:pt x="716" y="2839"/>
                  </a:lnTo>
                  <a:lnTo>
                    <a:pt x="740" y="2841"/>
                  </a:lnTo>
                  <a:lnTo>
                    <a:pt x="766" y="2841"/>
                  </a:lnTo>
                  <a:lnTo>
                    <a:pt x="797" y="2837"/>
                  </a:lnTo>
                  <a:lnTo>
                    <a:pt x="826" y="2837"/>
                  </a:lnTo>
                  <a:lnTo>
                    <a:pt x="868" y="2835"/>
                  </a:lnTo>
                  <a:lnTo>
                    <a:pt x="901" y="2833"/>
                  </a:lnTo>
                  <a:lnTo>
                    <a:pt x="938" y="2837"/>
                  </a:lnTo>
                  <a:lnTo>
                    <a:pt x="971" y="2842"/>
                  </a:lnTo>
                  <a:lnTo>
                    <a:pt x="1008" y="2855"/>
                  </a:lnTo>
                  <a:lnTo>
                    <a:pt x="1046" y="2874"/>
                  </a:lnTo>
                  <a:lnTo>
                    <a:pt x="1084" y="2897"/>
                  </a:lnTo>
                  <a:lnTo>
                    <a:pt x="1121" y="2923"/>
                  </a:lnTo>
                  <a:lnTo>
                    <a:pt x="1156" y="2947"/>
                  </a:lnTo>
                  <a:lnTo>
                    <a:pt x="1189" y="2969"/>
                  </a:lnTo>
                  <a:lnTo>
                    <a:pt x="1220" y="2987"/>
                  </a:lnTo>
                  <a:lnTo>
                    <a:pt x="1251" y="2998"/>
                  </a:lnTo>
                  <a:lnTo>
                    <a:pt x="1282" y="3002"/>
                  </a:lnTo>
                  <a:lnTo>
                    <a:pt x="1304" y="3006"/>
                  </a:lnTo>
                  <a:lnTo>
                    <a:pt x="1321" y="3015"/>
                  </a:lnTo>
                  <a:lnTo>
                    <a:pt x="1332" y="3028"/>
                  </a:lnTo>
                  <a:lnTo>
                    <a:pt x="1337" y="3046"/>
                  </a:lnTo>
                  <a:lnTo>
                    <a:pt x="1341" y="3068"/>
                  </a:lnTo>
                  <a:lnTo>
                    <a:pt x="1341" y="3090"/>
                  </a:lnTo>
                  <a:lnTo>
                    <a:pt x="1341" y="3116"/>
                  </a:lnTo>
                  <a:lnTo>
                    <a:pt x="1341" y="3141"/>
                  </a:lnTo>
                  <a:lnTo>
                    <a:pt x="1345" y="3163"/>
                  </a:lnTo>
                  <a:lnTo>
                    <a:pt x="1354" y="3180"/>
                  </a:lnTo>
                  <a:lnTo>
                    <a:pt x="1368" y="3193"/>
                  </a:lnTo>
                  <a:lnTo>
                    <a:pt x="1387" y="3204"/>
                  </a:lnTo>
                  <a:lnTo>
                    <a:pt x="1410" y="3211"/>
                  </a:lnTo>
                  <a:lnTo>
                    <a:pt x="1438" y="3218"/>
                  </a:lnTo>
                  <a:lnTo>
                    <a:pt x="1465" y="3226"/>
                  </a:lnTo>
                  <a:lnTo>
                    <a:pt x="1497" y="3235"/>
                  </a:lnTo>
                  <a:lnTo>
                    <a:pt x="1530" y="3244"/>
                  </a:lnTo>
                  <a:lnTo>
                    <a:pt x="1566" y="3257"/>
                  </a:lnTo>
                  <a:lnTo>
                    <a:pt x="1601" y="3264"/>
                  </a:lnTo>
                  <a:lnTo>
                    <a:pt x="1632" y="3273"/>
                  </a:lnTo>
                  <a:lnTo>
                    <a:pt x="1661" y="3281"/>
                  </a:lnTo>
                  <a:lnTo>
                    <a:pt x="1693" y="3294"/>
                  </a:lnTo>
                  <a:lnTo>
                    <a:pt x="1725" y="3308"/>
                  </a:lnTo>
                  <a:lnTo>
                    <a:pt x="1764" y="3330"/>
                  </a:lnTo>
                  <a:lnTo>
                    <a:pt x="1801" y="3354"/>
                  </a:lnTo>
                  <a:lnTo>
                    <a:pt x="1830" y="3376"/>
                  </a:lnTo>
                  <a:lnTo>
                    <a:pt x="1848" y="3396"/>
                  </a:lnTo>
                  <a:lnTo>
                    <a:pt x="1857" y="3416"/>
                  </a:lnTo>
                  <a:lnTo>
                    <a:pt x="1859" y="3438"/>
                  </a:lnTo>
                  <a:lnTo>
                    <a:pt x="1850" y="3464"/>
                  </a:lnTo>
                  <a:lnTo>
                    <a:pt x="1834" y="3492"/>
                  </a:lnTo>
                  <a:lnTo>
                    <a:pt x="1812" y="3523"/>
                  </a:lnTo>
                  <a:lnTo>
                    <a:pt x="1784" y="3559"/>
                  </a:lnTo>
                  <a:lnTo>
                    <a:pt x="1755" y="3598"/>
                  </a:lnTo>
                  <a:lnTo>
                    <a:pt x="1727" y="3640"/>
                  </a:lnTo>
                  <a:lnTo>
                    <a:pt x="1704" y="3682"/>
                  </a:lnTo>
                  <a:lnTo>
                    <a:pt x="1687" y="3726"/>
                  </a:lnTo>
                  <a:lnTo>
                    <a:pt x="1678" y="3770"/>
                  </a:lnTo>
                  <a:lnTo>
                    <a:pt x="1672" y="3814"/>
                  </a:lnTo>
                  <a:lnTo>
                    <a:pt x="1661" y="3855"/>
                  </a:lnTo>
                  <a:lnTo>
                    <a:pt x="1643" y="3891"/>
                  </a:lnTo>
                  <a:lnTo>
                    <a:pt x="1621" y="3924"/>
                  </a:lnTo>
                  <a:lnTo>
                    <a:pt x="1597" y="3952"/>
                  </a:lnTo>
                  <a:lnTo>
                    <a:pt x="1568" y="3970"/>
                  </a:lnTo>
                  <a:lnTo>
                    <a:pt x="1539" y="3979"/>
                  </a:lnTo>
                  <a:lnTo>
                    <a:pt x="1506" y="3989"/>
                  </a:lnTo>
                  <a:lnTo>
                    <a:pt x="1473" y="4003"/>
                  </a:lnTo>
                  <a:lnTo>
                    <a:pt x="1447" y="4022"/>
                  </a:lnTo>
                  <a:lnTo>
                    <a:pt x="1425" y="4044"/>
                  </a:lnTo>
                  <a:lnTo>
                    <a:pt x="1410" y="4067"/>
                  </a:lnTo>
                  <a:lnTo>
                    <a:pt x="1405" y="4093"/>
                  </a:lnTo>
                  <a:lnTo>
                    <a:pt x="1403" y="4106"/>
                  </a:lnTo>
                  <a:lnTo>
                    <a:pt x="1398" y="4117"/>
                  </a:lnTo>
                  <a:lnTo>
                    <a:pt x="1388" y="4124"/>
                  </a:lnTo>
                  <a:lnTo>
                    <a:pt x="1377" y="4132"/>
                  </a:lnTo>
                  <a:lnTo>
                    <a:pt x="1367" y="4139"/>
                  </a:lnTo>
                  <a:lnTo>
                    <a:pt x="1356" y="4150"/>
                  </a:lnTo>
                  <a:lnTo>
                    <a:pt x="1346" y="4165"/>
                  </a:lnTo>
                  <a:lnTo>
                    <a:pt x="1339" y="4185"/>
                  </a:lnTo>
                  <a:lnTo>
                    <a:pt x="1335" y="4211"/>
                  </a:lnTo>
                  <a:lnTo>
                    <a:pt x="1328" y="4255"/>
                  </a:lnTo>
                  <a:lnTo>
                    <a:pt x="1209" y="4200"/>
                  </a:lnTo>
                  <a:lnTo>
                    <a:pt x="1121" y="4152"/>
                  </a:lnTo>
                  <a:lnTo>
                    <a:pt x="1114" y="4148"/>
                  </a:lnTo>
                  <a:lnTo>
                    <a:pt x="1024" y="4093"/>
                  </a:lnTo>
                  <a:lnTo>
                    <a:pt x="938" y="4034"/>
                  </a:lnTo>
                  <a:lnTo>
                    <a:pt x="868" y="3983"/>
                  </a:lnTo>
                  <a:lnTo>
                    <a:pt x="766" y="3899"/>
                  </a:lnTo>
                  <a:lnTo>
                    <a:pt x="727" y="3864"/>
                  </a:lnTo>
                  <a:lnTo>
                    <a:pt x="678" y="3820"/>
                  </a:lnTo>
                  <a:lnTo>
                    <a:pt x="661" y="3803"/>
                  </a:lnTo>
                  <a:lnTo>
                    <a:pt x="638" y="3772"/>
                  </a:lnTo>
                  <a:lnTo>
                    <a:pt x="610" y="3743"/>
                  </a:lnTo>
                  <a:lnTo>
                    <a:pt x="581" y="3719"/>
                  </a:lnTo>
                  <a:lnTo>
                    <a:pt x="577" y="3714"/>
                  </a:lnTo>
                  <a:lnTo>
                    <a:pt x="497" y="3620"/>
                  </a:lnTo>
                  <a:lnTo>
                    <a:pt x="493" y="3616"/>
                  </a:lnTo>
                  <a:lnTo>
                    <a:pt x="493" y="3598"/>
                  </a:lnTo>
                  <a:lnTo>
                    <a:pt x="489" y="3580"/>
                  </a:lnTo>
                  <a:lnTo>
                    <a:pt x="475" y="3556"/>
                  </a:lnTo>
                  <a:lnTo>
                    <a:pt x="454" y="3532"/>
                  </a:lnTo>
                  <a:lnTo>
                    <a:pt x="431" y="3506"/>
                  </a:lnTo>
                  <a:lnTo>
                    <a:pt x="405" y="3479"/>
                  </a:lnTo>
                  <a:lnTo>
                    <a:pt x="381" y="3451"/>
                  </a:lnTo>
                  <a:lnTo>
                    <a:pt x="359" y="3426"/>
                  </a:lnTo>
                  <a:lnTo>
                    <a:pt x="350" y="3413"/>
                  </a:lnTo>
                  <a:lnTo>
                    <a:pt x="343" y="3400"/>
                  </a:lnTo>
                  <a:lnTo>
                    <a:pt x="334" y="3374"/>
                  </a:lnTo>
                  <a:lnTo>
                    <a:pt x="326" y="3347"/>
                  </a:lnTo>
                  <a:lnTo>
                    <a:pt x="321" y="3317"/>
                  </a:lnTo>
                  <a:lnTo>
                    <a:pt x="321" y="3288"/>
                  </a:lnTo>
                  <a:lnTo>
                    <a:pt x="323" y="3259"/>
                  </a:lnTo>
                  <a:lnTo>
                    <a:pt x="330" y="3235"/>
                  </a:lnTo>
                  <a:lnTo>
                    <a:pt x="343" y="3213"/>
                  </a:lnTo>
                  <a:lnTo>
                    <a:pt x="359" y="3198"/>
                  </a:lnTo>
                  <a:lnTo>
                    <a:pt x="365" y="3196"/>
                  </a:lnTo>
                  <a:lnTo>
                    <a:pt x="383" y="3184"/>
                  </a:lnTo>
                  <a:lnTo>
                    <a:pt x="396" y="3167"/>
                  </a:lnTo>
                  <a:lnTo>
                    <a:pt x="405" y="3149"/>
                  </a:lnTo>
                  <a:lnTo>
                    <a:pt x="410" y="3130"/>
                  </a:lnTo>
                  <a:lnTo>
                    <a:pt x="418" y="3112"/>
                  </a:lnTo>
                  <a:lnTo>
                    <a:pt x="425" y="3096"/>
                  </a:lnTo>
                  <a:lnTo>
                    <a:pt x="438" y="3081"/>
                  </a:lnTo>
                  <a:lnTo>
                    <a:pt x="456" y="3072"/>
                  </a:lnTo>
                  <a:lnTo>
                    <a:pt x="475" y="3064"/>
                  </a:lnTo>
                  <a:lnTo>
                    <a:pt x="484" y="3051"/>
                  </a:lnTo>
                  <a:lnTo>
                    <a:pt x="487" y="3037"/>
                  </a:lnTo>
                  <a:lnTo>
                    <a:pt x="486" y="3020"/>
                  </a:lnTo>
                  <a:lnTo>
                    <a:pt x="482" y="3002"/>
                  </a:lnTo>
                  <a:lnTo>
                    <a:pt x="473" y="2984"/>
                  </a:lnTo>
                  <a:lnTo>
                    <a:pt x="465" y="2965"/>
                  </a:lnTo>
                  <a:lnTo>
                    <a:pt x="456" y="2949"/>
                  </a:lnTo>
                  <a:lnTo>
                    <a:pt x="445" y="2938"/>
                  </a:lnTo>
                  <a:lnTo>
                    <a:pt x="429" y="2932"/>
                  </a:lnTo>
                  <a:lnTo>
                    <a:pt x="409" y="2929"/>
                  </a:lnTo>
                  <a:lnTo>
                    <a:pt x="385" y="2927"/>
                  </a:lnTo>
                  <a:lnTo>
                    <a:pt x="359" y="2927"/>
                  </a:lnTo>
                  <a:lnTo>
                    <a:pt x="337" y="2927"/>
                  </a:lnTo>
                  <a:lnTo>
                    <a:pt x="317" y="2925"/>
                  </a:lnTo>
                  <a:lnTo>
                    <a:pt x="299" y="2921"/>
                  </a:lnTo>
                  <a:lnTo>
                    <a:pt x="284" y="2916"/>
                  </a:lnTo>
                  <a:lnTo>
                    <a:pt x="273" y="2907"/>
                  </a:lnTo>
                  <a:lnTo>
                    <a:pt x="266" y="2890"/>
                  </a:lnTo>
                  <a:lnTo>
                    <a:pt x="260" y="2872"/>
                  </a:lnTo>
                  <a:lnTo>
                    <a:pt x="253" y="2852"/>
                  </a:lnTo>
                  <a:lnTo>
                    <a:pt x="246" y="2830"/>
                  </a:lnTo>
                  <a:lnTo>
                    <a:pt x="236" y="2806"/>
                  </a:lnTo>
                  <a:lnTo>
                    <a:pt x="225" y="2786"/>
                  </a:lnTo>
                  <a:lnTo>
                    <a:pt x="213" y="2767"/>
                  </a:lnTo>
                  <a:lnTo>
                    <a:pt x="196" y="2753"/>
                  </a:lnTo>
                  <a:lnTo>
                    <a:pt x="176" y="2743"/>
                  </a:lnTo>
                  <a:lnTo>
                    <a:pt x="150" y="2740"/>
                  </a:lnTo>
                  <a:lnTo>
                    <a:pt x="116" y="2734"/>
                  </a:lnTo>
                  <a:lnTo>
                    <a:pt x="84" y="2723"/>
                  </a:lnTo>
                  <a:lnTo>
                    <a:pt x="53" y="2709"/>
                  </a:lnTo>
                  <a:lnTo>
                    <a:pt x="46" y="2668"/>
                  </a:lnTo>
                  <a:lnTo>
                    <a:pt x="26" y="2558"/>
                  </a:lnTo>
                  <a:lnTo>
                    <a:pt x="20" y="2516"/>
                  </a:lnTo>
                  <a:lnTo>
                    <a:pt x="37" y="2499"/>
                  </a:lnTo>
                  <a:lnTo>
                    <a:pt x="55" y="2483"/>
                  </a:lnTo>
                  <a:lnTo>
                    <a:pt x="75" y="2466"/>
                  </a:lnTo>
                  <a:lnTo>
                    <a:pt x="95" y="2450"/>
                  </a:lnTo>
                  <a:lnTo>
                    <a:pt x="114" y="2435"/>
                  </a:lnTo>
                  <a:lnTo>
                    <a:pt x="134" y="2422"/>
                  </a:lnTo>
                  <a:lnTo>
                    <a:pt x="150" y="2411"/>
                  </a:lnTo>
                  <a:lnTo>
                    <a:pt x="165" y="2406"/>
                  </a:lnTo>
                  <a:lnTo>
                    <a:pt x="176" y="2406"/>
                  </a:lnTo>
                  <a:close/>
                  <a:moveTo>
                    <a:pt x="324" y="2389"/>
                  </a:moveTo>
                  <a:lnTo>
                    <a:pt x="343" y="2389"/>
                  </a:lnTo>
                  <a:lnTo>
                    <a:pt x="352" y="2389"/>
                  </a:lnTo>
                  <a:lnTo>
                    <a:pt x="359" y="2391"/>
                  </a:lnTo>
                  <a:lnTo>
                    <a:pt x="377" y="2397"/>
                  </a:lnTo>
                  <a:lnTo>
                    <a:pt x="390" y="2406"/>
                  </a:lnTo>
                  <a:lnTo>
                    <a:pt x="401" y="2415"/>
                  </a:lnTo>
                  <a:lnTo>
                    <a:pt x="409" y="2426"/>
                  </a:lnTo>
                  <a:lnTo>
                    <a:pt x="410" y="2437"/>
                  </a:lnTo>
                  <a:lnTo>
                    <a:pt x="407" y="2444"/>
                  </a:lnTo>
                  <a:lnTo>
                    <a:pt x="396" y="2450"/>
                  </a:lnTo>
                  <a:lnTo>
                    <a:pt x="379" y="2450"/>
                  </a:lnTo>
                  <a:lnTo>
                    <a:pt x="370" y="2450"/>
                  </a:lnTo>
                  <a:lnTo>
                    <a:pt x="359" y="2446"/>
                  </a:lnTo>
                  <a:lnTo>
                    <a:pt x="343" y="2439"/>
                  </a:lnTo>
                  <a:lnTo>
                    <a:pt x="328" y="2430"/>
                  </a:lnTo>
                  <a:lnTo>
                    <a:pt x="317" y="2421"/>
                  </a:lnTo>
                  <a:lnTo>
                    <a:pt x="312" y="2410"/>
                  </a:lnTo>
                  <a:lnTo>
                    <a:pt x="310" y="2400"/>
                  </a:lnTo>
                  <a:lnTo>
                    <a:pt x="313" y="2393"/>
                  </a:lnTo>
                  <a:lnTo>
                    <a:pt x="324" y="2389"/>
                  </a:lnTo>
                  <a:close/>
                  <a:moveTo>
                    <a:pt x="460" y="2300"/>
                  </a:moveTo>
                  <a:lnTo>
                    <a:pt x="478" y="2303"/>
                  </a:lnTo>
                  <a:lnTo>
                    <a:pt x="497" y="2311"/>
                  </a:lnTo>
                  <a:lnTo>
                    <a:pt x="511" y="2320"/>
                  </a:lnTo>
                  <a:lnTo>
                    <a:pt x="526" y="2331"/>
                  </a:lnTo>
                  <a:lnTo>
                    <a:pt x="537" y="2344"/>
                  </a:lnTo>
                  <a:lnTo>
                    <a:pt x="546" y="2356"/>
                  </a:lnTo>
                  <a:lnTo>
                    <a:pt x="551" y="2367"/>
                  </a:lnTo>
                  <a:lnTo>
                    <a:pt x="555" y="2377"/>
                  </a:lnTo>
                  <a:lnTo>
                    <a:pt x="553" y="2382"/>
                  </a:lnTo>
                  <a:lnTo>
                    <a:pt x="548" y="2382"/>
                  </a:lnTo>
                  <a:lnTo>
                    <a:pt x="537" y="2378"/>
                  </a:lnTo>
                  <a:lnTo>
                    <a:pt x="522" y="2371"/>
                  </a:lnTo>
                  <a:lnTo>
                    <a:pt x="509" y="2369"/>
                  </a:lnTo>
                  <a:lnTo>
                    <a:pt x="497" y="2369"/>
                  </a:lnTo>
                  <a:lnTo>
                    <a:pt x="478" y="2375"/>
                  </a:lnTo>
                  <a:lnTo>
                    <a:pt x="462" y="2380"/>
                  </a:lnTo>
                  <a:lnTo>
                    <a:pt x="447" y="2382"/>
                  </a:lnTo>
                  <a:lnTo>
                    <a:pt x="432" y="2378"/>
                  </a:lnTo>
                  <a:lnTo>
                    <a:pt x="420" y="2367"/>
                  </a:lnTo>
                  <a:lnTo>
                    <a:pt x="414" y="2353"/>
                  </a:lnTo>
                  <a:lnTo>
                    <a:pt x="416" y="2336"/>
                  </a:lnTo>
                  <a:lnTo>
                    <a:pt x="423" y="2320"/>
                  </a:lnTo>
                  <a:lnTo>
                    <a:pt x="438" y="2309"/>
                  </a:lnTo>
                  <a:lnTo>
                    <a:pt x="460" y="2300"/>
                  </a:lnTo>
                  <a:close/>
                  <a:moveTo>
                    <a:pt x="2418" y="2155"/>
                  </a:moveTo>
                  <a:lnTo>
                    <a:pt x="2423" y="2157"/>
                  </a:lnTo>
                  <a:lnTo>
                    <a:pt x="2427" y="2160"/>
                  </a:lnTo>
                  <a:lnTo>
                    <a:pt x="2431" y="2164"/>
                  </a:lnTo>
                  <a:lnTo>
                    <a:pt x="2431" y="2169"/>
                  </a:lnTo>
                  <a:lnTo>
                    <a:pt x="2431" y="2177"/>
                  </a:lnTo>
                  <a:lnTo>
                    <a:pt x="2429" y="2184"/>
                  </a:lnTo>
                  <a:lnTo>
                    <a:pt x="2425" y="2191"/>
                  </a:lnTo>
                  <a:lnTo>
                    <a:pt x="2421" y="2197"/>
                  </a:lnTo>
                  <a:lnTo>
                    <a:pt x="2416" y="2201"/>
                  </a:lnTo>
                  <a:lnTo>
                    <a:pt x="2410" y="2204"/>
                  </a:lnTo>
                  <a:lnTo>
                    <a:pt x="2407" y="2204"/>
                  </a:lnTo>
                  <a:lnTo>
                    <a:pt x="2401" y="2202"/>
                  </a:lnTo>
                  <a:lnTo>
                    <a:pt x="2396" y="2197"/>
                  </a:lnTo>
                  <a:lnTo>
                    <a:pt x="2387" y="2184"/>
                  </a:lnTo>
                  <a:lnTo>
                    <a:pt x="2385" y="2173"/>
                  </a:lnTo>
                  <a:lnTo>
                    <a:pt x="2390" y="2166"/>
                  </a:lnTo>
                  <a:lnTo>
                    <a:pt x="2401" y="2160"/>
                  </a:lnTo>
                  <a:lnTo>
                    <a:pt x="2407" y="2157"/>
                  </a:lnTo>
                  <a:lnTo>
                    <a:pt x="2410" y="2157"/>
                  </a:lnTo>
                  <a:lnTo>
                    <a:pt x="2418" y="2155"/>
                  </a:lnTo>
                  <a:close/>
                  <a:moveTo>
                    <a:pt x="2354" y="2041"/>
                  </a:moveTo>
                  <a:lnTo>
                    <a:pt x="2359" y="2043"/>
                  </a:lnTo>
                  <a:lnTo>
                    <a:pt x="2363" y="2045"/>
                  </a:lnTo>
                  <a:lnTo>
                    <a:pt x="2367" y="2050"/>
                  </a:lnTo>
                  <a:lnTo>
                    <a:pt x="2368" y="2056"/>
                  </a:lnTo>
                  <a:lnTo>
                    <a:pt x="2368" y="2063"/>
                  </a:lnTo>
                  <a:lnTo>
                    <a:pt x="2365" y="2074"/>
                  </a:lnTo>
                  <a:lnTo>
                    <a:pt x="2357" y="2083"/>
                  </a:lnTo>
                  <a:lnTo>
                    <a:pt x="2350" y="2089"/>
                  </a:lnTo>
                  <a:lnTo>
                    <a:pt x="2343" y="2091"/>
                  </a:lnTo>
                  <a:lnTo>
                    <a:pt x="2334" y="2083"/>
                  </a:lnTo>
                  <a:lnTo>
                    <a:pt x="2324" y="2070"/>
                  </a:lnTo>
                  <a:lnTo>
                    <a:pt x="2323" y="2059"/>
                  </a:lnTo>
                  <a:lnTo>
                    <a:pt x="2326" y="2052"/>
                  </a:lnTo>
                  <a:lnTo>
                    <a:pt x="2339" y="2046"/>
                  </a:lnTo>
                  <a:lnTo>
                    <a:pt x="2346" y="2043"/>
                  </a:lnTo>
                  <a:lnTo>
                    <a:pt x="2354" y="2041"/>
                  </a:lnTo>
                  <a:close/>
                  <a:moveTo>
                    <a:pt x="2453" y="2017"/>
                  </a:moveTo>
                  <a:lnTo>
                    <a:pt x="2460" y="2017"/>
                  </a:lnTo>
                  <a:lnTo>
                    <a:pt x="2464" y="2019"/>
                  </a:lnTo>
                  <a:lnTo>
                    <a:pt x="2467" y="2024"/>
                  </a:lnTo>
                  <a:lnTo>
                    <a:pt x="2469" y="2030"/>
                  </a:lnTo>
                  <a:lnTo>
                    <a:pt x="2469" y="2037"/>
                  </a:lnTo>
                  <a:lnTo>
                    <a:pt x="2467" y="2045"/>
                  </a:lnTo>
                  <a:lnTo>
                    <a:pt x="2464" y="2050"/>
                  </a:lnTo>
                  <a:lnTo>
                    <a:pt x="2460" y="2056"/>
                  </a:lnTo>
                  <a:lnTo>
                    <a:pt x="2456" y="2061"/>
                  </a:lnTo>
                  <a:lnTo>
                    <a:pt x="2451" y="2065"/>
                  </a:lnTo>
                  <a:lnTo>
                    <a:pt x="2445" y="2065"/>
                  </a:lnTo>
                  <a:lnTo>
                    <a:pt x="2442" y="2065"/>
                  </a:lnTo>
                  <a:lnTo>
                    <a:pt x="2438" y="2061"/>
                  </a:lnTo>
                  <a:lnTo>
                    <a:pt x="2434" y="2057"/>
                  </a:lnTo>
                  <a:lnTo>
                    <a:pt x="2425" y="2045"/>
                  </a:lnTo>
                  <a:lnTo>
                    <a:pt x="2423" y="2034"/>
                  </a:lnTo>
                  <a:lnTo>
                    <a:pt x="2429" y="2026"/>
                  </a:lnTo>
                  <a:lnTo>
                    <a:pt x="2440" y="2021"/>
                  </a:lnTo>
                  <a:lnTo>
                    <a:pt x="2445" y="2017"/>
                  </a:lnTo>
                  <a:lnTo>
                    <a:pt x="2453" y="2017"/>
                  </a:lnTo>
                  <a:close/>
                  <a:moveTo>
                    <a:pt x="868" y="1595"/>
                  </a:moveTo>
                  <a:lnTo>
                    <a:pt x="879" y="1597"/>
                  </a:lnTo>
                  <a:lnTo>
                    <a:pt x="888" y="1605"/>
                  </a:lnTo>
                  <a:lnTo>
                    <a:pt x="894" y="1614"/>
                  </a:lnTo>
                  <a:lnTo>
                    <a:pt x="896" y="1627"/>
                  </a:lnTo>
                  <a:lnTo>
                    <a:pt x="892" y="1636"/>
                  </a:lnTo>
                  <a:lnTo>
                    <a:pt x="887" y="1643"/>
                  </a:lnTo>
                  <a:lnTo>
                    <a:pt x="876" y="1647"/>
                  </a:lnTo>
                  <a:lnTo>
                    <a:pt x="868" y="1647"/>
                  </a:lnTo>
                  <a:lnTo>
                    <a:pt x="856" y="1641"/>
                  </a:lnTo>
                  <a:lnTo>
                    <a:pt x="846" y="1632"/>
                  </a:lnTo>
                  <a:lnTo>
                    <a:pt x="841" y="1621"/>
                  </a:lnTo>
                  <a:lnTo>
                    <a:pt x="841" y="1610"/>
                  </a:lnTo>
                  <a:lnTo>
                    <a:pt x="848" y="1601"/>
                  </a:lnTo>
                  <a:lnTo>
                    <a:pt x="861" y="1595"/>
                  </a:lnTo>
                  <a:lnTo>
                    <a:pt x="868" y="1595"/>
                  </a:lnTo>
                  <a:close/>
                  <a:moveTo>
                    <a:pt x="938" y="1551"/>
                  </a:moveTo>
                  <a:lnTo>
                    <a:pt x="953" y="1553"/>
                  </a:lnTo>
                  <a:lnTo>
                    <a:pt x="964" y="1560"/>
                  </a:lnTo>
                  <a:lnTo>
                    <a:pt x="971" y="1571"/>
                  </a:lnTo>
                  <a:lnTo>
                    <a:pt x="975" y="1584"/>
                  </a:lnTo>
                  <a:lnTo>
                    <a:pt x="975" y="1597"/>
                  </a:lnTo>
                  <a:lnTo>
                    <a:pt x="969" y="1610"/>
                  </a:lnTo>
                  <a:lnTo>
                    <a:pt x="960" y="1617"/>
                  </a:lnTo>
                  <a:lnTo>
                    <a:pt x="947" y="1621"/>
                  </a:lnTo>
                  <a:lnTo>
                    <a:pt x="938" y="1619"/>
                  </a:lnTo>
                  <a:lnTo>
                    <a:pt x="923" y="1614"/>
                  </a:lnTo>
                  <a:lnTo>
                    <a:pt x="910" y="1605"/>
                  </a:lnTo>
                  <a:lnTo>
                    <a:pt x="903" y="1592"/>
                  </a:lnTo>
                  <a:lnTo>
                    <a:pt x="901" y="1579"/>
                  </a:lnTo>
                  <a:lnTo>
                    <a:pt x="903" y="1568"/>
                  </a:lnTo>
                  <a:lnTo>
                    <a:pt x="912" y="1559"/>
                  </a:lnTo>
                  <a:lnTo>
                    <a:pt x="927" y="1553"/>
                  </a:lnTo>
                  <a:lnTo>
                    <a:pt x="932" y="1551"/>
                  </a:lnTo>
                  <a:lnTo>
                    <a:pt x="938" y="1551"/>
                  </a:lnTo>
                  <a:close/>
                  <a:moveTo>
                    <a:pt x="1110" y="1329"/>
                  </a:moveTo>
                  <a:lnTo>
                    <a:pt x="1121" y="1329"/>
                  </a:lnTo>
                  <a:lnTo>
                    <a:pt x="1127" y="1331"/>
                  </a:lnTo>
                  <a:lnTo>
                    <a:pt x="1132" y="1331"/>
                  </a:lnTo>
                  <a:lnTo>
                    <a:pt x="1161" y="1333"/>
                  </a:lnTo>
                  <a:lnTo>
                    <a:pt x="1183" y="1340"/>
                  </a:lnTo>
                  <a:lnTo>
                    <a:pt x="1202" y="1351"/>
                  </a:lnTo>
                  <a:lnTo>
                    <a:pt x="1214" y="1366"/>
                  </a:lnTo>
                  <a:lnTo>
                    <a:pt x="1225" y="1384"/>
                  </a:lnTo>
                  <a:lnTo>
                    <a:pt x="1235" y="1403"/>
                  </a:lnTo>
                  <a:lnTo>
                    <a:pt x="1244" y="1423"/>
                  </a:lnTo>
                  <a:lnTo>
                    <a:pt x="1253" y="1443"/>
                  </a:lnTo>
                  <a:lnTo>
                    <a:pt x="1260" y="1463"/>
                  </a:lnTo>
                  <a:lnTo>
                    <a:pt x="1262" y="1482"/>
                  </a:lnTo>
                  <a:lnTo>
                    <a:pt x="1262" y="1498"/>
                  </a:lnTo>
                  <a:lnTo>
                    <a:pt x="1255" y="1511"/>
                  </a:lnTo>
                  <a:lnTo>
                    <a:pt x="1246" y="1520"/>
                  </a:lnTo>
                  <a:lnTo>
                    <a:pt x="1229" y="1524"/>
                  </a:lnTo>
                  <a:lnTo>
                    <a:pt x="1207" y="1522"/>
                  </a:lnTo>
                  <a:lnTo>
                    <a:pt x="1180" y="1513"/>
                  </a:lnTo>
                  <a:lnTo>
                    <a:pt x="1149" y="1498"/>
                  </a:lnTo>
                  <a:lnTo>
                    <a:pt x="1121" y="1487"/>
                  </a:lnTo>
                  <a:lnTo>
                    <a:pt x="1103" y="1478"/>
                  </a:lnTo>
                  <a:lnTo>
                    <a:pt x="1090" y="1469"/>
                  </a:lnTo>
                  <a:lnTo>
                    <a:pt x="1081" y="1458"/>
                  </a:lnTo>
                  <a:lnTo>
                    <a:pt x="1077" y="1443"/>
                  </a:lnTo>
                  <a:lnTo>
                    <a:pt x="1079" y="1423"/>
                  </a:lnTo>
                  <a:lnTo>
                    <a:pt x="1088" y="1399"/>
                  </a:lnTo>
                  <a:lnTo>
                    <a:pt x="1097" y="1377"/>
                  </a:lnTo>
                  <a:lnTo>
                    <a:pt x="1101" y="1359"/>
                  </a:lnTo>
                  <a:lnTo>
                    <a:pt x="1103" y="1346"/>
                  </a:lnTo>
                  <a:lnTo>
                    <a:pt x="1103" y="1337"/>
                  </a:lnTo>
                  <a:lnTo>
                    <a:pt x="1103" y="1333"/>
                  </a:lnTo>
                  <a:lnTo>
                    <a:pt x="1105" y="1329"/>
                  </a:lnTo>
                  <a:lnTo>
                    <a:pt x="1110" y="1329"/>
                  </a:lnTo>
                  <a:close/>
                  <a:moveTo>
                    <a:pt x="3028" y="1230"/>
                  </a:moveTo>
                  <a:lnTo>
                    <a:pt x="3033" y="1230"/>
                  </a:lnTo>
                  <a:lnTo>
                    <a:pt x="3039" y="1234"/>
                  </a:lnTo>
                  <a:lnTo>
                    <a:pt x="3042" y="1238"/>
                  </a:lnTo>
                  <a:lnTo>
                    <a:pt x="3044" y="1243"/>
                  </a:lnTo>
                  <a:lnTo>
                    <a:pt x="3042" y="1251"/>
                  </a:lnTo>
                  <a:lnTo>
                    <a:pt x="3041" y="1258"/>
                  </a:lnTo>
                  <a:lnTo>
                    <a:pt x="3039" y="1263"/>
                  </a:lnTo>
                  <a:lnTo>
                    <a:pt x="3035" y="1271"/>
                  </a:lnTo>
                  <a:lnTo>
                    <a:pt x="3031" y="1274"/>
                  </a:lnTo>
                  <a:lnTo>
                    <a:pt x="3026" y="1278"/>
                  </a:lnTo>
                  <a:lnTo>
                    <a:pt x="3020" y="1278"/>
                  </a:lnTo>
                  <a:lnTo>
                    <a:pt x="3017" y="1278"/>
                  </a:lnTo>
                  <a:lnTo>
                    <a:pt x="3013" y="1276"/>
                  </a:lnTo>
                  <a:lnTo>
                    <a:pt x="3008" y="1271"/>
                  </a:lnTo>
                  <a:lnTo>
                    <a:pt x="3000" y="1258"/>
                  </a:lnTo>
                  <a:lnTo>
                    <a:pt x="2998" y="1247"/>
                  </a:lnTo>
                  <a:lnTo>
                    <a:pt x="3002" y="1240"/>
                  </a:lnTo>
                  <a:lnTo>
                    <a:pt x="3015" y="1234"/>
                  </a:lnTo>
                  <a:lnTo>
                    <a:pt x="3020" y="1232"/>
                  </a:lnTo>
                  <a:lnTo>
                    <a:pt x="3028" y="1230"/>
                  </a:lnTo>
                  <a:close/>
                  <a:moveTo>
                    <a:pt x="2702" y="1120"/>
                  </a:moveTo>
                  <a:lnTo>
                    <a:pt x="2709" y="1122"/>
                  </a:lnTo>
                  <a:lnTo>
                    <a:pt x="2726" y="1124"/>
                  </a:lnTo>
                  <a:lnTo>
                    <a:pt x="2736" y="1133"/>
                  </a:lnTo>
                  <a:lnTo>
                    <a:pt x="2744" y="1146"/>
                  </a:lnTo>
                  <a:lnTo>
                    <a:pt x="2749" y="1164"/>
                  </a:lnTo>
                  <a:lnTo>
                    <a:pt x="2751" y="1186"/>
                  </a:lnTo>
                  <a:lnTo>
                    <a:pt x="2751" y="1208"/>
                  </a:lnTo>
                  <a:lnTo>
                    <a:pt x="2747" y="1232"/>
                  </a:lnTo>
                  <a:lnTo>
                    <a:pt x="2742" y="1254"/>
                  </a:lnTo>
                  <a:lnTo>
                    <a:pt x="2735" y="1276"/>
                  </a:lnTo>
                  <a:lnTo>
                    <a:pt x="2726" y="1291"/>
                  </a:lnTo>
                  <a:lnTo>
                    <a:pt x="2715" y="1302"/>
                  </a:lnTo>
                  <a:lnTo>
                    <a:pt x="2702" y="1309"/>
                  </a:lnTo>
                  <a:lnTo>
                    <a:pt x="2685" y="1311"/>
                  </a:lnTo>
                  <a:lnTo>
                    <a:pt x="2669" y="1306"/>
                  </a:lnTo>
                  <a:lnTo>
                    <a:pt x="2658" y="1295"/>
                  </a:lnTo>
                  <a:lnTo>
                    <a:pt x="2650" y="1278"/>
                  </a:lnTo>
                  <a:lnTo>
                    <a:pt x="2652" y="1256"/>
                  </a:lnTo>
                  <a:lnTo>
                    <a:pt x="2654" y="1240"/>
                  </a:lnTo>
                  <a:lnTo>
                    <a:pt x="2654" y="1221"/>
                  </a:lnTo>
                  <a:lnTo>
                    <a:pt x="2654" y="1201"/>
                  </a:lnTo>
                  <a:lnTo>
                    <a:pt x="2652" y="1183"/>
                  </a:lnTo>
                  <a:lnTo>
                    <a:pt x="2652" y="1166"/>
                  </a:lnTo>
                  <a:lnTo>
                    <a:pt x="2654" y="1150"/>
                  </a:lnTo>
                  <a:lnTo>
                    <a:pt x="2658" y="1137"/>
                  </a:lnTo>
                  <a:lnTo>
                    <a:pt x="2667" y="1128"/>
                  </a:lnTo>
                  <a:lnTo>
                    <a:pt x="2682" y="1122"/>
                  </a:lnTo>
                  <a:lnTo>
                    <a:pt x="2702" y="1120"/>
                  </a:lnTo>
                  <a:close/>
                  <a:moveTo>
                    <a:pt x="2991" y="1040"/>
                  </a:moveTo>
                  <a:lnTo>
                    <a:pt x="2997" y="1041"/>
                  </a:lnTo>
                  <a:lnTo>
                    <a:pt x="3002" y="1043"/>
                  </a:lnTo>
                  <a:lnTo>
                    <a:pt x="3006" y="1049"/>
                  </a:lnTo>
                  <a:lnTo>
                    <a:pt x="3006" y="1054"/>
                  </a:lnTo>
                  <a:lnTo>
                    <a:pt x="3006" y="1062"/>
                  </a:lnTo>
                  <a:lnTo>
                    <a:pt x="3004" y="1067"/>
                  </a:lnTo>
                  <a:lnTo>
                    <a:pt x="3002" y="1074"/>
                  </a:lnTo>
                  <a:lnTo>
                    <a:pt x="2998" y="1080"/>
                  </a:lnTo>
                  <a:lnTo>
                    <a:pt x="2993" y="1086"/>
                  </a:lnTo>
                  <a:lnTo>
                    <a:pt x="2989" y="1087"/>
                  </a:lnTo>
                  <a:lnTo>
                    <a:pt x="2984" y="1089"/>
                  </a:lnTo>
                  <a:lnTo>
                    <a:pt x="2980" y="1089"/>
                  </a:lnTo>
                  <a:lnTo>
                    <a:pt x="2975" y="1086"/>
                  </a:lnTo>
                  <a:lnTo>
                    <a:pt x="2971" y="1082"/>
                  </a:lnTo>
                  <a:lnTo>
                    <a:pt x="2964" y="1069"/>
                  </a:lnTo>
                  <a:lnTo>
                    <a:pt x="2960" y="1058"/>
                  </a:lnTo>
                  <a:lnTo>
                    <a:pt x="2965" y="1051"/>
                  </a:lnTo>
                  <a:lnTo>
                    <a:pt x="2976" y="1045"/>
                  </a:lnTo>
                  <a:lnTo>
                    <a:pt x="2984" y="1041"/>
                  </a:lnTo>
                  <a:lnTo>
                    <a:pt x="2991" y="1040"/>
                  </a:lnTo>
                  <a:close/>
                  <a:moveTo>
                    <a:pt x="2854" y="986"/>
                  </a:moveTo>
                  <a:lnTo>
                    <a:pt x="2878" y="990"/>
                  </a:lnTo>
                  <a:lnTo>
                    <a:pt x="2898" y="999"/>
                  </a:lnTo>
                  <a:lnTo>
                    <a:pt x="2910" y="1014"/>
                  </a:lnTo>
                  <a:lnTo>
                    <a:pt x="2921" y="1034"/>
                  </a:lnTo>
                  <a:lnTo>
                    <a:pt x="2927" y="1054"/>
                  </a:lnTo>
                  <a:lnTo>
                    <a:pt x="2931" y="1076"/>
                  </a:lnTo>
                  <a:lnTo>
                    <a:pt x="2932" y="1098"/>
                  </a:lnTo>
                  <a:lnTo>
                    <a:pt x="2931" y="1119"/>
                  </a:lnTo>
                  <a:lnTo>
                    <a:pt x="2927" y="1135"/>
                  </a:lnTo>
                  <a:lnTo>
                    <a:pt x="2925" y="1148"/>
                  </a:lnTo>
                  <a:lnTo>
                    <a:pt x="2927" y="1164"/>
                  </a:lnTo>
                  <a:lnTo>
                    <a:pt x="2932" y="1183"/>
                  </a:lnTo>
                  <a:lnTo>
                    <a:pt x="2938" y="1203"/>
                  </a:lnTo>
                  <a:lnTo>
                    <a:pt x="2943" y="1223"/>
                  </a:lnTo>
                  <a:lnTo>
                    <a:pt x="2949" y="1245"/>
                  </a:lnTo>
                  <a:lnTo>
                    <a:pt x="2954" y="1263"/>
                  </a:lnTo>
                  <a:lnTo>
                    <a:pt x="2956" y="1282"/>
                  </a:lnTo>
                  <a:lnTo>
                    <a:pt x="2954" y="1298"/>
                  </a:lnTo>
                  <a:lnTo>
                    <a:pt x="2949" y="1309"/>
                  </a:lnTo>
                  <a:lnTo>
                    <a:pt x="2938" y="1318"/>
                  </a:lnTo>
                  <a:lnTo>
                    <a:pt x="2920" y="1320"/>
                  </a:lnTo>
                  <a:lnTo>
                    <a:pt x="2887" y="1326"/>
                  </a:lnTo>
                  <a:lnTo>
                    <a:pt x="2854" y="1337"/>
                  </a:lnTo>
                  <a:lnTo>
                    <a:pt x="2834" y="1346"/>
                  </a:lnTo>
                  <a:lnTo>
                    <a:pt x="2815" y="1355"/>
                  </a:lnTo>
                  <a:lnTo>
                    <a:pt x="2799" y="1361"/>
                  </a:lnTo>
                  <a:lnTo>
                    <a:pt x="2786" y="1362"/>
                  </a:lnTo>
                  <a:lnTo>
                    <a:pt x="2775" y="1359"/>
                  </a:lnTo>
                  <a:lnTo>
                    <a:pt x="2766" y="1348"/>
                  </a:lnTo>
                  <a:lnTo>
                    <a:pt x="2760" y="1328"/>
                  </a:lnTo>
                  <a:lnTo>
                    <a:pt x="2757" y="1300"/>
                  </a:lnTo>
                  <a:lnTo>
                    <a:pt x="2753" y="1280"/>
                  </a:lnTo>
                  <a:lnTo>
                    <a:pt x="2753" y="1265"/>
                  </a:lnTo>
                  <a:lnTo>
                    <a:pt x="2757" y="1254"/>
                  </a:lnTo>
                  <a:lnTo>
                    <a:pt x="2762" y="1245"/>
                  </a:lnTo>
                  <a:lnTo>
                    <a:pt x="2775" y="1238"/>
                  </a:lnTo>
                  <a:lnTo>
                    <a:pt x="2793" y="1229"/>
                  </a:lnTo>
                  <a:lnTo>
                    <a:pt x="2819" y="1218"/>
                  </a:lnTo>
                  <a:lnTo>
                    <a:pt x="2832" y="1208"/>
                  </a:lnTo>
                  <a:lnTo>
                    <a:pt x="2841" y="1192"/>
                  </a:lnTo>
                  <a:lnTo>
                    <a:pt x="2846" y="1174"/>
                  </a:lnTo>
                  <a:lnTo>
                    <a:pt x="2846" y="1152"/>
                  </a:lnTo>
                  <a:lnTo>
                    <a:pt x="2845" y="1126"/>
                  </a:lnTo>
                  <a:lnTo>
                    <a:pt x="2841" y="1102"/>
                  </a:lnTo>
                  <a:lnTo>
                    <a:pt x="2835" y="1076"/>
                  </a:lnTo>
                  <a:lnTo>
                    <a:pt x="2832" y="1052"/>
                  </a:lnTo>
                  <a:lnTo>
                    <a:pt x="2828" y="1030"/>
                  </a:lnTo>
                  <a:lnTo>
                    <a:pt x="2826" y="1012"/>
                  </a:lnTo>
                  <a:lnTo>
                    <a:pt x="2828" y="999"/>
                  </a:lnTo>
                  <a:lnTo>
                    <a:pt x="2834" y="990"/>
                  </a:lnTo>
                  <a:lnTo>
                    <a:pt x="2843" y="988"/>
                  </a:lnTo>
                  <a:lnTo>
                    <a:pt x="2854" y="986"/>
                  </a:lnTo>
                  <a:close/>
                  <a:moveTo>
                    <a:pt x="535" y="774"/>
                  </a:moveTo>
                  <a:lnTo>
                    <a:pt x="572" y="781"/>
                  </a:lnTo>
                  <a:lnTo>
                    <a:pt x="608" y="794"/>
                  </a:lnTo>
                  <a:lnTo>
                    <a:pt x="645" y="812"/>
                  </a:lnTo>
                  <a:lnTo>
                    <a:pt x="678" y="834"/>
                  </a:lnTo>
                  <a:lnTo>
                    <a:pt x="703" y="853"/>
                  </a:lnTo>
                  <a:lnTo>
                    <a:pt x="724" y="873"/>
                  </a:lnTo>
                  <a:lnTo>
                    <a:pt x="736" y="891"/>
                  </a:lnTo>
                  <a:lnTo>
                    <a:pt x="740" y="908"/>
                  </a:lnTo>
                  <a:lnTo>
                    <a:pt x="744" y="933"/>
                  </a:lnTo>
                  <a:lnTo>
                    <a:pt x="751" y="952"/>
                  </a:lnTo>
                  <a:lnTo>
                    <a:pt x="766" y="966"/>
                  </a:lnTo>
                  <a:lnTo>
                    <a:pt x="780" y="972"/>
                  </a:lnTo>
                  <a:lnTo>
                    <a:pt x="799" y="972"/>
                  </a:lnTo>
                  <a:lnTo>
                    <a:pt x="821" y="968"/>
                  </a:lnTo>
                  <a:lnTo>
                    <a:pt x="835" y="961"/>
                  </a:lnTo>
                  <a:lnTo>
                    <a:pt x="845" y="952"/>
                  </a:lnTo>
                  <a:lnTo>
                    <a:pt x="848" y="941"/>
                  </a:lnTo>
                  <a:lnTo>
                    <a:pt x="852" y="930"/>
                  </a:lnTo>
                  <a:lnTo>
                    <a:pt x="854" y="920"/>
                  </a:lnTo>
                  <a:lnTo>
                    <a:pt x="859" y="911"/>
                  </a:lnTo>
                  <a:lnTo>
                    <a:pt x="868" y="906"/>
                  </a:lnTo>
                  <a:lnTo>
                    <a:pt x="874" y="904"/>
                  </a:lnTo>
                  <a:lnTo>
                    <a:pt x="879" y="902"/>
                  </a:lnTo>
                  <a:lnTo>
                    <a:pt x="887" y="902"/>
                  </a:lnTo>
                  <a:lnTo>
                    <a:pt x="896" y="904"/>
                  </a:lnTo>
                  <a:lnTo>
                    <a:pt x="912" y="908"/>
                  </a:lnTo>
                  <a:lnTo>
                    <a:pt x="927" y="917"/>
                  </a:lnTo>
                  <a:lnTo>
                    <a:pt x="938" y="931"/>
                  </a:lnTo>
                  <a:lnTo>
                    <a:pt x="949" y="953"/>
                  </a:lnTo>
                  <a:lnTo>
                    <a:pt x="958" y="981"/>
                  </a:lnTo>
                  <a:lnTo>
                    <a:pt x="965" y="1008"/>
                  </a:lnTo>
                  <a:lnTo>
                    <a:pt x="975" y="1036"/>
                  </a:lnTo>
                  <a:lnTo>
                    <a:pt x="984" y="1062"/>
                  </a:lnTo>
                  <a:lnTo>
                    <a:pt x="998" y="1080"/>
                  </a:lnTo>
                  <a:lnTo>
                    <a:pt x="1019" y="1097"/>
                  </a:lnTo>
                  <a:lnTo>
                    <a:pt x="1040" y="1111"/>
                  </a:lnTo>
                  <a:lnTo>
                    <a:pt x="1062" y="1124"/>
                  </a:lnTo>
                  <a:lnTo>
                    <a:pt x="1083" y="1137"/>
                  </a:lnTo>
                  <a:lnTo>
                    <a:pt x="1099" y="1150"/>
                  </a:lnTo>
                  <a:lnTo>
                    <a:pt x="1106" y="1163"/>
                  </a:lnTo>
                  <a:lnTo>
                    <a:pt x="1105" y="1177"/>
                  </a:lnTo>
                  <a:lnTo>
                    <a:pt x="1105" y="1190"/>
                  </a:lnTo>
                  <a:lnTo>
                    <a:pt x="1110" y="1205"/>
                  </a:lnTo>
                  <a:lnTo>
                    <a:pt x="1121" y="1221"/>
                  </a:lnTo>
                  <a:lnTo>
                    <a:pt x="1132" y="1236"/>
                  </a:lnTo>
                  <a:lnTo>
                    <a:pt x="1143" y="1251"/>
                  </a:lnTo>
                  <a:lnTo>
                    <a:pt x="1154" y="1265"/>
                  </a:lnTo>
                  <a:lnTo>
                    <a:pt x="1161" y="1278"/>
                  </a:lnTo>
                  <a:lnTo>
                    <a:pt x="1163" y="1289"/>
                  </a:lnTo>
                  <a:lnTo>
                    <a:pt x="1161" y="1298"/>
                  </a:lnTo>
                  <a:lnTo>
                    <a:pt x="1150" y="1304"/>
                  </a:lnTo>
                  <a:lnTo>
                    <a:pt x="1132" y="1306"/>
                  </a:lnTo>
                  <a:lnTo>
                    <a:pt x="1121" y="1306"/>
                  </a:lnTo>
                  <a:lnTo>
                    <a:pt x="1083" y="1309"/>
                  </a:lnTo>
                  <a:lnTo>
                    <a:pt x="1051" y="1315"/>
                  </a:lnTo>
                  <a:lnTo>
                    <a:pt x="1024" y="1326"/>
                  </a:lnTo>
                  <a:lnTo>
                    <a:pt x="1004" y="1339"/>
                  </a:lnTo>
                  <a:lnTo>
                    <a:pt x="989" y="1353"/>
                  </a:lnTo>
                  <a:lnTo>
                    <a:pt x="976" y="1370"/>
                  </a:lnTo>
                  <a:lnTo>
                    <a:pt x="967" y="1383"/>
                  </a:lnTo>
                  <a:lnTo>
                    <a:pt x="958" y="1388"/>
                  </a:lnTo>
                  <a:lnTo>
                    <a:pt x="949" y="1384"/>
                  </a:lnTo>
                  <a:lnTo>
                    <a:pt x="938" y="1375"/>
                  </a:lnTo>
                  <a:lnTo>
                    <a:pt x="923" y="1362"/>
                  </a:lnTo>
                  <a:lnTo>
                    <a:pt x="907" y="1350"/>
                  </a:lnTo>
                  <a:lnTo>
                    <a:pt x="896" y="1344"/>
                  </a:lnTo>
                  <a:lnTo>
                    <a:pt x="883" y="1342"/>
                  </a:lnTo>
                  <a:lnTo>
                    <a:pt x="868" y="1344"/>
                  </a:lnTo>
                  <a:lnTo>
                    <a:pt x="850" y="1348"/>
                  </a:lnTo>
                  <a:lnTo>
                    <a:pt x="830" y="1351"/>
                  </a:lnTo>
                  <a:lnTo>
                    <a:pt x="812" y="1359"/>
                  </a:lnTo>
                  <a:lnTo>
                    <a:pt x="795" y="1366"/>
                  </a:lnTo>
                  <a:lnTo>
                    <a:pt x="780" y="1373"/>
                  </a:lnTo>
                  <a:lnTo>
                    <a:pt x="771" y="1381"/>
                  </a:lnTo>
                  <a:lnTo>
                    <a:pt x="766" y="1386"/>
                  </a:lnTo>
                  <a:lnTo>
                    <a:pt x="768" y="1390"/>
                  </a:lnTo>
                  <a:lnTo>
                    <a:pt x="779" y="1392"/>
                  </a:lnTo>
                  <a:lnTo>
                    <a:pt x="801" y="1395"/>
                  </a:lnTo>
                  <a:lnTo>
                    <a:pt x="824" y="1405"/>
                  </a:lnTo>
                  <a:lnTo>
                    <a:pt x="846" y="1421"/>
                  </a:lnTo>
                  <a:lnTo>
                    <a:pt x="868" y="1441"/>
                  </a:lnTo>
                  <a:lnTo>
                    <a:pt x="881" y="1460"/>
                  </a:lnTo>
                  <a:lnTo>
                    <a:pt x="890" y="1480"/>
                  </a:lnTo>
                  <a:lnTo>
                    <a:pt x="892" y="1502"/>
                  </a:lnTo>
                  <a:lnTo>
                    <a:pt x="887" y="1524"/>
                  </a:lnTo>
                  <a:lnTo>
                    <a:pt x="874" y="1548"/>
                  </a:lnTo>
                  <a:lnTo>
                    <a:pt x="868" y="1555"/>
                  </a:lnTo>
                  <a:lnTo>
                    <a:pt x="841" y="1583"/>
                  </a:lnTo>
                  <a:lnTo>
                    <a:pt x="815" y="1601"/>
                  </a:lnTo>
                  <a:lnTo>
                    <a:pt x="790" y="1616"/>
                  </a:lnTo>
                  <a:lnTo>
                    <a:pt x="766" y="1628"/>
                  </a:lnTo>
                  <a:lnTo>
                    <a:pt x="736" y="1643"/>
                  </a:lnTo>
                  <a:lnTo>
                    <a:pt x="713" y="1660"/>
                  </a:lnTo>
                  <a:lnTo>
                    <a:pt x="694" y="1685"/>
                  </a:lnTo>
                  <a:lnTo>
                    <a:pt x="678" y="1713"/>
                  </a:lnTo>
                  <a:lnTo>
                    <a:pt x="669" y="1727"/>
                  </a:lnTo>
                  <a:lnTo>
                    <a:pt x="660" y="1742"/>
                  </a:lnTo>
                  <a:lnTo>
                    <a:pt x="647" y="1753"/>
                  </a:lnTo>
                  <a:lnTo>
                    <a:pt x="630" y="1760"/>
                  </a:lnTo>
                  <a:lnTo>
                    <a:pt x="612" y="1762"/>
                  </a:lnTo>
                  <a:lnTo>
                    <a:pt x="594" y="1768"/>
                  </a:lnTo>
                  <a:lnTo>
                    <a:pt x="577" y="1779"/>
                  </a:lnTo>
                  <a:lnTo>
                    <a:pt x="562" y="1799"/>
                  </a:lnTo>
                  <a:lnTo>
                    <a:pt x="550" y="1823"/>
                  </a:lnTo>
                  <a:lnTo>
                    <a:pt x="539" y="1848"/>
                  </a:lnTo>
                  <a:lnTo>
                    <a:pt x="531" y="1876"/>
                  </a:lnTo>
                  <a:lnTo>
                    <a:pt x="526" y="1902"/>
                  </a:lnTo>
                  <a:lnTo>
                    <a:pt x="522" y="1925"/>
                  </a:lnTo>
                  <a:lnTo>
                    <a:pt x="520" y="1946"/>
                  </a:lnTo>
                  <a:lnTo>
                    <a:pt x="517" y="1958"/>
                  </a:lnTo>
                  <a:lnTo>
                    <a:pt x="509" y="1973"/>
                  </a:lnTo>
                  <a:lnTo>
                    <a:pt x="497" y="1986"/>
                  </a:lnTo>
                  <a:lnTo>
                    <a:pt x="475" y="2002"/>
                  </a:lnTo>
                  <a:lnTo>
                    <a:pt x="451" y="2019"/>
                  </a:lnTo>
                  <a:lnTo>
                    <a:pt x="427" y="2035"/>
                  </a:lnTo>
                  <a:lnTo>
                    <a:pt x="407" y="2050"/>
                  </a:lnTo>
                  <a:lnTo>
                    <a:pt x="392" y="2068"/>
                  </a:lnTo>
                  <a:lnTo>
                    <a:pt x="381" y="2094"/>
                  </a:lnTo>
                  <a:lnTo>
                    <a:pt x="377" y="2122"/>
                  </a:lnTo>
                  <a:lnTo>
                    <a:pt x="381" y="2153"/>
                  </a:lnTo>
                  <a:lnTo>
                    <a:pt x="385" y="2188"/>
                  </a:lnTo>
                  <a:lnTo>
                    <a:pt x="387" y="2230"/>
                  </a:lnTo>
                  <a:lnTo>
                    <a:pt x="385" y="2256"/>
                  </a:lnTo>
                  <a:lnTo>
                    <a:pt x="379" y="2272"/>
                  </a:lnTo>
                  <a:lnTo>
                    <a:pt x="372" y="2279"/>
                  </a:lnTo>
                  <a:lnTo>
                    <a:pt x="359" y="2278"/>
                  </a:lnTo>
                  <a:lnTo>
                    <a:pt x="348" y="2268"/>
                  </a:lnTo>
                  <a:lnTo>
                    <a:pt x="334" y="2254"/>
                  </a:lnTo>
                  <a:lnTo>
                    <a:pt x="315" y="2234"/>
                  </a:lnTo>
                  <a:lnTo>
                    <a:pt x="295" y="2208"/>
                  </a:lnTo>
                  <a:lnTo>
                    <a:pt x="269" y="2180"/>
                  </a:lnTo>
                  <a:lnTo>
                    <a:pt x="242" y="2162"/>
                  </a:lnTo>
                  <a:lnTo>
                    <a:pt x="211" y="2153"/>
                  </a:lnTo>
                  <a:lnTo>
                    <a:pt x="182" y="2149"/>
                  </a:lnTo>
                  <a:lnTo>
                    <a:pt x="152" y="2149"/>
                  </a:lnTo>
                  <a:lnTo>
                    <a:pt x="123" y="2155"/>
                  </a:lnTo>
                  <a:lnTo>
                    <a:pt x="97" y="2162"/>
                  </a:lnTo>
                  <a:lnTo>
                    <a:pt x="75" y="2169"/>
                  </a:lnTo>
                  <a:lnTo>
                    <a:pt x="51" y="2177"/>
                  </a:lnTo>
                  <a:lnTo>
                    <a:pt x="26" y="2177"/>
                  </a:lnTo>
                  <a:lnTo>
                    <a:pt x="0" y="2177"/>
                  </a:lnTo>
                  <a:lnTo>
                    <a:pt x="4" y="2083"/>
                  </a:lnTo>
                  <a:lnTo>
                    <a:pt x="11" y="1993"/>
                  </a:lnTo>
                  <a:lnTo>
                    <a:pt x="26" y="1881"/>
                  </a:lnTo>
                  <a:lnTo>
                    <a:pt x="46" y="1773"/>
                  </a:lnTo>
                  <a:lnTo>
                    <a:pt x="70" y="1665"/>
                  </a:lnTo>
                  <a:lnTo>
                    <a:pt x="99" y="1560"/>
                  </a:lnTo>
                  <a:lnTo>
                    <a:pt x="136" y="1456"/>
                  </a:lnTo>
                  <a:lnTo>
                    <a:pt x="154" y="1406"/>
                  </a:lnTo>
                  <a:lnTo>
                    <a:pt x="185" y="1331"/>
                  </a:lnTo>
                  <a:lnTo>
                    <a:pt x="218" y="1258"/>
                  </a:lnTo>
                  <a:lnTo>
                    <a:pt x="244" y="1208"/>
                  </a:lnTo>
                  <a:lnTo>
                    <a:pt x="280" y="1139"/>
                  </a:lnTo>
                  <a:lnTo>
                    <a:pt x="301" y="1148"/>
                  </a:lnTo>
                  <a:lnTo>
                    <a:pt x="315" y="1161"/>
                  </a:lnTo>
                  <a:lnTo>
                    <a:pt x="324" y="1174"/>
                  </a:lnTo>
                  <a:lnTo>
                    <a:pt x="328" y="1188"/>
                  </a:lnTo>
                  <a:lnTo>
                    <a:pt x="330" y="1208"/>
                  </a:lnTo>
                  <a:lnTo>
                    <a:pt x="337" y="1234"/>
                  </a:lnTo>
                  <a:lnTo>
                    <a:pt x="348" y="1260"/>
                  </a:lnTo>
                  <a:lnTo>
                    <a:pt x="359" y="1282"/>
                  </a:lnTo>
                  <a:lnTo>
                    <a:pt x="368" y="1293"/>
                  </a:lnTo>
                  <a:lnTo>
                    <a:pt x="376" y="1300"/>
                  </a:lnTo>
                  <a:lnTo>
                    <a:pt x="383" y="1300"/>
                  </a:lnTo>
                  <a:lnTo>
                    <a:pt x="390" y="1296"/>
                  </a:lnTo>
                  <a:lnTo>
                    <a:pt x="394" y="1284"/>
                  </a:lnTo>
                  <a:lnTo>
                    <a:pt x="398" y="1263"/>
                  </a:lnTo>
                  <a:lnTo>
                    <a:pt x="399" y="1221"/>
                  </a:lnTo>
                  <a:lnTo>
                    <a:pt x="401" y="1185"/>
                  </a:lnTo>
                  <a:lnTo>
                    <a:pt x="405" y="1155"/>
                  </a:lnTo>
                  <a:lnTo>
                    <a:pt x="410" y="1130"/>
                  </a:lnTo>
                  <a:lnTo>
                    <a:pt x="418" y="1111"/>
                  </a:lnTo>
                  <a:lnTo>
                    <a:pt x="429" y="1100"/>
                  </a:lnTo>
                  <a:lnTo>
                    <a:pt x="445" y="1097"/>
                  </a:lnTo>
                  <a:lnTo>
                    <a:pt x="458" y="1095"/>
                  </a:lnTo>
                  <a:lnTo>
                    <a:pt x="464" y="1087"/>
                  </a:lnTo>
                  <a:lnTo>
                    <a:pt x="465" y="1076"/>
                  </a:lnTo>
                  <a:lnTo>
                    <a:pt x="462" y="1060"/>
                  </a:lnTo>
                  <a:lnTo>
                    <a:pt x="456" y="1041"/>
                  </a:lnTo>
                  <a:lnTo>
                    <a:pt x="449" y="1019"/>
                  </a:lnTo>
                  <a:lnTo>
                    <a:pt x="442" y="994"/>
                  </a:lnTo>
                  <a:lnTo>
                    <a:pt x="434" y="968"/>
                  </a:lnTo>
                  <a:lnTo>
                    <a:pt x="425" y="913"/>
                  </a:lnTo>
                  <a:lnTo>
                    <a:pt x="473" y="849"/>
                  </a:lnTo>
                  <a:lnTo>
                    <a:pt x="497" y="821"/>
                  </a:lnTo>
                  <a:lnTo>
                    <a:pt x="535" y="774"/>
                  </a:lnTo>
                  <a:close/>
                  <a:moveTo>
                    <a:pt x="3762" y="623"/>
                  </a:moveTo>
                  <a:lnTo>
                    <a:pt x="3788" y="649"/>
                  </a:lnTo>
                  <a:lnTo>
                    <a:pt x="3861" y="726"/>
                  </a:lnTo>
                  <a:lnTo>
                    <a:pt x="3914" y="787"/>
                  </a:lnTo>
                  <a:lnTo>
                    <a:pt x="3964" y="849"/>
                  </a:lnTo>
                  <a:lnTo>
                    <a:pt x="4028" y="935"/>
                  </a:lnTo>
                  <a:lnTo>
                    <a:pt x="4088" y="1023"/>
                  </a:lnTo>
                  <a:lnTo>
                    <a:pt x="4143" y="1115"/>
                  </a:lnTo>
                  <a:lnTo>
                    <a:pt x="4194" y="1208"/>
                  </a:lnTo>
                  <a:lnTo>
                    <a:pt x="4218" y="1258"/>
                  </a:lnTo>
                  <a:lnTo>
                    <a:pt x="4253" y="1331"/>
                  </a:lnTo>
                  <a:lnTo>
                    <a:pt x="4284" y="1406"/>
                  </a:lnTo>
                  <a:lnTo>
                    <a:pt x="4302" y="1456"/>
                  </a:lnTo>
                  <a:lnTo>
                    <a:pt x="4337" y="1560"/>
                  </a:lnTo>
                  <a:lnTo>
                    <a:pt x="4367" y="1665"/>
                  </a:lnTo>
                  <a:lnTo>
                    <a:pt x="4392" y="1773"/>
                  </a:lnTo>
                  <a:lnTo>
                    <a:pt x="4412" y="1881"/>
                  </a:lnTo>
                  <a:lnTo>
                    <a:pt x="4425" y="1993"/>
                  </a:lnTo>
                  <a:lnTo>
                    <a:pt x="4434" y="2107"/>
                  </a:lnTo>
                  <a:lnTo>
                    <a:pt x="4438" y="2221"/>
                  </a:lnTo>
                  <a:lnTo>
                    <a:pt x="4434" y="2334"/>
                  </a:lnTo>
                  <a:lnTo>
                    <a:pt x="4425" y="2448"/>
                  </a:lnTo>
                  <a:lnTo>
                    <a:pt x="4412" y="2558"/>
                  </a:lnTo>
                  <a:lnTo>
                    <a:pt x="4392" y="2668"/>
                  </a:lnTo>
                  <a:lnTo>
                    <a:pt x="4383" y="2714"/>
                  </a:lnTo>
                  <a:lnTo>
                    <a:pt x="4381" y="2709"/>
                  </a:lnTo>
                  <a:lnTo>
                    <a:pt x="4356" y="2657"/>
                  </a:lnTo>
                  <a:lnTo>
                    <a:pt x="4324" y="2604"/>
                  </a:lnTo>
                  <a:lnTo>
                    <a:pt x="4291" y="2553"/>
                  </a:lnTo>
                  <a:lnTo>
                    <a:pt x="4257" y="2499"/>
                  </a:lnTo>
                  <a:lnTo>
                    <a:pt x="4226" y="2448"/>
                  </a:lnTo>
                  <a:lnTo>
                    <a:pt x="4198" y="2399"/>
                  </a:lnTo>
                  <a:lnTo>
                    <a:pt x="4176" y="2351"/>
                  </a:lnTo>
                  <a:lnTo>
                    <a:pt x="4158" y="2301"/>
                  </a:lnTo>
                  <a:lnTo>
                    <a:pt x="4138" y="2259"/>
                  </a:lnTo>
                  <a:lnTo>
                    <a:pt x="4117" y="2224"/>
                  </a:lnTo>
                  <a:lnTo>
                    <a:pt x="4097" y="2199"/>
                  </a:lnTo>
                  <a:lnTo>
                    <a:pt x="4077" y="2186"/>
                  </a:lnTo>
                  <a:lnTo>
                    <a:pt x="4059" y="2182"/>
                  </a:lnTo>
                  <a:lnTo>
                    <a:pt x="4052" y="2188"/>
                  </a:lnTo>
                  <a:lnTo>
                    <a:pt x="4048" y="2201"/>
                  </a:lnTo>
                  <a:lnTo>
                    <a:pt x="4050" y="2219"/>
                  </a:lnTo>
                  <a:lnTo>
                    <a:pt x="4055" y="2241"/>
                  </a:lnTo>
                  <a:lnTo>
                    <a:pt x="4063" y="2268"/>
                  </a:lnTo>
                  <a:lnTo>
                    <a:pt x="4074" y="2298"/>
                  </a:lnTo>
                  <a:lnTo>
                    <a:pt x="4086" y="2329"/>
                  </a:lnTo>
                  <a:lnTo>
                    <a:pt x="4099" y="2360"/>
                  </a:lnTo>
                  <a:lnTo>
                    <a:pt x="4112" y="2391"/>
                  </a:lnTo>
                  <a:lnTo>
                    <a:pt x="4125" y="2419"/>
                  </a:lnTo>
                  <a:lnTo>
                    <a:pt x="4138" y="2444"/>
                  </a:lnTo>
                  <a:lnTo>
                    <a:pt x="4149" y="2465"/>
                  </a:lnTo>
                  <a:lnTo>
                    <a:pt x="4169" y="2505"/>
                  </a:lnTo>
                  <a:lnTo>
                    <a:pt x="4191" y="2551"/>
                  </a:lnTo>
                  <a:lnTo>
                    <a:pt x="4215" y="2597"/>
                  </a:lnTo>
                  <a:lnTo>
                    <a:pt x="4240" y="2644"/>
                  </a:lnTo>
                  <a:lnTo>
                    <a:pt x="4269" y="2688"/>
                  </a:lnTo>
                  <a:lnTo>
                    <a:pt x="4301" y="2725"/>
                  </a:lnTo>
                  <a:lnTo>
                    <a:pt x="4334" y="2754"/>
                  </a:lnTo>
                  <a:lnTo>
                    <a:pt x="4367" y="2778"/>
                  </a:lnTo>
                  <a:lnTo>
                    <a:pt x="4337" y="2883"/>
                  </a:lnTo>
                  <a:lnTo>
                    <a:pt x="4302" y="2984"/>
                  </a:lnTo>
                  <a:lnTo>
                    <a:pt x="4262" y="3084"/>
                  </a:lnTo>
                  <a:lnTo>
                    <a:pt x="4218" y="3184"/>
                  </a:lnTo>
                  <a:lnTo>
                    <a:pt x="4194" y="3231"/>
                  </a:lnTo>
                  <a:lnTo>
                    <a:pt x="4143" y="3327"/>
                  </a:lnTo>
                  <a:lnTo>
                    <a:pt x="4108" y="3383"/>
                  </a:lnTo>
                  <a:lnTo>
                    <a:pt x="4039" y="3490"/>
                  </a:lnTo>
                  <a:lnTo>
                    <a:pt x="3964" y="3592"/>
                  </a:lnTo>
                  <a:lnTo>
                    <a:pt x="3914" y="3655"/>
                  </a:lnTo>
                  <a:lnTo>
                    <a:pt x="3861" y="3714"/>
                  </a:lnTo>
                  <a:lnTo>
                    <a:pt x="3788" y="3791"/>
                  </a:lnTo>
                  <a:lnTo>
                    <a:pt x="3711" y="3864"/>
                  </a:lnTo>
                  <a:lnTo>
                    <a:pt x="3628" y="3935"/>
                  </a:lnTo>
                  <a:lnTo>
                    <a:pt x="3542" y="4003"/>
                  </a:lnTo>
                  <a:lnTo>
                    <a:pt x="3453" y="4066"/>
                  </a:lnTo>
                  <a:lnTo>
                    <a:pt x="3447" y="4044"/>
                  </a:lnTo>
                  <a:lnTo>
                    <a:pt x="3443" y="4022"/>
                  </a:lnTo>
                  <a:lnTo>
                    <a:pt x="3438" y="3992"/>
                  </a:lnTo>
                  <a:lnTo>
                    <a:pt x="3432" y="3963"/>
                  </a:lnTo>
                  <a:lnTo>
                    <a:pt x="3423" y="3934"/>
                  </a:lnTo>
                  <a:lnTo>
                    <a:pt x="3409" y="3902"/>
                  </a:lnTo>
                  <a:lnTo>
                    <a:pt x="3390" y="3877"/>
                  </a:lnTo>
                  <a:lnTo>
                    <a:pt x="3376" y="3847"/>
                  </a:lnTo>
                  <a:lnTo>
                    <a:pt x="3361" y="3814"/>
                  </a:lnTo>
                  <a:lnTo>
                    <a:pt x="3348" y="3781"/>
                  </a:lnTo>
                  <a:lnTo>
                    <a:pt x="3341" y="3748"/>
                  </a:lnTo>
                  <a:lnTo>
                    <a:pt x="3335" y="3715"/>
                  </a:lnTo>
                  <a:lnTo>
                    <a:pt x="3337" y="3684"/>
                  </a:lnTo>
                  <a:lnTo>
                    <a:pt x="3343" y="3657"/>
                  </a:lnTo>
                  <a:lnTo>
                    <a:pt x="3357" y="3631"/>
                  </a:lnTo>
                  <a:lnTo>
                    <a:pt x="3378" y="3604"/>
                  </a:lnTo>
                  <a:lnTo>
                    <a:pt x="3392" y="3578"/>
                  </a:lnTo>
                  <a:lnTo>
                    <a:pt x="3403" y="3554"/>
                  </a:lnTo>
                  <a:lnTo>
                    <a:pt x="3409" y="3536"/>
                  </a:lnTo>
                  <a:lnTo>
                    <a:pt x="3409" y="3517"/>
                  </a:lnTo>
                  <a:lnTo>
                    <a:pt x="3401" y="3504"/>
                  </a:lnTo>
                  <a:lnTo>
                    <a:pt x="3385" y="3495"/>
                  </a:lnTo>
                  <a:lnTo>
                    <a:pt x="3374" y="3488"/>
                  </a:lnTo>
                  <a:lnTo>
                    <a:pt x="3368" y="3477"/>
                  </a:lnTo>
                  <a:lnTo>
                    <a:pt x="3368" y="3462"/>
                  </a:lnTo>
                  <a:lnTo>
                    <a:pt x="3370" y="3446"/>
                  </a:lnTo>
                  <a:lnTo>
                    <a:pt x="3372" y="3427"/>
                  </a:lnTo>
                  <a:lnTo>
                    <a:pt x="3374" y="3409"/>
                  </a:lnTo>
                  <a:lnTo>
                    <a:pt x="3370" y="3391"/>
                  </a:lnTo>
                  <a:lnTo>
                    <a:pt x="3361" y="3374"/>
                  </a:lnTo>
                  <a:lnTo>
                    <a:pt x="3346" y="3360"/>
                  </a:lnTo>
                  <a:lnTo>
                    <a:pt x="3321" y="3339"/>
                  </a:lnTo>
                  <a:lnTo>
                    <a:pt x="3299" y="3312"/>
                  </a:lnTo>
                  <a:lnTo>
                    <a:pt x="3280" y="3281"/>
                  </a:lnTo>
                  <a:lnTo>
                    <a:pt x="3268" y="3248"/>
                  </a:lnTo>
                  <a:lnTo>
                    <a:pt x="3262" y="3217"/>
                  </a:lnTo>
                  <a:lnTo>
                    <a:pt x="3260" y="3187"/>
                  </a:lnTo>
                  <a:lnTo>
                    <a:pt x="3266" y="3162"/>
                  </a:lnTo>
                  <a:lnTo>
                    <a:pt x="3273" y="3143"/>
                  </a:lnTo>
                  <a:lnTo>
                    <a:pt x="3279" y="3123"/>
                  </a:lnTo>
                  <a:lnTo>
                    <a:pt x="3280" y="3103"/>
                  </a:lnTo>
                  <a:lnTo>
                    <a:pt x="3280" y="3084"/>
                  </a:lnTo>
                  <a:lnTo>
                    <a:pt x="3279" y="3066"/>
                  </a:lnTo>
                  <a:lnTo>
                    <a:pt x="3271" y="3050"/>
                  </a:lnTo>
                  <a:lnTo>
                    <a:pt x="3258" y="3037"/>
                  </a:lnTo>
                  <a:lnTo>
                    <a:pt x="3242" y="3028"/>
                  </a:lnTo>
                  <a:lnTo>
                    <a:pt x="3222" y="3026"/>
                  </a:lnTo>
                  <a:lnTo>
                    <a:pt x="3185" y="3022"/>
                  </a:lnTo>
                  <a:lnTo>
                    <a:pt x="3147" y="3015"/>
                  </a:lnTo>
                  <a:lnTo>
                    <a:pt x="3105" y="3004"/>
                  </a:lnTo>
                  <a:lnTo>
                    <a:pt x="3063" y="2995"/>
                  </a:lnTo>
                  <a:lnTo>
                    <a:pt x="3020" y="2987"/>
                  </a:lnTo>
                  <a:lnTo>
                    <a:pt x="2984" y="2987"/>
                  </a:lnTo>
                  <a:lnTo>
                    <a:pt x="2969" y="2989"/>
                  </a:lnTo>
                  <a:lnTo>
                    <a:pt x="2956" y="2991"/>
                  </a:lnTo>
                  <a:lnTo>
                    <a:pt x="2901" y="3007"/>
                  </a:lnTo>
                  <a:lnTo>
                    <a:pt x="2854" y="3022"/>
                  </a:lnTo>
                  <a:lnTo>
                    <a:pt x="2813" y="3035"/>
                  </a:lnTo>
                  <a:lnTo>
                    <a:pt x="2775" y="3048"/>
                  </a:lnTo>
                  <a:lnTo>
                    <a:pt x="2758" y="3050"/>
                  </a:lnTo>
                  <a:lnTo>
                    <a:pt x="2740" y="3046"/>
                  </a:lnTo>
                  <a:lnTo>
                    <a:pt x="2722" y="3037"/>
                  </a:lnTo>
                  <a:lnTo>
                    <a:pt x="2702" y="3024"/>
                  </a:lnTo>
                  <a:lnTo>
                    <a:pt x="2667" y="2995"/>
                  </a:lnTo>
                  <a:lnTo>
                    <a:pt x="2630" y="2962"/>
                  </a:lnTo>
                  <a:lnTo>
                    <a:pt x="2594" y="2925"/>
                  </a:lnTo>
                  <a:lnTo>
                    <a:pt x="2559" y="2890"/>
                  </a:lnTo>
                  <a:lnTo>
                    <a:pt x="2524" y="2855"/>
                  </a:lnTo>
                  <a:lnTo>
                    <a:pt x="2484" y="2815"/>
                  </a:lnTo>
                  <a:lnTo>
                    <a:pt x="2445" y="2776"/>
                  </a:lnTo>
                  <a:lnTo>
                    <a:pt x="2427" y="2753"/>
                  </a:lnTo>
                  <a:lnTo>
                    <a:pt x="2410" y="2731"/>
                  </a:lnTo>
                  <a:lnTo>
                    <a:pt x="2399" y="2709"/>
                  </a:lnTo>
                  <a:lnTo>
                    <a:pt x="2394" y="2687"/>
                  </a:lnTo>
                  <a:lnTo>
                    <a:pt x="2396" y="2668"/>
                  </a:lnTo>
                  <a:lnTo>
                    <a:pt x="2407" y="2652"/>
                  </a:lnTo>
                  <a:lnTo>
                    <a:pt x="2410" y="2648"/>
                  </a:lnTo>
                  <a:lnTo>
                    <a:pt x="2427" y="2632"/>
                  </a:lnTo>
                  <a:lnTo>
                    <a:pt x="2434" y="2617"/>
                  </a:lnTo>
                  <a:lnTo>
                    <a:pt x="2438" y="2606"/>
                  </a:lnTo>
                  <a:lnTo>
                    <a:pt x="2436" y="2595"/>
                  </a:lnTo>
                  <a:lnTo>
                    <a:pt x="2429" y="2586"/>
                  </a:lnTo>
                  <a:lnTo>
                    <a:pt x="2421" y="2575"/>
                  </a:lnTo>
                  <a:lnTo>
                    <a:pt x="2410" y="2564"/>
                  </a:lnTo>
                  <a:lnTo>
                    <a:pt x="2401" y="2551"/>
                  </a:lnTo>
                  <a:lnTo>
                    <a:pt x="2394" y="2532"/>
                  </a:lnTo>
                  <a:lnTo>
                    <a:pt x="2392" y="2512"/>
                  </a:lnTo>
                  <a:lnTo>
                    <a:pt x="2394" y="2488"/>
                  </a:lnTo>
                  <a:lnTo>
                    <a:pt x="2401" y="2465"/>
                  </a:lnTo>
                  <a:lnTo>
                    <a:pt x="2410" y="2443"/>
                  </a:lnTo>
                  <a:lnTo>
                    <a:pt x="2425" y="2415"/>
                  </a:lnTo>
                  <a:lnTo>
                    <a:pt x="2442" y="2391"/>
                  </a:lnTo>
                  <a:lnTo>
                    <a:pt x="2445" y="2382"/>
                  </a:lnTo>
                  <a:lnTo>
                    <a:pt x="2456" y="2362"/>
                  </a:lnTo>
                  <a:lnTo>
                    <a:pt x="2464" y="2336"/>
                  </a:lnTo>
                  <a:lnTo>
                    <a:pt x="2475" y="2309"/>
                  </a:lnTo>
                  <a:lnTo>
                    <a:pt x="2484" y="2281"/>
                  </a:lnTo>
                  <a:lnTo>
                    <a:pt x="2495" y="2254"/>
                  </a:lnTo>
                  <a:lnTo>
                    <a:pt x="2509" y="2234"/>
                  </a:lnTo>
                  <a:lnTo>
                    <a:pt x="2524" y="2217"/>
                  </a:lnTo>
                  <a:lnTo>
                    <a:pt x="2542" y="2210"/>
                  </a:lnTo>
                  <a:lnTo>
                    <a:pt x="2570" y="2202"/>
                  </a:lnTo>
                  <a:lnTo>
                    <a:pt x="2592" y="2188"/>
                  </a:lnTo>
                  <a:lnTo>
                    <a:pt x="2612" y="2168"/>
                  </a:lnTo>
                  <a:lnTo>
                    <a:pt x="2627" y="2144"/>
                  </a:lnTo>
                  <a:lnTo>
                    <a:pt x="2636" y="2118"/>
                  </a:lnTo>
                  <a:lnTo>
                    <a:pt x="2639" y="2091"/>
                  </a:lnTo>
                  <a:lnTo>
                    <a:pt x="2643" y="2063"/>
                  </a:lnTo>
                  <a:lnTo>
                    <a:pt x="2656" y="2035"/>
                  </a:lnTo>
                  <a:lnTo>
                    <a:pt x="2676" y="2013"/>
                  </a:lnTo>
                  <a:lnTo>
                    <a:pt x="2702" y="1995"/>
                  </a:lnTo>
                  <a:lnTo>
                    <a:pt x="2735" y="1984"/>
                  </a:lnTo>
                  <a:lnTo>
                    <a:pt x="2758" y="1977"/>
                  </a:lnTo>
                  <a:lnTo>
                    <a:pt x="2780" y="1966"/>
                  </a:lnTo>
                  <a:lnTo>
                    <a:pt x="2801" y="1955"/>
                  </a:lnTo>
                  <a:lnTo>
                    <a:pt x="2824" y="1946"/>
                  </a:lnTo>
                  <a:lnTo>
                    <a:pt x="2854" y="1936"/>
                  </a:lnTo>
                  <a:lnTo>
                    <a:pt x="2878" y="1935"/>
                  </a:lnTo>
                  <a:lnTo>
                    <a:pt x="2905" y="1933"/>
                  </a:lnTo>
                  <a:lnTo>
                    <a:pt x="2934" y="1931"/>
                  </a:lnTo>
                  <a:lnTo>
                    <a:pt x="2960" y="1927"/>
                  </a:lnTo>
                  <a:lnTo>
                    <a:pt x="2984" y="1920"/>
                  </a:lnTo>
                  <a:lnTo>
                    <a:pt x="3020" y="1907"/>
                  </a:lnTo>
                  <a:lnTo>
                    <a:pt x="3046" y="1898"/>
                  </a:lnTo>
                  <a:lnTo>
                    <a:pt x="3073" y="1891"/>
                  </a:lnTo>
                  <a:lnTo>
                    <a:pt x="3105" y="1883"/>
                  </a:lnTo>
                  <a:lnTo>
                    <a:pt x="3141" y="1881"/>
                  </a:lnTo>
                  <a:lnTo>
                    <a:pt x="3172" y="1881"/>
                  </a:lnTo>
                  <a:lnTo>
                    <a:pt x="3202" y="1878"/>
                  </a:lnTo>
                  <a:lnTo>
                    <a:pt x="3229" y="1876"/>
                  </a:lnTo>
                  <a:lnTo>
                    <a:pt x="3253" y="1874"/>
                  </a:lnTo>
                  <a:lnTo>
                    <a:pt x="3275" y="1872"/>
                  </a:lnTo>
                  <a:lnTo>
                    <a:pt x="3291" y="1874"/>
                  </a:lnTo>
                  <a:lnTo>
                    <a:pt x="3304" y="1880"/>
                  </a:lnTo>
                  <a:lnTo>
                    <a:pt x="3313" y="1891"/>
                  </a:lnTo>
                  <a:lnTo>
                    <a:pt x="3319" y="1905"/>
                  </a:lnTo>
                  <a:lnTo>
                    <a:pt x="3317" y="1927"/>
                  </a:lnTo>
                  <a:lnTo>
                    <a:pt x="3317" y="1953"/>
                  </a:lnTo>
                  <a:lnTo>
                    <a:pt x="3324" y="1973"/>
                  </a:lnTo>
                  <a:lnTo>
                    <a:pt x="3337" y="1991"/>
                  </a:lnTo>
                  <a:lnTo>
                    <a:pt x="3354" y="2006"/>
                  </a:lnTo>
                  <a:lnTo>
                    <a:pt x="3376" y="2017"/>
                  </a:lnTo>
                  <a:lnTo>
                    <a:pt x="3398" y="2028"/>
                  </a:lnTo>
                  <a:lnTo>
                    <a:pt x="3420" y="2039"/>
                  </a:lnTo>
                  <a:lnTo>
                    <a:pt x="3443" y="2048"/>
                  </a:lnTo>
                  <a:lnTo>
                    <a:pt x="3456" y="2056"/>
                  </a:lnTo>
                  <a:lnTo>
                    <a:pt x="3469" y="2063"/>
                  </a:lnTo>
                  <a:lnTo>
                    <a:pt x="3493" y="2076"/>
                  </a:lnTo>
                  <a:lnTo>
                    <a:pt x="3515" y="2089"/>
                  </a:lnTo>
                  <a:lnTo>
                    <a:pt x="3539" y="2100"/>
                  </a:lnTo>
                  <a:lnTo>
                    <a:pt x="3563" y="2109"/>
                  </a:lnTo>
                  <a:lnTo>
                    <a:pt x="3583" y="2114"/>
                  </a:lnTo>
                  <a:lnTo>
                    <a:pt x="3603" y="2113"/>
                  </a:lnTo>
                  <a:lnTo>
                    <a:pt x="3617" y="2107"/>
                  </a:lnTo>
                  <a:lnTo>
                    <a:pt x="3628" y="2091"/>
                  </a:lnTo>
                  <a:lnTo>
                    <a:pt x="3641" y="2074"/>
                  </a:lnTo>
                  <a:lnTo>
                    <a:pt x="3660" y="2063"/>
                  </a:lnTo>
                  <a:lnTo>
                    <a:pt x="3680" y="2057"/>
                  </a:lnTo>
                  <a:lnTo>
                    <a:pt x="3705" y="2057"/>
                  </a:lnTo>
                  <a:lnTo>
                    <a:pt x="3733" y="2059"/>
                  </a:lnTo>
                  <a:lnTo>
                    <a:pt x="3760" y="2063"/>
                  </a:lnTo>
                  <a:lnTo>
                    <a:pt x="3786" y="2068"/>
                  </a:lnTo>
                  <a:lnTo>
                    <a:pt x="3821" y="2076"/>
                  </a:lnTo>
                  <a:lnTo>
                    <a:pt x="3861" y="2083"/>
                  </a:lnTo>
                  <a:lnTo>
                    <a:pt x="3901" y="2089"/>
                  </a:lnTo>
                  <a:lnTo>
                    <a:pt x="3943" y="2094"/>
                  </a:lnTo>
                  <a:lnTo>
                    <a:pt x="3980" y="2098"/>
                  </a:lnTo>
                  <a:lnTo>
                    <a:pt x="4013" y="2098"/>
                  </a:lnTo>
                  <a:lnTo>
                    <a:pt x="4046" y="2089"/>
                  </a:lnTo>
                  <a:lnTo>
                    <a:pt x="4077" y="2072"/>
                  </a:lnTo>
                  <a:lnTo>
                    <a:pt x="4103" y="2048"/>
                  </a:lnTo>
                  <a:lnTo>
                    <a:pt x="4123" y="2019"/>
                  </a:lnTo>
                  <a:lnTo>
                    <a:pt x="4132" y="1990"/>
                  </a:lnTo>
                  <a:lnTo>
                    <a:pt x="4130" y="1971"/>
                  </a:lnTo>
                  <a:lnTo>
                    <a:pt x="4121" y="1958"/>
                  </a:lnTo>
                  <a:lnTo>
                    <a:pt x="4106" y="1947"/>
                  </a:lnTo>
                  <a:lnTo>
                    <a:pt x="4084" y="1938"/>
                  </a:lnTo>
                  <a:lnTo>
                    <a:pt x="4059" y="1933"/>
                  </a:lnTo>
                  <a:lnTo>
                    <a:pt x="4030" y="1929"/>
                  </a:lnTo>
                  <a:lnTo>
                    <a:pt x="3997" y="1927"/>
                  </a:lnTo>
                  <a:lnTo>
                    <a:pt x="3962" y="1927"/>
                  </a:lnTo>
                  <a:lnTo>
                    <a:pt x="3923" y="1925"/>
                  </a:lnTo>
                  <a:lnTo>
                    <a:pt x="3894" y="1922"/>
                  </a:lnTo>
                  <a:lnTo>
                    <a:pt x="3870" y="1916"/>
                  </a:lnTo>
                  <a:lnTo>
                    <a:pt x="3852" y="1907"/>
                  </a:lnTo>
                  <a:lnTo>
                    <a:pt x="3843" y="1892"/>
                  </a:lnTo>
                  <a:lnTo>
                    <a:pt x="3839" y="1876"/>
                  </a:lnTo>
                  <a:lnTo>
                    <a:pt x="3843" y="1854"/>
                  </a:lnTo>
                  <a:lnTo>
                    <a:pt x="3856" y="1821"/>
                  </a:lnTo>
                  <a:lnTo>
                    <a:pt x="3870" y="1790"/>
                  </a:lnTo>
                  <a:lnTo>
                    <a:pt x="3889" y="1762"/>
                  </a:lnTo>
                  <a:lnTo>
                    <a:pt x="3911" y="1740"/>
                  </a:lnTo>
                  <a:lnTo>
                    <a:pt x="3940" y="1724"/>
                  </a:lnTo>
                  <a:lnTo>
                    <a:pt x="3989" y="1704"/>
                  </a:lnTo>
                  <a:lnTo>
                    <a:pt x="4037" y="1693"/>
                  </a:lnTo>
                  <a:lnTo>
                    <a:pt x="4086" y="1689"/>
                  </a:lnTo>
                  <a:lnTo>
                    <a:pt x="4119" y="1693"/>
                  </a:lnTo>
                  <a:lnTo>
                    <a:pt x="4154" y="1704"/>
                  </a:lnTo>
                  <a:lnTo>
                    <a:pt x="4191" y="1715"/>
                  </a:lnTo>
                  <a:lnTo>
                    <a:pt x="4229" y="1722"/>
                  </a:lnTo>
                  <a:lnTo>
                    <a:pt x="4268" y="1724"/>
                  </a:lnTo>
                  <a:lnTo>
                    <a:pt x="4286" y="1718"/>
                  </a:lnTo>
                  <a:lnTo>
                    <a:pt x="4299" y="1711"/>
                  </a:lnTo>
                  <a:lnTo>
                    <a:pt x="4304" y="1700"/>
                  </a:lnTo>
                  <a:lnTo>
                    <a:pt x="4302" y="1685"/>
                  </a:lnTo>
                  <a:lnTo>
                    <a:pt x="4295" y="1671"/>
                  </a:lnTo>
                  <a:lnTo>
                    <a:pt x="4282" y="1656"/>
                  </a:lnTo>
                  <a:lnTo>
                    <a:pt x="4266" y="1641"/>
                  </a:lnTo>
                  <a:lnTo>
                    <a:pt x="4244" y="1627"/>
                  </a:lnTo>
                  <a:lnTo>
                    <a:pt x="4218" y="1608"/>
                  </a:lnTo>
                  <a:lnTo>
                    <a:pt x="4200" y="1588"/>
                  </a:lnTo>
                  <a:lnTo>
                    <a:pt x="4189" y="1568"/>
                  </a:lnTo>
                  <a:lnTo>
                    <a:pt x="4185" y="1548"/>
                  </a:lnTo>
                  <a:lnTo>
                    <a:pt x="4189" y="1529"/>
                  </a:lnTo>
                  <a:lnTo>
                    <a:pt x="4200" y="1515"/>
                  </a:lnTo>
                  <a:lnTo>
                    <a:pt x="4209" y="1502"/>
                  </a:lnTo>
                  <a:lnTo>
                    <a:pt x="4213" y="1491"/>
                  </a:lnTo>
                  <a:lnTo>
                    <a:pt x="4211" y="1482"/>
                  </a:lnTo>
                  <a:lnTo>
                    <a:pt x="4205" y="1476"/>
                  </a:lnTo>
                  <a:lnTo>
                    <a:pt x="4194" y="1474"/>
                  </a:lnTo>
                  <a:lnTo>
                    <a:pt x="4180" y="1476"/>
                  </a:lnTo>
                  <a:lnTo>
                    <a:pt x="4160" y="1485"/>
                  </a:lnTo>
                  <a:lnTo>
                    <a:pt x="4141" y="1496"/>
                  </a:lnTo>
                  <a:lnTo>
                    <a:pt x="4123" y="1509"/>
                  </a:lnTo>
                  <a:lnTo>
                    <a:pt x="4105" y="1522"/>
                  </a:lnTo>
                  <a:lnTo>
                    <a:pt x="4086" y="1535"/>
                  </a:lnTo>
                  <a:lnTo>
                    <a:pt x="4068" y="1546"/>
                  </a:lnTo>
                  <a:lnTo>
                    <a:pt x="4052" y="1553"/>
                  </a:lnTo>
                  <a:lnTo>
                    <a:pt x="4037" y="1557"/>
                  </a:lnTo>
                  <a:lnTo>
                    <a:pt x="4026" y="1553"/>
                  </a:lnTo>
                  <a:lnTo>
                    <a:pt x="4019" y="1542"/>
                  </a:lnTo>
                  <a:lnTo>
                    <a:pt x="4009" y="1529"/>
                  </a:lnTo>
                  <a:lnTo>
                    <a:pt x="3993" y="1524"/>
                  </a:lnTo>
                  <a:lnTo>
                    <a:pt x="3975" y="1524"/>
                  </a:lnTo>
                  <a:lnTo>
                    <a:pt x="3953" y="1527"/>
                  </a:lnTo>
                  <a:lnTo>
                    <a:pt x="3931" y="1535"/>
                  </a:lnTo>
                  <a:lnTo>
                    <a:pt x="3911" y="1548"/>
                  </a:lnTo>
                  <a:lnTo>
                    <a:pt x="3892" y="1564"/>
                  </a:lnTo>
                  <a:lnTo>
                    <a:pt x="3881" y="1583"/>
                  </a:lnTo>
                  <a:lnTo>
                    <a:pt x="3878" y="1605"/>
                  </a:lnTo>
                  <a:lnTo>
                    <a:pt x="3878" y="1634"/>
                  </a:lnTo>
                  <a:lnTo>
                    <a:pt x="3881" y="1658"/>
                  </a:lnTo>
                  <a:lnTo>
                    <a:pt x="3883" y="1676"/>
                  </a:lnTo>
                  <a:lnTo>
                    <a:pt x="3883" y="1693"/>
                  </a:lnTo>
                  <a:lnTo>
                    <a:pt x="3879" y="1709"/>
                  </a:lnTo>
                  <a:lnTo>
                    <a:pt x="3872" y="1729"/>
                  </a:lnTo>
                  <a:lnTo>
                    <a:pt x="3856" y="1755"/>
                  </a:lnTo>
                  <a:lnTo>
                    <a:pt x="3834" y="1777"/>
                  </a:lnTo>
                  <a:lnTo>
                    <a:pt x="3808" y="1792"/>
                  </a:lnTo>
                  <a:lnTo>
                    <a:pt x="3780" y="1801"/>
                  </a:lnTo>
                  <a:lnTo>
                    <a:pt x="3753" y="1803"/>
                  </a:lnTo>
                  <a:lnTo>
                    <a:pt x="3740" y="1804"/>
                  </a:lnTo>
                  <a:lnTo>
                    <a:pt x="3735" y="1810"/>
                  </a:lnTo>
                  <a:lnTo>
                    <a:pt x="3733" y="1821"/>
                  </a:lnTo>
                  <a:lnTo>
                    <a:pt x="3733" y="1836"/>
                  </a:lnTo>
                  <a:lnTo>
                    <a:pt x="3733" y="1850"/>
                  </a:lnTo>
                  <a:lnTo>
                    <a:pt x="3733" y="1867"/>
                  </a:lnTo>
                  <a:lnTo>
                    <a:pt x="3731" y="1881"/>
                  </a:lnTo>
                  <a:lnTo>
                    <a:pt x="3726" y="1894"/>
                  </a:lnTo>
                  <a:lnTo>
                    <a:pt x="3713" y="1905"/>
                  </a:lnTo>
                  <a:lnTo>
                    <a:pt x="3694" y="1909"/>
                  </a:lnTo>
                  <a:lnTo>
                    <a:pt x="3680" y="1907"/>
                  </a:lnTo>
                  <a:lnTo>
                    <a:pt x="3665" y="1896"/>
                  </a:lnTo>
                  <a:lnTo>
                    <a:pt x="3652" y="1880"/>
                  </a:lnTo>
                  <a:lnTo>
                    <a:pt x="3641" y="1861"/>
                  </a:lnTo>
                  <a:lnTo>
                    <a:pt x="3628" y="1837"/>
                  </a:lnTo>
                  <a:lnTo>
                    <a:pt x="3617" y="1814"/>
                  </a:lnTo>
                  <a:lnTo>
                    <a:pt x="3597" y="1775"/>
                  </a:lnTo>
                  <a:lnTo>
                    <a:pt x="3577" y="1744"/>
                  </a:lnTo>
                  <a:lnTo>
                    <a:pt x="3559" y="1715"/>
                  </a:lnTo>
                  <a:lnTo>
                    <a:pt x="3539" y="1689"/>
                  </a:lnTo>
                  <a:lnTo>
                    <a:pt x="3522" y="1671"/>
                  </a:lnTo>
                  <a:lnTo>
                    <a:pt x="3508" y="1654"/>
                  </a:lnTo>
                  <a:lnTo>
                    <a:pt x="3491" y="1639"/>
                  </a:lnTo>
                  <a:lnTo>
                    <a:pt x="3475" y="1623"/>
                  </a:lnTo>
                  <a:lnTo>
                    <a:pt x="3453" y="1605"/>
                  </a:lnTo>
                  <a:lnTo>
                    <a:pt x="3443" y="1597"/>
                  </a:lnTo>
                  <a:lnTo>
                    <a:pt x="3427" y="1590"/>
                  </a:lnTo>
                  <a:lnTo>
                    <a:pt x="3412" y="1588"/>
                  </a:lnTo>
                  <a:lnTo>
                    <a:pt x="3405" y="1594"/>
                  </a:lnTo>
                  <a:lnTo>
                    <a:pt x="3401" y="1603"/>
                  </a:lnTo>
                  <a:lnTo>
                    <a:pt x="3405" y="1616"/>
                  </a:lnTo>
                  <a:lnTo>
                    <a:pt x="3420" y="1632"/>
                  </a:lnTo>
                  <a:lnTo>
                    <a:pt x="3427" y="1641"/>
                  </a:lnTo>
                  <a:lnTo>
                    <a:pt x="3436" y="1649"/>
                  </a:lnTo>
                  <a:lnTo>
                    <a:pt x="3443" y="1656"/>
                  </a:lnTo>
                  <a:lnTo>
                    <a:pt x="3458" y="1671"/>
                  </a:lnTo>
                  <a:lnTo>
                    <a:pt x="3475" y="1682"/>
                  </a:lnTo>
                  <a:lnTo>
                    <a:pt x="3493" y="1687"/>
                  </a:lnTo>
                  <a:lnTo>
                    <a:pt x="3515" y="1689"/>
                  </a:lnTo>
                  <a:lnTo>
                    <a:pt x="3530" y="1693"/>
                  </a:lnTo>
                  <a:lnTo>
                    <a:pt x="3537" y="1702"/>
                  </a:lnTo>
                  <a:lnTo>
                    <a:pt x="3542" y="1716"/>
                  </a:lnTo>
                  <a:lnTo>
                    <a:pt x="3542" y="1733"/>
                  </a:lnTo>
                  <a:lnTo>
                    <a:pt x="3541" y="1751"/>
                  </a:lnTo>
                  <a:lnTo>
                    <a:pt x="3535" y="1771"/>
                  </a:lnTo>
                  <a:lnTo>
                    <a:pt x="3531" y="1788"/>
                  </a:lnTo>
                  <a:lnTo>
                    <a:pt x="3526" y="1803"/>
                  </a:lnTo>
                  <a:lnTo>
                    <a:pt x="3522" y="1814"/>
                  </a:lnTo>
                  <a:lnTo>
                    <a:pt x="3517" y="1826"/>
                  </a:lnTo>
                  <a:lnTo>
                    <a:pt x="3508" y="1841"/>
                  </a:lnTo>
                  <a:lnTo>
                    <a:pt x="3500" y="1856"/>
                  </a:lnTo>
                  <a:lnTo>
                    <a:pt x="3491" y="1870"/>
                  </a:lnTo>
                  <a:lnTo>
                    <a:pt x="3480" y="1881"/>
                  </a:lnTo>
                  <a:lnTo>
                    <a:pt x="3473" y="1891"/>
                  </a:lnTo>
                  <a:lnTo>
                    <a:pt x="3465" y="1892"/>
                  </a:lnTo>
                  <a:lnTo>
                    <a:pt x="3458" y="1891"/>
                  </a:lnTo>
                  <a:lnTo>
                    <a:pt x="3454" y="1881"/>
                  </a:lnTo>
                  <a:lnTo>
                    <a:pt x="3453" y="1865"/>
                  </a:lnTo>
                  <a:lnTo>
                    <a:pt x="3453" y="1828"/>
                  </a:lnTo>
                  <a:lnTo>
                    <a:pt x="3449" y="1793"/>
                  </a:lnTo>
                  <a:lnTo>
                    <a:pt x="3443" y="1764"/>
                  </a:lnTo>
                  <a:lnTo>
                    <a:pt x="3434" y="1746"/>
                  </a:lnTo>
                  <a:lnTo>
                    <a:pt x="3421" y="1729"/>
                  </a:lnTo>
                  <a:lnTo>
                    <a:pt x="3407" y="1716"/>
                  </a:lnTo>
                  <a:lnTo>
                    <a:pt x="3385" y="1707"/>
                  </a:lnTo>
                  <a:lnTo>
                    <a:pt x="3365" y="1696"/>
                  </a:lnTo>
                  <a:lnTo>
                    <a:pt x="3346" y="1683"/>
                  </a:lnTo>
                  <a:lnTo>
                    <a:pt x="3330" y="1669"/>
                  </a:lnTo>
                  <a:lnTo>
                    <a:pt x="3313" y="1656"/>
                  </a:lnTo>
                  <a:lnTo>
                    <a:pt x="3297" y="1643"/>
                  </a:lnTo>
                  <a:lnTo>
                    <a:pt x="3277" y="1632"/>
                  </a:lnTo>
                  <a:lnTo>
                    <a:pt x="3251" y="1625"/>
                  </a:lnTo>
                  <a:lnTo>
                    <a:pt x="3222" y="1621"/>
                  </a:lnTo>
                  <a:lnTo>
                    <a:pt x="3194" y="1621"/>
                  </a:lnTo>
                  <a:lnTo>
                    <a:pt x="3165" y="1619"/>
                  </a:lnTo>
                  <a:lnTo>
                    <a:pt x="3139" y="1617"/>
                  </a:lnTo>
                  <a:lnTo>
                    <a:pt x="3114" y="1617"/>
                  </a:lnTo>
                  <a:lnTo>
                    <a:pt x="3090" y="1617"/>
                  </a:lnTo>
                  <a:lnTo>
                    <a:pt x="3070" y="1621"/>
                  </a:lnTo>
                  <a:lnTo>
                    <a:pt x="3055" y="1625"/>
                  </a:lnTo>
                  <a:lnTo>
                    <a:pt x="3044" y="1634"/>
                  </a:lnTo>
                  <a:lnTo>
                    <a:pt x="3039" y="1645"/>
                  </a:lnTo>
                  <a:lnTo>
                    <a:pt x="3041" y="1661"/>
                  </a:lnTo>
                  <a:lnTo>
                    <a:pt x="3046" y="1689"/>
                  </a:lnTo>
                  <a:lnTo>
                    <a:pt x="3048" y="1715"/>
                  </a:lnTo>
                  <a:lnTo>
                    <a:pt x="3046" y="1738"/>
                  </a:lnTo>
                  <a:lnTo>
                    <a:pt x="3041" y="1757"/>
                  </a:lnTo>
                  <a:lnTo>
                    <a:pt x="3033" y="1771"/>
                  </a:lnTo>
                  <a:lnTo>
                    <a:pt x="3020" y="1779"/>
                  </a:lnTo>
                  <a:lnTo>
                    <a:pt x="3017" y="1779"/>
                  </a:lnTo>
                  <a:lnTo>
                    <a:pt x="3011" y="1781"/>
                  </a:lnTo>
                  <a:lnTo>
                    <a:pt x="2998" y="1781"/>
                  </a:lnTo>
                  <a:lnTo>
                    <a:pt x="2984" y="1782"/>
                  </a:lnTo>
                  <a:lnTo>
                    <a:pt x="2969" y="1784"/>
                  </a:lnTo>
                  <a:lnTo>
                    <a:pt x="2958" y="1790"/>
                  </a:lnTo>
                  <a:lnTo>
                    <a:pt x="2949" y="1799"/>
                  </a:lnTo>
                  <a:lnTo>
                    <a:pt x="2943" y="1810"/>
                  </a:lnTo>
                  <a:lnTo>
                    <a:pt x="2943" y="1825"/>
                  </a:lnTo>
                  <a:lnTo>
                    <a:pt x="2945" y="1841"/>
                  </a:lnTo>
                  <a:lnTo>
                    <a:pt x="2943" y="1852"/>
                  </a:lnTo>
                  <a:lnTo>
                    <a:pt x="2936" y="1859"/>
                  </a:lnTo>
                  <a:lnTo>
                    <a:pt x="2929" y="1867"/>
                  </a:lnTo>
                  <a:lnTo>
                    <a:pt x="2918" y="1872"/>
                  </a:lnTo>
                  <a:lnTo>
                    <a:pt x="2905" y="1881"/>
                  </a:lnTo>
                  <a:lnTo>
                    <a:pt x="2881" y="1898"/>
                  </a:lnTo>
                  <a:lnTo>
                    <a:pt x="2854" y="1911"/>
                  </a:lnTo>
                  <a:lnTo>
                    <a:pt x="2832" y="1916"/>
                  </a:lnTo>
                  <a:lnTo>
                    <a:pt x="2810" y="1914"/>
                  </a:lnTo>
                  <a:lnTo>
                    <a:pt x="2786" y="1905"/>
                  </a:lnTo>
                  <a:lnTo>
                    <a:pt x="2768" y="1896"/>
                  </a:lnTo>
                  <a:lnTo>
                    <a:pt x="2746" y="1894"/>
                  </a:lnTo>
                  <a:lnTo>
                    <a:pt x="2724" y="1894"/>
                  </a:lnTo>
                  <a:lnTo>
                    <a:pt x="2702" y="1896"/>
                  </a:lnTo>
                  <a:lnTo>
                    <a:pt x="2685" y="1894"/>
                  </a:lnTo>
                  <a:lnTo>
                    <a:pt x="2671" y="1892"/>
                  </a:lnTo>
                  <a:lnTo>
                    <a:pt x="2660" y="1889"/>
                  </a:lnTo>
                  <a:lnTo>
                    <a:pt x="2652" y="1880"/>
                  </a:lnTo>
                  <a:lnTo>
                    <a:pt x="2650" y="1865"/>
                  </a:lnTo>
                  <a:lnTo>
                    <a:pt x="2649" y="1843"/>
                  </a:lnTo>
                  <a:lnTo>
                    <a:pt x="2643" y="1823"/>
                  </a:lnTo>
                  <a:lnTo>
                    <a:pt x="2638" y="1806"/>
                  </a:lnTo>
                  <a:lnTo>
                    <a:pt x="2632" y="1790"/>
                  </a:lnTo>
                  <a:lnTo>
                    <a:pt x="2628" y="1773"/>
                  </a:lnTo>
                  <a:lnTo>
                    <a:pt x="2630" y="1755"/>
                  </a:lnTo>
                  <a:lnTo>
                    <a:pt x="2639" y="1735"/>
                  </a:lnTo>
                  <a:lnTo>
                    <a:pt x="2647" y="1716"/>
                  </a:lnTo>
                  <a:lnTo>
                    <a:pt x="2652" y="1698"/>
                  </a:lnTo>
                  <a:lnTo>
                    <a:pt x="2654" y="1680"/>
                  </a:lnTo>
                  <a:lnTo>
                    <a:pt x="2656" y="1665"/>
                  </a:lnTo>
                  <a:lnTo>
                    <a:pt x="2660" y="1652"/>
                  </a:lnTo>
                  <a:lnTo>
                    <a:pt x="2667" y="1641"/>
                  </a:lnTo>
                  <a:lnTo>
                    <a:pt x="2678" y="1636"/>
                  </a:lnTo>
                  <a:lnTo>
                    <a:pt x="2694" y="1632"/>
                  </a:lnTo>
                  <a:lnTo>
                    <a:pt x="2702" y="1632"/>
                  </a:lnTo>
                  <a:lnTo>
                    <a:pt x="2727" y="1634"/>
                  </a:lnTo>
                  <a:lnTo>
                    <a:pt x="2749" y="1638"/>
                  </a:lnTo>
                  <a:lnTo>
                    <a:pt x="2771" y="1641"/>
                  </a:lnTo>
                  <a:lnTo>
                    <a:pt x="2795" y="1643"/>
                  </a:lnTo>
                  <a:lnTo>
                    <a:pt x="2826" y="1645"/>
                  </a:lnTo>
                  <a:lnTo>
                    <a:pt x="2841" y="1643"/>
                  </a:lnTo>
                  <a:lnTo>
                    <a:pt x="2854" y="1639"/>
                  </a:lnTo>
                  <a:lnTo>
                    <a:pt x="2876" y="1628"/>
                  </a:lnTo>
                  <a:lnTo>
                    <a:pt x="2894" y="1614"/>
                  </a:lnTo>
                  <a:lnTo>
                    <a:pt x="2905" y="1597"/>
                  </a:lnTo>
                  <a:lnTo>
                    <a:pt x="2909" y="1577"/>
                  </a:lnTo>
                  <a:lnTo>
                    <a:pt x="2903" y="1557"/>
                  </a:lnTo>
                  <a:lnTo>
                    <a:pt x="2887" y="1537"/>
                  </a:lnTo>
                  <a:lnTo>
                    <a:pt x="2868" y="1513"/>
                  </a:lnTo>
                  <a:lnTo>
                    <a:pt x="2857" y="1487"/>
                  </a:lnTo>
                  <a:lnTo>
                    <a:pt x="2856" y="1460"/>
                  </a:lnTo>
                  <a:lnTo>
                    <a:pt x="2859" y="1432"/>
                  </a:lnTo>
                  <a:lnTo>
                    <a:pt x="2868" y="1405"/>
                  </a:lnTo>
                  <a:lnTo>
                    <a:pt x="2881" y="1377"/>
                  </a:lnTo>
                  <a:lnTo>
                    <a:pt x="2894" y="1359"/>
                  </a:lnTo>
                  <a:lnTo>
                    <a:pt x="2907" y="1348"/>
                  </a:lnTo>
                  <a:lnTo>
                    <a:pt x="2921" y="1342"/>
                  </a:lnTo>
                  <a:lnTo>
                    <a:pt x="2938" y="1340"/>
                  </a:lnTo>
                  <a:lnTo>
                    <a:pt x="2958" y="1339"/>
                  </a:lnTo>
                  <a:lnTo>
                    <a:pt x="2984" y="1335"/>
                  </a:lnTo>
                  <a:lnTo>
                    <a:pt x="2995" y="1333"/>
                  </a:lnTo>
                  <a:lnTo>
                    <a:pt x="3020" y="1324"/>
                  </a:lnTo>
                  <a:lnTo>
                    <a:pt x="3064" y="1306"/>
                  </a:lnTo>
                  <a:lnTo>
                    <a:pt x="3105" y="1280"/>
                  </a:lnTo>
                  <a:lnTo>
                    <a:pt x="3141" y="1252"/>
                  </a:lnTo>
                  <a:lnTo>
                    <a:pt x="3171" y="1225"/>
                  </a:lnTo>
                  <a:lnTo>
                    <a:pt x="3183" y="1208"/>
                  </a:lnTo>
                  <a:lnTo>
                    <a:pt x="3193" y="1188"/>
                  </a:lnTo>
                  <a:lnTo>
                    <a:pt x="3200" y="1168"/>
                  </a:lnTo>
                  <a:lnTo>
                    <a:pt x="3205" y="1148"/>
                  </a:lnTo>
                  <a:lnTo>
                    <a:pt x="3211" y="1130"/>
                  </a:lnTo>
                  <a:lnTo>
                    <a:pt x="3218" y="1115"/>
                  </a:lnTo>
                  <a:lnTo>
                    <a:pt x="3229" y="1104"/>
                  </a:lnTo>
                  <a:lnTo>
                    <a:pt x="3244" y="1100"/>
                  </a:lnTo>
                  <a:lnTo>
                    <a:pt x="3258" y="1102"/>
                  </a:lnTo>
                  <a:lnTo>
                    <a:pt x="3266" y="1109"/>
                  </a:lnTo>
                  <a:lnTo>
                    <a:pt x="3273" y="1117"/>
                  </a:lnTo>
                  <a:lnTo>
                    <a:pt x="3279" y="1126"/>
                  </a:lnTo>
                  <a:lnTo>
                    <a:pt x="3286" y="1135"/>
                  </a:lnTo>
                  <a:lnTo>
                    <a:pt x="3295" y="1144"/>
                  </a:lnTo>
                  <a:lnTo>
                    <a:pt x="3312" y="1150"/>
                  </a:lnTo>
                  <a:lnTo>
                    <a:pt x="3334" y="1152"/>
                  </a:lnTo>
                  <a:lnTo>
                    <a:pt x="3363" y="1150"/>
                  </a:lnTo>
                  <a:lnTo>
                    <a:pt x="3387" y="1146"/>
                  </a:lnTo>
                  <a:lnTo>
                    <a:pt x="3405" y="1141"/>
                  </a:lnTo>
                  <a:lnTo>
                    <a:pt x="3423" y="1135"/>
                  </a:lnTo>
                  <a:lnTo>
                    <a:pt x="3443" y="1130"/>
                  </a:lnTo>
                  <a:lnTo>
                    <a:pt x="3464" y="1124"/>
                  </a:lnTo>
                  <a:lnTo>
                    <a:pt x="3487" y="1124"/>
                  </a:lnTo>
                  <a:lnTo>
                    <a:pt x="3513" y="1126"/>
                  </a:lnTo>
                  <a:lnTo>
                    <a:pt x="3537" y="1133"/>
                  </a:lnTo>
                  <a:lnTo>
                    <a:pt x="3559" y="1141"/>
                  </a:lnTo>
                  <a:lnTo>
                    <a:pt x="3581" y="1146"/>
                  </a:lnTo>
                  <a:lnTo>
                    <a:pt x="3601" y="1150"/>
                  </a:lnTo>
                  <a:lnTo>
                    <a:pt x="3619" y="1146"/>
                  </a:lnTo>
                  <a:lnTo>
                    <a:pt x="3639" y="1135"/>
                  </a:lnTo>
                  <a:lnTo>
                    <a:pt x="3650" y="1122"/>
                  </a:lnTo>
                  <a:lnTo>
                    <a:pt x="3654" y="1108"/>
                  </a:lnTo>
                  <a:lnTo>
                    <a:pt x="3654" y="1093"/>
                  </a:lnTo>
                  <a:lnTo>
                    <a:pt x="3652" y="1080"/>
                  </a:lnTo>
                  <a:lnTo>
                    <a:pt x="3649" y="1065"/>
                  </a:lnTo>
                  <a:lnTo>
                    <a:pt x="3645" y="1052"/>
                  </a:lnTo>
                  <a:lnTo>
                    <a:pt x="3645" y="1043"/>
                  </a:lnTo>
                  <a:lnTo>
                    <a:pt x="3649" y="1034"/>
                  </a:lnTo>
                  <a:lnTo>
                    <a:pt x="3658" y="1029"/>
                  </a:lnTo>
                  <a:lnTo>
                    <a:pt x="3674" y="1027"/>
                  </a:lnTo>
                  <a:lnTo>
                    <a:pt x="3696" y="1027"/>
                  </a:lnTo>
                  <a:lnTo>
                    <a:pt x="3716" y="1027"/>
                  </a:lnTo>
                  <a:lnTo>
                    <a:pt x="3735" y="1027"/>
                  </a:lnTo>
                  <a:lnTo>
                    <a:pt x="3749" y="1025"/>
                  </a:lnTo>
                  <a:lnTo>
                    <a:pt x="3760" y="1021"/>
                  </a:lnTo>
                  <a:lnTo>
                    <a:pt x="3766" y="1016"/>
                  </a:lnTo>
                  <a:lnTo>
                    <a:pt x="3766" y="1008"/>
                  </a:lnTo>
                  <a:lnTo>
                    <a:pt x="3760" y="996"/>
                  </a:lnTo>
                  <a:lnTo>
                    <a:pt x="3747" y="981"/>
                  </a:lnTo>
                  <a:lnTo>
                    <a:pt x="3735" y="968"/>
                  </a:lnTo>
                  <a:lnTo>
                    <a:pt x="3729" y="959"/>
                  </a:lnTo>
                  <a:lnTo>
                    <a:pt x="3729" y="953"/>
                  </a:lnTo>
                  <a:lnTo>
                    <a:pt x="3735" y="950"/>
                  </a:lnTo>
                  <a:lnTo>
                    <a:pt x="3744" y="948"/>
                  </a:lnTo>
                  <a:lnTo>
                    <a:pt x="3755" y="946"/>
                  </a:lnTo>
                  <a:lnTo>
                    <a:pt x="3769" y="944"/>
                  </a:lnTo>
                  <a:lnTo>
                    <a:pt x="3786" y="942"/>
                  </a:lnTo>
                  <a:lnTo>
                    <a:pt x="3804" y="937"/>
                  </a:lnTo>
                  <a:lnTo>
                    <a:pt x="3821" y="931"/>
                  </a:lnTo>
                  <a:lnTo>
                    <a:pt x="3841" y="917"/>
                  </a:lnTo>
                  <a:lnTo>
                    <a:pt x="3854" y="904"/>
                  </a:lnTo>
                  <a:lnTo>
                    <a:pt x="3859" y="891"/>
                  </a:lnTo>
                  <a:lnTo>
                    <a:pt x="3857" y="878"/>
                  </a:lnTo>
                  <a:lnTo>
                    <a:pt x="3846" y="871"/>
                  </a:lnTo>
                  <a:lnTo>
                    <a:pt x="3828" y="867"/>
                  </a:lnTo>
                  <a:lnTo>
                    <a:pt x="3804" y="869"/>
                  </a:lnTo>
                  <a:lnTo>
                    <a:pt x="3779" y="873"/>
                  </a:lnTo>
                  <a:lnTo>
                    <a:pt x="3755" y="880"/>
                  </a:lnTo>
                  <a:lnTo>
                    <a:pt x="3733" y="886"/>
                  </a:lnTo>
                  <a:lnTo>
                    <a:pt x="3713" y="889"/>
                  </a:lnTo>
                  <a:lnTo>
                    <a:pt x="3694" y="889"/>
                  </a:lnTo>
                  <a:lnTo>
                    <a:pt x="3678" y="884"/>
                  </a:lnTo>
                  <a:lnTo>
                    <a:pt x="3663" y="873"/>
                  </a:lnTo>
                  <a:lnTo>
                    <a:pt x="3650" y="851"/>
                  </a:lnTo>
                  <a:lnTo>
                    <a:pt x="3645" y="825"/>
                  </a:lnTo>
                  <a:lnTo>
                    <a:pt x="3649" y="799"/>
                  </a:lnTo>
                  <a:lnTo>
                    <a:pt x="3660" y="772"/>
                  </a:lnTo>
                  <a:lnTo>
                    <a:pt x="3674" y="746"/>
                  </a:lnTo>
                  <a:lnTo>
                    <a:pt x="3693" y="721"/>
                  </a:lnTo>
                  <a:lnTo>
                    <a:pt x="3715" y="697"/>
                  </a:lnTo>
                  <a:lnTo>
                    <a:pt x="3735" y="673"/>
                  </a:lnTo>
                  <a:lnTo>
                    <a:pt x="3753" y="653"/>
                  </a:lnTo>
                  <a:lnTo>
                    <a:pt x="3758" y="645"/>
                  </a:lnTo>
                  <a:lnTo>
                    <a:pt x="3762" y="638"/>
                  </a:lnTo>
                  <a:lnTo>
                    <a:pt x="3762" y="631"/>
                  </a:lnTo>
                  <a:lnTo>
                    <a:pt x="3762" y="623"/>
                  </a:lnTo>
                  <a:close/>
                  <a:moveTo>
                    <a:pt x="2273" y="568"/>
                  </a:moveTo>
                  <a:lnTo>
                    <a:pt x="2288" y="572"/>
                  </a:lnTo>
                  <a:lnTo>
                    <a:pt x="2313" y="583"/>
                  </a:lnTo>
                  <a:lnTo>
                    <a:pt x="2335" y="589"/>
                  </a:lnTo>
                  <a:lnTo>
                    <a:pt x="2354" y="592"/>
                  </a:lnTo>
                  <a:lnTo>
                    <a:pt x="2370" y="594"/>
                  </a:lnTo>
                  <a:lnTo>
                    <a:pt x="2389" y="596"/>
                  </a:lnTo>
                  <a:lnTo>
                    <a:pt x="2409" y="598"/>
                  </a:lnTo>
                  <a:lnTo>
                    <a:pt x="2410" y="596"/>
                  </a:lnTo>
                  <a:lnTo>
                    <a:pt x="2429" y="592"/>
                  </a:lnTo>
                  <a:lnTo>
                    <a:pt x="2445" y="592"/>
                  </a:lnTo>
                  <a:lnTo>
                    <a:pt x="2473" y="596"/>
                  </a:lnTo>
                  <a:lnTo>
                    <a:pt x="2493" y="607"/>
                  </a:lnTo>
                  <a:lnTo>
                    <a:pt x="2506" y="623"/>
                  </a:lnTo>
                  <a:lnTo>
                    <a:pt x="2509" y="644"/>
                  </a:lnTo>
                  <a:lnTo>
                    <a:pt x="2506" y="666"/>
                  </a:lnTo>
                  <a:lnTo>
                    <a:pt x="2493" y="688"/>
                  </a:lnTo>
                  <a:lnTo>
                    <a:pt x="2471" y="708"/>
                  </a:lnTo>
                  <a:lnTo>
                    <a:pt x="2445" y="728"/>
                  </a:lnTo>
                  <a:lnTo>
                    <a:pt x="2410" y="746"/>
                  </a:lnTo>
                  <a:lnTo>
                    <a:pt x="2383" y="754"/>
                  </a:lnTo>
                  <a:lnTo>
                    <a:pt x="2354" y="757"/>
                  </a:lnTo>
                  <a:lnTo>
                    <a:pt x="2324" y="755"/>
                  </a:lnTo>
                  <a:lnTo>
                    <a:pt x="2293" y="744"/>
                  </a:lnTo>
                  <a:lnTo>
                    <a:pt x="2262" y="726"/>
                  </a:lnTo>
                  <a:lnTo>
                    <a:pt x="2258" y="722"/>
                  </a:lnTo>
                  <a:lnTo>
                    <a:pt x="2235" y="697"/>
                  </a:lnTo>
                  <a:lnTo>
                    <a:pt x="2220" y="669"/>
                  </a:lnTo>
                  <a:lnTo>
                    <a:pt x="2216" y="642"/>
                  </a:lnTo>
                  <a:lnTo>
                    <a:pt x="2218" y="618"/>
                  </a:lnTo>
                  <a:lnTo>
                    <a:pt x="2227" y="596"/>
                  </a:lnTo>
                  <a:lnTo>
                    <a:pt x="2240" y="579"/>
                  </a:lnTo>
                  <a:lnTo>
                    <a:pt x="2258" y="570"/>
                  </a:lnTo>
                  <a:lnTo>
                    <a:pt x="2273" y="568"/>
                  </a:lnTo>
                  <a:close/>
                  <a:moveTo>
                    <a:pt x="846" y="475"/>
                  </a:moveTo>
                  <a:lnTo>
                    <a:pt x="852" y="482"/>
                  </a:lnTo>
                  <a:lnTo>
                    <a:pt x="859" y="488"/>
                  </a:lnTo>
                  <a:lnTo>
                    <a:pt x="868" y="493"/>
                  </a:lnTo>
                  <a:lnTo>
                    <a:pt x="874" y="495"/>
                  </a:lnTo>
                  <a:lnTo>
                    <a:pt x="899" y="508"/>
                  </a:lnTo>
                  <a:lnTo>
                    <a:pt x="921" y="526"/>
                  </a:lnTo>
                  <a:lnTo>
                    <a:pt x="938" y="548"/>
                  </a:lnTo>
                  <a:lnTo>
                    <a:pt x="947" y="565"/>
                  </a:lnTo>
                  <a:lnTo>
                    <a:pt x="953" y="583"/>
                  </a:lnTo>
                  <a:lnTo>
                    <a:pt x="953" y="598"/>
                  </a:lnTo>
                  <a:lnTo>
                    <a:pt x="947" y="609"/>
                  </a:lnTo>
                  <a:lnTo>
                    <a:pt x="938" y="614"/>
                  </a:lnTo>
                  <a:lnTo>
                    <a:pt x="931" y="616"/>
                  </a:lnTo>
                  <a:lnTo>
                    <a:pt x="921" y="616"/>
                  </a:lnTo>
                  <a:lnTo>
                    <a:pt x="912" y="612"/>
                  </a:lnTo>
                  <a:lnTo>
                    <a:pt x="888" y="609"/>
                  </a:lnTo>
                  <a:lnTo>
                    <a:pt x="868" y="605"/>
                  </a:lnTo>
                  <a:lnTo>
                    <a:pt x="848" y="607"/>
                  </a:lnTo>
                  <a:lnTo>
                    <a:pt x="834" y="612"/>
                  </a:lnTo>
                  <a:lnTo>
                    <a:pt x="824" y="620"/>
                  </a:lnTo>
                  <a:lnTo>
                    <a:pt x="821" y="631"/>
                  </a:lnTo>
                  <a:lnTo>
                    <a:pt x="824" y="645"/>
                  </a:lnTo>
                  <a:lnTo>
                    <a:pt x="834" y="662"/>
                  </a:lnTo>
                  <a:lnTo>
                    <a:pt x="854" y="682"/>
                  </a:lnTo>
                  <a:lnTo>
                    <a:pt x="861" y="691"/>
                  </a:lnTo>
                  <a:lnTo>
                    <a:pt x="868" y="699"/>
                  </a:lnTo>
                  <a:lnTo>
                    <a:pt x="881" y="722"/>
                  </a:lnTo>
                  <a:lnTo>
                    <a:pt x="887" y="746"/>
                  </a:lnTo>
                  <a:lnTo>
                    <a:pt x="887" y="766"/>
                  </a:lnTo>
                  <a:lnTo>
                    <a:pt x="879" y="785"/>
                  </a:lnTo>
                  <a:lnTo>
                    <a:pt x="868" y="799"/>
                  </a:lnTo>
                  <a:lnTo>
                    <a:pt x="854" y="807"/>
                  </a:lnTo>
                  <a:lnTo>
                    <a:pt x="837" y="810"/>
                  </a:lnTo>
                  <a:lnTo>
                    <a:pt x="821" y="807"/>
                  </a:lnTo>
                  <a:lnTo>
                    <a:pt x="797" y="798"/>
                  </a:lnTo>
                  <a:lnTo>
                    <a:pt x="766" y="785"/>
                  </a:lnTo>
                  <a:lnTo>
                    <a:pt x="724" y="770"/>
                  </a:lnTo>
                  <a:lnTo>
                    <a:pt x="678" y="755"/>
                  </a:lnTo>
                  <a:lnTo>
                    <a:pt x="628" y="739"/>
                  </a:lnTo>
                  <a:lnTo>
                    <a:pt x="577" y="726"/>
                  </a:lnTo>
                  <a:lnTo>
                    <a:pt x="650" y="649"/>
                  </a:lnTo>
                  <a:lnTo>
                    <a:pt x="678" y="622"/>
                  </a:lnTo>
                  <a:lnTo>
                    <a:pt x="727" y="576"/>
                  </a:lnTo>
                  <a:lnTo>
                    <a:pt x="766" y="543"/>
                  </a:lnTo>
                  <a:lnTo>
                    <a:pt x="766" y="543"/>
                  </a:lnTo>
                  <a:lnTo>
                    <a:pt x="846" y="475"/>
                  </a:lnTo>
                  <a:close/>
                  <a:moveTo>
                    <a:pt x="3513" y="416"/>
                  </a:moveTo>
                  <a:lnTo>
                    <a:pt x="3552" y="444"/>
                  </a:lnTo>
                  <a:lnTo>
                    <a:pt x="3632" y="508"/>
                  </a:lnTo>
                  <a:lnTo>
                    <a:pt x="3711" y="576"/>
                  </a:lnTo>
                  <a:lnTo>
                    <a:pt x="3747" y="611"/>
                  </a:lnTo>
                  <a:lnTo>
                    <a:pt x="3733" y="605"/>
                  </a:lnTo>
                  <a:lnTo>
                    <a:pt x="3716" y="605"/>
                  </a:lnTo>
                  <a:lnTo>
                    <a:pt x="3698" y="607"/>
                  </a:lnTo>
                  <a:lnTo>
                    <a:pt x="3683" y="614"/>
                  </a:lnTo>
                  <a:lnTo>
                    <a:pt x="3671" y="625"/>
                  </a:lnTo>
                  <a:lnTo>
                    <a:pt x="3661" y="642"/>
                  </a:lnTo>
                  <a:lnTo>
                    <a:pt x="3650" y="671"/>
                  </a:lnTo>
                  <a:lnTo>
                    <a:pt x="3632" y="695"/>
                  </a:lnTo>
                  <a:lnTo>
                    <a:pt x="3610" y="719"/>
                  </a:lnTo>
                  <a:lnTo>
                    <a:pt x="3588" y="741"/>
                  </a:lnTo>
                  <a:lnTo>
                    <a:pt x="3570" y="766"/>
                  </a:lnTo>
                  <a:lnTo>
                    <a:pt x="3555" y="794"/>
                  </a:lnTo>
                  <a:lnTo>
                    <a:pt x="3552" y="818"/>
                  </a:lnTo>
                  <a:lnTo>
                    <a:pt x="3553" y="840"/>
                  </a:lnTo>
                  <a:lnTo>
                    <a:pt x="3563" y="862"/>
                  </a:lnTo>
                  <a:lnTo>
                    <a:pt x="3572" y="884"/>
                  </a:lnTo>
                  <a:lnTo>
                    <a:pt x="3581" y="904"/>
                  </a:lnTo>
                  <a:lnTo>
                    <a:pt x="3584" y="922"/>
                  </a:lnTo>
                  <a:lnTo>
                    <a:pt x="3583" y="941"/>
                  </a:lnTo>
                  <a:lnTo>
                    <a:pt x="3572" y="959"/>
                  </a:lnTo>
                  <a:lnTo>
                    <a:pt x="3552" y="981"/>
                  </a:lnTo>
                  <a:lnTo>
                    <a:pt x="3533" y="1005"/>
                  </a:lnTo>
                  <a:lnTo>
                    <a:pt x="3519" y="1023"/>
                  </a:lnTo>
                  <a:lnTo>
                    <a:pt x="3504" y="1040"/>
                  </a:lnTo>
                  <a:lnTo>
                    <a:pt x="3487" y="1051"/>
                  </a:lnTo>
                  <a:lnTo>
                    <a:pt x="3469" y="1054"/>
                  </a:lnTo>
                  <a:lnTo>
                    <a:pt x="3460" y="1056"/>
                  </a:lnTo>
                  <a:lnTo>
                    <a:pt x="3451" y="1062"/>
                  </a:lnTo>
                  <a:lnTo>
                    <a:pt x="3443" y="1067"/>
                  </a:lnTo>
                  <a:lnTo>
                    <a:pt x="3431" y="1076"/>
                  </a:lnTo>
                  <a:lnTo>
                    <a:pt x="3420" y="1087"/>
                  </a:lnTo>
                  <a:lnTo>
                    <a:pt x="3410" y="1097"/>
                  </a:lnTo>
                  <a:lnTo>
                    <a:pt x="3401" y="1102"/>
                  </a:lnTo>
                  <a:lnTo>
                    <a:pt x="3392" y="1102"/>
                  </a:lnTo>
                  <a:lnTo>
                    <a:pt x="3385" y="1097"/>
                  </a:lnTo>
                  <a:lnTo>
                    <a:pt x="3379" y="1084"/>
                  </a:lnTo>
                  <a:lnTo>
                    <a:pt x="3372" y="1060"/>
                  </a:lnTo>
                  <a:lnTo>
                    <a:pt x="3361" y="1036"/>
                  </a:lnTo>
                  <a:lnTo>
                    <a:pt x="3350" y="1016"/>
                  </a:lnTo>
                  <a:lnTo>
                    <a:pt x="3335" y="999"/>
                  </a:lnTo>
                  <a:lnTo>
                    <a:pt x="3321" y="988"/>
                  </a:lnTo>
                  <a:lnTo>
                    <a:pt x="3306" y="986"/>
                  </a:lnTo>
                  <a:lnTo>
                    <a:pt x="3290" y="994"/>
                  </a:lnTo>
                  <a:lnTo>
                    <a:pt x="3279" y="1003"/>
                  </a:lnTo>
                  <a:lnTo>
                    <a:pt x="3269" y="1016"/>
                  </a:lnTo>
                  <a:lnTo>
                    <a:pt x="3262" y="1030"/>
                  </a:lnTo>
                  <a:lnTo>
                    <a:pt x="3257" y="1043"/>
                  </a:lnTo>
                  <a:lnTo>
                    <a:pt x="3251" y="1056"/>
                  </a:lnTo>
                  <a:lnTo>
                    <a:pt x="3244" y="1065"/>
                  </a:lnTo>
                  <a:lnTo>
                    <a:pt x="3238" y="1069"/>
                  </a:lnTo>
                  <a:lnTo>
                    <a:pt x="3229" y="1067"/>
                  </a:lnTo>
                  <a:lnTo>
                    <a:pt x="3218" y="1056"/>
                  </a:lnTo>
                  <a:lnTo>
                    <a:pt x="3204" y="1038"/>
                  </a:lnTo>
                  <a:lnTo>
                    <a:pt x="3185" y="1007"/>
                  </a:lnTo>
                  <a:lnTo>
                    <a:pt x="3169" y="974"/>
                  </a:lnTo>
                  <a:lnTo>
                    <a:pt x="3154" y="939"/>
                  </a:lnTo>
                  <a:lnTo>
                    <a:pt x="3145" y="904"/>
                  </a:lnTo>
                  <a:lnTo>
                    <a:pt x="3139" y="871"/>
                  </a:lnTo>
                  <a:lnTo>
                    <a:pt x="3139" y="838"/>
                  </a:lnTo>
                  <a:lnTo>
                    <a:pt x="3149" y="809"/>
                  </a:lnTo>
                  <a:lnTo>
                    <a:pt x="3165" y="783"/>
                  </a:lnTo>
                  <a:lnTo>
                    <a:pt x="3202" y="748"/>
                  </a:lnTo>
                  <a:lnTo>
                    <a:pt x="3240" y="713"/>
                  </a:lnTo>
                  <a:lnTo>
                    <a:pt x="3279" y="678"/>
                  </a:lnTo>
                  <a:lnTo>
                    <a:pt x="3315" y="644"/>
                  </a:lnTo>
                  <a:lnTo>
                    <a:pt x="3346" y="609"/>
                  </a:lnTo>
                  <a:lnTo>
                    <a:pt x="3365" y="583"/>
                  </a:lnTo>
                  <a:lnTo>
                    <a:pt x="3387" y="552"/>
                  </a:lnTo>
                  <a:lnTo>
                    <a:pt x="3414" y="519"/>
                  </a:lnTo>
                  <a:lnTo>
                    <a:pt x="3443" y="484"/>
                  </a:lnTo>
                  <a:lnTo>
                    <a:pt x="3478" y="447"/>
                  </a:lnTo>
                  <a:lnTo>
                    <a:pt x="3513" y="416"/>
                  </a:lnTo>
                  <a:close/>
                  <a:moveTo>
                    <a:pt x="2707" y="271"/>
                  </a:moveTo>
                  <a:lnTo>
                    <a:pt x="2716" y="271"/>
                  </a:lnTo>
                  <a:lnTo>
                    <a:pt x="2731" y="273"/>
                  </a:lnTo>
                  <a:lnTo>
                    <a:pt x="2742" y="280"/>
                  </a:lnTo>
                  <a:lnTo>
                    <a:pt x="2753" y="291"/>
                  </a:lnTo>
                  <a:lnTo>
                    <a:pt x="2760" y="302"/>
                  </a:lnTo>
                  <a:lnTo>
                    <a:pt x="2766" y="315"/>
                  </a:lnTo>
                  <a:lnTo>
                    <a:pt x="2766" y="328"/>
                  </a:lnTo>
                  <a:lnTo>
                    <a:pt x="2760" y="339"/>
                  </a:lnTo>
                  <a:lnTo>
                    <a:pt x="2751" y="345"/>
                  </a:lnTo>
                  <a:lnTo>
                    <a:pt x="2735" y="348"/>
                  </a:lnTo>
                  <a:lnTo>
                    <a:pt x="2716" y="345"/>
                  </a:lnTo>
                  <a:lnTo>
                    <a:pt x="2702" y="337"/>
                  </a:lnTo>
                  <a:lnTo>
                    <a:pt x="2689" y="328"/>
                  </a:lnTo>
                  <a:lnTo>
                    <a:pt x="2680" y="317"/>
                  </a:lnTo>
                  <a:lnTo>
                    <a:pt x="2674" y="304"/>
                  </a:lnTo>
                  <a:lnTo>
                    <a:pt x="2672" y="293"/>
                  </a:lnTo>
                  <a:lnTo>
                    <a:pt x="2676" y="282"/>
                  </a:lnTo>
                  <a:lnTo>
                    <a:pt x="2685" y="275"/>
                  </a:lnTo>
                  <a:lnTo>
                    <a:pt x="2702" y="271"/>
                  </a:lnTo>
                  <a:lnTo>
                    <a:pt x="2707" y="271"/>
                  </a:lnTo>
                  <a:close/>
                  <a:moveTo>
                    <a:pt x="2218" y="0"/>
                  </a:moveTo>
                  <a:lnTo>
                    <a:pt x="2258" y="0"/>
                  </a:lnTo>
                  <a:lnTo>
                    <a:pt x="2258" y="0"/>
                  </a:lnTo>
                  <a:lnTo>
                    <a:pt x="2301" y="0"/>
                  </a:lnTo>
                  <a:lnTo>
                    <a:pt x="2299" y="16"/>
                  </a:lnTo>
                  <a:lnTo>
                    <a:pt x="2293" y="33"/>
                  </a:lnTo>
                  <a:lnTo>
                    <a:pt x="2279" y="49"/>
                  </a:lnTo>
                  <a:lnTo>
                    <a:pt x="2268" y="62"/>
                  </a:lnTo>
                  <a:lnTo>
                    <a:pt x="2258" y="75"/>
                  </a:lnTo>
                  <a:lnTo>
                    <a:pt x="2247" y="90"/>
                  </a:lnTo>
                  <a:lnTo>
                    <a:pt x="2238" y="104"/>
                  </a:lnTo>
                  <a:lnTo>
                    <a:pt x="2229" y="117"/>
                  </a:lnTo>
                  <a:lnTo>
                    <a:pt x="2218" y="126"/>
                  </a:lnTo>
                  <a:lnTo>
                    <a:pt x="2207" y="134"/>
                  </a:lnTo>
                  <a:lnTo>
                    <a:pt x="2191" y="139"/>
                  </a:lnTo>
                  <a:lnTo>
                    <a:pt x="2167" y="141"/>
                  </a:lnTo>
                  <a:lnTo>
                    <a:pt x="2154" y="143"/>
                  </a:lnTo>
                  <a:lnTo>
                    <a:pt x="2147" y="148"/>
                  </a:lnTo>
                  <a:lnTo>
                    <a:pt x="2147" y="156"/>
                  </a:lnTo>
                  <a:lnTo>
                    <a:pt x="2152" y="167"/>
                  </a:lnTo>
                  <a:lnTo>
                    <a:pt x="2160" y="180"/>
                  </a:lnTo>
                  <a:lnTo>
                    <a:pt x="2169" y="192"/>
                  </a:lnTo>
                  <a:lnTo>
                    <a:pt x="2178" y="207"/>
                  </a:lnTo>
                  <a:lnTo>
                    <a:pt x="2187" y="220"/>
                  </a:lnTo>
                  <a:lnTo>
                    <a:pt x="2194" y="233"/>
                  </a:lnTo>
                  <a:lnTo>
                    <a:pt x="2198" y="242"/>
                  </a:lnTo>
                  <a:lnTo>
                    <a:pt x="2196" y="251"/>
                  </a:lnTo>
                  <a:lnTo>
                    <a:pt x="2187" y="257"/>
                  </a:lnTo>
                  <a:lnTo>
                    <a:pt x="2172" y="258"/>
                  </a:lnTo>
                  <a:lnTo>
                    <a:pt x="2149" y="262"/>
                  </a:lnTo>
                  <a:lnTo>
                    <a:pt x="2128" y="269"/>
                  </a:lnTo>
                  <a:lnTo>
                    <a:pt x="2112" y="282"/>
                  </a:lnTo>
                  <a:lnTo>
                    <a:pt x="2101" y="295"/>
                  </a:lnTo>
                  <a:lnTo>
                    <a:pt x="2094" y="312"/>
                  </a:lnTo>
                  <a:lnTo>
                    <a:pt x="2094" y="326"/>
                  </a:lnTo>
                  <a:lnTo>
                    <a:pt x="2097" y="339"/>
                  </a:lnTo>
                  <a:lnTo>
                    <a:pt x="2106" y="350"/>
                  </a:lnTo>
                  <a:lnTo>
                    <a:pt x="2123" y="356"/>
                  </a:lnTo>
                  <a:lnTo>
                    <a:pt x="2145" y="356"/>
                  </a:lnTo>
                  <a:lnTo>
                    <a:pt x="2172" y="354"/>
                  </a:lnTo>
                  <a:lnTo>
                    <a:pt x="2193" y="356"/>
                  </a:lnTo>
                  <a:lnTo>
                    <a:pt x="2204" y="361"/>
                  </a:lnTo>
                  <a:lnTo>
                    <a:pt x="2207" y="370"/>
                  </a:lnTo>
                  <a:lnTo>
                    <a:pt x="2200" y="381"/>
                  </a:lnTo>
                  <a:lnTo>
                    <a:pt x="2187" y="394"/>
                  </a:lnTo>
                  <a:lnTo>
                    <a:pt x="2165" y="409"/>
                  </a:lnTo>
                  <a:lnTo>
                    <a:pt x="2134" y="425"/>
                  </a:lnTo>
                  <a:lnTo>
                    <a:pt x="2103" y="438"/>
                  </a:lnTo>
                  <a:lnTo>
                    <a:pt x="2068" y="449"/>
                  </a:lnTo>
                  <a:lnTo>
                    <a:pt x="2031" y="458"/>
                  </a:lnTo>
                  <a:lnTo>
                    <a:pt x="1995" y="467"/>
                  </a:lnTo>
                  <a:lnTo>
                    <a:pt x="1960" y="477"/>
                  </a:lnTo>
                  <a:lnTo>
                    <a:pt x="1927" y="488"/>
                  </a:lnTo>
                  <a:lnTo>
                    <a:pt x="1898" y="500"/>
                  </a:lnTo>
                  <a:lnTo>
                    <a:pt x="1874" y="517"/>
                  </a:lnTo>
                  <a:lnTo>
                    <a:pt x="1856" y="537"/>
                  </a:lnTo>
                  <a:lnTo>
                    <a:pt x="1839" y="557"/>
                  </a:lnTo>
                  <a:lnTo>
                    <a:pt x="1819" y="572"/>
                  </a:lnTo>
                  <a:lnTo>
                    <a:pt x="1793" y="585"/>
                  </a:lnTo>
                  <a:lnTo>
                    <a:pt x="1766" y="594"/>
                  </a:lnTo>
                  <a:lnTo>
                    <a:pt x="1738" y="605"/>
                  </a:lnTo>
                  <a:lnTo>
                    <a:pt x="1711" y="614"/>
                  </a:lnTo>
                  <a:lnTo>
                    <a:pt x="1687" y="623"/>
                  </a:lnTo>
                  <a:lnTo>
                    <a:pt x="1669" y="636"/>
                  </a:lnTo>
                  <a:lnTo>
                    <a:pt x="1656" y="649"/>
                  </a:lnTo>
                  <a:lnTo>
                    <a:pt x="1652" y="667"/>
                  </a:lnTo>
                  <a:lnTo>
                    <a:pt x="1652" y="684"/>
                  </a:lnTo>
                  <a:lnTo>
                    <a:pt x="1650" y="708"/>
                  </a:lnTo>
                  <a:lnTo>
                    <a:pt x="1647" y="733"/>
                  </a:lnTo>
                  <a:lnTo>
                    <a:pt x="1643" y="763"/>
                  </a:lnTo>
                  <a:lnTo>
                    <a:pt x="1636" y="792"/>
                  </a:lnTo>
                  <a:lnTo>
                    <a:pt x="1628" y="821"/>
                  </a:lnTo>
                  <a:lnTo>
                    <a:pt x="1617" y="851"/>
                  </a:lnTo>
                  <a:lnTo>
                    <a:pt x="1605" y="876"/>
                  </a:lnTo>
                  <a:lnTo>
                    <a:pt x="1590" y="898"/>
                  </a:lnTo>
                  <a:lnTo>
                    <a:pt x="1573" y="915"/>
                  </a:lnTo>
                  <a:lnTo>
                    <a:pt x="1551" y="926"/>
                  </a:lnTo>
                  <a:lnTo>
                    <a:pt x="1528" y="930"/>
                  </a:lnTo>
                  <a:lnTo>
                    <a:pt x="1502" y="924"/>
                  </a:lnTo>
                  <a:lnTo>
                    <a:pt x="1464" y="908"/>
                  </a:lnTo>
                  <a:lnTo>
                    <a:pt x="1432" y="886"/>
                  </a:lnTo>
                  <a:lnTo>
                    <a:pt x="1407" y="860"/>
                  </a:lnTo>
                  <a:lnTo>
                    <a:pt x="1385" y="831"/>
                  </a:lnTo>
                  <a:lnTo>
                    <a:pt x="1365" y="801"/>
                  </a:lnTo>
                  <a:lnTo>
                    <a:pt x="1348" y="770"/>
                  </a:lnTo>
                  <a:lnTo>
                    <a:pt x="1334" y="739"/>
                  </a:lnTo>
                  <a:lnTo>
                    <a:pt x="1319" y="710"/>
                  </a:lnTo>
                  <a:lnTo>
                    <a:pt x="1304" y="682"/>
                  </a:lnTo>
                  <a:lnTo>
                    <a:pt x="1291" y="658"/>
                  </a:lnTo>
                  <a:lnTo>
                    <a:pt x="1286" y="633"/>
                  </a:lnTo>
                  <a:lnTo>
                    <a:pt x="1288" y="609"/>
                  </a:lnTo>
                  <a:lnTo>
                    <a:pt x="1290" y="585"/>
                  </a:lnTo>
                  <a:lnTo>
                    <a:pt x="1295" y="563"/>
                  </a:lnTo>
                  <a:lnTo>
                    <a:pt x="1299" y="543"/>
                  </a:lnTo>
                  <a:lnTo>
                    <a:pt x="1299" y="526"/>
                  </a:lnTo>
                  <a:lnTo>
                    <a:pt x="1293" y="511"/>
                  </a:lnTo>
                  <a:lnTo>
                    <a:pt x="1282" y="500"/>
                  </a:lnTo>
                  <a:lnTo>
                    <a:pt x="1275" y="493"/>
                  </a:lnTo>
                  <a:lnTo>
                    <a:pt x="1273" y="482"/>
                  </a:lnTo>
                  <a:lnTo>
                    <a:pt x="1277" y="469"/>
                  </a:lnTo>
                  <a:lnTo>
                    <a:pt x="1284" y="456"/>
                  </a:lnTo>
                  <a:lnTo>
                    <a:pt x="1293" y="442"/>
                  </a:lnTo>
                  <a:lnTo>
                    <a:pt x="1304" y="427"/>
                  </a:lnTo>
                  <a:lnTo>
                    <a:pt x="1317" y="412"/>
                  </a:lnTo>
                  <a:lnTo>
                    <a:pt x="1328" y="401"/>
                  </a:lnTo>
                  <a:lnTo>
                    <a:pt x="1337" y="390"/>
                  </a:lnTo>
                  <a:lnTo>
                    <a:pt x="1345" y="385"/>
                  </a:lnTo>
                  <a:lnTo>
                    <a:pt x="1346" y="381"/>
                  </a:lnTo>
                  <a:lnTo>
                    <a:pt x="1345" y="381"/>
                  </a:lnTo>
                  <a:lnTo>
                    <a:pt x="1335" y="387"/>
                  </a:lnTo>
                  <a:lnTo>
                    <a:pt x="1319" y="396"/>
                  </a:lnTo>
                  <a:lnTo>
                    <a:pt x="1301" y="400"/>
                  </a:lnTo>
                  <a:lnTo>
                    <a:pt x="1284" y="400"/>
                  </a:lnTo>
                  <a:lnTo>
                    <a:pt x="1268" y="398"/>
                  </a:lnTo>
                  <a:lnTo>
                    <a:pt x="1255" y="392"/>
                  </a:lnTo>
                  <a:lnTo>
                    <a:pt x="1246" y="385"/>
                  </a:lnTo>
                  <a:lnTo>
                    <a:pt x="1242" y="376"/>
                  </a:lnTo>
                  <a:lnTo>
                    <a:pt x="1244" y="368"/>
                  </a:lnTo>
                  <a:lnTo>
                    <a:pt x="1253" y="361"/>
                  </a:lnTo>
                  <a:lnTo>
                    <a:pt x="1271" y="356"/>
                  </a:lnTo>
                  <a:lnTo>
                    <a:pt x="1293" y="348"/>
                  </a:lnTo>
                  <a:lnTo>
                    <a:pt x="1308" y="337"/>
                  </a:lnTo>
                  <a:lnTo>
                    <a:pt x="1315" y="324"/>
                  </a:lnTo>
                  <a:lnTo>
                    <a:pt x="1317" y="312"/>
                  </a:lnTo>
                  <a:lnTo>
                    <a:pt x="1315" y="299"/>
                  </a:lnTo>
                  <a:lnTo>
                    <a:pt x="1308" y="290"/>
                  </a:lnTo>
                  <a:lnTo>
                    <a:pt x="1297" y="282"/>
                  </a:lnTo>
                  <a:lnTo>
                    <a:pt x="1282" y="279"/>
                  </a:lnTo>
                  <a:lnTo>
                    <a:pt x="1266" y="280"/>
                  </a:lnTo>
                  <a:lnTo>
                    <a:pt x="1246" y="284"/>
                  </a:lnTo>
                  <a:lnTo>
                    <a:pt x="1227" y="284"/>
                  </a:lnTo>
                  <a:lnTo>
                    <a:pt x="1211" y="280"/>
                  </a:lnTo>
                  <a:lnTo>
                    <a:pt x="1198" y="273"/>
                  </a:lnTo>
                  <a:lnTo>
                    <a:pt x="1193" y="264"/>
                  </a:lnTo>
                  <a:lnTo>
                    <a:pt x="1193" y="251"/>
                  </a:lnTo>
                  <a:lnTo>
                    <a:pt x="1209" y="242"/>
                  </a:lnTo>
                  <a:lnTo>
                    <a:pt x="1306" y="196"/>
                  </a:lnTo>
                  <a:lnTo>
                    <a:pt x="1374" y="167"/>
                  </a:lnTo>
                  <a:lnTo>
                    <a:pt x="1405" y="154"/>
                  </a:lnTo>
                  <a:lnTo>
                    <a:pt x="1508" y="115"/>
                  </a:lnTo>
                  <a:lnTo>
                    <a:pt x="1630" y="79"/>
                  </a:lnTo>
                  <a:lnTo>
                    <a:pt x="1757" y="47"/>
                  </a:lnTo>
                  <a:lnTo>
                    <a:pt x="1885" y="24"/>
                  </a:lnTo>
                  <a:lnTo>
                    <a:pt x="2017" y="9"/>
                  </a:lnTo>
                  <a:lnTo>
                    <a:pt x="2150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rgbClr val="DBDB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" y="2101235"/>
            <a:ext cx="900000" cy="900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7" y="1955957"/>
            <a:ext cx="900000" cy="900000"/>
          </a:xfrm>
          <a:prstGeom prst="rect">
            <a:avLst/>
          </a:prstGeom>
        </p:spPr>
      </p:pic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208777" y="1745328"/>
            <a:ext cx="2955489" cy="2966781"/>
          </a:xfrm>
          <a:custGeom>
            <a:avLst/>
            <a:gdLst>
              <a:gd name="T0" fmla="*/ 2824 w 5758"/>
              <a:gd name="T1" fmla="*/ 5781 h 5781"/>
              <a:gd name="T2" fmla="*/ 2923 w 5758"/>
              <a:gd name="T3" fmla="*/ 5612 h 5781"/>
              <a:gd name="T4" fmla="*/ 3392 w 5758"/>
              <a:gd name="T5" fmla="*/ 5669 h 5781"/>
              <a:gd name="T6" fmla="*/ 2346 w 5758"/>
              <a:gd name="T7" fmla="*/ 5565 h 5781"/>
              <a:gd name="T8" fmla="*/ 2125 w 5758"/>
              <a:gd name="T9" fmla="*/ 5680 h 5781"/>
              <a:gd name="T10" fmla="*/ 3478 w 5758"/>
              <a:gd name="T11" fmla="*/ 5548 h 5781"/>
              <a:gd name="T12" fmla="*/ 3584 w 5758"/>
              <a:gd name="T13" fmla="*/ 5695 h 5781"/>
              <a:gd name="T14" fmla="*/ 1656 w 5758"/>
              <a:gd name="T15" fmla="*/ 5323 h 5781"/>
              <a:gd name="T16" fmla="*/ 1549 w 5758"/>
              <a:gd name="T17" fmla="*/ 5456 h 5781"/>
              <a:gd name="T18" fmla="*/ 4332 w 5758"/>
              <a:gd name="T19" fmla="*/ 5334 h 5781"/>
              <a:gd name="T20" fmla="*/ 4029 w 5758"/>
              <a:gd name="T21" fmla="*/ 5462 h 5781"/>
              <a:gd name="T22" fmla="*/ 995 w 5758"/>
              <a:gd name="T23" fmla="*/ 4873 h 5781"/>
              <a:gd name="T24" fmla="*/ 1132 w 5758"/>
              <a:gd name="T25" fmla="*/ 5146 h 5781"/>
              <a:gd name="T26" fmla="*/ 941 w 5758"/>
              <a:gd name="T27" fmla="*/ 4882 h 5781"/>
              <a:gd name="T28" fmla="*/ 4729 w 5758"/>
              <a:gd name="T29" fmla="*/ 5110 h 5781"/>
              <a:gd name="T30" fmla="*/ 4696 w 5758"/>
              <a:gd name="T31" fmla="*/ 4917 h 5781"/>
              <a:gd name="T32" fmla="*/ 711 w 5758"/>
              <a:gd name="T33" fmla="*/ 4534 h 5781"/>
              <a:gd name="T34" fmla="*/ 496 w 5758"/>
              <a:gd name="T35" fmla="*/ 4521 h 5781"/>
              <a:gd name="T36" fmla="*/ 5273 w 5758"/>
              <a:gd name="T37" fmla="*/ 4506 h 5781"/>
              <a:gd name="T38" fmla="*/ 5059 w 5758"/>
              <a:gd name="T39" fmla="*/ 4519 h 5781"/>
              <a:gd name="T40" fmla="*/ 332 w 5758"/>
              <a:gd name="T41" fmla="*/ 3843 h 5781"/>
              <a:gd name="T42" fmla="*/ 244 w 5758"/>
              <a:gd name="T43" fmla="*/ 4063 h 5781"/>
              <a:gd name="T44" fmla="*/ 5528 w 5758"/>
              <a:gd name="T45" fmla="*/ 3754 h 5781"/>
              <a:gd name="T46" fmla="*/ 5480 w 5758"/>
              <a:gd name="T47" fmla="*/ 4075 h 5781"/>
              <a:gd name="T48" fmla="*/ 5451 w 5758"/>
              <a:gd name="T49" fmla="*/ 3791 h 5781"/>
              <a:gd name="T50" fmla="*/ 200 w 5758"/>
              <a:gd name="T51" fmla="*/ 3351 h 5781"/>
              <a:gd name="T52" fmla="*/ 15 w 5758"/>
              <a:gd name="T53" fmla="*/ 3241 h 5781"/>
              <a:gd name="T54" fmla="*/ 5742 w 5758"/>
              <a:gd name="T55" fmla="*/ 3276 h 5781"/>
              <a:gd name="T56" fmla="*/ 5575 w 5758"/>
              <a:gd name="T57" fmla="*/ 3254 h 5781"/>
              <a:gd name="T58" fmla="*/ 179 w 5758"/>
              <a:gd name="T59" fmla="*/ 2561 h 5781"/>
              <a:gd name="T60" fmla="*/ 169 w 5758"/>
              <a:gd name="T61" fmla="*/ 2672 h 5781"/>
              <a:gd name="T62" fmla="*/ 0 w 5758"/>
              <a:gd name="T63" fmla="*/ 2678 h 5781"/>
              <a:gd name="T64" fmla="*/ 13 w 5758"/>
              <a:gd name="T65" fmla="*/ 2559 h 5781"/>
              <a:gd name="T66" fmla="*/ 5746 w 5758"/>
              <a:gd name="T67" fmla="*/ 2540 h 5781"/>
              <a:gd name="T68" fmla="*/ 5590 w 5758"/>
              <a:gd name="T69" fmla="*/ 2663 h 5781"/>
              <a:gd name="T70" fmla="*/ 346 w 5758"/>
              <a:gd name="T71" fmla="*/ 1869 h 5781"/>
              <a:gd name="T72" fmla="*/ 308 w 5758"/>
              <a:gd name="T73" fmla="*/ 2005 h 5781"/>
              <a:gd name="T74" fmla="*/ 128 w 5758"/>
              <a:gd name="T75" fmla="*/ 2067 h 5781"/>
              <a:gd name="T76" fmla="*/ 161 w 5758"/>
              <a:gd name="T77" fmla="*/ 1917 h 5781"/>
              <a:gd name="T78" fmla="*/ 5557 w 5758"/>
              <a:gd name="T79" fmla="*/ 1816 h 5781"/>
              <a:gd name="T80" fmla="*/ 5520 w 5758"/>
              <a:gd name="T81" fmla="*/ 2108 h 5781"/>
              <a:gd name="T82" fmla="*/ 5473 w 5758"/>
              <a:gd name="T83" fmla="*/ 1789 h 5781"/>
              <a:gd name="T84" fmla="*/ 5313 w 5758"/>
              <a:gd name="T85" fmla="*/ 1491 h 5781"/>
              <a:gd name="T86" fmla="*/ 5126 w 5758"/>
              <a:gd name="T87" fmla="*/ 1213 h 5781"/>
              <a:gd name="T88" fmla="*/ 4910 w 5758"/>
              <a:gd name="T89" fmla="*/ 837 h 5781"/>
              <a:gd name="T90" fmla="*/ 4683 w 5758"/>
              <a:gd name="T91" fmla="*/ 853 h 5781"/>
              <a:gd name="T92" fmla="*/ 4346 w 5758"/>
              <a:gd name="T93" fmla="*/ 400 h 5781"/>
              <a:gd name="T94" fmla="*/ 4176 w 5758"/>
              <a:gd name="T95" fmla="*/ 496 h 5781"/>
              <a:gd name="T96" fmla="*/ 1826 w 5758"/>
              <a:gd name="T97" fmla="*/ 362 h 5781"/>
              <a:gd name="T98" fmla="*/ 1711 w 5758"/>
              <a:gd name="T99" fmla="*/ 431 h 5781"/>
              <a:gd name="T100" fmla="*/ 1551 w 5758"/>
              <a:gd name="T101" fmla="*/ 459 h 5781"/>
              <a:gd name="T102" fmla="*/ 1625 w 5758"/>
              <a:gd name="T103" fmla="*/ 287 h 5781"/>
              <a:gd name="T104" fmla="*/ 1720 w 5758"/>
              <a:gd name="T105" fmla="*/ 243 h 5781"/>
              <a:gd name="T106" fmla="*/ 3800 w 5758"/>
              <a:gd name="T107" fmla="*/ 208 h 5781"/>
              <a:gd name="T108" fmla="*/ 3506 w 5758"/>
              <a:gd name="T109" fmla="*/ 233 h 5781"/>
              <a:gd name="T110" fmla="*/ 2432 w 5758"/>
              <a:gd name="T111" fmla="*/ 200 h 5781"/>
              <a:gd name="T112" fmla="*/ 2315 w 5758"/>
              <a:gd name="T113" fmla="*/ 226 h 5781"/>
              <a:gd name="T114" fmla="*/ 2145 w 5758"/>
              <a:gd name="T115" fmla="*/ 164 h 5781"/>
              <a:gd name="T116" fmla="*/ 2286 w 5758"/>
              <a:gd name="T117" fmla="*/ 61 h 5781"/>
              <a:gd name="T118" fmla="*/ 2892 w 5758"/>
              <a:gd name="T119" fmla="*/ 0 h 5781"/>
              <a:gd name="T120" fmla="*/ 3079 w 5758"/>
              <a:gd name="T121" fmla="*/ 171 h 5781"/>
              <a:gd name="T122" fmla="*/ 2846 w 5758"/>
              <a:gd name="T123" fmla="*/ 13 h 5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58" h="5781">
                <a:moveTo>
                  <a:pt x="2974" y="5779"/>
                </a:moveTo>
                <a:lnTo>
                  <a:pt x="2973" y="5779"/>
                </a:lnTo>
                <a:lnTo>
                  <a:pt x="2954" y="5779"/>
                </a:lnTo>
                <a:lnTo>
                  <a:pt x="2936" y="5781"/>
                </a:lnTo>
                <a:lnTo>
                  <a:pt x="2923" y="5781"/>
                </a:lnTo>
                <a:lnTo>
                  <a:pt x="2918" y="5781"/>
                </a:lnTo>
                <a:lnTo>
                  <a:pt x="2899" y="5781"/>
                </a:lnTo>
                <a:lnTo>
                  <a:pt x="2879" y="5781"/>
                </a:lnTo>
                <a:lnTo>
                  <a:pt x="2923" y="5781"/>
                </a:lnTo>
                <a:lnTo>
                  <a:pt x="2974" y="5779"/>
                </a:lnTo>
                <a:close/>
                <a:moveTo>
                  <a:pt x="2806" y="5612"/>
                </a:moveTo>
                <a:lnTo>
                  <a:pt x="2810" y="5612"/>
                </a:lnTo>
                <a:lnTo>
                  <a:pt x="2828" y="5612"/>
                </a:lnTo>
                <a:lnTo>
                  <a:pt x="2844" y="5612"/>
                </a:lnTo>
                <a:lnTo>
                  <a:pt x="2863" y="5614"/>
                </a:lnTo>
                <a:lnTo>
                  <a:pt x="2879" y="5614"/>
                </a:lnTo>
                <a:lnTo>
                  <a:pt x="2879" y="5781"/>
                </a:lnTo>
                <a:lnTo>
                  <a:pt x="2861" y="5781"/>
                </a:lnTo>
                <a:lnTo>
                  <a:pt x="2843" y="5781"/>
                </a:lnTo>
                <a:lnTo>
                  <a:pt x="2824" y="5781"/>
                </a:lnTo>
                <a:lnTo>
                  <a:pt x="2806" y="5779"/>
                </a:lnTo>
                <a:lnTo>
                  <a:pt x="2800" y="5779"/>
                </a:lnTo>
                <a:lnTo>
                  <a:pt x="2775" y="5775"/>
                </a:lnTo>
                <a:lnTo>
                  <a:pt x="2753" y="5763"/>
                </a:lnTo>
                <a:lnTo>
                  <a:pt x="2734" y="5744"/>
                </a:lnTo>
                <a:lnTo>
                  <a:pt x="2723" y="5722"/>
                </a:lnTo>
                <a:lnTo>
                  <a:pt x="2720" y="5698"/>
                </a:lnTo>
                <a:lnTo>
                  <a:pt x="2723" y="5673"/>
                </a:lnTo>
                <a:lnTo>
                  <a:pt x="2734" y="5649"/>
                </a:lnTo>
                <a:lnTo>
                  <a:pt x="2753" y="5629"/>
                </a:lnTo>
                <a:lnTo>
                  <a:pt x="2778" y="5616"/>
                </a:lnTo>
                <a:lnTo>
                  <a:pt x="2806" y="5612"/>
                </a:lnTo>
                <a:close/>
                <a:moveTo>
                  <a:pt x="2967" y="5612"/>
                </a:moveTo>
                <a:lnTo>
                  <a:pt x="2951" y="5612"/>
                </a:lnTo>
                <a:lnTo>
                  <a:pt x="2932" y="5612"/>
                </a:lnTo>
                <a:lnTo>
                  <a:pt x="2923" y="5612"/>
                </a:lnTo>
                <a:lnTo>
                  <a:pt x="2916" y="5612"/>
                </a:lnTo>
                <a:lnTo>
                  <a:pt x="2897" y="5614"/>
                </a:lnTo>
                <a:lnTo>
                  <a:pt x="2879" y="5614"/>
                </a:lnTo>
                <a:lnTo>
                  <a:pt x="2923" y="5612"/>
                </a:lnTo>
                <a:lnTo>
                  <a:pt x="2967" y="5612"/>
                </a:lnTo>
                <a:lnTo>
                  <a:pt x="2989" y="5614"/>
                </a:lnTo>
                <a:lnTo>
                  <a:pt x="3007" y="5621"/>
                </a:lnTo>
                <a:lnTo>
                  <a:pt x="3029" y="5636"/>
                </a:lnTo>
                <a:lnTo>
                  <a:pt x="3044" y="5656"/>
                </a:lnTo>
                <a:lnTo>
                  <a:pt x="3053" y="5680"/>
                </a:lnTo>
                <a:lnTo>
                  <a:pt x="3053" y="5702"/>
                </a:lnTo>
                <a:lnTo>
                  <a:pt x="3050" y="5726"/>
                </a:lnTo>
                <a:lnTo>
                  <a:pt x="3039" y="5746"/>
                </a:lnTo>
                <a:lnTo>
                  <a:pt x="3022" y="5763"/>
                </a:lnTo>
                <a:lnTo>
                  <a:pt x="3000" y="5774"/>
                </a:lnTo>
                <a:lnTo>
                  <a:pt x="2974" y="5779"/>
                </a:lnTo>
                <a:lnTo>
                  <a:pt x="2967" y="5612"/>
                </a:lnTo>
                <a:close/>
                <a:moveTo>
                  <a:pt x="3451" y="5554"/>
                </a:moveTo>
                <a:lnTo>
                  <a:pt x="3485" y="5717"/>
                </a:lnTo>
                <a:lnTo>
                  <a:pt x="3465" y="5719"/>
                </a:lnTo>
                <a:lnTo>
                  <a:pt x="3445" y="5715"/>
                </a:lnTo>
                <a:lnTo>
                  <a:pt x="3427" y="5708"/>
                </a:lnTo>
                <a:lnTo>
                  <a:pt x="3405" y="5691"/>
                </a:lnTo>
                <a:lnTo>
                  <a:pt x="3392" y="5669"/>
                </a:lnTo>
                <a:lnTo>
                  <a:pt x="3385" y="5647"/>
                </a:lnTo>
                <a:lnTo>
                  <a:pt x="3387" y="5621"/>
                </a:lnTo>
                <a:lnTo>
                  <a:pt x="3394" y="5599"/>
                </a:lnTo>
                <a:lnTo>
                  <a:pt x="3407" y="5579"/>
                </a:lnTo>
                <a:lnTo>
                  <a:pt x="3425" y="5563"/>
                </a:lnTo>
                <a:lnTo>
                  <a:pt x="3451" y="5554"/>
                </a:lnTo>
                <a:close/>
                <a:moveTo>
                  <a:pt x="2136" y="5515"/>
                </a:moveTo>
                <a:lnTo>
                  <a:pt x="2165" y="5519"/>
                </a:lnTo>
                <a:lnTo>
                  <a:pt x="2169" y="5519"/>
                </a:lnTo>
                <a:lnTo>
                  <a:pt x="2183" y="5524"/>
                </a:lnTo>
                <a:lnTo>
                  <a:pt x="2200" y="5528"/>
                </a:lnTo>
                <a:lnTo>
                  <a:pt x="2216" y="5532"/>
                </a:lnTo>
                <a:lnTo>
                  <a:pt x="2233" y="5535"/>
                </a:lnTo>
                <a:lnTo>
                  <a:pt x="2249" y="5539"/>
                </a:lnTo>
                <a:lnTo>
                  <a:pt x="2266" y="5544"/>
                </a:lnTo>
                <a:lnTo>
                  <a:pt x="2282" y="5548"/>
                </a:lnTo>
                <a:lnTo>
                  <a:pt x="2299" y="5552"/>
                </a:lnTo>
                <a:lnTo>
                  <a:pt x="2315" y="5555"/>
                </a:lnTo>
                <a:lnTo>
                  <a:pt x="2322" y="5555"/>
                </a:lnTo>
                <a:lnTo>
                  <a:pt x="2346" y="5565"/>
                </a:lnTo>
                <a:lnTo>
                  <a:pt x="2366" y="5581"/>
                </a:lnTo>
                <a:lnTo>
                  <a:pt x="2381" y="5601"/>
                </a:lnTo>
                <a:lnTo>
                  <a:pt x="2386" y="5623"/>
                </a:lnTo>
                <a:lnTo>
                  <a:pt x="2388" y="5649"/>
                </a:lnTo>
                <a:lnTo>
                  <a:pt x="2381" y="5671"/>
                </a:lnTo>
                <a:lnTo>
                  <a:pt x="2368" y="5693"/>
                </a:lnTo>
                <a:lnTo>
                  <a:pt x="2348" y="5709"/>
                </a:lnTo>
                <a:lnTo>
                  <a:pt x="2330" y="5719"/>
                </a:lnTo>
                <a:lnTo>
                  <a:pt x="2310" y="5722"/>
                </a:lnTo>
                <a:lnTo>
                  <a:pt x="2288" y="5720"/>
                </a:lnTo>
                <a:lnTo>
                  <a:pt x="2280" y="5719"/>
                </a:lnTo>
                <a:lnTo>
                  <a:pt x="2264" y="5715"/>
                </a:lnTo>
                <a:lnTo>
                  <a:pt x="2245" y="5711"/>
                </a:lnTo>
                <a:lnTo>
                  <a:pt x="2227" y="5708"/>
                </a:lnTo>
                <a:lnTo>
                  <a:pt x="2211" y="5702"/>
                </a:lnTo>
                <a:lnTo>
                  <a:pt x="2192" y="5698"/>
                </a:lnTo>
                <a:lnTo>
                  <a:pt x="2176" y="5695"/>
                </a:lnTo>
                <a:lnTo>
                  <a:pt x="2158" y="5689"/>
                </a:lnTo>
                <a:lnTo>
                  <a:pt x="2141" y="5686"/>
                </a:lnTo>
                <a:lnTo>
                  <a:pt x="2125" y="5680"/>
                </a:lnTo>
                <a:lnTo>
                  <a:pt x="2121" y="5680"/>
                </a:lnTo>
                <a:lnTo>
                  <a:pt x="2099" y="5671"/>
                </a:lnTo>
                <a:lnTo>
                  <a:pt x="2081" y="5656"/>
                </a:lnTo>
                <a:lnTo>
                  <a:pt x="2066" y="5631"/>
                </a:lnTo>
                <a:lnTo>
                  <a:pt x="2059" y="5605"/>
                </a:lnTo>
                <a:lnTo>
                  <a:pt x="2060" y="5579"/>
                </a:lnTo>
                <a:lnTo>
                  <a:pt x="2071" y="5555"/>
                </a:lnTo>
                <a:lnTo>
                  <a:pt x="2088" y="5535"/>
                </a:lnTo>
                <a:lnTo>
                  <a:pt x="2110" y="5522"/>
                </a:lnTo>
                <a:lnTo>
                  <a:pt x="2136" y="5515"/>
                </a:lnTo>
                <a:close/>
                <a:moveTo>
                  <a:pt x="3608" y="5515"/>
                </a:moveTo>
                <a:lnTo>
                  <a:pt x="3592" y="5519"/>
                </a:lnTo>
                <a:lnTo>
                  <a:pt x="3575" y="5524"/>
                </a:lnTo>
                <a:lnTo>
                  <a:pt x="3559" y="5528"/>
                </a:lnTo>
                <a:lnTo>
                  <a:pt x="3548" y="5532"/>
                </a:lnTo>
                <a:lnTo>
                  <a:pt x="3544" y="5532"/>
                </a:lnTo>
                <a:lnTo>
                  <a:pt x="3528" y="5535"/>
                </a:lnTo>
                <a:lnTo>
                  <a:pt x="3511" y="5539"/>
                </a:lnTo>
                <a:lnTo>
                  <a:pt x="3495" y="5544"/>
                </a:lnTo>
                <a:lnTo>
                  <a:pt x="3478" y="5548"/>
                </a:lnTo>
                <a:lnTo>
                  <a:pt x="3462" y="5552"/>
                </a:lnTo>
                <a:lnTo>
                  <a:pt x="3451" y="5554"/>
                </a:lnTo>
                <a:lnTo>
                  <a:pt x="3548" y="5530"/>
                </a:lnTo>
                <a:lnTo>
                  <a:pt x="3608" y="5515"/>
                </a:lnTo>
                <a:close/>
                <a:moveTo>
                  <a:pt x="3630" y="5511"/>
                </a:moveTo>
                <a:lnTo>
                  <a:pt x="3650" y="5513"/>
                </a:lnTo>
                <a:lnTo>
                  <a:pt x="3676" y="5524"/>
                </a:lnTo>
                <a:lnTo>
                  <a:pt x="3694" y="5541"/>
                </a:lnTo>
                <a:lnTo>
                  <a:pt x="3707" y="5559"/>
                </a:lnTo>
                <a:lnTo>
                  <a:pt x="3713" y="5583"/>
                </a:lnTo>
                <a:lnTo>
                  <a:pt x="3714" y="5605"/>
                </a:lnTo>
                <a:lnTo>
                  <a:pt x="3709" y="5629"/>
                </a:lnTo>
                <a:lnTo>
                  <a:pt x="3696" y="5649"/>
                </a:lnTo>
                <a:lnTo>
                  <a:pt x="3678" y="5665"/>
                </a:lnTo>
                <a:lnTo>
                  <a:pt x="3654" y="5676"/>
                </a:lnTo>
                <a:lnTo>
                  <a:pt x="3652" y="5676"/>
                </a:lnTo>
                <a:lnTo>
                  <a:pt x="3636" y="5680"/>
                </a:lnTo>
                <a:lnTo>
                  <a:pt x="3619" y="5686"/>
                </a:lnTo>
                <a:lnTo>
                  <a:pt x="3601" y="5689"/>
                </a:lnTo>
                <a:lnTo>
                  <a:pt x="3584" y="5695"/>
                </a:lnTo>
                <a:lnTo>
                  <a:pt x="3566" y="5698"/>
                </a:lnTo>
                <a:lnTo>
                  <a:pt x="3550" y="5702"/>
                </a:lnTo>
                <a:lnTo>
                  <a:pt x="3548" y="5704"/>
                </a:lnTo>
                <a:lnTo>
                  <a:pt x="3531" y="5708"/>
                </a:lnTo>
                <a:lnTo>
                  <a:pt x="3515" y="5711"/>
                </a:lnTo>
                <a:lnTo>
                  <a:pt x="3496" y="5715"/>
                </a:lnTo>
                <a:lnTo>
                  <a:pt x="3485" y="5717"/>
                </a:lnTo>
                <a:lnTo>
                  <a:pt x="3548" y="5616"/>
                </a:lnTo>
                <a:lnTo>
                  <a:pt x="3608" y="5515"/>
                </a:lnTo>
                <a:lnTo>
                  <a:pt x="3608" y="5515"/>
                </a:lnTo>
                <a:lnTo>
                  <a:pt x="3630" y="5511"/>
                </a:lnTo>
                <a:close/>
                <a:moveTo>
                  <a:pt x="1537" y="5264"/>
                </a:moveTo>
                <a:lnTo>
                  <a:pt x="1564" y="5273"/>
                </a:lnTo>
                <a:lnTo>
                  <a:pt x="1570" y="5277"/>
                </a:lnTo>
                <a:lnTo>
                  <a:pt x="1584" y="5284"/>
                </a:lnTo>
                <a:lnTo>
                  <a:pt x="1599" y="5293"/>
                </a:lnTo>
                <a:lnTo>
                  <a:pt x="1614" y="5301"/>
                </a:lnTo>
                <a:lnTo>
                  <a:pt x="1626" y="5308"/>
                </a:lnTo>
                <a:lnTo>
                  <a:pt x="1641" y="5315"/>
                </a:lnTo>
                <a:lnTo>
                  <a:pt x="1656" y="5323"/>
                </a:lnTo>
                <a:lnTo>
                  <a:pt x="1672" y="5330"/>
                </a:lnTo>
                <a:lnTo>
                  <a:pt x="1687" y="5337"/>
                </a:lnTo>
                <a:lnTo>
                  <a:pt x="1701" y="5345"/>
                </a:lnTo>
                <a:lnTo>
                  <a:pt x="1709" y="5348"/>
                </a:lnTo>
                <a:lnTo>
                  <a:pt x="1729" y="5363"/>
                </a:lnTo>
                <a:lnTo>
                  <a:pt x="1744" y="5381"/>
                </a:lnTo>
                <a:lnTo>
                  <a:pt x="1755" y="5409"/>
                </a:lnTo>
                <a:lnTo>
                  <a:pt x="1755" y="5436"/>
                </a:lnTo>
                <a:lnTo>
                  <a:pt x="1747" y="5460"/>
                </a:lnTo>
                <a:lnTo>
                  <a:pt x="1733" y="5480"/>
                </a:lnTo>
                <a:lnTo>
                  <a:pt x="1714" y="5497"/>
                </a:lnTo>
                <a:lnTo>
                  <a:pt x="1691" y="5506"/>
                </a:lnTo>
                <a:lnTo>
                  <a:pt x="1663" y="5508"/>
                </a:lnTo>
                <a:lnTo>
                  <a:pt x="1636" y="5500"/>
                </a:lnTo>
                <a:lnTo>
                  <a:pt x="1628" y="5497"/>
                </a:lnTo>
                <a:lnTo>
                  <a:pt x="1612" y="5488"/>
                </a:lnTo>
                <a:lnTo>
                  <a:pt x="1597" y="5480"/>
                </a:lnTo>
                <a:lnTo>
                  <a:pt x="1581" y="5473"/>
                </a:lnTo>
                <a:lnTo>
                  <a:pt x="1566" y="5466"/>
                </a:lnTo>
                <a:lnTo>
                  <a:pt x="1549" y="5456"/>
                </a:lnTo>
                <a:lnTo>
                  <a:pt x="1535" y="5449"/>
                </a:lnTo>
                <a:lnTo>
                  <a:pt x="1518" y="5440"/>
                </a:lnTo>
                <a:lnTo>
                  <a:pt x="1504" y="5433"/>
                </a:lnTo>
                <a:lnTo>
                  <a:pt x="1489" y="5423"/>
                </a:lnTo>
                <a:lnTo>
                  <a:pt x="1484" y="5422"/>
                </a:lnTo>
                <a:lnTo>
                  <a:pt x="1463" y="5407"/>
                </a:lnTo>
                <a:lnTo>
                  <a:pt x="1451" y="5389"/>
                </a:lnTo>
                <a:lnTo>
                  <a:pt x="1441" y="5367"/>
                </a:lnTo>
                <a:lnTo>
                  <a:pt x="1440" y="5337"/>
                </a:lnTo>
                <a:lnTo>
                  <a:pt x="1449" y="5312"/>
                </a:lnTo>
                <a:lnTo>
                  <a:pt x="1463" y="5290"/>
                </a:lnTo>
                <a:lnTo>
                  <a:pt x="1484" y="5273"/>
                </a:lnTo>
                <a:lnTo>
                  <a:pt x="1509" y="5264"/>
                </a:lnTo>
                <a:lnTo>
                  <a:pt x="1537" y="5264"/>
                </a:lnTo>
                <a:close/>
                <a:moveTo>
                  <a:pt x="4255" y="5256"/>
                </a:moveTo>
                <a:lnTo>
                  <a:pt x="4278" y="5262"/>
                </a:lnTo>
                <a:lnTo>
                  <a:pt x="4300" y="5275"/>
                </a:lnTo>
                <a:lnTo>
                  <a:pt x="4315" y="5291"/>
                </a:lnTo>
                <a:lnTo>
                  <a:pt x="4326" y="5312"/>
                </a:lnTo>
                <a:lnTo>
                  <a:pt x="4332" y="5334"/>
                </a:lnTo>
                <a:lnTo>
                  <a:pt x="4332" y="5356"/>
                </a:lnTo>
                <a:lnTo>
                  <a:pt x="4324" y="5378"/>
                </a:lnTo>
                <a:lnTo>
                  <a:pt x="4310" y="5398"/>
                </a:lnTo>
                <a:lnTo>
                  <a:pt x="4289" y="5414"/>
                </a:lnTo>
                <a:lnTo>
                  <a:pt x="4286" y="5416"/>
                </a:lnTo>
                <a:lnTo>
                  <a:pt x="4271" y="5423"/>
                </a:lnTo>
                <a:lnTo>
                  <a:pt x="4256" y="5433"/>
                </a:lnTo>
                <a:lnTo>
                  <a:pt x="4240" y="5440"/>
                </a:lnTo>
                <a:lnTo>
                  <a:pt x="4225" y="5449"/>
                </a:lnTo>
                <a:lnTo>
                  <a:pt x="4209" y="5456"/>
                </a:lnTo>
                <a:lnTo>
                  <a:pt x="4194" y="5466"/>
                </a:lnTo>
                <a:lnTo>
                  <a:pt x="4178" y="5473"/>
                </a:lnTo>
                <a:lnTo>
                  <a:pt x="4163" y="5480"/>
                </a:lnTo>
                <a:lnTo>
                  <a:pt x="4147" y="5488"/>
                </a:lnTo>
                <a:lnTo>
                  <a:pt x="4137" y="5493"/>
                </a:lnTo>
                <a:lnTo>
                  <a:pt x="4114" y="5500"/>
                </a:lnTo>
                <a:lnTo>
                  <a:pt x="4088" y="5500"/>
                </a:lnTo>
                <a:lnTo>
                  <a:pt x="4064" y="5493"/>
                </a:lnTo>
                <a:lnTo>
                  <a:pt x="4044" y="5480"/>
                </a:lnTo>
                <a:lnTo>
                  <a:pt x="4029" y="5462"/>
                </a:lnTo>
                <a:lnTo>
                  <a:pt x="4020" y="5442"/>
                </a:lnTo>
                <a:lnTo>
                  <a:pt x="4017" y="5420"/>
                </a:lnTo>
                <a:lnTo>
                  <a:pt x="4018" y="5398"/>
                </a:lnTo>
                <a:lnTo>
                  <a:pt x="4028" y="5376"/>
                </a:lnTo>
                <a:lnTo>
                  <a:pt x="4042" y="5357"/>
                </a:lnTo>
                <a:lnTo>
                  <a:pt x="4062" y="5343"/>
                </a:lnTo>
                <a:lnTo>
                  <a:pt x="4073" y="5337"/>
                </a:lnTo>
                <a:lnTo>
                  <a:pt x="4088" y="5330"/>
                </a:lnTo>
                <a:lnTo>
                  <a:pt x="4103" y="5323"/>
                </a:lnTo>
                <a:lnTo>
                  <a:pt x="4117" y="5315"/>
                </a:lnTo>
                <a:lnTo>
                  <a:pt x="4132" y="5308"/>
                </a:lnTo>
                <a:lnTo>
                  <a:pt x="4147" y="5301"/>
                </a:lnTo>
                <a:lnTo>
                  <a:pt x="4161" y="5293"/>
                </a:lnTo>
                <a:lnTo>
                  <a:pt x="4176" y="5284"/>
                </a:lnTo>
                <a:lnTo>
                  <a:pt x="4191" y="5277"/>
                </a:lnTo>
                <a:lnTo>
                  <a:pt x="4205" y="5269"/>
                </a:lnTo>
                <a:lnTo>
                  <a:pt x="4207" y="5267"/>
                </a:lnTo>
                <a:lnTo>
                  <a:pt x="4229" y="5258"/>
                </a:lnTo>
                <a:lnTo>
                  <a:pt x="4255" y="5256"/>
                </a:lnTo>
                <a:close/>
                <a:moveTo>
                  <a:pt x="995" y="4873"/>
                </a:moveTo>
                <a:lnTo>
                  <a:pt x="1018" y="4881"/>
                </a:lnTo>
                <a:lnTo>
                  <a:pt x="1038" y="4893"/>
                </a:lnTo>
                <a:lnTo>
                  <a:pt x="1038" y="4895"/>
                </a:lnTo>
                <a:lnTo>
                  <a:pt x="1051" y="4906"/>
                </a:lnTo>
                <a:lnTo>
                  <a:pt x="1064" y="4917"/>
                </a:lnTo>
                <a:lnTo>
                  <a:pt x="1075" y="4928"/>
                </a:lnTo>
                <a:lnTo>
                  <a:pt x="1088" y="4939"/>
                </a:lnTo>
                <a:lnTo>
                  <a:pt x="1101" y="4950"/>
                </a:lnTo>
                <a:lnTo>
                  <a:pt x="1112" y="4959"/>
                </a:lnTo>
                <a:lnTo>
                  <a:pt x="1125" y="4970"/>
                </a:lnTo>
                <a:lnTo>
                  <a:pt x="1137" y="4981"/>
                </a:lnTo>
                <a:lnTo>
                  <a:pt x="1150" y="4992"/>
                </a:lnTo>
                <a:lnTo>
                  <a:pt x="1161" y="5002"/>
                </a:lnTo>
                <a:lnTo>
                  <a:pt x="1178" y="5020"/>
                </a:lnTo>
                <a:lnTo>
                  <a:pt x="1189" y="5042"/>
                </a:lnTo>
                <a:lnTo>
                  <a:pt x="1192" y="5069"/>
                </a:lnTo>
                <a:lnTo>
                  <a:pt x="1187" y="5095"/>
                </a:lnTo>
                <a:lnTo>
                  <a:pt x="1174" y="5117"/>
                </a:lnTo>
                <a:lnTo>
                  <a:pt x="1154" y="5135"/>
                </a:lnTo>
                <a:lnTo>
                  <a:pt x="1132" y="5146"/>
                </a:lnTo>
                <a:lnTo>
                  <a:pt x="1106" y="5150"/>
                </a:lnTo>
                <a:lnTo>
                  <a:pt x="1081" y="5145"/>
                </a:lnTo>
                <a:lnTo>
                  <a:pt x="1055" y="5130"/>
                </a:lnTo>
                <a:lnTo>
                  <a:pt x="1044" y="5121"/>
                </a:lnTo>
                <a:lnTo>
                  <a:pt x="1029" y="5110"/>
                </a:lnTo>
                <a:lnTo>
                  <a:pt x="1017" y="5099"/>
                </a:lnTo>
                <a:lnTo>
                  <a:pt x="1004" y="5088"/>
                </a:lnTo>
                <a:lnTo>
                  <a:pt x="991" y="5077"/>
                </a:lnTo>
                <a:lnTo>
                  <a:pt x="978" y="5064"/>
                </a:lnTo>
                <a:lnTo>
                  <a:pt x="965" y="5053"/>
                </a:lnTo>
                <a:lnTo>
                  <a:pt x="952" y="5042"/>
                </a:lnTo>
                <a:lnTo>
                  <a:pt x="940" y="5031"/>
                </a:lnTo>
                <a:lnTo>
                  <a:pt x="927" y="5018"/>
                </a:lnTo>
                <a:lnTo>
                  <a:pt x="925" y="5018"/>
                </a:lnTo>
                <a:lnTo>
                  <a:pt x="907" y="4994"/>
                </a:lnTo>
                <a:lnTo>
                  <a:pt x="899" y="4969"/>
                </a:lnTo>
                <a:lnTo>
                  <a:pt x="899" y="4943"/>
                </a:lnTo>
                <a:lnTo>
                  <a:pt x="907" y="4919"/>
                </a:lnTo>
                <a:lnTo>
                  <a:pt x="921" y="4899"/>
                </a:lnTo>
                <a:lnTo>
                  <a:pt x="941" y="4882"/>
                </a:lnTo>
                <a:lnTo>
                  <a:pt x="965" y="4873"/>
                </a:lnTo>
                <a:lnTo>
                  <a:pt x="995" y="4873"/>
                </a:lnTo>
                <a:close/>
                <a:moveTo>
                  <a:pt x="4777" y="4862"/>
                </a:moveTo>
                <a:lnTo>
                  <a:pt x="4802" y="4864"/>
                </a:lnTo>
                <a:lnTo>
                  <a:pt x="4826" y="4871"/>
                </a:lnTo>
                <a:lnTo>
                  <a:pt x="4846" y="4886"/>
                </a:lnTo>
                <a:lnTo>
                  <a:pt x="4863" y="4908"/>
                </a:lnTo>
                <a:lnTo>
                  <a:pt x="4872" y="4934"/>
                </a:lnTo>
                <a:lnTo>
                  <a:pt x="4870" y="4961"/>
                </a:lnTo>
                <a:lnTo>
                  <a:pt x="4861" y="4985"/>
                </a:lnTo>
                <a:lnTo>
                  <a:pt x="4844" y="5007"/>
                </a:lnTo>
                <a:lnTo>
                  <a:pt x="4833" y="5018"/>
                </a:lnTo>
                <a:lnTo>
                  <a:pt x="4821" y="5031"/>
                </a:lnTo>
                <a:lnTo>
                  <a:pt x="4808" y="5042"/>
                </a:lnTo>
                <a:lnTo>
                  <a:pt x="4795" y="5053"/>
                </a:lnTo>
                <a:lnTo>
                  <a:pt x="4782" y="5064"/>
                </a:lnTo>
                <a:lnTo>
                  <a:pt x="4769" y="5077"/>
                </a:lnTo>
                <a:lnTo>
                  <a:pt x="4756" y="5088"/>
                </a:lnTo>
                <a:lnTo>
                  <a:pt x="4742" y="5099"/>
                </a:lnTo>
                <a:lnTo>
                  <a:pt x="4729" y="5110"/>
                </a:lnTo>
                <a:lnTo>
                  <a:pt x="4716" y="5121"/>
                </a:lnTo>
                <a:lnTo>
                  <a:pt x="4716" y="5121"/>
                </a:lnTo>
                <a:lnTo>
                  <a:pt x="4692" y="5135"/>
                </a:lnTo>
                <a:lnTo>
                  <a:pt x="4669" y="5141"/>
                </a:lnTo>
                <a:lnTo>
                  <a:pt x="4643" y="5139"/>
                </a:lnTo>
                <a:lnTo>
                  <a:pt x="4619" y="5130"/>
                </a:lnTo>
                <a:lnTo>
                  <a:pt x="4601" y="5113"/>
                </a:lnTo>
                <a:lnTo>
                  <a:pt x="4586" y="5091"/>
                </a:lnTo>
                <a:lnTo>
                  <a:pt x="4579" y="5064"/>
                </a:lnTo>
                <a:lnTo>
                  <a:pt x="4581" y="5038"/>
                </a:lnTo>
                <a:lnTo>
                  <a:pt x="4592" y="5013"/>
                </a:lnTo>
                <a:lnTo>
                  <a:pt x="4608" y="4992"/>
                </a:lnTo>
                <a:lnTo>
                  <a:pt x="4610" y="4992"/>
                </a:lnTo>
                <a:lnTo>
                  <a:pt x="4623" y="4981"/>
                </a:lnTo>
                <a:lnTo>
                  <a:pt x="4634" y="4970"/>
                </a:lnTo>
                <a:lnTo>
                  <a:pt x="4647" y="4959"/>
                </a:lnTo>
                <a:lnTo>
                  <a:pt x="4659" y="4950"/>
                </a:lnTo>
                <a:lnTo>
                  <a:pt x="4672" y="4939"/>
                </a:lnTo>
                <a:lnTo>
                  <a:pt x="4683" y="4928"/>
                </a:lnTo>
                <a:lnTo>
                  <a:pt x="4696" y="4917"/>
                </a:lnTo>
                <a:lnTo>
                  <a:pt x="4709" y="4906"/>
                </a:lnTo>
                <a:lnTo>
                  <a:pt x="4720" y="4895"/>
                </a:lnTo>
                <a:lnTo>
                  <a:pt x="4731" y="4884"/>
                </a:lnTo>
                <a:lnTo>
                  <a:pt x="4753" y="4870"/>
                </a:lnTo>
                <a:lnTo>
                  <a:pt x="4777" y="4862"/>
                </a:lnTo>
                <a:close/>
                <a:moveTo>
                  <a:pt x="551" y="4363"/>
                </a:moveTo>
                <a:lnTo>
                  <a:pt x="575" y="4369"/>
                </a:lnTo>
                <a:lnTo>
                  <a:pt x="597" y="4380"/>
                </a:lnTo>
                <a:lnTo>
                  <a:pt x="617" y="4400"/>
                </a:lnTo>
                <a:lnTo>
                  <a:pt x="625" y="4413"/>
                </a:lnTo>
                <a:lnTo>
                  <a:pt x="634" y="4426"/>
                </a:lnTo>
                <a:lnTo>
                  <a:pt x="643" y="4440"/>
                </a:lnTo>
                <a:lnTo>
                  <a:pt x="652" y="4453"/>
                </a:lnTo>
                <a:lnTo>
                  <a:pt x="663" y="4466"/>
                </a:lnTo>
                <a:lnTo>
                  <a:pt x="672" y="4481"/>
                </a:lnTo>
                <a:lnTo>
                  <a:pt x="681" y="4494"/>
                </a:lnTo>
                <a:lnTo>
                  <a:pt x="690" y="4506"/>
                </a:lnTo>
                <a:lnTo>
                  <a:pt x="701" y="4519"/>
                </a:lnTo>
                <a:lnTo>
                  <a:pt x="711" y="4532"/>
                </a:lnTo>
                <a:lnTo>
                  <a:pt x="711" y="4534"/>
                </a:lnTo>
                <a:lnTo>
                  <a:pt x="723" y="4556"/>
                </a:lnTo>
                <a:lnTo>
                  <a:pt x="729" y="4578"/>
                </a:lnTo>
                <a:lnTo>
                  <a:pt x="727" y="4602"/>
                </a:lnTo>
                <a:lnTo>
                  <a:pt x="718" y="4624"/>
                </a:lnTo>
                <a:lnTo>
                  <a:pt x="705" y="4642"/>
                </a:lnTo>
                <a:lnTo>
                  <a:pt x="687" y="4657"/>
                </a:lnTo>
                <a:lnTo>
                  <a:pt x="663" y="4666"/>
                </a:lnTo>
                <a:lnTo>
                  <a:pt x="639" y="4668"/>
                </a:lnTo>
                <a:lnTo>
                  <a:pt x="615" y="4662"/>
                </a:lnTo>
                <a:lnTo>
                  <a:pt x="595" y="4651"/>
                </a:lnTo>
                <a:lnTo>
                  <a:pt x="579" y="4635"/>
                </a:lnTo>
                <a:lnTo>
                  <a:pt x="577" y="4633"/>
                </a:lnTo>
                <a:lnTo>
                  <a:pt x="566" y="4620"/>
                </a:lnTo>
                <a:lnTo>
                  <a:pt x="557" y="4605"/>
                </a:lnTo>
                <a:lnTo>
                  <a:pt x="546" y="4593"/>
                </a:lnTo>
                <a:lnTo>
                  <a:pt x="537" y="4578"/>
                </a:lnTo>
                <a:lnTo>
                  <a:pt x="526" y="4563"/>
                </a:lnTo>
                <a:lnTo>
                  <a:pt x="516" y="4550"/>
                </a:lnTo>
                <a:lnTo>
                  <a:pt x="506" y="4536"/>
                </a:lnTo>
                <a:lnTo>
                  <a:pt x="496" y="4521"/>
                </a:lnTo>
                <a:lnTo>
                  <a:pt x="485" y="4506"/>
                </a:lnTo>
                <a:lnTo>
                  <a:pt x="478" y="4495"/>
                </a:lnTo>
                <a:lnTo>
                  <a:pt x="471" y="4481"/>
                </a:lnTo>
                <a:lnTo>
                  <a:pt x="465" y="4464"/>
                </a:lnTo>
                <a:lnTo>
                  <a:pt x="465" y="4435"/>
                </a:lnTo>
                <a:lnTo>
                  <a:pt x="473" y="4411"/>
                </a:lnTo>
                <a:lnTo>
                  <a:pt x="485" y="4391"/>
                </a:lnTo>
                <a:lnTo>
                  <a:pt x="506" y="4376"/>
                </a:lnTo>
                <a:lnTo>
                  <a:pt x="527" y="4367"/>
                </a:lnTo>
                <a:lnTo>
                  <a:pt x="551" y="4363"/>
                </a:lnTo>
                <a:close/>
                <a:moveTo>
                  <a:pt x="5205" y="4354"/>
                </a:moveTo>
                <a:lnTo>
                  <a:pt x="5235" y="4354"/>
                </a:lnTo>
                <a:lnTo>
                  <a:pt x="5262" y="4363"/>
                </a:lnTo>
                <a:lnTo>
                  <a:pt x="5282" y="4380"/>
                </a:lnTo>
                <a:lnTo>
                  <a:pt x="5297" y="4402"/>
                </a:lnTo>
                <a:lnTo>
                  <a:pt x="5304" y="4428"/>
                </a:lnTo>
                <a:lnTo>
                  <a:pt x="5302" y="4455"/>
                </a:lnTo>
                <a:lnTo>
                  <a:pt x="5289" y="4483"/>
                </a:lnTo>
                <a:lnTo>
                  <a:pt x="5284" y="4492"/>
                </a:lnTo>
                <a:lnTo>
                  <a:pt x="5273" y="4506"/>
                </a:lnTo>
                <a:lnTo>
                  <a:pt x="5264" y="4521"/>
                </a:lnTo>
                <a:lnTo>
                  <a:pt x="5255" y="4536"/>
                </a:lnTo>
                <a:lnTo>
                  <a:pt x="5244" y="4550"/>
                </a:lnTo>
                <a:lnTo>
                  <a:pt x="5235" y="4563"/>
                </a:lnTo>
                <a:lnTo>
                  <a:pt x="5224" y="4578"/>
                </a:lnTo>
                <a:lnTo>
                  <a:pt x="5214" y="4593"/>
                </a:lnTo>
                <a:lnTo>
                  <a:pt x="5203" y="4605"/>
                </a:lnTo>
                <a:lnTo>
                  <a:pt x="5192" y="4620"/>
                </a:lnTo>
                <a:lnTo>
                  <a:pt x="5191" y="4624"/>
                </a:lnTo>
                <a:lnTo>
                  <a:pt x="5170" y="4642"/>
                </a:lnTo>
                <a:lnTo>
                  <a:pt x="5148" y="4653"/>
                </a:lnTo>
                <a:lnTo>
                  <a:pt x="5123" y="4657"/>
                </a:lnTo>
                <a:lnTo>
                  <a:pt x="5097" y="4653"/>
                </a:lnTo>
                <a:lnTo>
                  <a:pt x="5073" y="4640"/>
                </a:lnTo>
                <a:lnTo>
                  <a:pt x="5055" y="4622"/>
                </a:lnTo>
                <a:lnTo>
                  <a:pt x="5044" y="4598"/>
                </a:lnTo>
                <a:lnTo>
                  <a:pt x="5040" y="4572"/>
                </a:lnTo>
                <a:lnTo>
                  <a:pt x="5044" y="4547"/>
                </a:lnTo>
                <a:lnTo>
                  <a:pt x="5057" y="4523"/>
                </a:lnTo>
                <a:lnTo>
                  <a:pt x="5059" y="4519"/>
                </a:lnTo>
                <a:lnTo>
                  <a:pt x="5068" y="4506"/>
                </a:lnTo>
                <a:lnTo>
                  <a:pt x="5079" y="4494"/>
                </a:lnTo>
                <a:lnTo>
                  <a:pt x="5088" y="4481"/>
                </a:lnTo>
                <a:lnTo>
                  <a:pt x="5097" y="4466"/>
                </a:lnTo>
                <a:lnTo>
                  <a:pt x="5106" y="4453"/>
                </a:lnTo>
                <a:lnTo>
                  <a:pt x="5115" y="4440"/>
                </a:lnTo>
                <a:lnTo>
                  <a:pt x="5126" y="4426"/>
                </a:lnTo>
                <a:lnTo>
                  <a:pt x="5136" y="4413"/>
                </a:lnTo>
                <a:lnTo>
                  <a:pt x="5145" y="4400"/>
                </a:lnTo>
                <a:lnTo>
                  <a:pt x="5150" y="4389"/>
                </a:lnTo>
                <a:lnTo>
                  <a:pt x="5165" y="4373"/>
                </a:lnTo>
                <a:lnTo>
                  <a:pt x="5183" y="4360"/>
                </a:lnTo>
                <a:lnTo>
                  <a:pt x="5205" y="4354"/>
                </a:lnTo>
                <a:close/>
                <a:moveTo>
                  <a:pt x="249" y="3767"/>
                </a:moveTo>
                <a:lnTo>
                  <a:pt x="273" y="3771"/>
                </a:lnTo>
                <a:lnTo>
                  <a:pt x="293" y="3782"/>
                </a:lnTo>
                <a:lnTo>
                  <a:pt x="311" y="3799"/>
                </a:lnTo>
                <a:lnTo>
                  <a:pt x="324" y="3822"/>
                </a:lnTo>
                <a:lnTo>
                  <a:pt x="326" y="3826"/>
                </a:lnTo>
                <a:lnTo>
                  <a:pt x="332" y="3843"/>
                </a:lnTo>
                <a:lnTo>
                  <a:pt x="337" y="3857"/>
                </a:lnTo>
                <a:lnTo>
                  <a:pt x="342" y="3874"/>
                </a:lnTo>
                <a:lnTo>
                  <a:pt x="350" y="3888"/>
                </a:lnTo>
                <a:lnTo>
                  <a:pt x="355" y="3905"/>
                </a:lnTo>
                <a:lnTo>
                  <a:pt x="361" y="3920"/>
                </a:lnTo>
                <a:lnTo>
                  <a:pt x="368" y="3934"/>
                </a:lnTo>
                <a:lnTo>
                  <a:pt x="374" y="3951"/>
                </a:lnTo>
                <a:lnTo>
                  <a:pt x="381" y="3965"/>
                </a:lnTo>
                <a:lnTo>
                  <a:pt x="385" y="3973"/>
                </a:lnTo>
                <a:lnTo>
                  <a:pt x="388" y="3987"/>
                </a:lnTo>
                <a:lnTo>
                  <a:pt x="390" y="4004"/>
                </a:lnTo>
                <a:lnTo>
                  <a:pt x="388" y="4030"/>
                </a:lnTo>
                <a:lnTo>
                  <a:pt x="379" y="4052"/>
                </a:lnTo>
                <a:lnTo>
                  <a:pt x="364" y="4068"/>
                </a:lnTo>
                <a:lnTo>
                  <a:pt x="346" y="4081"/>
                </a:lnTo>
                <a:lnTo>
                  <a:pt x="326" y="4088"/>
                </a:lnTo>
                <a:lnTo>
                  <a:pt x="304" y="4090"/>
                </a:lnTo>
                <a:lnTo>
                  <a:pt x="282" y="4086"/>
                </a:lnTo>
                <a:lnTo>
                  <a:pt x="262" y="4077"/>
                </a:lnTo>
                <a:lnTo>
                  <a:pt x="244" y="4063"/>
                </a:lnTo>
                <a:lnTo>
                  <a:pt x="231" y="4041"/>
                </a:lnTo>
                <a:lnTo>
                  <a:pt x="227" y="4031"/>
                </a:lnTo>
                <a:lnTo>
                  <a:pt x="220" y="4015"/>
                </a:lnTo>
                <a:lnTo>
                  <a:pt x="212" y="3998"/>
                </a:lnTo>
                <a:lnTo>
                  <a:pt x="207" y="3984"/>
                </a:lnTo>
                <a:lnTo>
                  <a:pt x="200" y="3967"/>
                </a:lnTo>
                <a:lnTo>
                  <a:pt x="194" y="3951"/>
                </a:lnTo>
                <a:lnTo>
                  <a:pt x="187" y="3934"/>
                </a:lnTo>
                <a:lnTo>
                  <a:pt x="181" y="3918"/>
                </a:lnTo>
                <a:lnTo>
                  <a:pt x="174" y="3901"/>
                </a:lnTo>
                <a:lnTo>
                  <a:pt x="169" y="3885"/>
                </a:lnTo>
                <a:lnTo>
                  <a:pt x="167" y="3879"/>
                </a:lnTo>
                <a:lnTo>
                  <a:pt x="161" y="3859"/>
                </a:lnTo>
                <a:lnTo>
                  <a:pt x="163" y="3837"/>
                </a:lnTo>
                <a:lnTo>
                  <a:pt x="170" y="3811"/>
                </a:lnTo>
                <a:lnTo>
                  <a:pt x="185" y="3791"/>
                </a:lnTo>
                <a:lnTo>
                  <a:pt x="205" y="3778"/>
                </a:lnTo>
                <a:lnTo>
                  <a:pt x="227" y="3769"/>
                </a:lnTo>
                <a:lnTo>
                  <a:pt x="249" y="3767"/>
                </a:lnTo>
                <a:close/>
                <a:moveTo>
                  <a:pt x="5528" y="3754"/>
                </a:moveTo>
                <a:lnTo>
                  <a:pt x="5551" y="3760"/>
                </a:lnTo>
                <a:lnTo>
                  <a:pt x="5572" y="3773"/>
                </a:lnTo>
                <a:lnTo>
                  <a:pt x="5588" y="3791"/>
                </a:lnTo>
                <a:lnTo>
                  <a:pt x="5599" y="3813"/>
                </a:lnTo>
                <a:lnTo>
                  <a:pt x="5603" y="3839"/>
                </a:lnTo>
                <a:lnTo>
                  <a:pt x="5597" y="3866"/>
                </a:lnTo>
                <a:lnTo>
                  <a:pt x="5597" y="3868"/>
                </a:lnTo>
                <a:lnTo>
                  <a:pt x="5592" y="3885"/>
                </a:lnTo>
                <a:lnTo>
                  <a:pt x="5584" y="3901"/>
                </a:lnTo>
                <a:lnTo>
                  <a:pt x="5579" y="3918"/>
                </a:lnTo>
                <a:lnTo>
                  <a:pt x="5573" y="3934"/>
                </a:lnTo>
                <a:lnTo>
                  <a:pt x="5566" y="3951"/>
                </a:lnTo>
                <a:lnTo>
                  <a:pt x="5561" y="3967"/>
                </a:lnTo>
                <a:lnTo>
                  <a:pt x="5553" y="3984"/>
                </a:lnTo>
                <a:lnTo>
                  <a:pt x="5546" y="3998"/>
                </a:lnTo>
                <a:lnTo>
                  <a:pt x="5540" y="4015"/>
                </a:lnTo>
                <a:lnTo>
                  <a:pt x="5535" y="4026"/>
                </a:lnTo>
                <a:lnTo>
                  <a:pt x="5522" y="4048"/>
                </a:lnTo>
                <a:lnTo>
                  <a:pt x="5504" y="4064"/>
                </a:lnTo>
                <a:lnTo>
                  <a:pt x="5480" y="4075"/>
                </a:lnTo>
                <a:lnTo>
                  <a:pt x="5456" y="4077"/>
                </a:lnTo>
                <a:lnTo>
                  <a:pt x="5430" y="4074"/>
                </a:lnTo>
                <a:lnTo>
                  <a:pt x="5407" y="4061"/>
                </a:lnTo>
                <a:lnTo>
                  <a:pt x="5388" y="4041"/>
                </a:lnTo>
                <a:lnTo>
                  <a:pt x="5377" y="4015"/>
                </a:lnTo>
                <a:lnTo>
                  <a:pt x="5374" y="3989"/>
                </a:lnTo>
                <a:lnTo>
                  <a:pt x="5381" y="3962"/>
                </a:lnTo>
                <a:lnTo>
                  <a:pt x="5385" y="3951"/>
                </a:lnTo>
                <a:lnTo>
                  <a:pt x="5392" y="3934"/>
                </a:lnTo>
                <a:lnTo>
                  <a:pt x="5398" y="3920"/>
                </a:lnTo>
                <a:lnTo>
                  <a:pt x="5405" y="3905"/>
                </a:lnTo>
                <a:lnTo>
                  <a:pt x="5410" y="3888"/>
                </a:lnTo>
                <a:lnTo>
                  <a:pt x="5416" y="3874"/>
                </a:lnTo>
                <a:lnTo>
                  <a:pt x="5423" y="3857"/>
                </a:lnTo>
                <a:lnTo>
                  <a:pt x="5429" y="3843"/>
                </a:lnTo>
                <a:lnTo>
                  <a:pt x="5434" y="3826"/>
                </a:lnTo>
                <a:lnTo>
                  <a:pt x="5440" y="3811"/>
                </a:lnTo>
                <a:lnTo>
                  <a:pt x="5440" y="3810"/>
                </a:lnTo>
                <a:lnTo>
                  <a:pt x="5445" y="3800"/>
                </a:lnTo>
                <a:lnTo>
                  <a:pt x="5451" y="3791"/>
                </a:lnTo>
                <a:lnTo>
                  <a:pt x="5458" y="3782"/>
                </a:lnTo>
                <a:lnTo>
                  <a:pt x="5480" y="3764"/>
                </a:lnTo>
                <a:lnTo>
                  <a:pt x="5504" y="3754"/>
                </a:lnTo>
                <a:lnTo>
                  <a:pt x="5528" y="3754"/>
                </a:lnTo>
                <a:close/>
                <a:moveTo>
                  <a:pt x="93" y="3116"/>
                </a:moveTo>
                <a:lnTo>
                  <a:pt x="115" y="3120"/>
                </a:lnTo>
                <a:lnTo>
                  <a:pt x="137" y="3129"/>
                </a:lnTo>
                <a:lnTo>
                  <a:pt x="156" y="3144"/>
                </a:lnTo>
                <a:lnTo>
                  <a:pt x="170" y="3164"/>
                </a:lnTo>
                <a:lnTo>
                  <a:pt x="178" y="3190"/>
                </a:lnTo>
                <a:lnTo>
                  <a:pt x="178" y="3202"/>
                </a:lnTo>
                <a:lnTo>
                  <a:pt x="179" y="3221"/>
                </a:lnTo>
                <a:lnTo>
                  <a:pt x="183" y="3237"/>
                </a:lnTo>
                <a:lnTo>
                  <a:pt x="185" y="3254"/>
                </a:lnTo>
                <a:lnTo>
                  <a:pt x="187" y="3272"/>
                </a:lnTo>
                <a:lnTo>
                  <a:pt x="189" y="3289"/>
                </a:lnTo>
                <a:lnTo>
                  <a:pt x="192" y="3305"/>
                </a:lnTo>
                <a:lnTo>
                  <a:pt x="194" y="3322"/>
                </a:lnTo>
                <a:lnTo>
                  <a:pt x="198" y="3338"/>
                </a:lnTo>
                <a:lnTo>
                  <a:pt x="200" y="3351"/>
                </a:lnTo>
                <a:lnTo>
                  <a:pt x="200" y="3368"/>
                </a:lnTo>
                <a:lnTo>
                  <a:pt x="200" y="3382"/>
                </a:lnTo>
                <a:lnTo>
                  <a:pt x="190" y="3408"/>
                </a:lnTo>
                <a:lnTo>
                  <a:pt x="176" y="3426"/>
                </a:lnTo>
                <a:lnTo>
                  <a:pt x="158" y="3439"/>
                </a:lnTo>
                <a:lnTo>
                  <a:pt x="137" y="3446"/>
                </a:lnTo>
                <a:lnTo>
                  <a:pt x="115" y="3450"/>
                </a:lnTo>
                <a:lnTo>
                  <a:pt x="93" y="3446"/>
                </a:lnTo>
                <a:lnTo>
                  <a:pt x="73" y="3437"/>
                </a:lnTo>
                <a:lnTo>
                  <a:pt x="57" y="3424"/>
                </a:lnTo>
                <a:lnTo>
                  <a:pt x="42" y="3404"/>
                </a:lnTo>
                <a:lnTo>
                  <a:pt x="35" y="3380"/>
                </a:lnTo>
                <a:lnTo>
                  <a:pt x="31" y="3366"/>
                </a:lnTo>
                <a:lnTo>
                  <a:pt x="29" y="3349"/>
                </a:lnTo>
                <a:lnTo>
                  <a:pt x="26" y="3331"/>
                </a:lnTo>
                <a:lnTo>
                  <a:pt x="24" y="3313"/>
                </a:lnTo>
                <a:lnTo>
                  <a:pt x="22" y="3294"/>
                </a:lnTo>
                <a:lnTo>
                  <a:pt x="18" y="3276"/>
                </a:lnTo>
                <a:lnTo>
                  <a:pt x="16" y="3259"/>
                </a:lnTo>
                <a:lnTo>
                  <a:pt x="15" y="3241"/>
                </a:lnTo>
                <a:lnTo>
                  <a:pt x="11" y="3223"/>
                </a:lnTo>
                <a:lnTo>
                  <a:pt x="11" y="3210"/>
                </a:lnTo>
                <a:lnTo>
                  <a:pt x="11" y="3190"/>
                </a:lnTo>
                <a:lnTo>
                  <a:pt x="15" y="3171"/>
                </a:lnTo>
                <a:lnTo>
                  <a:pt x="29" y="3146"/>
                </a:lnTo>
                <a:lnTo>
                  <a:pt x="48" y="3129"/>
                </a:lnTo>
                <a:lnTo>
                  <a:pt x="70" y="3120"/>
                </a:lnTo>
                <a:lnTo>
                  <a:pt x="93" y="3116"/>
                </a:lnTo>
                <a:close/>
                <a:moveTo>
                  <a:pt x="5663" y="3102"/>
                </a:moveTo>
                <a:lnTo>
                  <a:pt x="5685" y="3103"/>
                </a:lnTo>
                <a:lnTo>
                  <a:pt x="5707" y="3113"/>
                </a:lnTo>
                <a:lnTo>
                  <a:pt x="5725" y="3125"/>
                </a:lnTo>
                <a:lnTo>
                  <a:pt x="5740" y="3144"/>
                </a:lnTo>
                <a:lnTo>
                  <a:pt x="5749" y="3168"/>
                </a:lnTo>
                <a:lnTo>
                  <a:pt x="5751" y="3195"/>
                </a:lnTo>
                <a:lnTo>
                  <a:pt x="5749" y="3204"/>
                </a:lnTo>
                <a:lnTo>
                  <a:pt x="5747" y="3223"/>
                </a:lnTo>
                <a:lnTo>
                  <a:pt x="5746" y="3241"/>
                </a:lnTo>
                <a:lnTo>
                  <a:pt x="5744" y="3259"/>
                </a:lnTo>
                <a:lnTo>
                  <a:pt x="5742" y="3276"/>
                </a:lnTo>
                <a:lnTo>
                  <a:pt x="5738" y="3294"/>
                </a:lnTo>
                <a:lnTo>
                  <a:pt x="5736" y="3313"/>
                </a:lnTo>
                <a:lnTo>
                  <a:pt x="5733" y="3331"/>
                </a:lnTo>
                <a:lnTo>
                  <a:pt x="5731" y="3349"/>
                </a:lnTo>
                <a:lnTo>
                  <a:pt x="5727" y="3366"/>
                </a:lnTo>
                <a:lnTo>
                  <a:pt x="5720" y="3391"/>
                </a:lnTo>
                <a:lnTo>
                  <a:pt x="5703" y="3412"/>
                </a:lnTo>
                <a:lnTo>
                  <a:pt x="5683" y="3426"/>
                </a:lnTo>
                <a:lnTo>
                  <a:pt x="5659" y="3435"/>
                </a:lnTo>
                <a:lnTo>
                  <a:pt x="5632" y="3435"/>
                </a:lnTo>
                <a:lnTo>
                  <a:pt x="5606" y="3426"/>
                </a:lnTo>
                <a:lnTo>
                  <a:pt x="5586" y="3412"/>
                </a:lnTo>
                <a:lnTo>
                  <a:pt x="5570" y="3390"/>
                </a:lnTo>
                <a:lnTo>
                  <a:pt x="5562" y="3366"/>
                </a:lnTo>
                <a:lnTo>
                  <a:pt x="5562" y="3338"/>
                </a:lnTo>
                <a:lnTo>
                  <a:pt x="5566" y="3322"/>
                </a:lnTo>
                <a:lnTo>
                  <a:pt x="5568" y="3305"/>
                </a:lnTo>
                <a:lnTo>
                  <a:pt x="5570" y="3289"/>
                </a:lnTo>
                <a:lnTo>
                  <a:pt x="5573" y="3272"/>
                </a:lnTo>
                <a:lnTo>
                  <a:pt x="5575" y="3254"/>
                </a:lnTo>
                <a:lnTo>
                  <a:pt x="5577" y="3237"/>
                </a:lnTo>
                <a:lnTo>
                  <a:pt x="5579" y="3221"/>
                </a:lnTo>
                <a:lnTo>
                  <a:pt x="5581" y="3202"/>
                </a:lnTo>
                <a:lnTo>
                  <a:pt x="5583" y="3186"/>
                </a:lnTo>
                <a:lnTo>
                  <a:pt x="5584" y="3177"/>
                </a:lnTo>
                <a:lnTo>
                  <a:pt x="5590" y="3157"/>
                </a:lnTo>
                <a:lnTo>
                  <a:pt x="5599" y="3138"/>
                </a:lnTo>
                <a:lnTo>
                  <a:pt x="5617" y="3118"/>
                </a:lnTo>
                <a:lnTo>
                  <a:pt x="5639" y="3107"/>
                </a:lnTo>
                <a:lnTo>
                  <a:pt x="5663" y="3102"/>
                </a:lnTo>
                <a:close/>
                <a:moveTo>
                  <a:pt x="110" y="2449"/>
                </a:moveTo>
                <a:lnTo>
                  <a:pt x="134" y="2454"/>
                </a:lnTo>
                <a:lnTo>
                  <a:pt x="156" y="2469"/>
                </a:lnTo>
                <a:lnTo>
                  <a:pt x="172" y="2489"/>
                </a:lnTo>
                <a:lnTo>
                  <a:pt x="181" y="2513"/>
                </a:lnTo>
                <a:lnTo>
                  <a:pt x="183" y="2542"/>
                </a:lnTo>
                <a:lnTo>
                  <a:pt x="183" y="2544"/>
                </a:lnTo>
                <a:lnTo>
                  <a:pt x="181" y="2550"/>
                </a:lnTo>
                <a:lnTo>
                  <a:pt x="181" y="2555"/>
                </a:lnTo>
                <a:lnTo>
                  <a:pt x="179" y="2561"/>
                </a:lnTo>
                <a:lnTo>
                  <a:pt x="179" y="2566"/>
                </a:lnTo>
                <a:lnTo>
                  <a:pt x="179" y="2572"/>
                </a:lnTo>
                <a:lnTo>
                  <a:pt x="178" y="2577"/>
                </a:lnTo>
                <a:lnTo>
                  <a:pt x="178" y="2583"/>
                </a:lnTo>
                <a:lnTo>
                  <a:pt x="178" y="2588"/>
                </a:lnTo>
                <a:lnTo>
                  <a:pt x="176" y="2594"/>
                </a:lnTo>
                <a:lnTo>
                  <a:pt x="176" y="2599"/>
                </a:lnTo>
                <a:lnTo>
                  <a:pt x="176" y="2605"/>
                </a:lnTo>
                <a:lnTo>
                  <a:pt x="174" y="2610"/>
                </a:lnTo>
                <a:lnTo>
                  <a:pt x="174" y="2616"/>
                </a:lnTo>
                <a:lnTo>
                  <a:pt x="174" y="2623"/>
                </a:lnTo>
                <a:lnTo>
                  <a:pt x="172" y="2628"/>
                </a:lnTo>
                <a:lnTo>
                  <a:pt x="172" y="2634"/>
                </a:lnTo>
                <a:lnTo>
                  <a:pt x="172" y="2639"/>
                </a:lnTo>
                <a:lnTo>
                  <a:pt x="172" y="2645"/>
                </a:lnTo>
                <a:lnTo>
                  <a:pt x="170" y="2650"/>
                </a:lnTo>
                <a:lnTo>
                  <a:pt x="170" y="2656"/>
                </a:lnTo>
                <a:lnTo>
                  <a:pt x="170" y="2661"/>
                </a:lnTo>
                <a:lnTo>
                  <a:pt x="170" y="2667"/>
                </a:lnTo>
                <a:lnTo>
                  <a:pt x="169" y="2672"/>
                </a:lnTo>
                <a:lnTo>
                  <a:pt x="169" y="2678"/>
                </a:lnTo>
                <a:lnTo>
                  <a:pt x="169" y="2683"/>
                </a:lnTo>
                <a:lnTo>
                  <a:pt x="169" y="2691"/>
                </a:lnTo>
                <a:lnTo>
                  <a:pt x="167" y="2696"/>
                </a:lnTo>
                <a:lnTo>
                  <a:pt x="167" y="2702"/>
                </a:lnTo>
                <a:lnTo>
                  <a:pt x="167" y="2704"/>
                </a:lnTo>
                <a:lnTo>
                  <a:pt x="161" y="2727"/>
                </a:lnTo>
                <a:lnTo>
                  <a:pt x="150" y="2748"/>
                </a:lnTo>
                <a:lnTo>
                  <a:pt x="132" y="2766"/>
                </a:lnTo>
                <a:lnTo>
                  <a:pt x="110" y="2777"/>
                </a:lnTo>
                <a:lnTo>
                  <a:pt x="86" y="2781"/>
                </a:lnTo>
                <a:lnTo>
                  <a:pt x="64" y="2779"/>
                </a:lnTo>
                <a:lnTo>
                  <a:pt x="44" y="2772"/>
                </a:lnTo>
                <a:lnTo>
                  <a:pt x="26" y="2759"/>
                </a:lnTo>
                <a:lnTo>
                  <a:pt x="11" y="2740"/>
                </a:lnTo>
                <a:lnTo>
                  <a:pt x="2" y="2718"/>
                </a:lnTo>
                <a:lnTo>
                  <a:pt x="0" y="2693"/>
                </a:lnTo>
                <a:lnTo>
                  <a:pt x="0" y="2691"/>
                </a:lnTo>
                <a:lnTo>
                  <a:pt x="0" y="2683"/>
                </a:lnTo>
                <a:lnTo>
                  <a:pt x="0" y="2678"/>
                </a:lnTo>
                <a:lnTo>
                  <a:pt x="2" y="2672"/>
                </a:lnTo>
                <a:lnTo>
                  <a:pt x="2" y="2665"/>
                </a:lnTo>
                <a:lnTo>
                  <a:pt x="2" y="2660"/>
                </a:lnTo>
                <a:lnTo>
                  <a:pt x="2" y="2654"/>
                </a:lnTo>
                <a:lnTo>
                  <a:pt x="4" y="2649"/>
                </a:lnTo>
                <a:lnTo>
                  <a:pt x="4" y="2641"/>
                </a:lnTo>
                <a:lnTo>
                  <a:pt x="4" y="2636"/>
                </a:lnTo>
                <a:lnTo>
                  <a:pt x="5" y="2630"/>
                </a:lnTo>
                <a:lnTo>
                  <a:pt x="5" y="2623"/>
                </a:lnTo>
                <a:lnTo>
                  <a:pt x="5" y="2617"/>
                </a:lnTo>
                <a:lnTo>
                  <a:pt x="5" y="2612"/>
                </a:lnTo>
                <a:lnTo>
                  <a:pt x="7" y="2606"/>
                </a:lnTo>
                <a:lnTo>
                  <a:pt x="7" y="2599"/>
                </a:lnTo>
                <a:lnTo>
                  <a:pt x="7" y="2594"/>
                </a:lnTo>
                <a:lnTo>
                  <a:pt x="9" y="2588"/>
                </a:lnTo>
                <a:lnTo>
                  <a:pt x="9" y="2583"/>
                </a:lnTo>
                <a:lnTo>
                  <a:pt x="9" y="2575"/>
                </a:lnTo>
                <a:lnTo>
                  <a:pt x="11" y="2570"/>
                </a:lnTo>
                <a:lnTo>
                  <a:pt x="11" y="2564"/>
                </a:lnTo>
                <a:lnTo>
                  <a:pt x="13" y="2559"/>
                </a:lnTo>
                <a:lnTo>
                  <a:pt x="13" y="2551"/>
                </a:lnTo>
                <a:lnTo>
                  <a:pt x="13" y="2546"/>
                </a:lnTo>
                <a:lnTo>
                  <a:pt x="15" y="2540"/>
                </a:lnTo>
                <a:lnTo>
                  <a:pt x="15" y="2535"/>
                </a:lnTo>
                <a:lnTo>
                  <a:pt x="15" y="2528"/>
                </a:lnTo>
                <a:lnTo>
                  <a:pt x="16" y="2522"/>
                </a:lnTo>
                <a:lnTo>
                  <a:pt x="16" y="2520"/>
                </a:lnTo>
                <a:lnTo>
                  <a:pt x="24" y="2496"/>
                </a:lnTo>
                <a:lnTo>
                  <a:pt x="38" y="2474"/>
                </a:lnTo>
                <a:lnTo>
                  <a:pt x="60" y="2456"/>
                </a:lnTo>
                <a:lnTo>
                  <a:pt x="86" y="2449"/>
                </a:lnTo>
                <a:lnTo>
                  <a:pt x="110" y="2449"/>
                </a:lnTo>
                <a:close/>
                <a:moveTo>
                  <a:pt x="5661" y="2434"/>
                </a:moveTo>
                <a:lnTo>
                  <a:pt x="5683" y="2438"/>
                </a:lnTo>
                <a:lnTo>
                  <a:pt x="5703" y="2447"/>
                </a:lnTo>
                <a:lnTo>
                  <a:pt x="5722" y="2462"/>
                </a:lnTo>
                <a:lnTo>
                  <a:pt x="5735" y="2482"/>
                </a:lnTo>
                <a:lnTo>
                  <a:pt x="5742" y="2506"/>
                </a:lnTo>
                <a:lnTo>
                  <a:pt x="5744" y="2522"/>
                </a:lnTo>
                <a:lnTo>
                  <a:pt x="5746" y="2540"/>
                </a:lnTo>
                <a:lnTo>
                  <a:pt x="5747" y="2559"/>
                </a:lnTo>
                <a:lnTo>
                  <a:pt x="5749" y="2577"/>
                </a:lnTo>
                <a:lnTo>
                  <a:pt x="5751" y="2595"/>
                </a:lnTo>
                <a:lnTo>
                  <a:pt x="5753" y="2614"/>
                </a:lnTo>
                <a:lnTo>
                  <a:pt x="5755" y="2632"/>
                </a:lnTo>
                <a:lnTo>
                  <a:pt x="5757" y="2650"/>
                </a:lnTo>
                <a:lnTo>
                  <a:pt x="5758" y="2669"/>
                </a:lnTo>
                <a:lnTo>
                  <a:pt x="5758" y="2678"/>
                </a:lnTo>
                <a:lnTo>
                  <a:pt x="5757" y="2705"/>
                </a:lnTo>
                <a:lnTo>
                  <a:pt x="5744" y="2731"/>
                </a:lnTo>
                <a:lnTo>
                  <a:pt x="5725" y="2751"/>
                </a:lnTo>
                <a:lnTo>
                  <a:pt x="5703" y="2762"/>
                </a:lnTo>
                <a:lnTo>
                  <a:pt x="5678" y="2768"/>
                </a:lnTo>
                <a:lnTo>
                  <a:pt x="5654" y="2764"/>
                </a:lnTo>
                <a:lnTo>
                  <a:pt x="5630" y="2753"/>
                </a:lnTo>
                <a:lnTo>
                  <a:pt x="5612" y="2738"/>
                </a:lnTo>
                <a:lnTo>
                  <a:pt x="5599" y="2716"/>
                </a:lnTo>
                <a:lnTo>
                  <a:pt x="5592" y="2691"/>
                </a:lnTo>
                <a:lnTo>
                  <a:pt x="5592" y="2682"/>
                </a:lnTo>
                <a:lnTo>
                  <a:pt x="5590" y="2663"/>
                </a:lnTo>
                <a:lnTo>
                  <a:pt x="5588" y="2647"/>
                </a:lnTo>
                <a:lnTo>
                  <a:pt x="5586" y="2628"/>
                </a:lnTo>
                <a:lnTo>
                  <a:pt x="5584" y="2612"/>
                </a:lnTo>
                <a:lnTo>
                  <a:pt x="5583" y="2595"/>
                </a:lnTo>
                <a:lnTo>
                  <a:pt x="5581" y="2577"/>
                </a:lnTo>
                <a:lnTo>
                  <a:pt x="5579" y="2561"/>
                </a:lnTo>
                <a:lnTo>
                  <a:pt x="5577" y="2544"/>
                </a:lnTo>
                <a:lnTo>
                  <a:pt x="5575" y="2528"/>
                </a:lnTo>
                <a:lnTo>
                  <a:pt x="5575" y="2502"/>
                </a:lnTo>
                <a:lnTo>
                  <a:pt x="5584" y="2478"/>
                </a:lnTo>
                <a:lnTo>
                  <a:pt x="5599" y="2458"/>
                </a:lnTo>
                <a:lnTo>
                  <a:pt x="5617" y="2443"/>
                </a:lnTo>
                <a:lnTo>
                  <a:pt x="5639" y="2436"/>
                </a:lnTo>
                <a:lnTo>
                  <a:pt x="5661" y="2434"/>
                </a:lnTo>
                <a:close/>
                <a:moveTo>
                  <a:pt x="260" y="1800"/>
                </a:moveTo>
                <a:lnTo>
                  <a:pt x="284" y="1801"/>
                </a:lnTo>
                <a:lnTo>
                  <a:pt x="306" y="1811"/>
                </a:lnTo>
                <a:lnTo>
                  <a:pt x="324" y="1827"/>
                </a:lnTo>
                <a:lnTo>
                  <a:pt x="339" y="1849"/>
                </a:lnTo>
                <a:lnTo>
                  <a:pt x="346" y="1869"/>
                </a:lnTo>
                <a:lnTo>
                  <a:pt x="346" y="1891"/>
                </a:lnTo>
                <a:lnTo>
                  <a:pt x="341" y="1913"/>
                </a:lnTo>
                <a:lnTo>
                  <a:pt x="339" y="1917"/>
                </a:lnTo>
                <a:lnTo>
                  <a:pt x="337" y="1922"/>
                </a:lnTo>
                <a:lnTo>
                  <a:pt x="335" y="1928"/>
                </a:lnTo>
                <a:lnTo>
                  <a:pt x="333" y="1933"/>
                </a:lnTo>
                <a:lnTo>
                  <a:pt x="332" y="1937"/>
                </a:lnTo>
                <a:lnTo>
                  <a:pt x="330" y="1943"/>
                </a:lnTo>
                <a:lnTo>
                  <a:pt x="328" y="1948"/>
                </a:lnTo>
                <a:lnTo>
                  <a:pt x="326" y="1954"/>
                </a:lnTo>
                <a:lnTo>
                  <a:pt x="324" y="1959"/>
                </a:lnTo>
                <a:lnTo>
                  <a:pt x="322" y="1963"/>
                </a:lnTo>
                <a:lnTo>
                  <a:pt x="321" y="1968"/>
                </a:lnTo>
                <a:lnTo>
                  <a:pt x="319" y="1974"/>
                </a:lnTo>
                <a:lnTo>
                  <a:pt x="317" y="1979"/>
                </a:lnTo>
                <a:lnTo>
                  <a:pt x="315" y="1985"/>
                </a:lnTo>
                <a:lnTo>
                  <a:pt x="313" y="1988"/>
                </a:lnTo>
                <a:lnTo>
                  <a:pt x="311" y="1994"/>
                </a:lnTo>
                <a:lnTo>
                  <a:pt x="310" y="1999"/>
                </a:lnTo>
                <a:lnTo>
                  <a:pt x="308" y="2005"/>
                </a:lnTo>
                <a:lnTo>
                  <a:pt x="306" y="2010"/>
                </a:lnTo>
                <a:lnTo>
                  <a:pt x="304" y="2014"/>
                </a:lnTo>
                <a:lnTo>
                  <a:pt x="302" y="2020"/>
                </a:lnTo>
                <a:lnTo>
                  <a:pt x="300" y="2025"/>
                </a:lnTo>
                <a:lnTo>
                  <a:pt x="299" y="2031"/>
                </a:lnTo>
                <a:lnTo>
                  <a:pt x="297" y="2036"/>
                </a:lnTo>
                <a:lnTo>
                  <a:pt x="295" y="2042"/>
                </a:lnTo>
                <a:lnTo>
                  <a:pt x="293" y="2045"/>
                </a:lnTo>
                <a:lnTo>
                  <a:pt x="291" y="2051"/>
                </a:lnTo>
                <a:lnTo>
                  <a:pt x="291" y="2056"/>
                </a:lnTo>
                <a:lnTo>
                  <a:pt x="289" y="2062"/>
                </a:lnTo>
                <a:lnTo>
                  <a:pt x="288" y="2065"/>
                </a:lnTo>
                <a:lnTo>
                  <a:pt x="275" y="2091"/>
                </a:lnTo>
                <a:lnTo>
                  <a:pt x="256" y="2108"/>
                </a:lnTo>
                <a:lnTo>
                  <a:pt x="234" y="2120"/>
                </a:lnTo>
                <a:lnTo>
                  <a:pt x="209" y="2124"/>
                </a:lnTo>
                <a:lnTo>
                  <a:pt x="183" y="2120"/>
                </a:lnTo>
                <a:lnTo>
                  <a:pt x="159" y="2109"/>
                </a:lnTo>
                <a:lnTo>
                  <a:pt x="141" y="2091"/>
                </a:lnTo>
                <a:lnTo>
                  <a:pt x="128" y="2067"/>
                </a:lnTo>
                <a:lnTo>
                  <a:pt x="125" y="2042"/>
                </a:lnTo>
                <a:lnTo>
                  <a:pt x="128" y="2016"/>
                </a:lnTo>
                <a:lnTo>
                  <a:pt x="130" y="2010"/>
                </a:lnTo>
                <a:lnTo>
                  <a:pt x="130" y="2005"/>
                </a:lnTo>
                <a:lnTo>
                  <a:pt x="132" y="1999"/>
                </a:lnTo>
                <a:lnTo>
                  <a:pt x="134" y="1994"/>
                </a:lnTo>
                <a:lnTo>
                  <a:pt x="136" y="1988"/>
                </a:lnTo>
                <a:lnTo>
                  <a:pt x="137" y="1983"/>
                </a:lnTo>
                <a:lnTo>
                  <a:pt x="139" y="1977"/>
                </a:lnTo>
                <a:lnTo>
                  <a:pt x="141" y="1972"/>
                </a:lnTo>
                <a:lnTo>
                  <a:pt x="143" y="1966"/>
                </a:lnTo>
                <a:lnTo>
                  <a:pt x="145" y="1961"/>
                </a:lnTo>
                <a:lnTo>
                  <a:pt x="147" y="1955"/>
                </a:lnTo>
                <a:lnTo>
                  <a:pt x="150" y="1950"/>
                </a:lnTo>
                <a:lnTo>
                  <a:pt x="152" y="1944"/>
                </a:lnTo>
                <a:lnTo>
                  <a:pt x="154" y="1939"/>
                </a:lnTo>
                <a:lnTo>
                  <a:pt x="156" y="1933"/>
                </a:lnTo>
                <a:lnTo>
                  <a:pt x="158" y="1928"/>
                </a:lnTo>
                <a:lnTo>
                  <a:pt x="159" y="1922"/>
                </a:lnTo>
                <a:lnTo>
                  <a:pt x="161" y="1917"/>
                </a:lnTo>
                <a:lnTo>
                  <a:pt x="163" y="1911"/>
                </a:lnTo>
                <a:lnTo>
                  <a:pt x="165" y="1906"/>
                </a:lnTo>
                <a:lnTo>
                  <a:pt x="167" y="1900"/>
                </a:lnTo>
                <a:lnTo>
                  <a:pt x="169" y="1895"/>
                </a:lnTo>
                <a:lnTo>
                  <a:pt x="170" y="1889"/>
                </a:lnTo>
                <a:lnTo>
                  <a:pt x="172" y="1884"/>
                </a:lnTo>
                <a:lnTo>
                  <a:pt x="174" y="1878"/>
                </a:lnTo>
                <a:lnTo>
                  <a:pt x="176" y="1873"/>
                </a:lnTo>
                <a:lnTo>
                  <a:pt x="179" y="1869"/>
                </a:lnTo>
                <a:lnTo>
                  <a:pt x="181" y="1864"/>
                </a:lnTo>
                <a:lnTo>
                  <a:pt x="183" y="1858"/>
                </a:lnTo>
                <a:lnTo>
                  <a:pt x="185" y="1853"/>
                </a:lnTo>
                <a:lnTo>
                  <a:pt x="198" y="1829"/>
                </a:lnTo>
                <a:lnTo>
                  <a:pt x="216" y="1812"/>
                </a:lnTo>
                <a:lnTo>
                  <a:pt x="238" y="1803"/>
                </a:lnTo>
                <a:lnTo>
                  <a:pt x="260" y="1800"/>
                </a:lnTo>
                <a:close/>
                <a:moveTo>
                  <a:pt x="5496" y="1787"/>
                </a:moveTo>
                <a:lnTo>
                  <a:pt x="5518" y="1790"/>
                </a:lnTo>
                <a:lnTo>
                  <a:pt x="5539" y="1800"/>
                </a:lnTo>
                <a:lnTo>
                  <a:pt x="5557" y="1816"/>
                </a:lnTo>
                <a:lnTo>
                  <a:pt x="5570" y="1838"/>
                </a:lnTo>
                <a:lnTo>
                  <a:pt x="5573" y="1847"/>
                </a:lnTo>
                <a:lnTo>
                  <a:pt x="5579" y="1864"/>
                </a:lnTo>
                <a:lnTo>
                  <a:pt x="5584" y="1880"/>
                </a:lnTo>
                <a:lnTo>
                  <a:pt x="5592" y="1897"/>
                </a:lnTo>
                <a:lnTo>
                  <a:pt x="5597" y="1913"/>
                </a:lnTo>
                <a:lnTo>
                  <a:pt x="5603" y="1930"/>
                </a:lnTo>
                <a:lnTo>
                  <a:pt x="5610" y="1946"/>
                </a:lnTo>
                <a:lnTo>
                  <a:pt x="5615" y="1963"/>
                </a:lnTo>
                <a:lnTo>
                  <a:pt x="5621" y="1981"/>
                </a:lnTo>
                <a:lnTo>
                  <a:pt x="5626" y="1998"/>
                </a:lnTo>
                <a:lnTo>
                  <a:pt x="5626" y="2001"/>
                </a:lnTo>
                <a:lnTo>
                  <a:pt x="5630" y="2018"/>
                </a:lnTo>
                <a:lnTo>
                  <a:pt x="5632" y="2034"/>
                </a:lnTo>
                <a:lnTo>
                  <a:pt x="5625" y="2062"/>
                </a:lnTo>
                <a:lnTo>
                  <a:pt x="5610" y="2084"/>
                </a:lnTo>
                <a:lnTo>
                  <a:pt x="5592" y="2098"/>
                </a:lnTo>
                <a:lnTo>
                  <a:pt x="5570" y="2108"/>
                </a:lnTo>
                <a:lnTo>
                  <a:pt x="5544" y="2111"/>
                </a:lnTo>
                <a:lnTo>
                  <a:pt x="5520" y="2108"/>
                </a:lnTo>
                <a:lnTo>
                  <a:pt x="5500" y="2097"/>
                </a:lnTo>
                <a:lnTo>
                  <a:pt x="5482" y="2078"/>
                </a:lnTo>
                <a:lnTo>
                  <a:pt x="5469" y="2053"/>
                </a:lnTo>
                <a:lnTo>
                  <a:pt x="5467" y="2049"/>
                </a:lnTo>
                <a:lnTo>
                  <a:pt x="5462" y="2032"/>
                </a:lnTo>
                <a:lnTo>
                  <a:pt x="5456" y="2018"/>
                </a:lnTo>
                <a:lnTo>
                  <a:pt x="5451" y="2001"/>
                </a:lnTo>
                <a:lnTo>
                  <a:pt x="5445" y="1985"/>
                </a:lnTo>
                <a:lnTo>
                  <a:pt x="5440" y="1970"/>
                </a:lnTo>
                <a:lnTo>
                  <a:pt x="5434" y="1954"/>
                </a:lnTo>
                <a:lnTo>
                  <a:pt x="5429" y="1939"/>
                </a:lnTo>
                <a:lnTo>
                  <a:pt x="5423" y="1922"/>
                </a:lnTo>
                <a:lnTo>
                  <a:pt x="5416" y="1908"/>
                </a:lnTo>
                <a:lnTo>
                  <a:pt x="5414" y="1900"/>
                </a:lnTo>
                <a:lnTo>
                  <a:pt x="5409" y="1877"/>
                </a:lnTo>
                <a:lnTo>
                  <a:pt x="5409" y="1853"/>
                </a:lnTo>
                <a:lnTo>
                  <a:pt x="5418" y="1829"/>
                </a:lnTo>
                <a:lnTo>
                  <a:pt x="5432" y="1809"/>
                </a:lnTo>
                <a:lnTo>
                  <a:pt x="5451" y="1796"/>
                </a:lnTo>
                <a:lnTo>
                  <a:pt x="5473" y="1789"/>
                </a:lnTo>
                <a:lnTo>
                  <a:pt x="5496" y="1787"/>
                </a:lnTo>
                <a:close/>
                <a:moveTo>
                  <a:pt x="5178" y="1196"/>
                </a:moveTo>
                <a:lnTo>
                  <a:pt x="5203" y="1202"/>
                </a:lnTo>
                <a:lnTo>
                  <a:pt x="5225" y="1213"/>
                </a:lnTo>
                <a:lnTo>
                  <a:pt x="5244" y="1231"/>
                </a:lnTo>
                <a:lnTo>
                  <a:pt x="5255" y="1246"/>
                </a:lnTo>
                <a:lnTo>
                  <a:pt x="5264" y="1260"/>
                </a:lnTo>
                <a:lnTo>
                  <a:pt x="5273" y="1275"/>
                </a:lnTo>
                <a:lnTo>
                  <a:pt x="5284" y="1288"/>
                </a:lnTo>
                <a:lnTo>
                  <a:pt x="5293" y="1303"/>
                </a:lnTo>
                <a:lnTo>
                  <a:pt x="5302" y="1317"/>
                </a:lnTo>
                <a:lnTo>
                  <a:pt x="5311" y="1332"/>
                </a:lnTo>
                <a:lnTo>
                  <a:pt x="5321" y="1347"/>
                </a:lnTo>
                <a:lnTo>
                  <a:pt x="5330" y="1361"/>
                </a:lnTo>
                <a:lnTo>
                  <a:pt x="5339" y="1376"/>
                </a:lnTo>
                <a:lnTo>
                  <a:pt x="5350" y="1402"/>
                </a:lnTo>
                <a:lnTo>
                  <a:pt x="5352" y="1427"/>
                </a:lnTo>
                <a:lnTo>
                  <a:pt x="5344" y="1451"/>
                </a:lnTo>
                <a:lnTo>
                  <a:pt x="5332" y="1473"/>
                </a:lnTo>
                <a:lnTo>
                  <a:pt x="5313" y="1491"/>
                </a:lnTo>
                <a:lnTo>
                  <a:pt x="5288" y="1502"/>
                </a:lnTo>
                <a:lnTo>
                  <a:pt x="5262" y="1504"/>
                </a:lnTo>
                <a:lnTo>
                  <a:pt x="5236" y="1497"/>
                </a:lnTo>
                <a:lnTo>
                  <a:pt x="5214" y="1484"/>
                </a:lnTo>
                <a:lnTo>
                  <a:pt x="5196" y="1464"/>
                </a:lnTo>
                <a:lnTo>
                  <a:pt x="5189" y="1451"/>
                </a:lnTo>
                <a:lnTo>
                  <a:pt x="5180" y="1436"/>
                </a:lnTo>
                <a:lnTo>
                  <a:pt x="5170" y="1424"/>
                </a:lnTo>
                <a:lnTo>
                  <a:pt x="5161" y="1409"/>
                </a:lnTo>
                <a:lnTo>
                  <a:pt x="5152" y="1396"/>
                </a:lnTo>
                <a:lnTo>
                  <a:pt x="5145" y="1381"/>
                </a:lnTo>
                <a:lnTo>
                  <a:pt x="5136" y="1369"/>
                </a:lnTo>
                <a:lnTo>
                  <a:pt x="5126" y="1354"/>
                </a:lnTo>
                <a:lnTo>
                  <a:pt x="5115" y="1341"/>
                </a:lnTo>
                <a:lnTo>
                  <a:pt x="5108" y="1328"/>
                </a:lnTo>
                <a:lnTo>
                  <a:pt x="5095" y="1304"/>
                </a:lnTo>
                <a:lnTo>
                  <a:pt x="5092" y="1277"/>
                </a:lnTo>
                <a:lnTo>
                  <a:pt x="5097" y="1253"/>
                </a:lnTo>
                <a:lnTo>
                  <a:pt x="5108" y="1231"/>
                </a:lnTo>
                <a:lnTo>
                  <a:pt x="5126" y="1213"/>
                </a:lnTo>
                <a:lnTo>
                  <a:pt x="5152" y="1200"/>
                </a:lnTo>
                <a:lnTo>
                  <a:pt x="5178" y="1196"/>
                </a:lnTo>
                <a:close/>
                <a:moveTo>
                  <a:pt x="810" y="864"/>
                </a:moveTo>
                <a:lnTo>
                  <a:pt x="793" y="1772"/>
                </a:lnTo>
                <a:lnTo>
                  <a:pt x="35" y="1336"/>
                </a:lnTo>
                <a:lnTo>
                  <a:pt x="810" y="864"/>
                </a:lnTo>
                <a:close/>
                <a:moveTo>
                  <a:pt x="4735" y="699"/>
                </a:moveTo>
                <a:lnTo>
                  <a:pt x="4762" y="705"/>
                </a:lnTo>
                <a:lnTo>
                  <a:pt x="4786" y="719"/>
                </a:lnTo>
                <a:lnTo>
                  <a:pt x="4795" y="728"/>
                </a:lnTo>
                <a:lnTo>
                  <a:pt x="4808" y="740"/>
                </a:lnTo>
                <a:lnTo>
                  <a:pt x="4821" y="751"/>
                </a:lnTo>
                <a:lnTo>
                  <a:pt x="4833" y="763"/>
                </a:lnTo>
                <a:lnTo>
                  <a:pt x="4846" y="774"/>
                </a:lnTo>
                <a:lnTo>
                  <a:pt x="4859" y="785"/>
                </a:lnTo>
                <a:lnTo>
                  <a:pt x="4872" y="798"/>
                </a:lnTo>
                <a:lnTo>
                  <a:pt x="4885" y="809"/>
                </a:lnTo>
                <a:lnTo>
                  <a:pt x="4896" y="822"/>
                </a:lnTo>
                <a:lnTo>
                  <a:pt x="4909" y="835"/>
                </a:lnTo>
                <a:lnTo>
                  <a:pt x="4910" y="837"/>
                </a:lnTo>
                <a:lnTo>
                  <a:pt x="4927" y="859"/>
                </a:lnTo>
                <a:lnTo>
                  <a:pt x="4936" y="884"/>
                </a:lnTo>
                <a:lnTo>
                  <a:pt x="4934" y="912"/>
                </a:lnTo>
                <a:lnTo>
                  <a:pt x="4927" y="938"/>
                </a:lnTo>
                <a:lnTo>
                  <a:pt x="4910" y="956"/>
                </a:lnTo>
                <a:lnTo>
                  <a:pt x="4890" y="971"/>
                </a:lnTo>
                <a:lnTo>
                  <a:pt x="4866" y="980"/>
                </a:lnTo>
                <a:lnTo>
                  <a:pt x="4841" y="980"/>
                </a:lnTo>
                <a:lnTo>
                  <a:pt x="4817" y="972"/>
                </a:lnTo>
                <a:lnTo>
                  <a:pt x="4793" y="956"/>
                </a:lnTo>
                <a:lnTo>
                  <a:pt x="4791" y="954"/>
                </a:lnTo>
                <a:lnTo>
                  <a:pt x="4780" y="941"/>
                </a:lnTo>
                <a:lnTo>
                  <a:pt x="4767" y="930"/>
                </a:lnTo>
                <a:lnTo>
                  <a:pt x="4756" y="919"/>
                </a:lnTo>
                <a:lnTo>
                  <a:pt x="4744" y="908"/>
                </a:lnTo>
                <a:lnTo>
                  <a:pt x="4733" y="897"/>
                </a:lnTo>
                <a:lnTo>
                  <a:pt x="4720" y="886"/>
                </a:lnTo>
                <a:lnTo>
                  <a:pt x="4709" y="875"/>
                </a:lnTo>
                <a:lnTo>
                  <a:pt x="4696" y="864"/>
                </a:lnTo>
                <a:lnTo>
                  <a:pt x="4683" y="853"/>
                </a:lnTo>
                <a:lnTo>
                  <a:pt x="4674" y="846"/>
                </a:lnTo>
                <a:lnTo>
                  <a:pt x="4658" y="824"/>
                </a:lnTo>
                <a:lnTo>
                  <a:pt x="4648" y="802"/>
                </a:lnTo>
                <a:lnTo>
                  <a:pt x="4647" y="776"/>
                </a:lnTo>
                <a:lnTo>
                  <a:pt x="4652" y="752"/>
                </a:lnTo>
                <a:lnTo>
                  <a:pt x="4663" y="730"/>
                </a:lnTo>
                <a:lnTo>
                  <a:pt x="4681" y="714"/>
                </a:lnTo>
                <a:lnTo>
                  <a:pt x="4705" y="701"/>
                </a:lnTo>
                <a:lnTo>
                  <a:pt x="4735" y="699"/>
                </a:lnTo>
                <a:close/>
                <a:moveTo>
                  <a:pt x="4191" y="320"/>
                </a:moveTo>
                <a:lnTo>
                  <a:pt x="4218" y="329"/>
                </a:lnTo>
                <a:lnTo>
                  <a:pt x="4225" y="332"/>
                </a:lnTo>
                <a:lnTo>
                  <a:pt x="4240" y="340"/>
                </a:lnTo>
                <a:lnTo>
                  <a:pt x="4256" y="349"/>
                </a:lnTo>
                <a:lnTo>
                  <a:pt x="4271" y="358"/>
                </a:lnTo>
                <a:lnTo>
                  <a:pt x="4286" y="365"/>
                </a:lnTo>
                <a:lnTo>
                  <a:pt x="4302" y="375"/>
                </a:lnTo>
                <a:lnTo>
                  <a:pt x="4317" y="384"/>
                </a:lnTo>
                <a:lnTo>
                  <a:pt x="4332" y="391"/>
                </a:lnTo>
                <a:lnTo>
                  <a:pt x="4346" y="400"/>
                </a:lnTo>
                <a:lnTo>
                  <a:pt x="4363" y="409"/>
                </a:lnTo>
                <a:lnTo>
                  <a:pt x="4368" y="413"/>
                </a:lnTo>
                <a:lnTo>
                  <a:pt x="4385" y="426"/>
                </a:lnTo>
                <a:lnTo>
                  <a:pt x="4398" y="444"/>
                </a:lnTo>
                <a:lnTo>
                  <a:pt x="4408" y="472"/>
                </a:lnTo>
                <a:lnTo>
                  <a:pt x="4408" y="499"/>
                </a:lnTo>
                <a:lnTo>
                  <a:pt x="4399" y="525"/>
                </a:lnTo>
                <a:lnTo>
                  <a:pt x="4385" y="545"/>
                </a:lnTo>
                <a:lnTo>
                  <a:pt x="4363" y="560"/>
                </a:lnTo>
                <a:lnTo>
                  <a:pt x="4337" y="569"/>
                </a:lnTo>
                <a:lnTo>
                  <a:pt x="4311" y="567"/>
                </a:lnTo>
                <a:lnTo>
                  <a:pt x="4282" y="558"/>
                </a:lnTo>
                <a:lnTo>
                  <a:pt x="4277" y="552"/>
                </a:lnTo>
                <a:lnTo>
                  <a:pt x="4262" y="545"/>
                </a:lnTo>
                <a:lnTo>
                  <a:pt x="4247" y="536"/>
                </a:lnTo>
                <a:lnTo>
                  <a:pt x="4233" y="529"/>
                </a:lnTo>
                <a:lnTo>
                  <a:pt x="4220" y="519"/>
                </a:lnTo>
                <a:lnTo>
                  <a:pt x="4205" y="512"/>
                </a:lnTo>
                <a:lnTo>
                  <a:pt x="4191" y="505"/>
                </a:lnTo>
                <a:lnTo>
                  <a:pt x="4176" y="496"/>
                </a:lnTo>
                <a:lnTo>
                  <a:pt x="4161" y="488"/>
                </a:lnTo>
                <a:lnTo>
                  <a:pt x="4147" y="481"/>
                </a:lnTo>
                <a:lnTo>
                  <a:pt x="4141" y="477"/>
                </a:lnTo>
                <a:lnTo>
                  <a:pt x="4121" y="463"/>
                </a:lnTo>
                <a:lnTo>
                  <a:pt x="4106" y="442"/>
                </a:lnTo>
                <a:lnTo>
                  <a:pt x="4097" y="415"/>
                </a:lnTo>
                <a:lnTo>
                  <a:pt x="4097" y="389"/>
                </a:lnTo>
                <a:lnTo>
                  <a:pt x="4104" y="365"/>
                </a:lnTo>
                <a:lnTo>
                  <a:pt x="4121" y="345"/>
                </a:lnTo>
                <a:lnTo>
                  <a:pt x="4141" y="329"/>
                </a:lnTo>
                <a:lnTo>
                  <a:pt x="4165" y="321"/>
                </a:lnTo>
                <a:lnTo>
                  <a:pt x="4191" y="320"/>
                </a:lnTo>
                <a:close/>
                <a:moveTo>
                  <a:pt x="1751" y="235"/>
                </a:moveTo>
                <a:lnTo>
                  <a:pt x="1780" y="241"/>
                </a:lnTo>
                <a:lnTo>
                  <a:pt x="1802" y="252"/>
                </a:lnTo>
                <a:lnTo>
                  <a:pt x="1821" y="270"/>
                </a:lnTo>
                <a:lnTo>
                  <a:pt x="1832" y="290"/>
                </a:lnTo>
                <a:lnTo>
                  <a:pt x="1837" y="314"/>
                </a:lnTo>
                <a:lnTo>
                  <a:pt x="1835" y="338"/>
                </a:lnTo>
                <a:lnTo>
                  <a:pt x="1826" y="362"/>
                </a:lnTo>
                <a:lnTo>
                  <a:pt x="1810" y="382"/>
                </a:lnTo>
                <a:lnTo>
                  <a:pt x="1788" y="397"/>
                </a:lnTo>
                <a:lnTo>
                  <a:pt x="1786" y="397"/>
                </a:lnTo>
                <a:lnTo>
                  <a:pt x="1782" y="398"/>
                </a:lnTo>
                <a:lnTo>
                  <a:pt x="1777" y="400"/>
                </a:lnTo>
                <a:lnTo>
                  <a:pt x="1773" y="402"/>
                </a:lnTo>
                <a:lnTo>
                  <a:pt x="1769" y="404"/>
                </a:lnTo>
                <a:lnTo>
                  <a:pt x="1764" y="406"/>
                </a:lnTo>
                <a:lnTo>
                  <a:pt x="1760" y="409"/>
                </a:lnTo>
                <a:lnTo>
                  <a:pt x="1755" y="411"/>
                </a:lnTo>
                <a:lnTo>
                  <a:pt x="1751" y="413"/>
                </a:lnTo>
                <a:lnTo>
                  <a:pt x="1745" y="415"/>
                </a:lnTo>
                <a:lnTo>
                  <a:pt x="1742" y="417"/>
                </a:lnTo>
                <a:lnTo>
                  <a:pt x="1736" y="419"/>
                </a:lnTo>
                <a:lnTo>
                  <a:pt x="1733" y="420"/>
                </a:lnTo>
                <a:lnTo>
                  <a:pt x="1729" y="422"/>
                </a:lnTo>
                <a:lnTo>
                  <a:pt x="1723" y="426"/>
                </a:lnTo>
                <a:lnTo>
                  <a:pt x="1720" y="428"/>
                </a:lnTo>
                <a:lnTo>
                  <a:pt x="1714" y="430"/>
                </a:lnTo>
                <a:lnTo>
                  <a:pt x="1711" y="431"/>
                </a:lnTo>
                <a:lnTo>
                  <a:pt x="1705" y="433"/>
                </a:lnTo>
                <a:lnTo>
                  <a:pt x="1701" y="435"/>
                </a:lnTo>
                <a:lnTo>
                  <a:pt x="1698" y="437"/>
                </a:lnTo>
                <a:lnTo>
                  <a:pt x="1692" y="441"/>
                </a:lnTo>
                <a:lnTo>
                  <a:pt x="1689" y="442"/>
                </a:lnTo>
                <a:lnTo>
                  <a:pt x="1683" y="444"/>
                </a:lnTo>
                <a:lnTo>
                  <a:pt x="1680" y="446"/>
                </a:lnTo>
                <a:lnTo>
                  <a:pt x="1676" y="448"/>
                </a:lnTo>
                <a:lnTo>
                  <a:pt x="1670" y="452"/>
                </a:lnTo>
                <a:lnTo>
                  <a:pt x="1667" y="453"/>
                </a:lnTo>
                <a:lnTo>
                  <a:pt x="1661" y="455"/>
                </a:lnTo>
                <a:lnTo>
                  <a:pt x="1658" y="457"/>
                </a:lnTo>
                <a:lnTo>
                  <a:pt x="1654" y="459"/>
                </a:lnTo>
                <a:lnTo>
                  <a:pt x="1648" y="463"/>
                </a:lnTo>
                <a:lnTo>
                  <a:pt x="1645" y="464"/>
                </a:lnTo>
                <a:lnTo>
                  <a:pt x="1641" y="466"/>
                </a:lnTo>
                <a:lnTo>
                  <a:pt x="1619" y="474"/>
                </a:lnTo>
                <a:lnTo>
                  <a:pt x="1599" y="475"/>
                </a:lnTo>
                <a:lnTo>
                  <a:pt x="1571" y="470"/>
                </a:lnTo>
                <a:lnTo>
                  <a:pt x="1551" y="459"/>
                </a:lnTo>
                <a:lnTo>
                  <a:pt x="1535" y="441"/>
                </a:lnTo>
                <a:lnTo>
                  <a:pt x="1524" y="420"/>
                </a:lnTo>
                <a:lnTo>
                  <a:pt x="1518" y="398"/>
                </a:lnTo>
                <a:lnTo>
                  <a:pt x="1520" y="375"/>
                </a:lnTo>
                <a:lnTo>
                  <a:pt x="1527" y="353"/>
                </a:lnTo>
                <a:lnTo>
                  <a:pt x="1542" y="332"/>
                </a:lnTo>
                <a:lnTo>
                  <a:pt x="1564" y="318"/>
                </a:lnTo>
                <a:lnTo>
                  <a:pt x="1568" y="314"/>
                </a:lnTo>
                <a:lnTo>
                  <a:pt x="1573" y="312"/>
                </a:lnTo>
                <a:lnTo>
                  <a:pt x="1577" y="310"/>
                </a:lnTo>
                <a:lnTo>
                  <a:pt x="1582" y="309"/>
                </a:lnTo>
                <a:lnTo>
                  <a:pt x="1586" y="305"/>
                </a:lnTo>
                <a:lnTo>
                  <a:pt x="1592" y="303"/>
                </a:lnTo>
                <a:lnTo>
                  <a:pt x="1597" y="301"/>
                </a:lnTo>
                <a:lnTo>
                  <a:pt x="1601" y="298"/>
                </a:lnTo>
                <a:lnTo>
                  <a:pt x="1606" y="296"/>
                </a:lnTo>
                <a:lnTo>
                  <a:pt x="1610" y="294"/>
                </a:lnTo>
                <a:lnTo>
                  <a:pt x="1615" y="292"/>
                </a:lnTo>
                <a:lnTo>
                  <a:pt x="1619" y="288"/>
                </a:lnTo>
                <a:lnTo>
                  <a:pt x="1625" y="287"/>
                </a:lnTo>
                <a:lnTo>
                  <a:pt x="1628" y="285"/>
                </a:lnTo>
                <a:lnTo>
                  <a:pt x="1634" y="283"/>
                </a:lnTo>
                <a:lnTo>
                  <a:pt x="1639" y="281"/>
                </a:lnTo>
                <a:lnTo>
                  <a:pt x="1643" y="277"/>
                </a:lnTo>
                <a:lnTo>
                  <a:pt x="1648" y="276"/>
                </a:lnTo>
                <a:lnTo>
                  <a:pt x="1652" y="274"/>
                </a:lnTo>
                <a:lnTo>
                  <a:pt x="1658" y="272"/>
                </a:lnTo>
                <a:lnTo>
                  <a:pt x="1661" y="268"/>
                </a:lnTo>
                <a:lnTo>
                  <a:pt x="1667" y="266"/>
                </a:lnTo>
                <a:lnTo>
                  <a:pt x="1672" y="265"/>
                </a:lnTo>
                <a:lnTo>
                  <a:pt x="1676" y="263"/>
                </a:lnTo>
                <a:lnTo>
                  <a:pt x="1681" y="261"/>
                </a:lnTo>
                <a:lnTo>
                  <a:pt x="1685" y="259"/>
                </a:lnTo>
                <a:lnTo>
                  <a:pt x="1691" y="255"/>
                </a:lnTo>
                <a:lnTo>
                  <a:pt x="1696" y="254"/>
                </a:lnTo>
                <a:lnTo>
                  <a:pt x="1700" y="252"/>
                </a:lnTo>
                <a:lnTo>
                  <a:pt x="1705" y="250"/>
                </a:lnTo>
                <a:lnTo>
                  <a:pt x="1709" y="248"/>
                </a:lnTo>
                <a:lnTo>
                  <a:pt x="1714" y="246"/>
                </a:lnTo>
                <a:lnTo>
                  <a:pt x="1720" y="243"/>
                </a:lnTo>
                <a:lnTo>
                  <a:pt x="1720" y="243"/>
                </a:lnTo>
                <a:lnTo>
                  <a:pt x="1734" y="237"/>
                </a:lnTo>
                <a:lnTo>
                  <a:pt x="1751" y="235"/>
                </a:lnTo>
                <a:close/>
                <a:moveTo>
                  <a:pt x="3560" y="83"/>
                </a:moveTo>
                <a:lnTo>
                  <a:pt x="3575" y="85"/>
                </a:lnTo>
                <a:lnTo>
                  <a:pt x="3584" y="87"/>
                </a:lnTo>
                <a:lnTo>
                  <a:pt x="3601" y="90"/>
                </a:lnTo>
                <a:lnTo>
                  <a:pt x="3619" y="96"/>
                </a:lnTo>
                <a:lnTo>
                  <a:pt x="3636" y="99"/>
                </a:lnTo>
                <a:lnTo>
                  <a:pt x="3652" y="105"/>
                </a:lnTo>
                <a:lnTo>
                  <a:pt x="3670" y="110"/>
                </a:lnTo>
                <a:lnTo>
                  <a:pt x="3687" y="114"/>
                </a:lnTo>
                <a:lnTo>
                  <a:pt x="3703" y="120"/>
                </a:lnTo>
                <a:lnTo>
                  <a:pt x="3722" y="125"/>
                </a:lnTo>
                <a:lnTo>
                  <a:pt x="3738" y="131"/>
                </a:lnTo>
                <a:lnTo>
                  <a:pt x="3742" y="131"/>
                </a:lnTo>
                <a:lnTo>
                  <a:pt x="3762" y="142"/>
                </a:lnTo>
                <a:lnTo>
                  <a:pt x="3780" y="156"/>
                </a:lnTo>
                <a:lnTo>
                  <a:pt x="3795" y="182"/>
                </a:lnTo>
                <a:lnTo>
                  <a:pt x="3800" y="208"/>
                </a:lnTo>
                <a:lnTo>
                  <a:pt x="3797" y="233"/>
                </a:lnTo>
                <a:lnTo>
                  <a:pt x="3786" y="257"/>
                </a:lnTo>
                <a:lnTo>
                  <a:pt x="3769" y="276"/>
                </a:lnTo>
                <a:lnTo>
                  <a:pt x="3745" y="290"/>
                </a:lnTo>
                <a:lnTo>
                  <a:pt x="3720" y="296"/>
                </a:lnTo>
                <a:lnTo>
                  <a:pt x="3691" y="290"/>
                </a:lnTo>
                <a:lnTo>
                  <a:pt x="3689" y="290"/>
                </a:lnTo>
                <a:lnTo>
                  <a:pt x="3672" y="285"/>
                </a:lnTo>
                <a:lnTo>
                  <a:pt x="3656" y="281"/>
                </a:lnTo>
                <a:lnTo>
                  <a:pt x="3641" y="276"/>
                </a:lnTo>
                <a:lnTo>
                  <a:pt x="3625" y="270"/>
                </a:lnTo>
                <a:lnTo>
                  <a:pt x="3608" y="266"/>
                </a:lnTo>
                <a:lnTo>
                  <a:pt x="3592" y="263"/>
                </a:lnTo>
                <a:lnTo>
                  <a:pt x="3575" y="257"/>
                </a:lnTo>
                <a:lnTo>
                  <a:pt x="3559" y="254"/>
                </a:lnTo>
                <a:lnTo>
                  <a:pt x="3548" y="250"/>
                </a:lnTo>
                <a:lnTo>
                  <a:pt x="3544" y="250"/>
                </a:lnTo>
                <a:lnTo>
                  <a:pt x="3535" y="248"/>
                </a:lnTo>
                <a:lnTo>
                  <a:pt x="3520" y="243"/>
                </a:lnTo>
                <a:lnTo>
                  <a:pt x="3506" y="233"/>
                </a:lnTo>
                <a:lnTo>
                  <a:pt x="3485" y="213"/>
                </a:lnTo>
                <a:lnTo>
                  <a:pt x="3474" y="189"/>
                </a:lnTo>
                <a:lnTo>
                  <a:pt x="3471" y="165"/>
                </a:lnTo>
                <a:lnTo>
                  <a:pt x="3474" y="142"/>
                </a:lnTo>
                <a:lnTo>
                  <a:pt x="3485" y="120"/>
                </a:lnTo>
                <a:lnTo>
                  <a:pt x="3502" y="101"/>
                </a:lnTo>
                <a:lnTo>
                  <a:pt x="3522" y="88"/>
                </a:lnTo>
                <a:lnTo>
                  <a:pt x="3548" y="83"/>
                </a:lnTo>
                <a:lnTo>
                  <a:pt x="3560" y="83"/>
                </a:lnTo>
                <a:close/>
                <a:moveTo>
                  <a:pt x="2394" y="43"/>
                </a:moveTo>
                <a:lnTo>
                  <a:pt x="2408" y="44"/>
                </a:lnTo>
                <a:lnTo>
                  <a:pt x="2434" y="54"/>
                </a:lnTo>
                <a:lnTo>
                  <a:pt x="2452" y="66"/>
                </a:lnTo>
                <a:lnTo>
                  <a:pt x="2465" y="85"/>
                </a:lnTo>
                <a:lnTo>
                  <a:pt x="2473" y="105"/>
                </a:lnTo>
                <a:lnTo>
                  <a:pt x="2476" y="127"/>
                </a:lnTo>
                <a:lnTo>
                  <a:pt x="2473" y="149"/>
                </a:lnTo>
                <a:lnTo>
                  <a:pt x="2463" y="169"/>
                </a:lnTo>
                <a:lnTo>
                  <a:pt x="2451" y="187"/>
                </a:lnTo>
                <a:lnTo>
                  <a:pt x="2432" y="200"/>
                </a:lnTo>
                <a:lnTo>
                  <a:pt x="2407" y="208"/>
                </a:lnTo>
                <a:lnTo>
                  <a:pt x="2405" y="209"/>
                </a:lnTo>
                <a:lnTo>
                  <a:pt x="2399" y="209"/>
                </a:lnTo>
                <a:lnTo>
                  <a:pt x="2394" y="211"/>
                </a:lnTo>
                <a:lnTo>
                  <a:pt x="2388" y="211"/>
                </a:lnTo>
                <a:lnTo>
                  <a:pt x="2385" y="213"/>
                </a:lnTo>
                <a:lnTo>
                  <a:pt x="2379" y="213"/>
                </a:lnTo>
                <a:lnTo>
                  <a:pt x="2374" y="215"/>
                </a:lnTo>
                <a:lnTo>
                  <a:pt x="2370" y="215"/>
                </a:lnTo>
                <a:lnTo>
                  <a:pt x="2365" y="217"/>
                </a:lnTo>
                <a:lnTo>
                  <a:pt x="2359" y="217"/>
                </a:lnTo>
                <a:lnTo>
                  <a:pt x="2355" y="219"/>
                </a:lnTo>
                <a:lnTo>
                  <a:pt x="2350" y="219"/>
                </a:lnTo>
                <a:lnTo>
                  <a:pt x="2344" y="220"/>
                </a:lnTo>
                <a:lnTo>
                  <a:pt x="2339" y="220"/>
                </a:lnTo>
                <a:lnTo>
                  <a:pt x="2335" y="222"/>
                </a:lnTo>
                <a:lnTo>
                  <a:pt x="2330" y="222"/>
                </a:lnTo>
                <a:lnTo>
                  <a:pt x="2324" y="224"/>
                </a:lnTo>
                <a:lnTo>
                  <a:pt x="2321" y="226"/>
                </a:lnTo>
                <a:lnTo>
                  <a:pt x="2315" y="226"/>
                </a:lnTo>
                <a:lnTo>
                  <a:pt x="2310" y="228"/>
                </a:lnTo>
                <a:lnTo>
                  <a:pt x="2306" y="228"/>
                </a:lnTo>
                <a:lnTo>
                  <a:pt x="2300" y="230"/>
                </a:lnTo>
                <a:lnTo>
                  <a:pt x="2295" y="230"/>
                </a:lnTo>
                <a:lnTo>
                  <a:pt x="2291" y="231"/>
                </a:lnTo>
                <a:lnTo>
                  <a:pt x="2286" y="233"/>
                </a:lnTo>
                <a:lnTo>
                  <a:pt x="2280" y="233"/>
                </a:lnTo>
                <a:lnTo>
                  <a:pt x="2277" y="235"/>
                </a:lnTo>
                <a:lnTo>
                  <a:pt x="2271" y="235"/>
                </a:lnTo>
                <a:lnTo>
                  <a:pt x="2266" y="237"/>
                </a:lnTo>
                <a:lnTo>
                  <a:pt x="2260" y="239"/>
                </a:lnTo>
                <a:lnTo>
                  <a:pt x="2256" y="239"/>
                </a:lnTo>
                <a:lnTo>
                  <a:pt x="2251" y="241"/>
                </a:lnTo>
                <a:lnTo>
                  <a:pt x="2247" y="241"/>
                </a:lnTo>
                <a:lnTo>
                  <a:pt x="2222" y="243"/>
                </a:lnTo>
                <a:lnTo>
                  <a:pt x="2194" y="237"/>
                </a:lnTo>
                <a:lnTo>
                  <a:pt x="2174" y="224"/>
                </a:lnTo>
                <a:lnTo>
                  <a:pt x="2158" y="206"/>
                </a:lnTo>
                <a:lnTo>
                  <a:pt x="2148" y="186"/>
                </a:lnTo>
                <a:lnTo>
                  <a:pt x="2145" y="164"/>
                </a:lnTo>
                <a:lnTo>
                  <a:pt x="2147" y="142"/>
                </a:lnTo>
                <a:lnTo>
                  <a:pt x="2154" y="120"/>
                </a:lnTo>
                <a:lnTo>
                  <a:pt x="2169" y="101"/>
                </a:lnTo>
                <a:lnTo>
                  <a:pt x="2185" y="88"/>
                </a:lnTo>
                <a:lnTo>
                  <a:pt x="2209" y="79"/>
                </a:lnTo>
                <a:lnTo>
                  <a:pt x="2212" y="77"/>
                </a:lnTo>
                <a:lnTo>
                  <a:pt x="2218" y="76"/>
                </a:lnTo>
                <a:lnTo>
                  <a:pt x="2223" y="76"/>
                </a:lnTo>
                <a:lnTo>
                  <a:pt x="2229" y="74"/>
                </a:lnTo>
                <a:lnTo>
                  <a:pt x="2233" y="72"/>
                </a:lnTo>
                <a:lnTo>
                  <a:pt x="2238" y="72"/>
                </a:lnTo>
                <a:lnTo>
                  <a:pt x="2244" y="70"/>
                </a:lnTo>
                <a:lnTo>
                  <a:pt x="2249" y="68"/>
                </a:lnTo>
                <a:lnTo>
                  <a:pt x="2255" y="68"/>
                </a:lnTo>
                <a:lnTo>
                  <a:pt x="2260" y="66"/>
                </a:lnTo>
                <a:lnTo>
                  <a:pt x="2266" y="66"/>
                </a:lnTo>
                <a:lnTo>
                  <a:pt x="2269" y="65"/>
                </a:lnTo>
                <a:lnTo>
                  <a:pt x="2275" y="63"/>
                </a:lnTo>
                <a:lnTo>
                  <a:pt x="2280" y="63"/>
                </a:lnTo>
                <a:lnTo>
                  <a:pt x="2286" y="61"/>
                </a:lnTo>
                <a:lnTo>
                  <a:pt x="2291" y="61"/>
                </a:lnTo>
                <a:lnTo>
                  <a:pt x="2297" y="59"/>
                </a:lnTo>
                <a:lnTo>
                  <a:pt x="2302" y="57"/>
                </a:lnTo>
                <a:lnTo>
                  <a:pt x="2306" y="57"/>
                </a:lnTo>
                <a:lnTo>
                  <a:pt x="2311" y="55"/>
                </a:lnTo>
                <a:lnTo>
                  <a:pt x="2317" y="55"/>
                </a:lnTo>
                <a:lnTo>
                  <a:pt x="2322" y="54"/>
                </a:lnTo>
                <a:lnTo>
                  <a:pt x="2328" y="54"/>
                </a:lnTo>
                <a:lnTo>
                  <a:pt x="2333" y="52"/>
                </a:lnTo>
                <a:lnTo>
                  <a:pt x="2339" y="50"/>
                </a:lnTo>
                <a:lnTo>
                  <a:pt x="2344" y="50"/>
                </a:lnTo>
                <a:lnTo>
                  <a:pt x="2348" y="48"/>
                </a:lnTo>
                <a:lnTo>
                  <a:pt x="2354" y="48"/>
                </a:lnTo>
                <a:lnTo>
                  <a:pt x="2359" y="46"/>
                </a:lnTo>
                <a:lnTo>
                  <a:pt x="2365" y="46"/>
                </a:lnTo>
                <a:lnTo>
                  <a:pt x="2370" y="44"/>
                </a:lnTo>
                <a:lnTo>
                  <a:pt x="2375" y="44"/>
                </a:lnTo>
                <a:lnTo>
                  <a:pt x="2377" y="43"/>
                </a:lnTo>
                <a:lnTo>
                  <a:pt x="2394" y="43"/>
                </a:lnTo>
                <a:close/>
                <a:moveTo>
                  <a:pt x="2892" y="0"/>
                </a:moveTo>
                <a:lnTo>
                  <a:pt x="2899" y="0"/>
                </a:lnTo>
                <a:lnTo>
                  <a:pt x="2918" y="0"/>
                </a:lnTo>
                <a:lnTo>
                  <a:pt x="2923" y="0"/>
                </a:lnTo>
                <a:lnTo>
                  <a:pt x="2936" y="0"/>
                </a:lnTo>
                <a:lnTo>
                  <a:pt x="2954" y="0"/>
                </a:lnTo>
                <a:lnTo>
                  <a:pt x="2973" y="2"/>
                </a:lnTo>
                <a:lnTo>
                  <a:pt x="2991" y="2"/>
                </a:lnTo>
                <a:lnTo>
                  <a:pt x="3009" y="2"/>
                </a:lnTo>
                <a:lnTo>
                  <a:pt x="3028" y="4"/>
                </a:lnTo>
                <a:lnTo>
                  <a:pt x="3046" y="4"/>
                </a:lnTo>
                <a:lnTo>
                  <a:pt x="3064" y="6"/>
                </a:lnTo>
                <a:lnTo>
                  <a:pt x="3092" y="11"/>
                </a:lnTo>
                <a:lnTo>
                  <a:pt x="3115" y="26"/>
                </a:lnTo>
                <a:lnTo>
                  <a:pt x="3132" y="46"/>
                </a:lnTo>
                <a:lnTo>
                  <a:pt x="3141" y="70"/>
                </a:lnTo>
                <a:lnTo>
                  <a:pt x="3143" y="96"/>
                </a:lnTo>
                <a:lnTo>
                  <a:pt x="3137" y="121"/>
                </a:lnTo>
                <a:lnTo>
                  <a:pt x="3121" y="145"/>
                </a:lnTo>
                <a:lnTo>
                  <a:pt x="3103" y="162"/>
                </a:lnTo>
                <a:lnTo>
                  <a:pt x="3079" y="171"/>
                </a:lnTo>
                <a:lnTo>
                  <a:pt x="3055" y="173"/>
                </a:lnTo>
                <a:lnTo>
                  <a:pt x="3037" y="173"/>
                </a:lnTo>
                <a:lnTo>
                  <a:pt x="3020" y="171"/>
                </a:lnTo>
                <a:lnTo>
                  <a:pt x="3002" y="171"/>
                </a:lnTo>
                <a:lnTo>
                  <a:pt x="2985" y="169"/>
                </a:lnTo>
                <a:lnTo>
                  <a:pt x="2967" y="169"/>
                </a:lnTo>
                <a:lnTo>
                  <a:pt x="2951" y="169"/>
                </a:lnTo>
                <a:lnTo>
                  <a:pt x="2932" y="167"/>
                </a:lnTo>
                <a:lnTo>
                  <a:pt x="2923" y="167"/>
                </a:lnTo>
                <a:lnTo>
                  <a:pt x="2916" y="167"/>
                </a:lnTo>
                <a:lnTo>
                  <a:pt x="2897" y="167"/>
                </a:lnTo>
                <a:lnTo>
                  <a:pt x="2892" y="167"/>
                </a:lnTo>
                <a:lnTo>
                  <a:pt x="2865" y="164"/>
                </a:lnTo>
                <a:lnTo>
                  <a:pt x="2841" y="151"/>
                </a:lnTo>
                <a:lnTo>
                  <a:pt x="2822" y="131"/>
                </a:lnTo>
                <a:lnTo>
                  <a:pt x="2811" y="109"/>
                </a:lnTo>
                <a:lnTo>
                  <a:pt x="2808" y="81"/>
                </a:lnTo>
                <a:lnTo>
                  <a:pt x="2813" y="55"/>
                </a:lnTo>
                <a:lnTo>
                  <a:pt x="2828" y="32"/>
                </a:lnTo>
                <a:lnTo>
                  <a:pt x="2846" y="13"/>
                </a:lnTo>
                <a:lnTo>
                  <a:pt x="2868" y="4"/>
                </a:lnTo>
                <a:lnTo>
                  <a:pt x="2892" y="0"/>
                </a:lnTo>
                <a:close/>
              </a:path>
            </a:pathLst>
          </a:custGeom>
          <a:solidFill>
            <a:srgbClr val="00AC8B">
              <a:alpha val="1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1" y="6356357"/>
            <a:ext cx="2844800" cy="365125"/>
          </a:xfrm>
        </p:spPr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64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360798" y="4187139"/>
            <a:ext cx="1470408" cy="2128838"/>
            <a:chOff x="5356226" y="3367088"/>
            <a:chExt cx="1470025" cy="2128838"/>
          </a:xfrm>
        </p:grpSpPr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5868988" y="5160963"/>
              <a:ext cx="442913" cy="76200"/>
            </a:xfrm>
            <a:custGeom>
              <a:avLst/>
              <a:gdLst>
                <a:gd name="T0" fmla="*/ 31 w 279"/>
                <a:gd name="T1" fmla="*/ 0 h 48"/>
                <a:gd name="T2" fmla="*/ 249 w 279"/>
                <a:gd name="T3" fmla="*/ 0 h 48"/>
                <a:gd name="T4" fmla="*/ 261 w 279"/>
                <a:gd name="T5" fmla="*/ 2 h 48"/>
                <a:gd name="T6" fmla="*/ 270 w 279"/>
                <a:gd name="T7" fmla="*/ 7 h 48"/>
                <a:gd name="T8" fmla="*/ 277 w 279"/>
                <a:gd name="T9" fmla="*/ 16 h 48"/>
                <a:gd name="T10" fmla="*/ 279 w 279"/>
                <a:gd name="T11" fmla="*/ 25 h 48"/>
                <a:gd name="T12" fmla="*/ 277 w 279"/>
                <a:gd name="T13" fmla="*/ 34 h 48"/>
                <a:gd name="T14" fmla="*/ 270 w 279"/>
                <a:gd name="T15" fmla="*/ 41 h 48"/>
                <a:gd name="T16" fmla="*/ 261 w 279"/>
                <a:gd name="T17" fmla="*/ 46 h 48"/>
                <a:gd name="T18" fmla="*/ 249 w 279"/>
                <a:gd name="T19" fmla="*/ 48 h 48"/>
                <a:gd name="T20" fmla="*/ 31 w 279"/>
                <a:gd name="T21" fmla="*/ 48 h 48"/>
                <a:gd name="T22" fmla="*/ 19 w 279"/>
                <a:gd name="T23" fmla="*/ 46 h 48"/>
                <a:gd name="T24" fmla="*/ 9 w 279"/>
                <a:gd name="T25" fmla="*/ 41 h 48"/>
                <a:gd name="T26" fmla="*/ 3 w 279"/>
                <a:gd name="T27" fmla="*/ 34 h 48"/>
                <a:gd name="T28" fmla="*/ 0 w 279"/>
                <a:gd name="T29" fmla="*/ 25 h 48"/>
                <a:gd name="T30" fmla="*/ 3 w 279"/>
                <a:gd name="T31" fmla="*/ 16 h 48"/>
                <a:gd name="T32" fmla="*/ 9 w 279"/>
                <a:gd name="T33" fmla="*/ 7 h 48"/>
                <a:gd name="T34" fmla="*/ 19 w 279"/>
                <a:gd name="T35" fmla="*/ 2 h 48"/>
                <a:gd name="T36" fmla="*/ 31 w 279"/>
                <a:gd name="T3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9" h="48">
                  <a:moveTo>
                    <a:pt x="31" y="0"/>
                  </a:moveTo>
                  <a:lnTo>
                    <a:pt x="249" y="0"/>
                  </a:lnTo>
                  <a:lnTo>
                    <a:pt x="261" y="2"/>
                  </a:lnTo>
                  <a:lnTo>
                    <a:pt x="270" y="7"/>
                  </a:lnTo>
                  <a:lnTo>
                    <a:pt x="277" y="16"/>
                  </a:lnTo>
                  <a:lnTo>
                    <a:pt x="279" y="25"/>
                  </a:lnTo>
                  <a:lnTo>
                    <a:pt x="277" y="34"/>
                  </a:lnTo>
                  <a:lnTo>
                    <a:pt x="270" y="41"/>
                  </a:lnTo>
                  <a:lnTo>
                    <a:pt x="261" y="46"/>
                  </a:lnTo>
                  <a:lnTo>
                    <a:pt x="249" y="48"/>
                  </a:lnTo>
                  <a:lnTo>
                    <a:pt x="31" y="48"/>
                  </a:lnTo>
                  <a:lnTo>
                    <a:pt x="19" y="46"/>
                  </a:lnTo>
                  <a:lnTo>
                    <a:pt x="9" y="41"/>
                  </a:lnTo>
                  <a:lnTo>
                    <a:pt x="3" y="34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868988" y="5248275"/>
              <a:ext cx="442913" cy="76200"/>
            </a:xfrm>
            <a:custGeom>
              <a:avLst/>
              <a:gdLst>
                <a:gd name="T0" fmla="*/ 31 w 279"/>
                <a:gd name="T1" fmla="*/ 0 h 48"/>
                <a:gd name="T2" fmla="*/ 249 w 279"/>
                <a:gd name="T3" fmla="*/ 0 h 48"/>
                <a:gd name="T4" fmla="*/ 261 w 279"/>
                <a:gd name="T5" fmla="*/ 2 h 48"/>
                <a:gd name="T6" fmla="*/ 270 w 279"/>
                <a:gd name="T7" fmla="*/ 7 h 48"/>
                <a:gd name="T8" fmla="*/ 277 w 279"/>
                <a:gd name="T9" fmla="*/ 15 h 48"/>
                <a:gd name="T10" fmla="*/ 279 w 279"/>
                <a:gd name="T11" fmla="*/ 24 h 48"/>
                <a:gd name="T12" fmla="*/ 277 w 279"/>
                <a:gd name="T13" fmla="*/ 33 h 48"/>
                <a:gd name="T14" fmla="*/ 270 w 279"/>
                <a:gd name="T15" fmla="*/ 41 h 48"/>
                <a:gd name="T16" fmla="*/ 261 w 279"/>
                <a:gd name="T17" fmla="*/ 46 h 48"/>
                <a:gd name="T18" fmla="*/ 249 w 279"/>
                <a:gd name="T19" fmla="*/ 48 h 48"/>
                <a:gd name="T20" fmla="*/ 31 w 279"/>
                <a:gd name="T21" fmla="*/ 48 h 48"/>
                <a:gd name="T22" fmla="*/ 19 w 279"/>
                <a:gd name="T23" fmla="*/ 46 h 48"/>
                <a:gd name="T24" fmla="*/ 9 w 279"/>
                <a:gd name="T25" fmla="*/ 41 h 48"/>
                <a:gd name="T26" fmla="*/ 3 w 279"/>
                <a:gd name="T27" fmla="*/ 33 h 48"/>
                <a:gd name="T28" fmla="*/ 0 w 279"/>
                <a:gd name="T29" fmla="*/ 24 h 48"/>
                <a:gd name="T30" fmla="*/ 3 w 279"/>
                <a:gd name="T31" fmla="*/ 15 h 48"/>
                <a:gd name="T32" fmla="*/ 9 w 279"/>
                <a:gd name="T33" fmla="*/ 7 h 48"/>
                <a:gd name="T34" fmla="*/ 19 w 279"/>
                <a:gd name="T35" fmla="*/ 2 h 48"/>
                <a:gd name="T36" fmla="*/ 31 w 279"/>
                <a:gd name="T3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9" h="48">
                  <a:moveTo>
                    <a:pt x="31" y="0"/>
                  </a:moveTo>
                  <a:lnTo>
                    <a:pt x="249" y="0"/>
                  </a:lnTo>
                  <a:lnTo>
                    <a:pt x="261" y="2"/>
                  </a:lnTo>
                  <a:lnTo>
                    <a:pt x="270" y="7"/>
                  </a:lnTo>
                  <a:lnTo>
                    <a:pt x="277" y="15"/>
                  </a:lnTo>
                  <a:lnTo>
                    <a:pt x="279" y="24"/>
                  </a:lnTo>
                  <a:lnTo>
                    <a:pt x="277" y="33"/>
                  </a:lnTo>
                  <a:lnTo>
                    <a:pt x="270" y="41"/>
                  </a:lnTo>
                  <a:lnTo>
                    <a:pt x="261" y="46"/>
                  </a:lnTo>
                  <a:lnTo>
                    <a:pt x="249" y="48"/>
                  </a:lnTo>
                  <a:lnTo>
                    <a:pt x="31" y="48"/>
                  </a:lnTo>
                  <a:lnTo>
                    <a:pt x="19" y="46"/>
                  </a:lnTo>
                  <a:lnTo>
                    <a:pt x="9" y="41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9" y="7"/>
                  </a:lnTo>
                  <a:lnTo>
                    <a:pt x="1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5868988" y="5334000"/>
              <a:ext cx="442913" cy="76200"/>
            </a:xfrm>
            <a:custGeom>
              <a:avLst/>
              <a:gdLst>
                <a:gd name="T0" fmla="*/ 31 w 279"/>
                <a:gd name="T1" fmla="*/ 0 h 48"/>
                <a:gd name="T2" fmla="*/ 249 w 279"/>
                <a:gd name="T3" fmla="*/ 0 h 48"/>
                <a:gd name="T4" fmla="*/ 261 w 279"/>
                <a:gd name="T5" fmla="*/ 2 h 48"/>
                <a:gd name="T6" fmla="*/ 270 w 279"/>
                <a:gd name="T7" fmla="*/ 7 h 48"/>
                <a:gd name="T8" fmla="*/ 277 w 279"/>
                <a:gd name="T9" fmla="*/ 14 h 48"/>
                <a:gd name="T10" fmla="*/ 279 w 279"/>
                <a:gd name="T11" fmla="*/ 25 h 48"/>
                <a:gd name="T12" fmla="*/ 277 w 279"/>
                <a:gd name="T13" fmla="*/ 34 h 48"/>
                <a:gd name="T14" fmla="*/ 270 w 279"/>
                <a:gd name="T15" fmla="*/ 41 h 48"/>
                <a:gd name="T16" fmla="*/ 261 w 279"/>
                <a:gd name="T17" fmla="*/ 46 h 48"/>
                <a:gd name="T18" fmla="*/ 249 w 279"/>
                <a:gd name="T19" fmla="*/ 48 h 48"/>
                <a:gd name="T20" fmla="*/ 31 w 279"/>
                <a:gd name="T21" fmla="*/ 48 h 48"/>
                <a:gd name="T22" fmla="*/ 19 w 279"/>
                <a:gd name="T23" fmla="*/ 46 h 48"/>
                <a:gd name="T24" fmla="*/ 9 w 279"/>
                <a:gd name="T25" fmla="*/ 41 h 48"/>
                <a:gd name="T26" fmla="*/ 3 w 279"/>
                <a:gd name="T27" fmla="*/ 34 h 48"/>
                <a:gd name="T28" fmla="*/ 0 w 279"/>
                <a:gd name="T29" fmla="*/ 25 h 48"/>
                <a:gd name="T30" fmla="*/ 3 w 279"/>
                <a:gd name="T31" fmla="*/ 14 h 48"/>
                <a:gd name="T32" fmla="*/ 9 w 279"/>
                <a:gd name="T33" fmla="*/ 7 h 48"/>
                <a:gd name="T34" fmla="*/ 19 w 279"/>
                <a:gd name="T35" fmla="*/ 2 h 48"/>
                <a:gd name="T36" fmla="*/ 31 w 279"/>
                <a:gd name="T3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9" h="48">
                  <a:moveTo>
                    <a:pt x="31" y="0"/>
                  </a:moveTo>
                  <a:lnTo>
                    <a:pt x="249" y="0"/>
                  </a:lnTo>
                  <a:lnTo>
                    <a:pt x="261" y="2"/>
                  </a:lnTo>
                  <a:lnTo>
                    <a:pt x="270" y="7"/>
                  </a:lnTo>
                  <a:lnTo>
                    <a:pt x="277" y="14"/>
                  </a:lnTo>
                  <a:lnTo>
                    <a:pt x="279" y="25"/>
                  </a:lnTo>
                  <a:lnTo>
                    <a:pt x="277" y="34"/>
                  </a:lnTo>
                  <a:lnTo>
                    <a:pt x="270" y="41"/>
                  </a:lnTo>
                  <a:lnTo>
                    <a:pt x="261" y="46"/>
                  </a:lnTo>
                  <a:lnTo>
                    <a:pt x="249" y="48"/>
                  </a:lnTo>
                  <a:lnTo>
                    <a:pt x="31" y="48"/>
                  </a:lnTo>
                  <a:lnTo>
                    <a:pt x="19" y="46"/>
                  </a:lnTo>
                  <a:lnTo>
                    <a:pt x="9" y="41"/>
                  </a:lnTo>
                  <a:lnTo>
                    <a:pt x="3" y="34"/>
                  </a:lnTo>
                  <a:lnTo>
                    <a:pt x="0" y="25"/>
                  </a:lnTo>
                  <a:lnTo>
                    <a:pt x="3" y="14"/>
                  </a:lnTo>
                  <a:lnTo>
                    <a:pt x="9" y="7"/>
                  </a:lnTo>
                  <a:lnTo>
                    <a:pt x="1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5964238" y="5421313"/>
              <a:ext cx="250825" cy="74613"/>
            </a:xfrm>
            <a:custGeom>
              <a:avLst/>
              <a:gdLst>
                <a:gd name="T0" fmla="*/ 0 w 158"/>
                <a:gd name="T1" fmla="*/ 0 h 47"/>
                <a:gd name="T2" fmla="*/ 158 w 158"/>
                <a:gd name="T3" fmla="*/ 0 h 47"/>
                <a:gd name="T4" fmla="*/ 155 w 158"/>
                <a:gd name="T5" fmla="*/ 12 h 47"/>
                <a:gd name="T6" fmla="*/ 147 w 158"/>
                <a:gd name="T7" fmla="*/ 24 h 47"/>
                <a:gd name="T8" fmla="*/ 135 w 158"/>
                <a:gd name="T9" fmla="*/ 34 h 47"/>
                <a:gd name="T10" fmla="*/ 119 w 158"/>
                <a:gd name="T11" fmla="*/ 41 h 47"/>
                <a:gd name="T12" fmla="*/ 100 w 158"/>
                <a:gd name="T13" fmla="*/ 46 h 47"/>
                <a:gd name="T14" fmla="*/ 79 w 158"/>
                <a:gd name="T15" fmla="*/ 47 h 47"/>
                <a:gd name="T16" fmla="*/ 58 w 158"/>
                <a:gd name="T17" fmla="*/ 46 h 47"/>
                <a:gd name="T18" fmla="*/ 39 w 158"/>
                <a:gd name="T19" fmla="*/ 41 h 47"/>
                <a:gd name="T20" fmla="*/ 23 w 158"/>
                <a:gd name="T21" fmla="*/ 34 h 47"/>
                <a:gd name="T22" fmla="*/ 11 w 158"/>
                <a:gd name="T23" fmla="*/ 24 h 47"/>
                <a:gd name="T24" fmla="*/ 3 w 158"/>
                <a:gd name="T25" fmla="*/ 12 h 47"/>
                <a:gd name="T26" fmla="*/ 0 w 158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47">
                  <a:moveTo>
                    <a:pt x="0" y="0"/>
                  </a:moveTo>
                  <a:lnTo>
                    <a:pt x="158" y="0"/>
                  </a:lnTo>
                  <a:lnTo>
                    <a:pt x="155" y="12"/>
                  </a:lnTo>
                  <a:lnTo>
                    <a:pt x="147" y="24"/>
                  </a:lnTo>
                  <a:lnTo>
                    <a:pt x="135" y="34"/>
                  </a:lnTo>
                  <a:lnTo>
                    <a:pt x="119" y="41"/>
                  </a:lnTo>
                  <a:lnTo>
                    <a:pt x="100" y="46"/>
                  </a:lnTo>
                  <a:lnTo>
                    <a:pt x="79" y="47"/>
                  </a:lnTo>
                  <a:lnTo>
                    <a:pt x="58" y="46"/>
                  </a:lnTo>
                  <a:lnTo>
                    <a:pt x="39" y="41"/>
                  </a:lnTo>
                  <a:lnTo>
                    <a:pt x="23" y="34"/>
                  </a:lnTo>
                  <a:lnTo>
                    <a:pt x="11" y="24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5356226" y="3367088"/>
              <a:ext cx="1470025" cy="1770063"/>
            </a:xfrm>
            <a:custGeom>
              <a:avLst/>
              <a:gdLst>
                <a:gd name="T0" fmla="*/ 391 w 926"/>
                <a:gd name="T1" fmla="*/ 221 h 1115"/>
                <a:gd name="T2" fmla="*/ 298 w 926"/>
                <a:gd name="T3" fmla="*/ 276 h 1115"/>
                <a:gd name="T4" fmla="*/ 235 w 926"/>
                <a:gd name="T5" fmla="*/ 365 h 1115"/>
                <a:gd name="T6" fmla="*/ 212 w 926"/>
                <a:gd name="T7" fmla="*/ 477 h 1115"/>
                <a:gd name="T8" fmla="*/ 236 w 926"/>
                <a:gd name="T9" fmla="*/ 592 h 1115"/>
                <a:gd name="T10" fmla="*/ 276 w 926"/>
                <a:gd name="T11" fmla="*/ 655 h 1115"/>
                <a:gd name="T12" fmla="*/ 283 w 926"/>
                <a:gd name="T13" fmla="*/ 662 h 1115"/>
                <a:gd name="T14" fmla="*/ 310 w 926"/>
                <a:gd name="T15" fmla="*/ 695 h 1115"/>
                <a:gd name="T16" fmla="*/ 346 w 926"/>
                <a:gd name="T17" fmla="*/ 745 h 1115"/>
                <a:gd name="T18" fmla="*/ 362 w 926"/>
                <a:gd name="T19" fmla="*/ 788 h 1115"/>
                <a:gd name="T20" fmla="*/ 374 w 926"/>
                <a:gd name="T21" fmla="*/ 827 h 1115"/>
                <a:gd name="T22" fmla="*/ 403 w 926"/>
                <a:gd name="T23" fmla="*/ 850 h 1115"/>
                <a:gd name="T24" fmla="*/ 523 w 926"/>
                <a:gd name="T25" fmla="*/ 850 h 1115"/>
                <a:gd name="T26" fmla="*/ 551 w 926"/>
                <a:gd name="T27" fmla="*/ 827 h 1115"/>
                <a:gd name="T28" fmla="*/ 564 w 926"/>
                <a:gd name="T29" fmla="*/ 788 h 1115"/>
                <a:gd name="T30" fmla="*/ 579 w 926"/>
                <a:gd name="T31" fmla="*/ 745 h 1115"/>
                <a:gd name="T32" fmla="*/ 623 w 926"/>
                <a:gd name="T33" fmla="*/ 685 h 1115"/>
                <a:gd name="T34" fmla="*/ 677 w 926"/>
                <a:gd name="T35" fmla="*/ 615 h 1115"/>
                <a:gd name="T36" fmla="*/ 711 w 926"/>
                <a:gd name="T37" fmla="*/ 514 h 1115"/>
                <a:gd name="T38" fmla="*/ 703 w 926"/>
                <a:gd name="T39" fmla="*/ 400 h 1115"/>
                <a:gd name="T40" fmla="*/ 652 w 926"/>
                <a:gd name="T41" fmla="*/ 302 h 1115"/>
                <a:gd name="T42" fmla="*/ 569 w 926"/>
                <a:gd name="T43" fmla="*/ 235 h 1115"/>
                <a:gd name="T44" fmla="*/ 463 w 926"/>
                <a:gd name="T45" fmla="*/ 210 h 1115"/>
                <a:gd name="T46" fmla="*/ 569 w 926"/>
                <a:gd name="T47" fmla="*/ 13 h 1115"/>
                <a:gd name="T48" fmla="*/ 711 w 926"/>
                <a:gd name="T49" fmla="*/ 73 h 1115"/>
                <a:gd name="T50" fmla="*/ 824 w 926"/>
                <a:gd name="T51" fmla="*/ 173 h 1115"/>
                <a:gd name="T52" fmla="*/ 900 w 926"/>
                <a:gd name="T53" fmla="*/ 308 h 1115"/>
                <a:gd name="T54" fmla="*/ 926 w 926"/>
                <a:gd name="T55" fmla="*/ 463 h 1115"/>
                <a:gd name="T56" fmla="*/ 904 w 926"/>
                <a:gd name="T57" fmla="*/ 606 h 1115"/>
                <a:gd name="T58" fmla="*/ 842 w 926"/>
                <a:gd name="T59" fmla="*/ 730 h 1115"/>
                <a:gd name="T60" fmla="*/ 766 w 926"/>
                <a:gd name="T61" fmla="*/ 816 h 1115"/>
                <a:gd name="T62" fmla="*/ 712 w 926"/>
                <a:gd name="T63" fmla="*/ 881 h 1115"/>
                <a:gd name="T64" fmla="*/ 670 w 926"/>
                <a:gd name="T65" fmla="*/ 947 h 1115"/>
                <a:gd name="T66" fmla="*/ 650 w 926"/>
                <a:gd name="T67" fmla="*/ 1000 h 1115"/>
                <a:gd name="T68" fmla="*/ 635 w 926"/>
                <a:gd name="T69" fmla="*/ 1051 h 1115"/>
                <a:gd name="T70" fmla="*/ 611 w 926"/>
                <a:gd name="T71" fmla="*/ 1092 h 1115"/>
                <a:gd name="T72" fmla="*/ 566 w 926"/>
                <a:gd name="T73" fmla="*/ 1113 h 1115"/>
                <a:gd name="T74" fmla="*/ 359 w 926"/>
                <a:gd name="T75" fmla="*/ 1113 h 1115"/>
                <a:gd name="T76" fmla="*/ 314 w 926"/>
                <a:gd name="T77" fmla="*/ 1092 h 1115"/>
                <a:gd name="T78" fmla="*/ 291 w 926"/>
                <a:gd name="T79" fmla="*/ 1051 h 1115"/>
                <a:gd name="T80" fmla="*/ 276 w 926"/>
                <a:gd name="T81" fmla="*/ 1000 h 1115"/>
                <a:gd name="T82" fmla="*/ 256 w 926"/>
                <a:gd name="T83" fmla="*/ 947 h 1115"/>
                <a:gd name="T84" fmla="*/ 211 w 926"/>
                <a:gd name="T85" fmla="*/ 879 h 1115"/>
                <a:gd name="T86" fmla="*/ 155 w 926"/>
                <a:gd name="T87" fmla="*/ 813 h 1115"/>
                <a:gd name="T88" fmla="*/ 119 w 926"/>
                <a:gd name="T89" fmla="*/ 774 h 1115"/>
                <a:gd name="T90" fmla="*/ 118 w 926"/>
                <a:gd name="T91" fmla="*/ 773 h 1115"/>
                <a:gd name="T92" fmla="*/ 40 w 926"/>
                <a:gd name="T93" fmla="*/ 654 h 1115"/>
                <a:gd name="T94" fmla="*/ 2 w 926"/>
                <a:gd name="T95" fmla="*/ 513 h 1115"/>
                <a:gd name="T96" fmla="*/ 12 w 926"/>
                <a:gd name="T97" fmla="*/ 358 h 1115"/>
                <a:gd name="T98" fmla="*/ 72 w 926"/>
                <a:gd name="T99" fmla="*/ 215 h 1115"/>
                <a:gd name="T100" fmla="*/ 173 w 926"/>
                <a:gd name="T101" fmla="*/ 102 h 1115"/>
                <a:gd name="T102" fmla="*/ 306 w 926"/>
                <a:gd name="T103" fmla="*/ 27 h 1115"/>
                <a:gd name="T104" fmla="*/ 463 w 926"/>
                <a:gd name="T105" fmla="*/ 0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6" h="1115">
                  <a:moveTo>
                    <a:pt x="463" y="210"/>
                  </a:moveTo>
                  <a:lnTo>
                    <a:pt x="426" y="213"/>
                  </a:lnTo>
                  <a:lnTo>
                    <a:pt x="391" y="221"/>
                  </a:lnTo>
                  <a:lnTo>
                    <a:pt x="357" y="235"/>
                  </a:lnTo>
                  <a:lnTo>
                    <a:pt x="327" y="253"/>
                  </a:lnTo>
                  <a:lnTo>
                    <a:pt x="298" y="276"/>
                  </a:lnTo>
                  <a:lnTo>
                    <a:pt x="274" y="302"/>
                  </a:lnTo>
                  <a:lnTo>
                    <a:pt x="252" y="332"/>
                  </a:lnTo>
                  <a:lnTo>
                    <a:pt x="235" y="365"/>
                  </a:lnTo>
                  <a:lnTo>
                    <a:pt x="223" y="400"/>
                  </a:lnTo>
                  <a:lnTo>
                    <a:pt x="215" y="438"/>
                  </a:lnTo>
                  <a:lnTo>
                    <a:pt x="212" y="477"/>
                  </a:lnTo>
                  <a:lnTo>
                    <a:pt x="215" y="517"/>
                  </a:lnTo>
                  <a:lnTo>
                    <a:pt x="223" y="556"/>
                  </a:lnTo>
                  <a:lnTo>
                    <a:pt x="236" y="592"/>
                  </a:lnTo>
                  <a:lnTo>
                    <a:pt x="254" y="625"/>
                  </a:lnTo>
                  <a:lnTo>
                    <a:pt x="276" y="655"/>
                  </a:lnTo>
                  <a:lnTo>
                    <a:pt x="276" y="655"/>
                  </a:lnTo>
                  <a:lnTo>
                    <a:pt x="277" y="656"/>
                  </a:lnTo>
                  <a:lnTo>
                    <a:pt x="277" y="656"/>
                  </a:lnTo>
                  <a:lnTo>
                    <a:pt x="283" y="662"/>
                  </a:lnTo>
                  <a:lnTo>
                    <a:pt x="288" y="668"/>
                  </a:lnTo>
                  <a:lnTo>
                    <a:pt x="298" y="680"/>
                  </a:lnTo>
                  <a:lnTo>
                    <a:pt x="310" y="695"/>
                  </a:lnTo>
                  <a:lnTo>
                    <a:pt x="322" y="711"/>
                  </a:lnTo>
                  <a:lnTo>
                    <a:pt x="335" y="727"/>
                  </a:lnTo>
                  <a:lnTo>
                    <a:pt x="346" y="745"/>
                  </a:lnTo>
                  <a:lnTo>
                    <a:pt x="353" y="759"/>
                  </a:lnTo>
                  <a:lnTo>
                    <a:pt x="358" y="773"/>
                  </a:lnTo>
                  <a:lnTo>
                    <a:pt x="362" y="788"/>
                  </a:lnTo>
                  <a:lnTo>
                    <a:pt x="365" y="802"/>
                  </a:lnTo>
                  <a:lnTo>
                    <a:pt x="369" y="816"/>
                  </a:lnTo>
                  <a:lnTo>
                    <a:pt x="374" y="827"/>
                  </a:lnTo>
                  <a:lnTo>
                    <a:pt x="382" y="837"/>
                  </a:lnTo>
                  <a:lnTo>
                    <a:pt x="391" y="845"/>
                  </a:lnTo>
                  <a:lnTo>
                    <a:pt x="403" y="850"/>
                  </a:lnTo>
                  <a:lnTo>
                    <a:pt x="418" y="852"/>
                  </a:lnTo>
                  <a:lnTo>
                    <a:pt x="507" y="852"/>
                  </a:lnTo>
                  <a:lnTo>
                    <a:pt x="523" y="850"/>
                  </a:lnTo>
                  <a:lnTo>
                    <a:pt x="535" y="845"/>
                  </a:lnTo>
                  <a:lnTo>
                    <a:pt x="544" y="837"/>
                  </a:lnTo>
                  <a:lnTo>
                    <a:pt x="551" y="827"/>
                  </a:lnTo>
                  <a:lnTo>
                    <a:pt x="556" y="816"/>
                  </a:lnTo>
                  <a:lnTo>
                    <a:pt x="560" y="802"/>
                  </a:lnTo>
                  <a:lnTo>
                    <a:pt x="564" y="788"/>
                  </a:lnTo>
                  <a:lnTo>
                    <a:pt x="568" y="773"/>
                  </a:lnTo>
                  <a:lnTo>
                    <a:pt x="573" y="759"/>
                  </a:lnTo>
                  <a:lnTo>
                    <a:pt x="579" y="745"/>
                  </a:lnTo>
                  <a:lnTo>
                    <a:pt x="593" y="724"/>
                  </a:lnTo>
                  <a:lnTo>
                    <a:pt x="609" y="704"/>
                  </a:lnTo>
                  <a:lnTo>
                    <a:pt x="623" y="685"/>
                  </a:lnTo>
                  <a:lnTo>
                    <a:pt x="636" y="670"/>
                  </a:lnTo>
                  <a:lnTo>
                    <a:pt x="658" y="645"/>
                  </a:lnTo>
                  <a:lnTo>
                    <a:pt x="677" y="615"/>
                  </a:lnTo>
                  <a:lnTo>
                    <a:pt x="693" y="584"/>
                  </a:lnTo>
                  <a:lnTo>
                    <a:pt x="704" y="550"/>
                  </a:lnTo>
                  <a:lnTo>
                    <a:pt x="711" y="514"/>
                  </a:lnTo>
                  <a:lnTo>
                    <a:pt x="713" y="477"/>
                  </a:lnTo>
                  <a:lnTo>
                    <a:pt x="711" y="438"/>
                  </a:lnTo>
                  <a:lnTo>
                    <a:pt x="703" y="400"/>
                  </a:lnTo>
                  <a:lnTo>
                    <a:pt x="690" y="365"/>
                  </a:lnTo>
                  <a:lnTo>
                    <a:pt x="674" y="332"/>
                  </a:lnTo>
                  <a:lnTo>
                    <a:pt x="652" y="302"/>
                  </a:lnTo>
                  <a:lnTo>
                    <a:pt x="628" y="276"/>
                  </a:lnTo>
                  <a:lnTo>
                    <a:pt x="599" y="253"/>
                  </a:lnTo>
                  <a:lnTo>
                    <a:pt x="569" y="235"/>
                  </a:lnTo>
                  <a:lnTo>
                    <a:pt x="535" y="221"/>
                  </a:lnTo>
                  <a:lnTo>
                    <a:pt x="500" y="213"/>
                  </a:lnTo>
                  <a:lnTo>
                    <a:pt x="463" y="210"/>
                  </a:lnTo>
                  <a:close/>
                  <a:moveTo>
                    <a:pt x="463" y="0"/>
                  </a:moveTo>
                  <a:lnTo>
                    <a:pt x="517" y="3"/>
                  </a:lnTo>
                  <a:lnTo>
                    <a:pt x="569" y="13"/>
                  </a:lnTo>
                  <a:lnTo>
                    <a:pt x="619" y="27"/>
                  </a:lnTo>
                  <a:lnTo>
                    <a:pt x="667" y="47"/>
                  </a:lnTo>
                  <a:lnTo>
                    <a:pt x="711" y="73"/>
                  </a:lnTo>
                  <a:lnTo>
                    <a:pt x="753" y="102"/>
                  </a:lnTo>
                  <a:lnTo>
                    <a:pt x="791" y="136"/>
                  </a:lnTo>
                  <a:lnTo>
                    <a:pt x="824" y="173"/>
                  </a:lnTo>
                  <a:lnTo>
                    <a:pt x="854" y="215"/>
                  </a:lnTo>
                  <a:lnTo>
                    <a:pt x="879" y="260"/>
                  </a:lnTo>
                  <a:lnTo>
                    <a:pt x="900" y="308"/>
                  </a:lnTo>
                  <a:lnTo>
                    <a:pt x="914" y="358"/>
                  </a:lnTo>
                  <a:lnTo>
                    <a:pt x="923" y="410"/>
                  </a:lnTo>
                  <a:lnTo>
                    <a:pt x="926" y="463"/>
                  </a:lnTo>
                  <a:lnTo>
                    <a:pt x="924" y="512"/>
                  </a:lnTo>
                  <a:lnTo>
                    <a:pt x="916" y="560"/>
                  </a:lnTo>
                  <a:lnTo>
                    <a:pt x="904" y="606"/>
                  </a:lnTo>
                  <a:lnTo>
                    <a:pt x="888" y="650"/>
                  </a:lnTo>
                  <a:lnTo>
                    <a:pt x="867" y="691"/>
                  </a:lnTo>
                  <a:lnTo>
                    <a:pt x="842" y="730"/>
                  </a:lnTo>
                  <a:lnTo>
                    <a:pt x="814" y="766"/>
                  </a:lnTo>
                  <a:lnTo>
                    <a:pt x="782" y="799"/>
                  </a:lnTo>
                  <a:lnTo>
                    <a:pt x="766" y="816"/>
                  </a:lnTo>
                  <a:lnTo>
                    <a:pt x="749" y="835"/>
                  </a:lnTo>
                  <a:lnTo>
                    <a:pt x="731" y="857"/>
                  </a:lnTo>
                  <a:lnTo>
                    <a:pt x="712" y="881"/>
                  </a:lnTo>
                  <a:lnTo>
                    <a:pt x="695" y="905"/>
                  </a:lnTo>
                  <a:lnTo>
                    <a:pt x="679" y="930"/>
                  </a:lnTo>
                  <a:lnTo>
                    <a:pt x="670" y="947"/>
                  </a:lnTo>
                  <a:lnTo>
                    <a:pt x="662" y="964"/>
                  </a:lnTo>
                  <a:lnTo>
                    <a:pt x="655" y="982"/>
                  </a:lnTo>
                  <a:lnTo>
                    <a:pt x="650" y="1000"/>
                  </a:lnTo>
                  <a:lnTo>
                    <a:pt x="645" y="1017"/>
                  </a:lnTo>
                  <a:lnTo>
                    <a:pt x="640" y="1035"/>
                  </a:lnTo>
                  <a:lnTo>
                    <a:pt x="635" y="1051"/>
                  </a:lnTo>
                  <a:lnTo>
                    <a:pt x="629" y="1066"/>
                  </a:lnTo>
                  <a:lnTo>
                    <a:pt x="621" y="1079"/>
                  </a:lnTo>
                  <a:lnTo>
                    <a:pt x="611" y="1092"/>
                  </a:lnTo>
                  <a:lnTo>
                    <a:pt x="598" y="1101"/>
                  </a:lnTo>
                  <a:lnTo>
                    <a:pt x="584" y="1109"/>
                  </a:lnTo>
                  <a:lnTo>
                    <a:pt x="566" y="1113"/>
                  </a:lnTo>
                  <a:lnTo>
                    <a:pt x="544" y="1115"/>
                  </a:lnTo>
                  <a:lnTo>
                    <a:pt x="380" y="1115"/>
                  </a:lnTo>
                  <a:lnTo>
                    <a:pt x="359" y="1113"/>
                  </a:lnTo>
                  <a:lnTo>
                    <a:pt x="342" y="1109"/>
                  </a:lnTo>
                  <a:lnTo>
                    <a:pt x="327" y="1101"/>
                  </a:lnTo>
                  <a:lnTo>
                    <a:pt x="314" y="1092"/>
                  </a:lnTo>
                  <a:lnTo>
                    <a:pt x="305" y="1079"/>
                  </a:lnTo>
                  <a:lnTo>
                    <a:pt x="297" y="1066"/>
                  </a:lnTo>
                  <a:lnTo>
                    <a:pt x="291" y="1051"/>
                  </a:lnTo>
                  <a:lnTo>
                    <a:pt x="285" y="1035"/>
                  </a:lnTo>
                  <a:lnTo>
                    <a:pt x="280" y="1017"/>
                  </a:lnTo>
                  <a:lnTo>
                    <a:pt x="276" y="1000"/>
                  </a:lnTo>
                  <a:lnTo>
                    <a:pt x="270" y="982"/>
                  </a:lnTo>
                  <a:lnTo>
                    <a:pt x="263" y="964"/>
                  </a:lnTo>
                  <a:lnTo>
                    <a:pt x="256" y="947"/>
                  </a:lnTo>
                  <a:lnTo>
                    <a:pt x="247" y="930"/>
                  </a:lnTo>
                  <a:lnTo>
                    <a:pt x="230" y="904"/>
                  </a:lnTo>
                  <a:lnTo>
                    <a:pt x="211" y="879"/>
                  </a:lnTo>
                  <a:lnTo>
                    <a:pt x="192" y="854"/>
                  </a:lnTo>
                  <a:lnTo>
                    <a:pt x="173" y="832"/>
                  </a:lnTo>
                  <a:lnTo>
                    <a:pt x="155" y="813"/>
                  </a:lnTo>
                  <a:lnTo>
                    <a:pt x="140" y="796"/>
                  </a:lnTo>
                  <a:lnTo>
                    <a:pt x="119" y="775"/>
                  </a:lnTo>
                  <a:lnTo>
                    <a:pt x="119" y="774"/>
                  </a:lnTo>
                  <a:lnTo>
                    <a:pt x="118" y="773"/>
                  </a:lnTo>
                  <a:lnTo>
                    <a:pt x="118" y="773"/>
                  </a:lnTo>
                  <a:lnTo>
                    <a:pt x="118" y="773"/>
                  </a:lnTo>
                  <a:lnTo>
                    <a:pt x="88" y="736"/>
                  </a:lnTo>
                  <a:lnTo>
                    <a:pt x="62" y="697"/>
                  </a:lnTo>
                  <a:lnTo>
                    <a:pt x="40" y="654"/>
                  </a:lnTo>
                  <a:lnTo>
                    <a:pt x="23" y="609"/>
                  </a:lnTo>
                  <a:lnTo>
                    <a:pt x="10" y="562"/>
                  </a:lnTo>
                  <a:lnTo>
                    <a:pt x="2" y="513"/>
                  </a:lnTo>
                  <a:lnTo>
                    <a:pt x="0" y="463"/>
                  </a:lnTo>
                  <a:lnTo>
                    <a:pt x="3" y="410"/>
                  </a:lnTo>
                  <a:lnTo>
                    <a:pt x="12" y="358"/>
                  </a:lnTo>
                  <a:lnTo>
                    <a:pt x="26" y="308"/>
                  </a:lnTo>
                  <a:lnTo>
                    <a:pt x="47" y="260"/>
                  </a:lnTo>
                  <a:lnTo>
                    <a:pt x="72" y="215"/>
                  </a:lnTo>
                  <a:lnTo>
                    <a:pt x="102" y="173"/>
                  </a:lnTo>
                  <a:lnTo>
                    <a:pt x="135" y="136"/>
                  </a:lnTo>
                  <a:lnTo>
                    <a:pt x="173" y="102"/>
                  </a:lnTo>
                  <a:lnTo>
                    <a:pt x="215" y="73"/>
                  </a:lnTo>
                  <a:lnTo>
                    <a:pt x="259" y="47"/>
                  </a:lnTo>
                  <a:lnTo>
                    <a:pt x="306" y="27"/>
                  </a:lnTo>
                  <a:lnTo>
                    <a:pt x="357" y="13"/>
                  </a:lnTo>
                  <a:lnTo>
                    <a:pt x="409" y="3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標題 1"/>
          <p:cNvSpPr txBox="1">
            <a:spLocks/>
          </p:cNvSpPr>
          <p:nvPr/>
        </p:nvSpPr>
        <p:spPr>
          <a:xfrm>
            <a:off x="762000" y="2494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prstClr val="black"/>
                </a:solidFill>
              </a:rPr>
              <a:t>Statute for Industrial Innovation </a:t>
            </a:r>
            <a:r>
              <a:rPr lang="en-US" altLang="zh-TW" dirty="0" smtClean="0">
                <a:solidFill>
                  <a:prstClr val="black"/>
                </a:solidFill>
              </a:rPr>
              <a:t>Act</a:t>
            </a:r>
            <a:endParaRPr lang="zh-TW" altLang="en-US" dirty="0">
              <a:solidFill>
                <a:prstClr val="black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6801034" y="2948555"/>
            <a:ext cx="5187766" cy="1181436"/>
            <a:chOff x="6801034" y="2948555"/>
            <a:chExt cx="5187766" cy="1181436"/>
          </a:xfrm>
        </p:grpSpPr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6801034" y="2963178"/>
              <a:ext cx="1165529" cy="1166813"/>
            </a:xfrm>
            <a:custGeom>
              <a:avLst/>
              <a:gdLst>
                <a:gd name="T0" fmla="*/ 359 w 734"/>
                <a:gd name="T1" fmla="*/ 0 h 735"/>
                <a:gd name="T2" fmla="*/ 734 w 734"/>
                <a:gd name="T3" fmla="*/ 0 h 735"/>
                <a:gd name="T4" fmla="*/ 734 w 734"/>
                <a:gd name="T5" fmla="*/ 386 h 735"/>
                <a:gd name="T6" fmla="*/ 731 w 734"/>
                <a:gd name="T7" fmla="*/ 430 h 735"/>
                <a:gd name="T8" fmla="*/ 724 w 734"/>
                <a:gd name="T9" fmla="*/ 472 h 735"/>
                <a:gd name="T10" fmla="*/ 712 w 734"/>
                <a:gd name="T11" fmla="*/ 513 h 735"/>
                <a:gd name="T12" fmla="*/ 694 w 734"/>
                <a:gd name="T13" fmla="*/ 550 h 735"/>
                <a:gd name="T14" fmla="*/ 673 w 734"/>
                <a:gd name="T15" fmla="*/ 586 h 735"/>
                <a:gd name="T16" fmla="*/ 648 w 734"/>
                <a:gd name="T17" fmla="*/ 619 h 735"/>
                <a:gd name="T18" fmla="*/ 619 w 734"/>
                <a:gd name="T19" fmla="*/ 647 h 735"/>
                <a:gd name="T20" fmla="*/ 587 w 734"/>
                <a:gd name="T21" fmla="*/ 673 h 735"/>
                <a:gd name="T22" fmla="*/ 553 w 734"/>
                <a:gd name="T23" fmla="*/ 694 h 735"/>
                <a:gd name="T24" fmla="*/ 514 w 734"/>
                <a:gd name="T25" fmla="*/ 711 h 735"/>
                <a:gd name="T26" fmla="*/ 474 w 734"/>
                <a:gd name="T27" fmla="*/ 723 h 735"/>
                <a:gd name="T28" fmla="*/ 432 w 734"/>
                <a:gd name="T29" fmla="*/ 732 h 735"/>
                <a:gd name="T30" fmla="*/ 388 w 734"/>
                <a:gd name="T31" fmla="*/ 735 h 735"/>
                <a:gd name="T32" fmla="*/ 0 w 734"/>
                <a:gd name="T33" fmla="*/ 735 h 735"/>
                <a:gd name="T34" fmla="*/ 0 w 734"/>
                <a:gd name="T35" fmla="*/ 357 h 735"/>
                <a:gd name="T36" fmla="*/ 3 w 734"/>
                <a:gd name="T37" fmla="*/ 312 h 735"/>
                <a:gd name="T38" fmla="*/ 11 w 734"/>
                <a:gd name="T39" fmla="*/ 269 h 735"/>
                <a:gd name="T40" fmla="*/ 24 w 734"/>
                <a:gd name="T41" fmla="*/ 229 h 735"/>
                <a:gd name="T42" fmla="*/ 43 w 734"/>
                <a:gd name="T43" fmla="*/ 190 h 735"/>
                <a:gd name="T44" fmla="*/ 65 w 734"/>
                <a:gd name="T45" fmla="*/ 153 h 735"/>
                <a:gd name="T46" fmla="*/ 92 w 734"/>
                <a:gd name="T47" fmla="*/ 121 h 735"/>
                <a:gd name="T48" fmla="*/ 121 w 734"/>
                <a:gd name="T49" fmla="*/ 90 h 735"/>
                <a:gd name="T50" fmla="*/ 155 w 734"/>
                <a:gd name="T51" fmla="*/ 65 h 735"/>
                <a:gd name="T52" fmla="*/ 191 w 734"/>
                <a:gd name="T53" fmla="*/ 42 h 735"/>
                <a:gd name="T54" fmla="*/ 230 w 734"/>
                <a:gd name="T55" fmla="*/ 24 h 735"/>
                <a:gd name="T56" fmla="*/ 272 w 734"/>
                <a:gd name="T57" fmla="*/ 11 h 735"/>
                <a:gd name="T58" fmla="*/ 315 w 734"/>
                <a:gd name="T59" fmla="*/ 3 h 735"/>
                <a:gd name="T60" fmla="*/ 359 w 734"/>
                <a:gd name="T61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735">
                  <a:moveTo>
                    <a:pt x="359" y="0"/>
                  </a:moveTo>
                  <a:lnTo>
                    <a:pt x="734" y="0"/>
                  </a:lnTo>
                  <a:lnTo>
                    <a:pt x="734" y="386"/>
                  </a:lnTo>
                  <a:lnTo>
                    <a:pt x="731" y="430"/>
                  </a:lnTo>
                  <a:lnTo>
                    <a:pt x="724" y="472"/>
                  </a:lnTo>
                  <a:lnTo>
                    <a:pt x="712" y="513"/>
                  </a:lnTo>
                  <a:lnTo>
                    <a:pt x="694" y="550"/>
                  </a:lnTo>
                  <a:lnTo>
                    <a:pt x="673" y="586"/>
                  </a:lnTo>
                  <a:lnTo>
                    <a:pt x="648" y="619"/>
                  </a:lnTo>
                  <a:lnTo>
                    <a:pt x="619" y="647"/>
                  </a:lnTo>
                  <a:lnTo>
                    <a:pt x="587" y="673"/>
                  </a:lnTo>
                  <a:lnTo>
                    <a:pt x="553" y="694"/>
                  </a:lnTo>
                  <a:lnTo>
                    <a:pt x="514" y="711"/>
                  </a:lnTo>
                  <a:lnTo>
                    <a:pt x="474" y="723"/>
                  </a:lnTo>
                  <a:lnTo>
                    <a:pt x="432" y="732"/>
                  </a:lnTo>
                  <a:lnTo>
                    <a:pt x="388" y="735"/>
                  </a:lnTo>
                  <a:lnTo>
                    <a:pt x="0" y="735"/>
                  </a:lnTo>
                  <a:lnTo>
                    <a:pt x="0" y="357"/>
                  </a:lnTo>
                  <a:lnTo>
                    <a:pt x="3" y="312"/>
                  </a:lnTo>
                  <a:lnTo>
                    <a:pt x="11" y="269"/>
                  </a:lnTo>
                  <a:lnTo>
                    <a:pt x="24" y="229"/>
                  </a:lnTo>
                  <a:lnTo>
                    <a:pt x="43" y="190"/>
                  </a:lnTo>
                  <a:lnTo>
                    <a:pt x="65" y="153"/>
                  </a:lnTo>
                  <a:lnTo>
                    <a:pt x="92" y="121"/>
                  </a:lnTo>
                  <a:lnTo>
                    <a:pt x="121" y="90"/>
                  </a:lnTo>
                  <a:lnTo>
                    <a:pt x="155" y="65"/>
                  </a:lnTo>
                  <a:lnTo>
                    <a:pt x="191" y="42"/>
                  </a:lnTo>
                  <a:lnTo>
                    <a:pt x="230" y="24"/>
                  </a:lnTo>
                  <a:lnTo>
                    <a:pt x="272" y="11"/>
                  </a:lnTo>
                  <a:lnTo>
                    <a:pt x="315" y="3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DD66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6980843" y="2948555"/>
              <a:ext cx="5007957" cy="905992"/>
              <a:chOff x="6980843" y="2948555"/>
              <a:chExt cx="5007957" cy="905992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8099770" y="3269772"/>
                <a:ext cx="38890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Shares linked to technology transfer </a:t>
                </a:r>
                <a:r>
                  <a:rPr lang="en-US" sz="1600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</a:t>
                </a:r>
                <a:r>
                  <a:rPr lang="en-US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taxed when transfer </a:t>
                </a:r>
                <a:r>
                  <a:rPr lang="en-US" sz="1600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completed</a:t>
                </a:r>
                <a:endPara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326298" y="2948555"/>
                <a:ext cx="28506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EEB5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Commercialization</a:t>
                </a:r>
              </a:p>
            </p:txBody>
          </p:sp>
          <p:pic>
            <p:nvPicPr>
              <p:cNvPr id="2050" name="Picture 2" descr="「product icon」的圖片搜尋結果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0843" y="3161020"/>
                <a:ext cx="806861" cy="5885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群組 4"/>
          <p:cNvGrpSpPr/>
          <p:nvPr/>
        </p:nvGrpSpPr>
        <p:grpSpPr>
          <a:xfrm>
            <a:off x="4650974" y="1212179"/>
            <a:ext cx="2850633" cy="2630476"/>
            <a:chOff x="4650974" y="1212179"/>
            <a:chExt cx="2850633" cy="2630476"/>
          </a:xfrm>
        </p:grpSpPr>
        <p:sp>
          <p:nvSpPr>
            <p:cNvPr id="136" name="TextBox 135"/>
            <p:cNvSpPr txBox="1"/>
            <p:nvPr/>
          </p:nvSpPr>
          <p:spPr>
            <a:xfrm>
              <a:off x="4971947" y="1545884"/>
              <a:ext cx="2319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Angel </a:t>
              </a:r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investors</a:t>
              </a:r>
              <a:endParaRPr 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Limited </a:t>
              </a:r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partnerships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650974" y="1212179"/>
              <a:ext cx="2850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86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Tax Deductions</a:t>
              </a: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500534" y="2186892"/>
              <a:ext cx="1190935" cy="1655763"/>
            </a:xfrm>
            <a:custGeom>
              <a:avLst/>
              <a:gdLst>
                <a:gd name="T0" fmla="*/ 375 w 750"/>
                <a:gd name="T1" fmla="*/ 0 h 1043"/>
                <a:gd name="T2" fmla="*/ 646 w 750"/>
                <a:gd name="T3" fmla="*/ 271 h 1043"/>
                <a:gd name="T4" fmla="*/ 675 w 750"/>
                <a:gd name="T5" fmla="*/ 304 h 1043"/>
                <a:gd name="T6" fmla="*/ 700 w 750"/>
                <a:gd name="T7" fmla="*/ 340 h 1043"/>
                <a:gd name="T8" fmla="*/ 720 w 750"/>
                <a:gd name="T9" fmla="*/ 379 h 1043"/>
                <a:gd name="T10" fmla="*/ 734 w 750"/>
                <a:gd name="T11" fmla="*/ 418 h 1043"/>
                <a:gd name="T12" fmla="*/ 745 w 750"/>
                <a:gd name="T13" fmla="*/ 459 h 1043"/>
                <a:gd name="T14" fmla="*/ 750 w 750"/>
                <a:gd name="T15" fmla="*/ 501 h 1043"/>
                <a:gd name="T16" fmla="*/ 750 w 750"/>
                <a:gd name="T17" fmla="*/ 543 h 1043"/>
                <a:gd name="T18" fmla="*/ 745 w 750"/>
                <a:gd name="T19" fmla="*/ 584 h 1043"/>
                <a:gd name="T20" fmla="*/ 734 w 750"/>
                <a:gd name="T21" fmla="*/ 625 h 1043"/>
                <a:gd name="T22" fmla="*/ 720 w 750"/>
                <a:gd name="T23" fmla="*/ 665 h 1043"/>
                <a:gd name="T24" fmla="*/ 700 w 750"/>
                <a:gd name="T25" fmla="*/ 703 h 1043"/>
                <a:gd name="T26" fmla="*/ 675 w 750"/>
                <a:gd name="T27" fmla="*/ 739 h 1043"/>
                <a:gd name="T28" fmla="*/ 646 w 750"/>
                <a:gd name="T29" fmla="*/ 773 h 1043"/>
                <a:gd name="T30" fmla="*/ 375 w 750"/>
                <a:gd name="T31" fmla="*/ 1043 h 1043"/>
                <a:gd name="T32" fmla="*/ 104 w 750"/>
                <a:gd name="T33" fmla="*/ 773 h 1043"/>
                <a:gd name="T34" fmla="*/ 75 w 750"/>
                <a:gd name="T35" fmla="*/ 739 h 1043"/>
                <a:gd name="T36" fmla="*/ 50 w 750"/>
                <a:gd name="T37" fmla="*/ 703 h 1043"/>
                <a:gd name="T38" fmla="*/ 30 w 750"/>
                <a:gd name="T39" fmla="*/ 665 h 1043"/>
                <a:gd name="T40" fmla="*/ 16 w 750"/>
                <a:gd name="T41" fmla="*/ 625 h 1043"/>
                <a:gd name="T42" fmla="*/ 5 w 750"/>
                <a:gd name="T43" fmla="*/ 584 h 1043"/>
                <a:gd name="T44" fmla="*/ 0 w 750"/>
                <a:gd name="T45" fmla="*/ 543 h 1043"/>
                <a:gd name="T46" fmla="*/ 0 w 750"/>
                <a:gd name="T47" fmla="*/ 501 h 1043"/>
                <a:gd name="T48" fmla="*/ 5 w 750"/>
                <a:gd name="T49" fmla="*/ 459 h 1043"/>
                <a:gd name="T50" fmla="*/ 16 w 750"/>
                <a:gd name="T51" fmla="*/ 418 h 1043"/>
                <a:gd name="T52" fmla="*/ 30 w 750"/>
                <a:gd name="T53" fmla="*/ 379 h 1043"/>
                <a:gd name="T54" fmla="*/ 50 w 750"/>
                <a:gd name="T55" fmla="*/ 340 h 1043"/>
                <a:gd name="T56" fmla="*/ 75 w 750"/>
                <a:gd name="T57" fmla="*/ 304 h 1043"/>
                <a:gd name="T58" fmla="*/ 104 w 750"/>
                <a:gd name="T59" fmla="*/ 271 h 1043"/>
                <a:gd name="T60" fmla="*/ 375 w 750"/>
                <a:gd name="T6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0" h="1043">
                  <a:moveTo>
                    <a:pt x="375" y="0"/>
                  </a:moveTo>
                  <a:lnTo>
                    <a:pt x="646" y="271"/>
                  </a:lnTo>
                  <a:lnTo>
                    <a:pt x="675" y="304"/>
                  </a:lnTo>
                  <a:lnTo>
                    <a:pt x="700" y="340"/>
                  </a:lnTo>
                  <a:lnTo>
                    <a:pt x="720" y="379"/>
                  </a:lnTo>
                  <a:lnTo>
                    <a:pt x="734" y="418"/>
                  </a:lnTo>
                  <a:lnTo>
                    <a:pt x="745" y="459"/>
                  </a:lnTo>
                  <a:lnTo>
                    <a:pt x="750" y="501"/>
                  </a:lnTo>
                  <a:lnTo>
                    <a:pt x="750" y="543"/>
                  </a:lnTo>
                  <a:lnTo>
                    <a:pt x="745" y="584"/>
                  </a:lnTo>
                  <a:lnTo>
                    <a:pt x="734" y="625"/>
                  </a:lnTo>
                  <a:lnTo>
                    <a:pt x="720" y="665"/>
                  </a:lnTo>
                  <a:lnTo>
                    <a:pt x="700" y="703"/>
                  </a:lnTo>
                  <a:lnTo>
                    <a:pt x="675" y="739"/>
                  </a:lnTo>
                  <a:lnTo>
                    <a:pt x="646" y="773"/>
                  </a:lnTo>
                  <a:lnTo>
                    <a:pt x="375" y="1043"/>
                  </a:lnTo>
                  <a:lnTo>
                    <a:pt x="104" y="773"/>
                  </a:lnTo>
                  <a:lnTo>
                    <a:pt x="75" y="739"/>
                  </a:lnTo>
                  <a:lnTo>
                    <a:pt x="50" y="703"/>
                  </a:lnTo>
                  <a:lnTo>
                    <a:pt x="30" y="665"/>
                  </a:lnTo>
                  <a:lnTo>
                    <a:pt x="16" y="625"/>
                  </a:lnTo>
                  <a:lnTo>
                    <a:pt x="5" y="584"/>
                  </a:lnTo>
                  <a:lnTo>
                    <a:pt x="0" y="543"/>
                  </a:lnTo>
                  <a:lnTo>
                    <a:pt x="0" y="501"/>
                  </a:lnTo>
                  <a:lnTo>
                    <a:pt x="5" y="459"/>
                  </a:lnTo>
                  <a:lnTo>
                    <a:pt x="16" y="418"/>
                  </a:lnTo>
                  <a:lnTo>
                    <a:pt x="30" y="379"/>
                  </a:lnTo>
                  <a:lnTo>
                    <a:pt x="50" y="340"/>
                  </a:lnTo>
                  <a:lnTo>
                    <a:pt x="75" y="304"/>
                  </a:lnTo>
                  <a:lnTo>
                    <a:pt x="104" y="271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00DAB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4" name="Picture 6" descr="「Tax Deduction icon」的圖片搜尋結果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407" y="2598150"/>
              <a:ext cx="699756" cy="69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群組 1"/>
          <p:cNvGrpSpPr/>
          <p:nvPr/>
        </p:nvGrpSpPr>
        <p:grpSpPr>
          <a:xfrm>
            <a:off x="1" y="4255401"/>
            <a:ext cx="5089261" cy="1590953"/>
            <a:chOff x="1" y="4255401"/>
            <a:chExt cx="5089261" cy="1590953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431480" y="4255401"/>
              <a:ext cx="1657782" cy="1187450"/>
            </a:xfrm>
            <a:custGeom>
              <a:avLst/>
              <a:gdLst>
                <a:gd name="T0" fmla="*/ 501 w 1044"/>
                <a:gd name="T1" fmla="*/ 0 h 748"/>
                <a:gd name="T2" fmla="*/ 543 w 1044"/>
                <a:gd name="T3" fmla="*/ 0 h 748"/>
                <a:gd name="T4" fmla="*/ 584 w 1044"/>
                <a:gd name="T5" fmla="*/ 5 h 748"/>
                <a:gd name="T6" fmla="*/ 625 w 1044"/>
                <a:gd name="T7" fmla="*/ 14 h 748"/>
                <a:gd name="T8" fmla="*/ 666 w 1044"/>
                <a:gd name="T9" fmla="*/ 30 h 748"/>
                <a:gd name="T10" fmla="*/ 704 w 1044"/>
                <a:gd name="T11" fmla="*/ 49 h 748"/>
                <a:gd name="T12" fmla="*/ 739 w 1044"/>
                <a:gd name="T13" fmla="*/ 73 h 748"/>
                <a:gd name="T14" fmla="*/ 773 w 1044"/>
                <a:gd name="T15" fmla="*/ 103 h 748"/>
                <a:gd name="T16" fmla="*/ 1044 w 1044"/>
                <a:gd name="T17" fmla="*/ 375 h 748"/>
                <a:gd name="T18" fmla="*/ 773 w 1044"/>
                <a:gd name="T19" fmla="*/ 645 h 748"/>
                <a:gd name="T20" fmla="*/ 739 w 1044"/>
                <a:gd name="T21" fmla="*/ 675 h 748"/>
                <a:gd name="T22" fmla="*/ 704 w 1044"/>
                <a:gd name="T23" fmla="*/ 699 h 748"/>
                <a:gd name="T24" fmla="*/ 666 w 1044"/>
                <a:gd name="T25" fmla="*/ 719 h 748"/>
                <a:gd name="T26" fmla="*/ 625 w 1044"/>
                <a:gd name="T27" fmla="*/ 734 h 748"/>
                <a:gd name="T28" fmla="*/ 584 w 1044"/>
                <a:gd name="T29" fmla="*/ 744 h 748"/>
                <a:gd name="T30" fmla="*/ 543 w 1044"/>
                <a:gd name="T31" fmla="*/ 748 h 748"/>
                <a:gd name="T32" fmla="*/ 501 w 1044"/>
                <a:gd name="T33" fmla="*/ 748 h 748"/>
                <a:gd name="T34" fmla="*/ 459 w 1044"/>
                <a:gd name="T35" fmla="*/ 744 h 748"/>
                <a:gd name="T36" fmla="*/ 418 w 1044"/>
                <a:gd name="T37" fmla="*/ 734 h 748"/>
                <a:gd name="T38" fmla="*/ 379 w 1044"/>
                <a:gd name="T39" fmla="*/ 719 h 748"/>
                <a:gd name="T40" fmla="*/ 340 w 1044"/>
                <a:gd name="T41" fmla="*/ 699 h 748"/>
                <a:gd name="T42" fmla="*/ 304 w 1044"/>
                <a:gd name="T43" fmla="*/ 675 h 748"/>
                <a:gd name="T44" fmla="*/ 271 w 1044"/>
                <a:gd name="T45" fmla="*/ 645 h 748"/>
                <a:gd name="T46" fmla="*/ 0 w 1044"/>
                <a:gd name="T47" fmla="*/ 375 h 748"/>
                <a:gd name="T48" fmla="*/ 271 w 1044"/>
                <a:gd name="T49" fmla="*/ 103 h 748"/>
                <a:gd name="T50" fmla="*/ 304 w 1044"/>
                <a:gd name="T51" fmla="*/ 73 h 748"/>
                <a:gd name="T52" fmla="*/ 340 w 1044"/>
                <a:gd name="T53" fmla="*/ 49 h 748"/>
                <a:gd name="T54" fmla="*/ 379 w 1044"/>
                <a:gd name="T55" fmla="*/ 30 h 748"/>
                <a:gd name="T56" fmla="*/ 418 w 1044"/>
                <a:gd name="T57" fmla="*/ 14 h 748"/>
                <a:gd name="T58" fmla="*/ 459 w 1044"/>
                <a:gd name="T59" fmla="*/ 5 h 748"/>
                <a:gd name="T60" fmla="*/ 501 w 1044"/>
                <a:gd name="T61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4" h="748">
                  <a:moveTo>
                    <a:pt x="501" y="0"/>
                  </a:moveTo>
                  <a:lnTo>
                    <a:pt x="543" y="0"/>
                  </a:lnTo>
                  <a:lnTo>
                    <a:pt x="584" y="5"/>
                  </a:lnTo>
                  <a:lnTo>
                    <a:pt x="625" y="14"/>
                  </a:lnTo>
                  <a:lnTo>
                    <a:pt x="666" y="30"/>
                  </a:lnTo>
                  <a:lnTo>
                    <a:pt x="704" y="49"/>
                  </a:lnTo>
                  <a:lnTo>
                    <a:pt x="739" y="73"/>
                  </a:lnTo>
                  <a:lnTo>
                    <a:pt x="773" y="103"/>
                  </a:lnTo>
                  <a:lnTo>
                    <a:pt x="1044" y="375"/>
                  </a:lnTo>
                  <a:lnTo>
                    <a:pt x="773" y="645"/>
                  </a:lnTo>
                  <a:lnTo>
                    <a:pt x="739" y="675"/>
                  </a:lnTo>
                  <a:lnTo>
                    <a:pt x="704" y="699"/>
                  </a:lnTo>
                  <a:lnTo>
                    <a:pt x="666" y="719"/>
                  </a:lnTo>
                  <a:lnTo>
                    <a:pt x="625" y="734"/>
                  </a:lnTo>
                  <a:lnTo>
                    <a:pt x="584" y="744"/>
                  </a:lnTo>
                  <a:lnTo>
                    <a:pt x="543" y="748"/>
                  </a:lnTo>
                  <a:lnTo>
                    <a:pt x="501" y="748"/>
                  </a:lnTo>
                  <a:lnTo>
                    <a:pt x="459" y="744"/>
                  </a:lnTo>
                  <a:lnTo>
                    <a:pt x="418" y="734"/>
                  </a:lnTo>
                  <a:lnTo>
                    <a:pt x="379" y="719"/>
                  </a:lnTo>
                  <a:lnTo>
                    <a:pt x="340" y="699"/>
                  </a:lnTo>
                  <a:lnTo>
                    <a:pt x="304" y="675"/>
                  </a:lnTo>
                  <a:lnTo>
                    <a:pt x="271" y="645"/>
                  </a:lnTo>
                  <a:lnTo>
                    <a:pt x="0" y="375"/>
                  </a:lnTo>
                  <a:lnTo>
                    <a:pt x="271" y="103"/>
                  </a:lnTo>
                  <a:lnTo>
                    <a:pt x="304" y="73"/>
                  </a:lnTo>
                  <a:lnTo>
                    <a:pt x="340" y="49"/>
                  </a:lnTo>
                  <a:lnTo>
                    <a:pt x="379" y="30"/>
                  </a:lnTo>
                  <a:lnTo>
                    <a:pt x="418" y="14"/>
                  </a:lnTo>
                  <a:lnTo>
                    <a:pt x="459" y="5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71A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4228" y="4769136"/>
              <a:ext cx="235947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Levying fines for unused industrial land; auctioning off such property</a:t>
              </a:r>
              <a:endParaRPr 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" y="4435431"/>
              <a:ext cx="3198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9A00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Spur for Industrial Sector</a:t>
              </a: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470" y="4579765"/>
              <a:ext cx="329739" cy="49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群組 13"/>
          <p:cNvGrpSpPr/>
          <p:nvPr/>
        </p:nvGrpSpPr>
        <p:grpSpPr>
          <a:xfrm>
            <a:off x="7101149" y="4255401"/>
            <a:ext cx="4779950" cy="1562419"/>
            <a:chOff x="7101149" y="4255401"/>
            <a:chExt cx="4779950" cy="1562419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101149" y="4255401"/>
              <a:ext cx="1659370" cy="1187450"/>
            </a:xfrm>
            <a:custGeom>
              <a:avLst/>
              <a:gdLst>
                <a:gd name="T0" fmla="*/ 501 w 1045"/>
                <a:gd name="T1" fmla="*/ 0 h 748"/>
                <a:gd name="T2" fmla="*/ 544 w 1045"/>
                <a:gd name="T3" fmla="*/ 0 h 748"/>
                <a:gd name="T4" fmla="*/ 586 w 1045"/>
                <a:gd name="T5" fmla="*/ 5 h 748"/>
                <a:gd name="T6" fmla="*/ 626 w 1045"/>
                <a:gd name="T7" fmla="*/ 14 h 748"/>
                <a:gd name="T8" fmla="*/ 666 w 1045"/>
                <a:gd name="T9" fmla="*/ 30 h 748"/>
                <a:gd name="T10" fmla="*/ 704 w 1045"/>
                <a:gd name="T11" fmla="*/ 49 h 748"/>
                <a:gd name="T12" fmla="*/ 740 w 1045"/>
                <a:gd name="T13" fmla="*/ 73 h 748"/>
                <a:gd name="T14" fmla="*/ 774 w 1045"/>
                <a:gd name="T15" fmla="*/ 103 h 748"/>
                <a:gd name="T16" fmla="*/ 1045 w 1045"/>
                <a:gd name="T17" fmla="*/ 375 h 748"/>
                <a:gd name="T18" fmla="*/ 774 w 1045"/>
                <a:gd name="T19" fmla="*/ 645 h 748"/>
                <a:gd name="T20" fmla="*/ 740 w 1045"/>
                <a:gd name="T21" fmla="*/ 675 h 748"/>
                <a:gd name="T22" fmla="*/ 704 w 1045"/>
                <a:gd name="T23" fmla="*/ 699 h 748"/>
                <a:gd name="T24" fmla="*/ 666 w 1045"/>
                <a:gd name="T25" fmla="*/ 719 h 748"/>
                <a:gd name="T26" fmla="*/ 626 w 1045"/>
                <a:gd name="T27" fmla="*/ 734 h 748"/>
                <a:gd name="T28" fmla="*/ 586 w 1045"/>
                <a:gd name="T29" fmla="*/ 744 h 748"/>
                <a:gd name="T30" fmla="*/ 544 w 1045"/>
                <a:gd name="T31" fmla="*/ 748 h 748"/>
                <a:gd name="T32" fmla="*/ 501 w 1045"/>
                <a:gd name="T33" fmla="*/ 748 h 748"/>
                <a:gd name="T34" fmla="*/ 460 w 1045"/>
                <a:gd name="T35" fmla="*/ 744 h 748"/>
                <a:gd name="T36" fmla="*/ 419 w 1045"/>
                <a:gd name="T37" fmla="*/ 734 h 748"/>
                <a:gd name="T38" fmla="*/ 379 w 1045"/>
                <a:gd name="T39" fmla="*/ 719 h 748"/>
                <a:gd name="T40" fmla="*/ 341 w 1045"/>
                <a:gd name="T41" fmla="*/ 699 h 748"/>
                <a:gd name="T42" fmla="*/ 305 w 1045"/>
                <a:gd name="T43" fmla="*/ 675 h 748"/>
                <a:gd name="T44" fmla="*/ 272 w 1045"/>
                <a:gd name="T45" fmla="*/ 645 h 748"/>
                <a:gd name="T46" fmla="*/ 0 w 1045"/>
                <a:gd name="T47" fmla="*/ 375 h 748"/>
                <a:gd name="T48" fmla="*/ 272 w 1045"/>
                <a:gd name="T49" fmla="*/ 103 h 748"/>
                <a:gd name="T50" fmla="*/ 305 w 1045"/>
                <a:gd name="T51" fmla="*/ 73 h 748"/>
                <a:gd name="T52" fmla="*/ 341 w 1045"/>
                <a:gd name="T53" fmla="*/ 49 h 748"/>
                <a:gd name="T54" fmla="*/ 379 w 1045"/>
                <a:gd name="T55" fmla="*/ 30 h 748"/>
                <a:gd name="T56" fmla="*/ 419 w 1045"/>
                <a:gd name="T57" fmla="*/ 14 h 748"/>
                <a:gd name="T58" fmla="*/ 460 w 1045"/>
                <a:gd name="T59" fmla="*/ 5 h 748"/>
                <a:gd name="T60" fmla="*/ 501 w 1045"/>
                <a:gd name="T61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5" h="748">
                  <a:moveTo>
                    <a:pt x="501" y="0"/>
                  </a:moveTo>
                  <a:lnTo>
                    <a:pt x="544" y="0"/>
                  </a:lnTo>
                  <a:lnTo>
                    <a:pt x="586" y="5"/>
                  </a:lnTo>
                  <a:lnTo>
                    <a:pt x="626" y="14"/>
                  </a:lnTo>
                  <a:lnTo>
                    <a:pt x="666" y="30"/>
                  </a:lnTo>
                  <a:lnTo>
                    <a:pt x="704" y="49"/>
                  </a:lnTo>
                  <a:lnTo>
                    <a:pt x="740" y="73"/>
                  </a:lnTo>
                  <a:lnTo>
                    <a:pt x="774" y="103"/>
                  </a:lnTo>
                  <a:lnTo>
                    <a:pt x="1045" y="375"/>
                  </a:lnTo>
                  <a:lnTo>
                    <a:pt x="774" y="645"/>
                  </a:lnTo>
                  <a:lnTo>
                    <a:pt x="740" y="675"/>
                  </a:lnTo>
                  <a:lnTo>
                    <a:pt x="704" y="699"/>
                  </a:lnTo>
                  <a:lnTo>
                    <a:pt x="666" y="719"/>
                  </a:lnTo>
                  <a:lnTo>
                    <a:pt x="626" y="734"/>
                  </a:lnTo>
                  <a:lnTo>
                    <a:pt x="586" y="744"/>
                  </a:lnTo>
                  <a:lnTo>
                    <a:pt x="544" y="748"/>
                  </a:lnTo>
                  <a:lnTo>
                    <a:pt x="501" y="748"/>
                  </a:lnTo>
                  <a:lnTo>
                    <a:pt x="460" y="744"/>
                  </a:lnTo>
                  <a:lnTo>
                    <a:pt x="419" y="734"/>
                  </a:lnTo>
                  <a:lnTo>
                    <a:pt x="379" y="719"/>
                  </a:lnTo>
                  <a:lnTo>
                    <a:pt x="341" y="699"/>
                  </a:lnTo>
                  <a:lnTo>
                    <a:pt x="305" y="675"/>
                  </a:lnTo>
                  <a:lnTo>
                    <a:pt x="272" y="645"/>
                  </a:lnTo>
                  <a:lnTo>
                    <a:pt x="0" y="375"/>
                  </a:lnTo>
                  <a:lnTo>
                    <a:pt x="272" y="103"/>
                  </a:lnTo>
                  <a:lnTo>
                    <a:pt x="305" y="73"/>
                  </a:lnTo>
                  <a:lnTo>
                    <a:pt x="341" y="49"/>
                  </a:lnTo>
                  <a:lnTo>
                    <a:pt x="379" y="30"/>
                  </a:lnTo>
                  <a:lnTo>
                    <a:pt x="419" y="14"/>
                  </a:lnTo>
                  <a:lnTo>
                    <a:pt x="460" y="5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030466" y="4740602"/>
              <a:ext cx="28506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Encouraging SOEs </a:t>
              </a:r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engage in </a:t>
              </a:r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selective bidding for </a:t>
              </a:r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R&amp;D </a:t>
              </a:r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030466" y="4406899"/>
              <a:ext cx="2850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7964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State-run Enterprises </a:t>
              </a: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273" y="4517342"/>
              <a:ext cx="837035" cy="603297"/>
            </a:xfrm>
            <a:prstGeom prst="rect">
              <a:avLst/>
            </a:prstGeom>
          </p:spPr>
        </p:pic>
      </p:grpSp>
      <p:grpSp>
        <p:nvGrpSpPr>
          <p:cNvPr id="4" name="群組 3"/>
          <p:cNvGrpSpPr/>
          <p:nvPr/>
        </p:nvGrpSpPr>
        <p:grpSpPr>
          <a:xfrm>
            <a:off x="1059047" y="2948555"/>
            <a:ext cx="4336685" cy="1181436"/>
            <a:chOff x="1059047" y="2948555"/>
            <a:chExt cx="4336685" cy="1181436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215912" y="2963178"/>
              <a:ext cx="1179820" cy="1166813"/>
            </a:xfrm>
            <a:custGeom>
              <a:avLst/>
              <a:gdLst>
                <a:gd name="T0" fmla="*/ 0 w 743"/>
                <a:gd name="T1" fmla="*/ 0 h 735"/>
                <a:gd name="T2" fmla="*/ 381 w 743"/>
                <a:gd name="T3" fmla="*/ 0 h 735"/>
                <a:gd name="T4" fmla="*/ 425 w 743"/>
                <a:gd name="T5" fmla="*/ 3 h 735"/>
                <a:gd name="T6" fmla="*/ 468 w 743"/>
                <a:gd name="T7" fmla="*/ 11 h 735"/>
                <a:gd name="T8" fmla="*/ 510 w 743"/>
                <a:gd name="T9" fmla="*/ 24 h 735"/>
                <a:gd name="T10" fmla="*/ 550 w 743"/>
                <a:gd name="T11" fmla="*/ 42 h 735"/>
                <a:gd name="T12" fmla="*/ 586 w 743"/>
                <a:gd name="T13" fmla="*/ 65 h 735"/>
                <a:gd name="T14" fmla="*/ 620 w 743"/>
                <a:gd name="T15" fmla="*/ 90 h 735"/>
                <a:gd name="T16" fmla="*/ 650 w 743"/>
                <a:gd name="T17" fmla="*/ 121 h 735"/>
                <a:gd name="T18" fmla="*/ 677 w 743"/>
                <a:gd name="T19" fmla="*/ 153 h 735"/>
                <a:gd name="T20" fmla="*/ 699 w 743"/>
                <a:gd name="T21" fmla="*/ 190 h 735"/>
                <a:gd name="T22" fmla="*/ 718 w 743"/>
                <a:gd name="T23" fmla="*/ 229 h 735"/>
                <a:gd name="T24" fmla="*/ 732 w 743"/>
                <a:gd name="T25" fmla="*/ 269 h 735"/>
                <a:gd name="T26" fmla="*/ 740 w 743"/>
                <a:gd name="T27" fmla="*/ 312 h 735"/>
                <a:gd name="T28" fmla="*/ 743 w 743"/>
                <a:gd name="T29" fmla="*/ 357 h 735"/>
                <a:gd name="T30" fmla="*/ 743 w 743"/>
                <a:gd name="T31" fmla="*/ 735 h 735"/>
                <a:gd name="T32" fmla="*/ 352 w 743"/>
                <a:gd name="T33" fmla="*/ 735 h 735"/>
                <a:gd name="T34" fmla="*/ 308 w 743"/>
                <a:gd name="T35" fmla="*/ 732 h 735"/>
                <a:gd name="T36" fmla="*/ 266 w 743"/>
                <a:gd name="T37" fmla="*/ 723 h 735"/>
                <a:gd name="T38" fmla="*/ 225 w 743"/>
                <a:gd name="T39" fmla="*/ 711 h 735"/>
                <a:gd name="T40" fmla="*/ 186 w 743"/>
                <a:gd name="T41" fmla="*/ 694 h 735"/>
                <a:gd name="T42" fmla="*/ 151 w 743"/>
                <a:gd name="T43" fmla="*/ 673 h 735"/>
                <a:gd name="T44" fmla="*/ 118 w 743"/>
                <a:gd name="T45" fmla="*/ 647 h 735"/>
                <a:gd name="T46" fmla="*/ 88 w 743"/>
                <a:gd name="T47" fmla="*/ 619 h 735"/>
                <a:gd name="T48" fmla="*/ 62 w 743"/>
                <a:gd name="T49" fmla="*/ 586 h 735"/>
                <a:gd name="T50" fmla="*/ 41 w 743"/>
                <a:gd name="T51" fmla="*/ 550 h 735"/>
                <a:gd name="T52" fmla="*/ 23 w 743"/>
                <a:gd name="T53" fmla="*/ 513 h 735"/>
                <a:gd name="T54" fmla="*/ 10 w 743"/>
                <a:gd name="T55" fmla="*/ 472 h 735"/>
                <a:gd name="T56" fmla="*/ 2 w 743"/>
                <a:gd name="T57" fmla="*/ 430 h 735"/>
                <a:gd name="T58" fmla="*/ 0 w 743"/>
                <a:gd name="T59" fmla="*/ 386 h 735"/>
                <a:gd name="T60" fmla="*/ 0 w 743"/>
                <a:gd name="T61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3" h="735">
                  <a:moveTo>
                    <a:pt x="0" y="0"/>
                  </a:moveTo>
                  <a:lnTo>
                    <a:pt x="381" y="0"/>
                  </a:lnTo>
                  <a:lnTo>
                    <a:pt x="425" y="3"/>
                  </a:lnTo>
                  <a:lnTo>
                    <a:pt x="468" y="11"/>
                  </a:lnTo>
                  <a:lnTo>
                    <a:pt x="510" y="24"/>
                  </a:lnTo>
                  <a:lnTo>
                    <a:pt x="550" y="42"/>
                  </a:lnTo>
                  <a:lnTo>
                    <a:pt x="586" y="65"/>
                  </a:lnTo>
                  <a:lnTo>
                    <a:pt x="620" y="90"/>
                  </a:lnTo>
                  <a:lnTo>
                    <a:pt x="650" y="121"/>
                  </a:lnTo>
                  <a:lnTo>
                    <a:pt x="677" y="153"/>
                  </a:lnTo>
                  <a:lnTo>
                    <a:pt x="699" y="190"/>
                  </a:lnTo>
                  <a:lnTo>
                    <a:pt x="718" y="229"/>
                  </a:lnTo>
                  <a:lnTo>
                    <a:pt x="732" y="269"/>
                  </a:lnTo>
                  <a:lnTo>
                    <a:pt x="740" y="312"/>
                  </a:lnTo>
                  <a:lnTo>
                    <a:pt x="743" y="357"/>
                  </a:lnTo>
                  <a:lnTo>
                    <a:pt x="743" y="735"/>
                  </a:lnTo>
                  <a:lnTo>
                    <a:pt x="352" y="735"/>
                  </a:lnTo>
                  <a:lnTo>
                    <a:pt x="308" y="732"/>
                  </a:lnTo>
                  <a:lnTo>
                    <a:pt x="266" y="723"/>
                  </a:lnTo>
                  <a:lnTo>
                    <a:pt x="225" y="711"/>
                  </a:lnTo>
                  <a:lnTo>
                    <a:pt x="186" y="694"/>
                  </a:lnTo>
                  <a:lnTo>
                    <a:pt x="151" y="673"/>
                  </a:lnTo>
                  <a:lnTo>
                    <a:pt x="118" y="647"/>
                  </a:lnTo>
                  <a:lnTo>
                    <a:pt x="88" y="619"/>
                  </a:lnTo>
                  <a:lnTo>
                    <a:pt x="62" y="586"/>
                  </a:lnTo>
                  <a:lnTo>
                    <a:pt x="41" y="550"/>
                  </a:lnTo>
                  <a:lnTo>
                    <a:pt x="23" y="513"/>
                  </a:lnTo>
                  <a:lnTo>
                    <a:pt x="10" y="472"/>
                  </a:lnTo>
                  <a:lnTo>
                    <a:pt x="2" y="430"/>
                  </a:lnTo>
                  <a:lnTo>
                    <a:pt x="0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08579" y="3282259"/>
              <a:ext cx="27395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Improving </a:t>
              </a:r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intangible assets </a:t>
              </a:r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  <a:r>
                <a:rPr lang="zh-TW" alt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foster creative industries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59047" y="2948555"/>
              <a:ext cx="2850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8B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Intangible Assets</a:t>
              </a: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849" y="3237222"/>
              <a:ext cx="519612" cy="460535"/>
            </a:xfrm>
            <a:prstGeom prst="rect">
              <a:avLst/>
            </a:prstGeom>
          </p:spPr>
        </p:pic>
      </p:grpSp>
      <p:sp>
        <p:nvSpPr>
          <p:cNvPr id="30" name="向上箭號 29">
            <a:hlinkClick r:id="rId8" action="ppaction://hlinksldjump"/>
          </p:cNvPr>
          <p:cNvSpPr/>
          <p:nvPr/>
        </p:nvSpPr>
        <p:spPr>
          <a:xfrm>
            <a:off x="1353108" y="6120900"/>
            <a:ext cx="801712" cy="598517"/>
          </a:xfrm>
          <a:prstGeom prst="upArrow">
            <a:avLst/>
          </a:prstGeom>
          <a:solidFill>
            <a:srgbClr val="23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80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5-2</a:t>
            </a:r>
            <a:endParaRPr lang="zh-TW" altLang="en-US" dirty="0"/>
          </a:p>
        </p:txBody>
      </p:sp>
      <p:sp>
        <p:nvSpPr>
          <p:cNvPr id="6" name="Oval 4"/>
          <p:cNvSpPr/>
          <p:nvPr/>
        </p:nvSpPr>
        <p:spPr>
          <a:xfrm>
            <a:off x="4223319" y="1087148"/>
            <a:ext cx="3699900" cy="3699900"/>
          </a:xfrm>
          <a:prstGeom prst="ellipse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3" name="Straight Connector 9"/>
          <p:cNvCxnSpPr/>
          <p:nvPr/>
        </p:nvCxnSpPr>
        <p:spPr>
          <a:xfrm>
            <a:off x="6654963" y="3394890"/>
            <a:ext cx="881608" cy="71491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2"/>
          <p:cNvCxnSpPr/>
          <p:nvPr/>
        </p:nvCxnSpPr>
        <p:spPr>
          <a:xfrm flipV="1">
            <a:off x="5171801" y="3752346"/>
            <a:ext cx="458976" cy="2926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/>
          <p:cNvCxnSpPr/>
          <p:nvPr/>
        </p:nvCxnSpPr>
        <p:spPr>
          <a:xfrm flipH="1" flipV="1">
            <a:off x="4191525" y="2705875"/>
            <a:ext cx="980276" cy="1651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0"/>
          <p:cNvCxnSpPr/>
          <p:nvPr/>
        </p:nvCxnSpPr>
        <p:spPr>
          <a:xfrm flipH="1">
            <a:off x="7095767" y="2621590"/>
            <a:ext cx="733942" cy="1731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1"/>
          <p:cNvSpPr/>
          <p:nvPr/>
        </p:nvSpPr>
        <p:spPr>
          <a:xfrm>
            <a:off x="5121865" y="1985695"/>
            <a:ext cx="1902805" cy="1902805"/>
          </a:xfrm>
          <a:prstGeom prst="ellipse">
            <a:avLst/>
          </a:prstGeom>
          <a:solidFill>
            <a:srgbClr val="FFF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Oval 5"/>
          <p:cNvSpPr/>
          <p:nvPr/>
        </p:nvSpPr>
        <p:spPr>
          <a:xfrm>
            <a:off x="6807579" y="1116025"/>
            <a:ext cx="807754" cy="807754"/>
          </a:xfrm>
          <a:prstGeom prst="ellipse">
            <a:avLst/>
          </a:prstGeom>
          <a:solidFill>
            <a:srgbClr val="FFF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35"/>
          <p:cNvSpPr/>
          <p:nvPr/>
        </p:nvSpPr>
        <p:spPr>
          <a:xfrm>
            <a:off x="7243645" y="3695264"/>
            <a:ext cx="916980" cy="916980"/>
          </a:xfrm>
          <a:prstGeom prst="ellipse">
            <a:avLst/>
          </a:prstGeom>
          <a:solidFill>
            <a:srgbClr val="FFF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36"/>
          <p:cNvSpPr/>
          <p:nvPr/>
        </p:nvSpPr>
        <p:spPr>
          <a:xfrm>
            <a:off x="4054402" y="3738000"/>
            <a:ext cx="1208137" cy="1183320"/>
          </a:xfrm>
          <a:prstGeom prst="ellipse">
            <a:avLst/>
          </a:prstGeom>
          <a:solidFill>
            <a:srgbClr val="FFF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37"/>
          <p:cNvSpPr/>
          <p:nvPr/>
        </p:nvSpPr>
        <p:spPr>
          <a:xfrm>
            <a:off x="4592420" y="1200309"/>
            <a:ext cx="750114" cy="750114"/>
          </a:xfrm>
          <a:prstGeom prst="ellipse">
            <a:avLst/>
          </a:prstGeom>
          <a:solidFill>
            <a:srgbClr val="FFF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27" y="4162433"/>
            <a:ext cx="686002" cy="686002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20" y="1179120"/>
            <a:ext cx="720000" cy="720000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14" y="3612176"/>
            <a:ext cx="995249" cy="995249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85" y="2259199"/>
            <a:ext cx="1467375" cy="1467375"/>
          </a:xfrm>
          <a:prstGeom prst="rect">
            <a:avLst/>
          </a:prstGeom>
        </p:spPr>
      </p:pic>
      <p:sp>
        <p:nvSpPr>
          <p:cNvPr id="68" name="標題 1"/>
          <p:cNvSpPr txBox="1">
            <a:spLocks/>
          </p:cNvSpPr>
          <p:nvPr/>
        </p:nvSpPr>
        <p:spPr>
          <a:xfrm>
            <a:off x="762000" y="2494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Regulatory Sandbox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122553" y="1379397"/>
            <a:ext cx="3611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ts val="1800"/>
              </a:lnSpc>
              <a:spcBef>
                <a:spcPct val="0"/>
              </a:spcBef>
              <a:defRPr/>
            </a:pP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FINTECH </a:t>
            </a:r>
          </a:p>
          <a:p>
            <a:pPr marL="285750" lvl="0" indent="-285750" fontAlgn="base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zh-TW" sz="1600" dirty="0" smtClean="0">
              <a:solidFill>
                <a:schemeClr val="bg2">
                  <a:lumMod val="10000"/>
                </a:schemeClr>
              </a:solidFill>
              <a:latin typeface="+mj-lt"/>
              <a:ea typeface="微軟正黑體" panose="020B0604030504040204" pitchFamily="34" charset="-120"/>
            </a:endParaRPr>
          </a:p>
          <a:p>
            <a:pPr marL="285750" lvl="0" indent="-285750" fontAlgn="base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“Financial 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Technology Innovative Experimentation Act”</a:t>
            </a:r>
            <a:r>
              <a:rPr lang="zh-TW" altLang="en-US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： 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The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first reading completed in 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early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November</a:t>
            </a:r>
          </a:p>
          <a:p>
            <a:pPr lvl="0" fontAlgn="base">
              <a:lnSpc>
                <a:spcPts val="1800"/>
              </a:lnSpc>
              <a:spcBef>
                <a:spcPct val="0"/>
              </a:spcBef>
              <a:defRPr/>
            </a:pPr>
            <a:endParaRPr lang="en-US" altLang="zh-TW" sz="1600" dirty="0">
              <a:solidFill>
                <a:schemeClr val="bg2">
                  <a:lumMod val="10000"/>
                </a:schemeClr>
              </a:solidFill>
              <a:latin typeface="+mj-lt"/>
              <a:ea typeface="微軟正黑體" panose="020B0604030504040204" pitchFamily="34" charset="-120"/>
            </a:endParaRPr>
          </a:p>
          <a:p>
            <a:pPr marL="285750" lvl="0" indent="-285750" fontAlgn="base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Allowing Fintech 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businesses to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test 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services and exempt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from 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restrictions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up to 36 months -  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the longest trial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period in 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the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world</a:t>
            </a:r>
          </a:p>
          <a:p>
            <a:pPr lvl="0" fontAlgn="base">
              <a:lnSpc>
                <a:spcPts val="1800"/>
              </a:lnSpc>
              <a:spcBef>
                <a:spcPct val="0"/>
              </a:spcBef>
              <a:defRPr/>
            </a:pPr>
            <a:endParaRPr lang="en-US" altLang="zh-TW" sz="1600" dirty="0" smtClean="0">
              <a:solidFill>
                <a:schemeClr val="bg2">
                  <a:lumMod val="10000"/>
                </a:schemeClr>
              </a:solidFill>
              <a:latin typeface="+mj-lt"/>
              <a:ea typeface="微軟正黑體" panose="020B0604030504040204" pitchFamily="34" charset="-120"/>
            </a:endParaRPr>
          </a:p>
          <a:p>
            <a:pPr marL="285750" lvl="0" indent="-285750" fontAlgn="base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Maintaining 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the overall safety and soundness of the financial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system</a:t>
            </a:r>
            <a:endParaRPr lang="en-US" altLang="zh-TW" sz="1600" dirty="0">
              <a:solidFill>
                <a:schemeClr val="bg2">
                  <a:lumMod val="10000"/>
                </a:schemeClr>
              </a:solidFill>
              <a:latin typeface="+mj-lt"/>
              <a:ea typeface="微軟正黑體" panose="020B0604030504040204" pitchFamily="34" charset="-120"/>
            </a:endParaRPr>
          </a:p>
          <a:p>
            <a:pPr lvl="0" algn="just" fontAlgn="base">
              <a:lnSpc>
                <a:spcPts val="1800"/>
              </a:lnSpc>
              <a:spcBef>
                <a:spcPct val="0"/>
              </a:spcBef>
              <a:defRPr/>
            </a:pPr>
            <a:endParaRPr lang="en-US" altLang="zh-TW" sz="1600" dirty="0">
              <a:solidFill>
                <a:schemeClr val="bg2">
                  <a:lumMod val="10000"/>
                </a:schemeClr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8459991" y="1360327"/>
            <a:ext cx="3592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defRPr/>
            </a:pP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SMEs</a:t>
            </a:r>
            <a:endParaRPr lang="en-US" altLang="zh-TW" sz="2000" dirty="0">
              <a:solidFill>
                <a:schemeClr val="bg2">
                  <a:lumMod val="10000"/>
                </a:schemeClr>
              </a:solidFill>
              <a:latin typeface="+mj-lt"/>
              <a:ea typeface="微軟正黑體" panose="020B0604030504040204" pitchFamily="34" charset="-120"/>
            </a:endParaRPr>
          </a:p>
          <a:p>
            <a:pPr algn="ctr" fontAlgn="base">
              <a:lnSpc>
                <a:spcPts val="1800"/>
              </a:lnSpc>
              <a:spcBef>
                <a:spcPct val="0"/>
              </a:spcBef>
              <a:defRPr/>
            </a:pPr>
            <a:endParaRPr lang="en-US" altLang="zh-TW" sz="2000" dirty="0">
              <a:solidFill>
                <a:schemeClr val="bg2">
                  <a:lumMod val="10000"/>
                </a:schemeClr>
              </a:solidFill>
              <a:latin typeface="+mj-lt"/>
              <a:ea typeface="微軟正黑體" panose="020B0604030504040204" pitchFamily="34" charset="-120"/>
            </a:endParaRPr>
          </a:p>
          <a:p>
            <a:pPr marL="285750" indent="-285750" fontAlgn="base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Shortening the communication between the innovators and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authority</a:t>
            </a:r>
            <a:endParaRPr lang="en-US" altLang="zh-TW" sz="1600" dirty="0">
              <a:solidFill>
                <a:schemeClr val="bg2">
                  <a:lumMod val="10000"/>
                </a:schemeClr>
              </a:solidFill>
              <a:latin typeface="+mj-lt"/>
              <a:ea typeface="微軟正黑體" panose="020B0604030504040204" pitchFamily="34" charset="-120"/>
            </a:endParaRPr>
          </a:p>
          <a:p>
            <a:pPr marL="285750" indent="-285750" fontAlgn="base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zh-TW" sz="1600" dirty="0">
              <a:solidFill>
                <a:schemeClr val="bg2">
                  <a:lumMod val="10000"/>
                </a:schemeClr>
              </a:solidFill>
              <a:latin typeface="+mj-lt"/>
              <a:ea typeface="微軟正黑體" panose="020B0604030504040204" pitchFamily="34" charset="-120"/>
            </a:endParaRPr>
          </a:p>
          <a:p>
            <a:pPr marL="285750" indent="-285750" fontAlgn="base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Making the regulations more flexible to meet the need of new business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model</a:t>
            </a:r>
            <a:endParaRPr lang="en-US" altLang="zh-TW" sz="1600" dirty="0">
              <a:solidFill>
                <a:schemeClr val="bg2">
                  <a:lumMod val="10000"/>
                </a:schemeClr>
              </a:solidFill>
              <a:latin typeface="+mj-lt"/>
              <a:ea typeface="微軟正黑體" panose="020B0604030504040204" pitchFamily="34" charset="-120"/>
            </a:endParaRPr>
          </a:p>
          <a:p>
            <a:pPr marL="285750" indent="-285750" fontAlgn="base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zh-TW" sz="1600" dirty="0">
              <a:solidFill>
                <a:schemeClr val="bg2">
                  <a:lumMod val="10000"/>
                </a:schemeClr>
              </a:solidFill>
              <a:latin typeface="+mj-lt"/>
              <a:ea typeface="微軟正黑體" panose="020B0604030504040204" pitchFamily="34" charset="-120"/>
            </a:endParaRPr>
          </a:p>
          <a:p>
            <a:pPr marL="285750" indent="-285750" fontAlgn="base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Speeding up entrepreneurship  development 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微軟正黑體" panose="020B0604030504040204" pitchFamily="34" charset="-120"/>
              </a:rPr>
              <a:t>process</a:t>
            </a:r>
            <a:endParaRPr lang="en-US" altLang="zh-TW" sz="1600" dirty="0">
              <a:solidFill>
                <a:schemeClr val="bg2">
                  <a:lumMod val="10000"/>
                </a:schemeClr>
              </a:solidFill>
              <a:latin typeface="+mj-lt"/>
              <a:ea typeface="微軟正黑體" panose="020B0604030504040204" pitchFamily="34" charset="-120"/>
            </a:endParaRPr>
          </a:p>
        </p:txBody>
      </p:sp>
      <p:pic>
        <p:nvPicPr>
          <p:cNvPr id="72" name="Picture 2" descr="C:\Users\hysiao\Desktop\創新簡報\下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99" y="5313413"/>
            <a:ext cx="3872283" cy="14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0"/>
          <p:cNvGrpSpPr/>
          <p:nvPr/>
        </p:nvGrpSpPr>
        <p:grpSpPr>
          <a:xfrm>
            <a:off x="3832038" y="5084699"/>
            <a:ext cx="1142896" cy="1102366"/>
            <a:chOff x="1915834" y="2301293"/>
            <a:chExt cx="2190483" cy="2112804"/>
          </a:xfrm>
        </p:grpSpPr>
        <p:sp>
          <p:nvSpPr>
            <p:cNvPr id="74" name="Freeform 53"/>
            <p:cNvSpPr/>
            <p:nvPr/>
          </p:nvSpPr>
          <p:spPr>
            <a:xfrm rot="561175">
              <a:off x="2968251" y="2742335"/>
              <a:ext cx="1138066" cy="1671762"/>
            </a:xfrm>
            <a:custGeom>
              <a:avLst/>
              <a:gdLst>
                <a:gd name="connsiteX0" fmla="*/ 52507 w 598074"/>
                <a:gd name="connsiteY0" fmla="*/ 321448 h 878541"/>
                <a:gd name="connsiteX1" fmla="*/ 259976 w 598074"/>
                <a:gd name="connsiteY1" fmla="*/ 206188 h 878541"/>
                <a:gd name="connsiteX2" fmla="*/ 398289 w 598074"/>
                <a:gd name="connsiteY2" fmla="*/ 790175 h 878541"/>
                <a:gd name="connsiteX3" fmla="*/ 582706 w 598074"/>
                <a:gd name="connsiteY3" fmla="*/ 736386 h 878541"/>
                <a:gd name="connsiteX4" fmla="*/ 306080 w 598074"/>
                <a:gd name="connsiteY4" fmla="*/ 221556 h 878541"/>
                <a:gd name="connsiteX5" fmla="*/ 44823 w 598074"/>
                <a:gd name="connsiteY5" fmla="*/ 21771 h 878541"/>
                <a:gd name="connsiteX6" fmla="*/ 52507 w 598074"/>
                <a:gd name="connsiteY6" fmla="*/ 321448 h 87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074" h="878541">
                  <a:moveTo>
                    <a:pt x="52507" y="321448"/>
                  </a:moveTo>
                  <a:cubicBezTo>
                    <a:pt x="88366" y="352184"/>
                    <a:pt x="202346" y="128067"/>
                    <a:pt x="259976" y="206188"/>
                  </a:cubicBezTo>
                  <a:cubicBezTo>
                    <a:pt x="317606" y="284309"/>
                    <a:pt x="344501" y="701809"/>
                    <a:pt x="398289" y="790175"/>
                  </a:cubicBezTo>
                  <a:cubicBezTo>
                    <a:pt x="452077" y="878541"/>
                    <a:pt x="598074" y="831156"/>
                    <a:pt x="582706" y="736386"/>
                  </a:cubicBezTo>
                  <a:cubicBezTo>
                    <a:pt x="567338" y="641616"/>
                    <a:pt x="395727" y="340658"/>
                    <a:pt x="306080" y="221556"/>
                  </a:cubicBezTo>
                  <a:cubicBezTo>
                    <a:pt x="216433" y="102454"/>
                    <a:pt x="89646" y="0"/>
                    <a:pt x="44823" y="21771"/>
                  </a:cubicBezTo>
                  <a:cubicBezTo>
                    <a:pt x="0" y="43542"/>
                    <a:pt x="16648" y="290712"/>
                    <a:pt x="52507" y="321448"/>
                  </a:cubicBezTo>
                  <a:close/>
                </a:path>
              </a:pathLst>
            </a:custGeom>
            <a:solidFill>
              <a:srgbClr val="FFEBA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5" name="Group 23"/>
            <p:cNvGrpSpPr/>
            <p:nvPr/>
          </p:nvGrpSpPr>
          <p:grpSpPr>
            <a:xfrm rot="2810961">
              <a:off x="1810401" y="2406726"/>
              <a:ext cx="1581489" cy="1370624"/>
              <a:chOff x="1370013" y="2060575"/>
              <a:chExt cx="2381250" cy="2063750"/>
            </a:xfrm>
          </p:grpSpPr>
          <p:sp>
            <p:nvSpPr>
              <p:cNvPr id="76" name="Freeform 6"/>
              <p:cNvSpPr>
                <a:spLocks/>
              </p:cNvSpPr>
              <p:nvPr/>
            </p:nvSpPr>
            <p:spPr bwMode="auto">
              <a:xfrm>
                <a:off x="1524000" y="2232025"/>
                <a:ext cx="2073275" cy="1892300"/>
              </a:xfrm>
              <a:custGeom>
                <a:avLst/>
                <a:gdLst/>
                <a:ahLst/>
                <a:cxnLst>
                  <a:cxn ang="0">
                    <a:pos x="1306" y="0"/>
                  </a:cxn>
                  <a:cxn ang="0">
                    <a:pos x="1180" y="1192"/>
                  </a:cxn>
                  <a:cxn ang="0">
                    <a:pos x="128" y="1192"/>
                  </a:cxn>
                  <a:cxn ang="0">
                    <a:pos x="0" y="36"/>
                  </a:cxn>
                  <a:cxn ang="0">
                    <a:pos x="1306" y="0"/>
                  </a:cxn>
                </a:cxnLst>
                <a:rect l="0" t="0" r="r" b="b"/>
                <a:pathLst>
                  <a:path w="1306" h="1192">
                    <a:moveTo>
                      <a:pt x="1306" y="0"/>
                    </a:moveTo>
                    <a:lnTo>
                      <a:pt x="1180" y="1192"/>
                    </a:lnTo>
                    <a:lnTo>
                      <a:pt x="128" y="1192"/>
                    </a:lnTo>
                    <a:lnTo>
                      <a:pt x="0" y="36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E59E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7"/>
              <p:cNvSpPr>
                <a:spLocks/>
              </p:cNvSpPr>
              <p:nvPr/>
            </p:nvSpPr>
            <p:spPr bwMode="auto">
              <a:xfrm>
                <a:off x="1417638" y="2211388"/>
                <a:ext cx="2284412" cy="114141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88"/>
                  </a:cxn>
                  <a:cxn ang="0">
                    <a:pos x="59" y="174"/>
                  </a:cxn>
                  <a:cxn ang="0">
                    <a:pos x="86" y="255"/>
                  </a:cxn>
                  <a:cxn ang="0">
                    <a:pos x="123" y="332"/>
                  </a:cxn>
                  <a:cxn ang="0">
                    <a:pos x="168" y="403"/>
                  </a:cxn>
                  <a:cxn ang="0">
                    <a:pos x="222" y="468"/>
                  </a:cxn>
                  <a:cxn ang="0">
                    <a:pos x="283" y="525"/>
                  </a:cxn>
                  <a:cxn ang="0">
                    <a:pos x="351" y="575"/>
                  </a:cxn>
                  <a:cxn ang="0">
                    <a:pos x="425" y="616"/>
                  </a:cxn>
                  <a:cxn ang="0">
                    <a:pos x="504" y="648"/>
                  </a:cxn>
                  <a:cxn ang="0">
                    <a:pos x="588" y="671"/>
                  </a:cxn>
                  <a:cxn ang="0">
                    <a:pos x="675" y="682"/>
                  </a:cxn>
                  <a:cxn ang="0">
                    <a:pos x="765" y="682"/>
                  </a:cxn>
                  <a:cxn ang="0">
                    <a:pos x="852" y="671"/>
                  </a:cxn>
                  <a:cxn ang="0">
                    <a:pos x="936" y="648"/>
                  </a:cxn>
                  <a:cxn ang="0">
                    <a:pos x="1015" y="616"/>
                  </a:cxn>
                  <a:cxn ang="0">
                    <a:pos x="1088" y="575"/>
                  </a:cxn>
                  <a:cxn ang="0">
                    <a:pos x="1156" y="525"/>
                  </a:cxn>
                  <a:cxn ang="0">
                    <a:pos x="1218" y="468"/>
                  </a:cxn>
                  <a:cxn ang="0">
                    <a:pos x="1271" y="403"/>
                  </a:cxn>
                  <a:cxn ang="0">
                    <a:pos x="1317" y="332"/>
                  </a:cxn>
                  <a:cxn ang="0">
                    <a:pos x="1354" y="255"/>
                  </a:cxn>
                  <a:cxn ang="0">
                    <a:pos x="1381" y="174"/>
                  </a:cxn>
                  <a:cxn ang="0">
                    <a:pos x="1397" y="88"/>
                  </a:cxn>
                  <a:cxn ang="0">
                    <a:pos x="1403" y="0"/>
                  </a:cxn>
                  <a:cxn ang="0">
                    <a:pos x="1438" y="45"/>
                  </a:cxn>
                  <a:cxn ang="0">
                    <a:pos x="1426" y="133"/>
                  </a:cxn>
                  <a:cxn ang="0">
                    <a:pos x="1405" y="219"/>
                  </a:cxn>
                  <a:cxn ang="0">
                    <a:pos x="1374" y="299"/>
                  </a:cxn>
                  <a:cxn ang="0">
                    <a:pos x="1334" y="375"/>
                  </a:cxn>
                  <a:cxn ang="0">
                    <a:pos x="1285" y="444"/>
                  </a:cxn>
                  <a:cxn ang="0">
                    <a:pos x="1228" y="508"/>
                  </a:cxn>
                  <a:cxn ang="0">
                    <a:pos x="1165" y="565"/>
                  </a:cxn>
                  <a:cxn ang="0">
                    <a:pos x="1095" y="613"/>
                  </a:cxn>
                  <a:cxn ang="0">
                    <a:pos x="1019" y="654"/>
                  </a:cxn>
                  <a:cxn ang="0">
                    <a:pos x="939" y="685"/>
                  </a:cxn>
                  <a:cxn ang="0">
                    <a:pos x="854" y="707"/>
                  </a:cxn>
                  <a:cxn ang="0">
                    <a:pos x="765" y="718"/>
                  </a:cxn>
                  <a:cxn ang="0">
                    <a:pos x="675" y="718"/>
                  </a:cxn>
                  <a:cxn ang="0">
                    <a:pos x="586" y="707"/>
                  </a:cxn>
                  <a:cxn ang="0">
                    <a:pos x="501" y="685"/>
                  </a:cxn>
                  <a:cxn ang="0">
                    <a:pos x="420" y="654"/>
                  </a:cxn>
                  <a:cxn ang="0">
                    <a:pos x="345" y="613"/>
                  </a:cxn>
                  <a:cxn ang="0">
                    <a:pos x="275" y="565"/>
                  </a:cxn>
                  <a:cxn ang="0">
                    <a:pos x="212" y="508"/>
                  </a:cxn>
                  <a:cxn ang="0">
                    <a:pos x="155" y="444"/>
                  </a:cxn>
                  <a:cxn ang="0">
                    <a:pos x="106" y="375"/>
                  </a:cxn>
                  <a:cxn ang="0">
                    <a:pos x="66" y="299"/>
                  </a:cxn>
                  <a:cxn ang="0">
                    <a:pos x="35" y="219"/>
                  </a:cxn>
                  <a:cxn ang="0">
                    <a:pos x="13" y="133"/>
                  </a:cxn>
                  <a:cxn ang="0">
                    <a:pos x="2" y="45"/>
                  </a:cxn>
                </a:cxnLst>
                <a:rect l="0" t="0" r="r" b="b"/>
                <a:pathLst>
                  <a:path w="1439" h="719">
                    <a:moveTo>
                      <a:pt x="0" y="0"/>
                    </a:moveTo>
                    <a:lnTo>
                      <a:pt x="36" y="0"/>
                    </a:lnTo>
                    <a:lnTo>
                      <a:pt x="38" y="44"/>
                    </a:lnTo>
                    <a:lnTo>
                      <a:pt x="42" y="88"/>
                    </a:lnTo>
                    <a:lnTo>
                      <a:pt x="49" y="132"/>
                    </a:lnTo>
                    <a:lnTo>
                      <a:pt x="59" y="174"/>
                    </a:lnTo>
                    <a:lnTo>
                      <a:pt x="71" y="215"/>
                    </a:lnTo>
                    <a:lnTo>
                      <a:pt x="86" y="255"/>
                    </a:lnTo>
                    <a:lnTo>
                      <a:pt x="103" y="295"/>
                    </a:lnTo>
                    <a:lnTo>
                      <a:pt x="123" y="332"/>
                    </a:lnTo>
                    <a:lnTo>
                      <a:pt x="145" y="368"/>
                    </a:lnTo>
                    <a:lnTo>
                      <a:pt x="168" y="403"/>
                    </a:lnTo>
                    <a:lnTo>
                      <a:pt x="194" y="436"/>
                    </a:lnTo>
                    <a:lnTo>
                      <a:pt x="222" y="468"/>
                    </a:lnTo>
                    <a:lnTo>
                      <a:pt x="252" y="498"/>
                    </a:lnTo>
                    <a:lnTo>
                      <a:pt x="283" y="525"/>
                    </a:lnTo>
                    <a:lnTo>
                      <a:pt x="317" y="551"/>
                    </a:lnTo>
                    <a:lnTo>
                      <a:pt x="351" y="575"/>
                    </a:lnTo>
                    <a:lnTo>
                      <a:pt x="388" y="597"/>
                    </a:lnTo>
                    <a:lnTo>
                      <a:pt x="425" y="616"/>
                    </a:lnTo>
                    <a:lnTo>
                      <a:pt x="464" y="634"/>
                    </a:lnTo>
                    <a:lnTo>
                      <a:pt x="504" y="648"/>
                    </a:lnTo>
                    <a:lnTo>
                      <a:pt x="545" y="661"/>
                    </a:lnTo>
                    <a:lnTo>
                      <a:pt x="588" y="671"/>
                    </a:lnTo>
                    <a:lnTo>
                      <a:pt x="631" y="677"/>
                    </a:lnTo>
                    <a:lnTo>
                      <a:pt x="675" y="682"/>
                    </a:lnTo>
                    <a:lnTo>
                      <a:pt x="720" y="683"/>
                    </a:lnTo>
                    <a:lnTo>
                      <a:pt x="765" y="682"/>
                    </a:lnTo>
                    <a:lnTo>
                      <a:pt x="809" y="677"/>
                    </a:lnTo>
                    <a:lnTo>
                      <a:pt x="852" y="671"/>
                    </a:lnTo>
                    <a:lnTo>
                      <a:pt x="894" y="661"/>
                    </a:lnTo>
                    <a:lnTo>
                      <a:pt x="936" y="648"/>
                    </a:lnTo>
                    <a:lnTo>
                      <a:pt x="976" y="634"/>
                    </a:lnTo>
                    <a:lnTo>
                      <a:pt x="1015" y="616"/>
                    </a:lnTo>
                    <a:lnTo>
                      <a:pt x="1053" y="597"/>
                    </a:lnTo>
                    <a:lnTo>
                      <a:pt x="1088" y="575"/>
                    </a:lnTo>
                    <a:lnTo>
                      <a:pt x="1123" y="551"/>
                    </a:lnTo>
                    <a:lnTo>
                      <a:pt x="1156" y="525"/>
                    </a:lnTo>
                    <a:lnTo>
                      <a:pt x="1188" y="498"/>
                    </a:lnTo>
                    <a:lnTo>
                      <a:pt x="1218" y="468"/>
                    </a:lnTo>
                    <a:lnTo>
                      <a:pt x="1245" y="436"/>
                    </a:lnTo>
                    <a:lnTo>
                      <a:pt x="1271" y="403"/>
                    </a:lnTo>
                    <a:lnTo>
                      <a:pt x="1295" y="368"/>
                    </a:lnTo>
                    <a:lnTo>
                      <a:pt x="1317" y="332"/>
                    </a:lnTo>
                    <a:lnTo>
                      <a:pt x="1336" y="295"/>
                    </a:lnTo>
                    <a:lnTo>
                      <a:pt x="1354" y="255"/>
                    </a:lnTo>
                    <a:lnTo>
                      <a:pt x="1368" y="215"/>
                    </a:lnTo>
                    <a:lnTo>
                      <a:pt x="1381" y="174"/>
                    </a:lnTo>
                    <a:lnTo>
                      <a:pt x="1391" y="132"/>
                    </a:lnTo>
                    <a:lnTo>
                      <a:pt x="1397" y="88"/>
                    </a:lnTo>
                    <a:lnTo>
                      <a:pt x="1402" y="44"/>
                    </a:lnTo>
                    <a:lnTo>
                      <a:pt x="1403" y="0"/>
                    </a:lnTo>
                    <a:lnTo>
                      <a:pt x="1439" y="0"/>
                    </a:lnTo>
                    <a:lnTo>
                      <a:pt x="1438" y="45"/>
                    </a:lnTo>
                    <a:lnTo>
                      <a:pt x="1433" y="90"/>
                    </a:lnTo>
                    <a:lnTo>
                      <a:pt x="1426" y="133"/>
                    </a:lnTo>
                    <a:lnTo>
                      <a:pt x="1417" y="176"/>
                    </a:lnTo>
                    <a:lnTo>
                      <a:pt x="1405" y="219"/>
                    </a:lnTo>
                    <a:lnTo>
                      <a:pt x="1391" y="259"/>
                    </a:lnTo>
                    <a:lnTo>
                      <a:pt x="1374" y="299"/>
                    </a:lnTo>
                    <a:lnTo>
                      <a:pt x="1355" y="337"/>
                    </a:lnTo>
                    <a:lnTo>
                      <a:pt x="1334" y="375"/>
                    </a:lnTo>
                    <a:lnTo>
                      <a:pt x="1310" y="410"/>
                    </a:lnTo>
                    <a:lnTo>
                      <a:pt x="1285" y="444"/>
                    </a:lnTo>
                    <a:lnTo>
                      <a:pt x="1257" y="477"/>
                    </a:lnTo>
                    <a:lnTo>
                      <a:pt x="1228" y="508"/>
                    </a:lnTo>
                    <a:lnTo>
                      <a:pt x="1197" y="537"/>
                    </a:lnTo>
                    <a:lnTo>
                      <a:pt x="1165" y="565"/>
                    </a:lnTo>
                    <a:lnTo>
                      <a:pt x="1130" y="590"/>
                    </a:lnTo>
                    <a:lnTo>
                      <a:pt x="1095" y="613"/>
                    </a:lnTo>
                    <a:lnTo>
                      <a:pt x="1058" y="635"/>
                    </a:lnTo>
                    <a:lnTo>
                      <a:pt x="1019" y="654"/>
                    </a:lnTo>
                    <a:lnTo>
                      <a:pt x="980" y="671"/>
                    </a:lnTo>
                    <a:lnTo>
                      <a:pt x="939" y="685"/>
                    </a:lnTo>
                    <a:lnTo>
                      <a:pt x="897" y="697"/>
                    </a:lnTo>
                    <a:lnTo>
                      <a:pt x="854" y="707"/>
                    </a:lnTo>
                    <a:lnTo>
                      <a:pt x="810" y="713"/>
                    </a:lnTo>
                    <a:lnTo>
                      <a:pt x="765" y="718"/>
                    </a:lnTo>
                    <a:lnTo>
                      <a:pt x="720" y="719"/>
                    </a:lnTo>
                    <a:lnTo>
                      <a:pt x="675" y="718"/>
                    </a:lnTo>
                    <a:lnTo>
                      <a:pt x="630" y="713"/>
                    </a:lnTo>
                    <a:lnTo>
                      <a:pt x="586" y="707"/>
                    </a:lnTo>
                    <a:lnTo>
                      <a:pt x="543" y="697"/>
                    </a:lnTo>
                    <a:lnTo>
                      <a:pt x="501" y="685"/>
                    </a:lnTo>
                    <a:lnTo>
                      <a:pt x="460" y="671"/>
                    </a:lnTo>
                    <a:lnTo>
                      <a:pt x="420" y="654"/>
                    </a:lnTo>
                    <a:lnTo>
                      <a:pt x="382" y="635"/>
                    </a:lnTo>
                    <a:lnTo>
                      <a:pt x="345" y="613"/>
                    </a:lnTo>
                    <a:lnTo>
                      <a:pt x="309" y="590"/>
                    </a:lnTo>
                    <a:lnTo>
                      <a:pt x="275" y="565"/>
                    </a:lnTo>
                    <a:lnTo>
                      <a:pt x="242" y="537"/>
                    </a:lnTo>
                    <a:lnTo>
                      <a:pt x="212" y="508"/>
                    </a:lnTo>
                    <a:lnTo>
                      <a:pt x="182" y="477"/>
                    </a:lnTo>
                    <a:lnTo>
                      <a:pt x="155" y="444"/>
                    </a:lnTo>
                    <a:lnTo>
                      <a:pt x="130" y="410"/>
                    </a:lnTo>
                    <a:lnTo>
                      <a:pt x="106" y="375"/>
                    </a:lnTo>
                    <a:lnTo>
                      <a:pt x="85" y="337"/>
                    </a:lnTo>
                    <a:lnTo>
                      <a:pt x="66" y="299"/>
                    </a:lnTo>
                    <a:lnTo>
                      <a:pt x="49" y="259"/>
                    </a:lnTo>
                    <a:lnTo>
                      <a:pt x="35" y="219"/>
                    </a:lnTo>
                    <a:lnTo>
                      <a:pt x="23" y="176"/>
                    </a:lnTo>
                    <a:lnTo>
                      <a:pt x="13" y="133"/>
                    </a:lnTo>
                    <a:lnTo>
                      <a:pt x="6" y="90"/>
                    </a:lnTo>
                    <a:lnTo>
                      <a:pt x="2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9E24">
                  <a:lumMod val="40000"/>
                  <a:lumOff val="6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8"/>
              <p:cNvSpPr>
                <a:spLocks/>
              </p:cNvSpPr>
              <p:nvPr/>
            </p:nvSpPr>
            <p:spPr bwMode="auto">
              <a:xfrm>
                <a:off x="2101850" y="3155950"/>
                <a:ext cx="915987" cy="266700"/>
              </a:xfrm>
              <a:custGeom>
                <a:avLst/>
                <a:gdLst/>
                <a:ahLst/>
                <a:cxnLst>
                  <a:cxn ang="0">
                    <a:pos x="69" y="1"/>
                  </a:cxn>
                  <a:cxn ang="0">
                    <a:pos x="93" y="9"/>
                  </a:cxn>
                  <a:cxn ang="0">
                    <a:pos x="126" y="21"/>
                  </a:cxn>
                  <a:cxn ang="0">
                    <a:pos x="165" y="32"/>
                  </a:cxn>
                  <a:cxn ang="0">
                    <a:pos x="210" y="41"/>
                  </a:cxn>
                  <a:cxn ang="0">
                    <a:pos x="261" y="45"/>
                  </a:cxn>
                  <a:cxn ang="0">
                    <a:pos x="316" y="44"/>
                  </a:cxn>
                  <a:cxn ang="0">
                    <a:pos x="366" y="40"/>
                  </a:cxn>
                  <a:cxn ang="0">
                    <a:pos x="410" y="33"/>
                  </a:cxn>
                  <a:cxn ang="0">
                    <a:pos x="446" y="26"/>
                  </a:cxn>
                  <a:cxn ang="0">
                    <a:pos x="474" y="19"/>
                  </a:cxn>
                  <a:cxn ang="0">
                    <a:pos x="493" y="12"/>
                  </a:cxn>
                  <a:cxn ang="0">
                    <a:pos x="510" y="6"/>
                  </a:cxn>
                  <a:cxn ang="0">
                    <a:pos x="524" y="3"/>
                  </a:cxn>
                  <a:cxn ang="0">
                    <a:pos x="538" y="5"/>
                  </a:cxn>
                  <a:cxn ang="0">
                    <a:pos x="552" y="15"/>
                  </a:cxn>
                  <a:cxn ang="0">
                    <a:pos x="565" y="32"/>
                  </a:cxn>
                  <a:cxn ang="0">
                    <a:pos x="572" y="52"/>
                  </a:cxn>
                  <a:cxn ang="0">
                    <a:pos x="576" y="70"/>
                  </a:cxn>
                  <a:cxn ang="0">
                    <a:pos x="577" y="81"/>
                  </a:cxn>
                  <a:cxn ang="0">
                    <a:pos x="577" y="83"/>
                  </a:cxn>
                  <a:cxn ang="0">
                    <a:pos x="577" y="89"/>
                  </a:cxn>
                  <a:cxn ang="0">
                    <a:pos x="577" y="99"/>
                  </a:cxn>
                  <a:cxn ang="0">
                    <a:pos x="573" y="109"/>
                  </a:cxn>
                  <a:cxn ang="0">
                    <a:pos x="564" y="119"/>
                  </a:cxn>
                  <a:cxn ang="0">
                    <a:pos x="538" y="130"/>
                  </a:cxn>
                  <a:cxn ang="0">
                    <a:pos x="501" y="143"/>
                  </a:cxn>
                  <a:cxn ang="0">
                    <a:pos x="462" y="153"/>
                  </a:cxn>
                  <a:cxn ang="0">
                    <a:pos x="421" y="161"/>
                  </a:cxn>
                  <a:cxn ang="0">
                    <a:pos x="373" y="166"/>
                  </a:cxn>
                  <a:cxn ang="0">
                    <a:pos x="319" y="168"/>
                  </a:cxn>
                  <a:cxn ang="0">
                    <a:pos x="287" y="168"/>
                  </a:cxn>
                  <a:cxn ang="0">
                    <a:pos x="275" y="168"/>
                  </a:cxn>
                  <a:cxn ang="0">
                    <a:pos x="252" y="168"/>
                  </a:cxn>
                  <a:cxn ang="0">
                    <a:pos x="222" y="166"/>
                  </a:cxn>
                  <a:cxn ang="0">
                    <a:pos x="186" y="163"/>
                  </a:cxn>
                  <a:cxn ang="0">
                    <a:pos x="146" y="158"/>
                  </a:cxn>
                  <a:cxn ang="0">
                    <a:pos x="104" y="151"/>
                  </a:cxn>
                  <a:cxn ang="0">
                    <a:pos x="64" y="141"/>
                  </a:cxn>
                  <a:cxn ang="0">
                    <a:pos x="26" y="128"/>
                  </a:cxn>
                  <a:cxn ang="0">
                    <a:pos x="23" y="126"/>
                  </a:cxn>
                  <a:cxn ang="0">
                    <a:pos x="16" y="121"/>
                  </a:cxn>
                  <a:cxn ang="0">
                    <a:pos x="8" y="112"/>
                  </a:cxn>
                  <a:cxn ang="0">
                    <a:pos x="2" y="100"/>
                  </a:cxn>
                  <a:cxn ang="0">
                    <a:pos x="1" y="85"/>
                  </a:cxn>
                  <a:cxn ang="0">
                    <a:pos x="25" y="24"/>
                  </a:cxn>
                  <a:cxn ang="0">
                    <a:pos x="26" y="21"/>
                  </a:cxn>
                  <a:cxn ang="0">
                    <a:pos x="30" y="15"/>
                  </a:cxn>
                  <a:cxn ang="0">
                    <a:pos x="37" y="8"/>
                  </a:cxn>
                  <a:cxn ang="0">
                    <a:pos x="47" y="2"/>
                  </a:cxn>
                  <a:cxn ang="0">
                    <a:pos x="61" y="0"/>
                  </a:cxn>
                </a:cxnLst>
                <a:rect l="0" t="0" r="r" b="b"/>
                <a:pathLst>
                  <a:path w="577" h="168">
                    <a:moveTo>
                      <a:pt x="61" y="0"/>
                    </a:moveTo>
                    <a:lnTo>
                      <a:pt x="69" y="1"/>
                    </a:lnTo>
                    <a:lnTo>
                      <a:pt x="78" y="4"/>
                    </a:lnTo>
                    <a:lnTo>
                      <a:pt x="93" y="9"/>
                    </a:lnTo>
                    <a:lnTo>
                      <a:pt x="108" y="15"/>
                    </a:lnTo>
                    <a:lnTo>
                      <a:pt x="126" y="21"/>
                    </a:lnTo>
                    <a:lnTo>
                      <a:pt x="145" y="26"/>
                    </a:lnTo>
                    <a:lnTo>
                      <a:pt x="165" y="32"/>
                    </a:lnTo>
                    <a:lnTo>
                      <a:pt x="187" y="36"/>
                    </a:lnTo>
                    <a:lnTo>
                      <a:pt x="210" y="41"/>
                    </a:lnTo>
                    <a:lnTo>
                      <a:pt x="235" y="44"/>
                    </a:lnTo>
                    <a:lnTo>
                      <a:pt x="261" y="45"/>
                    </a:lnTo>
                    <a:lnTo>
                      <a:pt x="289" y="46"/>
                    </a:lnTo>
                    <a:lnTo>
                      <a:pt x="316" y="44"/>
                    </a:lnTo>
                    <a:lnTo>
                      <a:pt x="342" y="42"/>
                    </a:lnTo>
                    <a:lnTo>
                      <a:pt x="366" y="40"/>
                    </a:lnTo>
                    <a:lnTo>
                      <a:pt x="389" y="36"/>
                    </a:lnTo>
                    <a:lnTo>
                      <a:pt x="410" y="33"/>
                    </a:lnTo>
                    <a:lnTo>
                      <a:pt x="430" y="30"/>
                    </a:lnTo>
                    <a:lnTo>
                      <a:pt x="446" y="26"/>
                    </a:lnTo>
                    <a:lnTo>
                      <a:pt x="461" y="22"/>
                    </a:lnTo>
                    <a:lnTo>
                      <a:pt x="474" y="19"/>
                    </a:lnTo>
                    <a:lnTo>
                      <a:pt x="484" y="16"/>
                    </a:lnTo>
                    <a:lnTo>
                      <a:pt x="493" y="12"/>
                    </a:lnTo>
                    <a:lnTo>
                      <a:pt x="501" y="9"/>
                    </a:lnTo>
                    <a:lnTo>
                      <a:pt x="510" y="6"/>
                    </a:lnTo>
                    <a:lnTo>
                      <a:pt x="517" y="4"/>
                    </a:lnTo>
                    <a:lnTo>
                      <a:pt x="524" y="3"/>
                    </a:lnTo>
                    <a:lnTo>
                      <a:pt x="531" y="3"/>
                    </a:lnTo>
                    <a:lnTo>
                      <a:pt x="538" y="5"/>
                    </a:lnTo>
                    <a:lnTo>
                      <a:pt x="546" y="9"/>
                    </a:lnTo>
                    <a:lnTo>
                      <a:pt x="552" y="15"/>
                    </a:lnTo>
                    <a:lnTo>
                      <a:pt x="559" y="23"/>
                    </a:lnTo>
                    <a:lnTo>
                      <a:pt x="565" y="32"/>
                    </a:lnTo>
                    <a:lnTo>
                      <a:pt x="569" y="42"/>
                    </a:lnTo>
                    <a:lnTo>
                      <a:pt x="572" y="52"/>
                    </a:lnTo>
                    <a:lnTo>
                      <a:pt x="574" y="61"/>
                    </a:lnTo>
                    <a:lnTo>
                      <a:pt x="576" y="70"/>
                    </a:lnTo>
                    <a:lnTo>
                      <a:pt x="577" y="77"/>
                    </a:lnTo>
                    <a:lnTo>
                      <a:pt x="577" y="81"/>
                    </a:lnTo>
                    <a:lnTo>
                      <a:pt x="577" y="82"/>
                    </a:lnTo>
                    <a:lnTo>
                      <a:pt x="577" y="83"/>
                    </a:lnTo>
                    <a:lnTo>
                      <a:pt x="577" y="86"/>
                    </a:lnTo>
                    <a:lnTo>
                      <a:pt x="577" y="89"/>
                    </a:lnTo>
                    <a:lnTo>
                      <a:pt x="577" y="94"/>
                    </a:lnTo>
                    <a:lnTo>
                      <a:pt x="577" y="99"/>
                    </a:lnTo>
                    <a:lnTo>
                      <a:pt x="575" y="104"/>
                    </a:lnTo>
                    <a:lnTo>
                      <a:pt x="573" y="109"/>
                    </a:lnTo>
                    <a:lnTo>
                      <a:pt x="569" y="115"/>
                    </a:lnTo>
                    <a:lnTo>
                      <a:pt x="564" y="119"/>
                    </a:lnTo>
                    <a:lnTo>
                      <a:pt x="557" y="123"/>
                    </a:lnTo>
                    <a:lnTo>
                      <a:pt x="538" y="130"/>
                    </a:lnTo>
                    <a:lnTo>
                      <a:pt x="520" y="137"/>
                    </a:lnTo>
                    <a:lnTo>
                      <a:pt x="501" y="143"/>
                    </a:lnTo>
                    <a:lnTo>
                      <a:pt x="482" y="148"/>
                    </a:lnTo>
                    <a:lnTo>
                      <a:pt x="462" y="153"/>
                    </a:lnTo>
                    <a:lnTo>
                      <a:pt x="442" y="158"/>
                    </a:lnTo>
                    <a:lnTo>
                      <a:pt x="421" y="161"/>
                    </a:lnTo>
                    <a:lnTo>
                      <a:pt x="398" y="164"/>
                    </a:lnTo>
                    <a:lnTo>
                      <a:pt x="373" y="166"/>
                    </a:lnTo>
                    <a:lnTo>
                      <a:pt x="347" y="168"/>
                    </a:lnTo>
                    <a:lnTo>
                      <a:pt x="319" y="168"/>
                    </a:lnTo>
                    <a:lnTo>
                      <a:pt x="289" y="168"/>
                    </a:lnTo>
                    <a:lnTo>
                      <a:pt x="287" y="168"/>
                    </a:lnTo>
                    <a:lnTo>
                      <a:pt x="282" y="168"/>
                    </a:lnTo>
                    <a:lnTo>
                      <a:pt x="275" y="168"/>
                    </a:lnTo>
                    <a:lnTo>
                      <a:pt x="265" y="168"/>
                    </a:lnTo>
                    <a:lnTo>
                      <a:pt x="252" y="168"/>
                    </a:lnTo>
                    <a:lnTo>
                      <a:pt x="238" y="167"/>
                    </a:lnTo>
                    <a:lnTo>
                      <a:pt x="222" y="166"/>
                    </a:lnTo>
                    <a:lnTo>
                      <a:pt x="204" y="165"/>
                    </a:lnTo>
                    <a:lnTo>
                      <a:pt x="186" y="163"/>
                    </a:lnTo>
                    <a:lnTo>
                      <a:pt x="166" y="161"/>
                    </a:lnTo>
                    <a:lnTo>
                      <a:pt x="146" y="158"/>
                    </a:lnTo>
                    <a:lnTo>
                      <a:pt x="125" y="155"/>
                    </a:lnTo>
                    <a:lnTo>
                      <a:pt x="104" y="151"/>
                    </a:lnTo>
                    <a:lnTo>
                      <a:pt x="84" y="146"/>
                    </a:lnTo>
                    <a:lnTo>
                      <a:pt x="64" y="141"/>
                    </a:lnTo>
                    <a:lnTo>
                      <a:pt x="44" y="135"/>
                    </a:lnTo>
                    <a:lnTo>
                      <a:pt x="26" y="128"/>
                    </a:lnTo>
                    <a:lnTo>
                      <a:pt x="25" y="128"/>
                    </a:lnTo>
                    <a:lnTo>
                      <a:pt x="23" y="126"/>
                    </a:lnTo>
                    <a:lnTo>
                      <a:pt x="20" y="124"/>
                    </a:lnTo>
                    <a:lnTo>
                      <a:pt x="16" y="121"/>
                    </a:lnTo>
                    <a:lnTo>
                      <a:pt x="12" y="117"/>
                    </a:lnTo>
                    <a:lnTo>
                      <a:pt x="8" y="112"/>
                    </a:lnTo>
                    <a:lnTo>
                      <a:pt x="4" y="107"/>
                    </a:lnTo>
                    <a:lnTo>
                      <a:pt x="2" y="100"/>
                    </a:lnTo>
                    <a:lnTo>
                      <a:pt x="0" y="93"/>
                    </a:lnTo>
                    <a:lnTo>
                      <a:pt x="1" y="85"/>
                    </a:lnTo>
                    <a:lnTo>
                      <a:pt x="2" y="76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1"/>
                    </a:lnTo>
                    <a:lnTo>
                      <a:pt x="28" y="18"/>
                    </a:lnTo>
                    <a:lnTo>
                      <a:pt x="30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E59E24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10"/>
              <p:cNvSpPr>
                <a:spLocks/>
              </p:cNvSpPr>
              <p:nvPr/>
            </p:nvSpPr>
            <p:spPr bwMode="auto">
              <a:xfrm>
                <a:off x="1370013" y="2114550"/>
                <a:ext cx="155575" cy="1920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62" y="0"/>
                  </a:cxn>
                  <a:cxn ang="0">
                    <a:pos x="71" y="1"/>
                  </a:cxn>
                  <a:cxn ang="0">
                    <a:pos x="80" y="5"/>
                  </a:cxn>
                  <a:cxn ang="0">
                    <a:pos x="87" y="10"/>
                  </a:cxn>
                  <a:cxn ang="0">
                    <a:pos x="93" y="18"/>
                  </a:cxn>
                  <a:cxn ang="0">
                    <a:pos x="96" y="26"/>
                  </a:cxn>
                  <a:cxn ang="0">
                    <a:pos x="98" y="36"/>
                  </a:cxn>
                  <a:cxn ang="0">
                    <a:pos x="98" y="85"/>
                  </a:cxn>
                  <a:cxn ang="0">
                    <a:pos x="96" y="94"/>
                  </a:cxn>
                  <a:cxn ang="0">
                    <a:pos x="93" y="103"/>
                  </a:cxn>
                  <a:cxn ang="0">
                    <a:pos x="87" y="110"/>
                  </a:cxn>
                  <a:cxn ang="0">
                    <a:pos x="80" y="116"/>
                  </a:cxn>
                  <a:cxn ang="0">
                    <a:pos x="71" y="119"/>
                  </a:cxn>
                  <a:cxn ang="0">
                    <a:pos x="62" y="121"/>
                  </a:cxn>
                  <a:cxn ang="0">
                    <a:pos x="36" y="121"/>
                  </a:cxn>
                  <a:cxn ang="0">
                    <a:pos x="26" y="119"/>
                  </a:cxn>
                  <a:cxn ang="0">
                    <a:pos x="18" y="116"/>
                  </a:cxn>
                  <a:cxn ang="0">
                    <a:pos x="10" y="110"/>
                  </a:cxn>
                  <a:cxn ang="0">
                    <a:pos x="5" y="103"/>
                  </a:cxn>
                  <a:cxn ang="0">
                    <a:pos x="1" y="94"/>
                  </a:cxn>
                  <a:cxn ang="0">
                    <a:pos x="0" y="85"/>
                  </a:cxn>
                  <a:cxn ang="0">
                    <a:pos x="0" y="36"/>
                  </a:cxn>
                  <a:cxn ang="0">
                    <a:pos x="1" y="26"/>
                  </a:cxn>
                  <a:cxn ang="0">
                    <a:pos x="5" y="18"/>
                  </a:cxn>
                  <a:cxn ang="0">
                    <a:pos x="10" y="10"/>
                  </a:cxn>
                  <a:cxn ang="0">
                    <a:pos x="18" y="5"/>
                  </a:cxn>
                  <a:cxn ang="0">
                    <a:pos x="26" y="1"/>
                  </a:cxn>
                  <a:cxn ang="0">
                    <a:pos x="36" y="0"/>
                  </a:cxn>
                </a:cxnLst>
                <a:rect l="0" t="0" r="r" b="b"/>
                <a:pathLst>
                  <a:path w="98" h="121">
                    <a:moveTo>
                      <a:pt x="36" y="0"/>
                    </a:moveTo>
                    <a:lnTo>
                      <a:pt x="62" y="0"/>
                    </a:lnTo>
                    <a:lnTo>
                      <a:pt x="71" y="1"/>
                    </a:lnTo>
                    <a:lnTo>
                      <a:pt x="80" y="5"/>
                    </a:lnTo>
                    <a:lnTo>
                      <a:pt x="87" y="10"/>
                    </a:lnTo>
                    <a:lnTo>
                      <a:pt x="93" y="18"/>
                    </a:lnTo>
                    <a:lnTo>
                      <a:pt x="96" y="26"/>
                    </a:lnTo>
                    <a:lnTo>
                      <a:pt x="98" y="36"/>
                    </a:lnTo>
                    <a:lnTo>
                      <a:pt x="98" y="85"/>
                    </a:lnTo>
                    <a:lnTo>
                      <a:pt x="96" y="94"/>
                    </a:lnTo>
                    <a:lnTo>
                      <a:pt x="93" y="103"/>
                    </a:lnTo>
                    <a:lnTo>
                      <a:pt x="87" y="110"/>
                    </a:lnTo>
                    <a:lnTo>
                      <a:pt x="80" y="116"/>
                    </a:lnTo>
                    <a:lnTo>
                      <a:pt x="71" y="119"/>
                    </a:lnTo>
                    <a:lnTo>
                      <a:pt x="62" y="121"/>
                    </a:lnTo>
                    <a:lnTo>
                      <a:pt x="36" y="121"/>
                    </a:lnTo>
                    <a:lnTo>
                      <a:pt x="26" y="119"/>
                    </a:lnTo>
                    <a:lnTo>
                      <a:pt x="18" y="116"/>
                    </a:lnTo>
                    <a:lnTo>
                      <a:pt x="10" y="110"/>
                    </a:lnTo>
                    <a:lnTo>
                      <a:pt x="5" y="103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36"/>
                    </a:lnTo>
                    <a:lnTo>
                      <a:pt x="1" y="26"/>
                    </a:lnTo>
                    <a:lnTo>
                      <a:pt x="5" y="18"/>
                    </a:lnTo>
                    <a:lnTo>
                      <a:pt x="10" y="10"/>
                    </a:lnTo>
                    <a:lnTo>
                      <a:pt x="18" y="5"/>
                    </a:lnTo>
                    <a:lnTo>
                      <a:pt x="26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59E24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11"/>
              <p:cNvSpPr>
                <a:spLocks/>
              </p:cNvSpPr>
              <p:nvPr/>
            </p:nvSpPr>
            <p:spPr bwMode="auto">
              <a:xfrm>
                <a:off x="3595688" y="2114550"/>
                <a:ext cx="155575" cy="1920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62" y="0"/>
                  </a:cxn>
                  <a:cxn ang="0">
                    <a:pos x="72" y="1"/>
                  </a:cxn>
                  <a:cxn ang="0">
                    <a:pos x="80" y="5"/>
                  </a:cxn>
                  <a:cxn ang="0">
                    <a:pos x="87" y="10"/>
                  </a:cxn>
                  <a:cxn ang="0">
                    <a:pos x="93" y="18"/>
                  </a:cxn>
                  <a:cxn ang="0">
                    <a:pos x="96" y="26"/>
                  </a:cxn>
                  <a:cxn ang="0">
                    <a:pos x="98" y="36"/>
                  </a:cxn>
                  <a:cxn ang="0">
                    <a:pos x="98" y="85"/>
                  </a:cxn>
                  <a:cxn ang="0">
                    <a:pos x="96" y="94"/>
                  </a:cxn>
                  <a:cxn ang="0">
                    <a:pos x="93" y="103"/>
                  </a:cxn>
                  <a:cxn ang="0">
                    <a:pos x="87" y="110"/>
                  </a:cxn>
                  <a:cxn ang="0">
                    <a:pos x="80" y="116"/>
                  </a:cxn>
                  <a:cxn ang="0">
                    <a:pos x="72" y="119"/>
                  </a:cxn>
                  <a:cxn ang="0">
                    <a:pos x="62" y="121"/>
                  </a:cxn>
                  <a:cxn ang="0">
                    <a:pos x="36" y="121"/>
                  </a:cxn>
                  <a:cxn ang="0">
                    <a:pos x="26" y="119"/>
                  </a:cxn>
                  <a:cxn ang="0">
                    <a:pos x="18" y="116"/>
                  </a:cxn>
                  <a:cxn ang="0">
                    <a:pos x="10" y="110"/>
                  </a:cxn>
                  <a:cxn ang="0">
                    <a:pos x="5" y="103"/>
                  </a:cxn>
                  <a:cxn ang="0">
                    <a:pos x="1" y="94"/>
                  </a:cxn>
                  <a:cxn ang="0">
                    <a:pos x="0" y="85"/>
                  </a:cxn>
                  <a:cxn ang="0">
                    <a:pos x="0" y="36"/>
                  </a:cxn>
                  <a:cxn ang="0">
                    <a:pos x="1" y="26"/>
                  </a:cxn>
                  <a:cxn ang="0">
                    <a:pos x="5" y="18"/>
                  </a:cxn>
                  <a:cxn ang="0">
                    <a:pos x="10" y="10"/>
                  </a:cxn>
                  <a:cxn ang="0">
                    <a:pos x="18" y="5"/>
                  </a:cxn>
                  <a:cxn ang="0">
                    <a:pos x="26" y="1"/>
                  </a:cxn>
                  <a:cxn ang="0">
                    <a:pos x="36" y="0"/>
                  </a:cxn>
                </a:cxnLst>
                <a:rect l="0" t="0" r="r" b="b"/>
                <a:pathLst>
                  <a:path w="98" h="121">
                    <a:moveTo>
                      <a:pt x="36" y="0"/>
                    </a:moveTo>
                    <a:lnTo>
                      <a:pt x="62" y="0"/>
                    </a:lnTo>
                    <a:lnTo>
                      <a:pt x="72" y="1"/>
                    </a:lnTo>
                    <a:lnTo>
                      <a:pt x="80" y="5"/>
                    </a:lnTo>
                    <a:lnTo>
                      <a:pt x="87" y="10"/>
                    </a:lnTo>
                    <a:lnTo>
                      <a:pt x="93" y="18"/>
                    </a:lnTo>
                    <a:lnTo>
                      <a:pt x="96" y="26"/>
                    </a:lnTo>
                    <a:lnTo>
                      <a:pt x="98" y="36"/>
                    </a:lnTo>
                    <a:lnTo>
                      <a:pt x="98" y="85"/>
                    </a:lnTo>
                    <a:lnTo>
                      <a:pt x="96" y="94"/>
                    </a:lnTo>
                    <a:lnTo>
                      <a:pt x="93" y="103"/>
                    </a:lnTo>
                    <a:lnTo>
                      <a:pt x="87" y="110"/>
                    </a:lnTo>
                    <a:lnTo>
                      <a:pt x="80" y="116"/>
                    </a:lnTo>
                    <a:lnTo>
                      <a:pt x="72" y="119"/>
                    </a:lnTo>
                    <a:lnTo>
                      <a:pt x="62" y="121"/>
                    </a:lnTo>
                    <a:lnTo>
                      <a:pt x="36" y="121"/>
                    </a:lnTo>
                    <a:lnTo>
                      <a:pt x="26" y="119"/>
                    </a:lnTo>
                    <a:lnTo>
                      <a:pt x="18" y="116"/>
                    </a:lnTo>
                    <a:lnTo>
                      <a:pt x="10" y="110"/>
                    </a:lnTo>
                    <a:lnTo>
                      <a:pt x="5" y="103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36"/>
                    </a:lnTo>
                    <a:lnTo>
                      <a:pt x="1" y="26"/>
                    </a:lnTo>
                    <a:lnTo>
                      <a:pt x="5" y="18"/>
                    </a:lnTo>
                    <a:lnTo>
                      <a:pt x="10" y="10"/>
                    </a:lnTo>
                    <a:lnTo>
                      <a:pt x="18" y="5"/>
                    </a:lnTo>
                    <a:lnTo>
                      <a:pt x="26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59E24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1473200" y="2060575"/>
                <a:ext cx="2174875" cy="3000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334" y="0"/>
                  </a:cxn>
                  <a:cxn ang="0">
                    <a:pos x="1344" y="1"/>
                  </a:cxn>
                  <a:cxn ang="0">
                    <a:pos x="1352" y="5"/>
                  </a:cxn>
                  <a:cxn ang="0">
                    <a:pos x="1359" y="10"/>
                  </a:cxn>
                  <a:cxn ang="0">
                    <a:pos x="1365" y="18"/>
                  </a:cxn>
                  <a:cxn ang="0">
                    <a:pos x="1369" y="26"/>
                  </a:cxn>
                  <a:cxn ang="0">
                    <a:pos x="1370" y="36"/>
                  </a:cxn>
                  <a:cxn ang="0">
                    <a:pos x="1370" y="153"/>
                  </a:cxn>
                  <a:cxn ang="0">
                    <a:pos x="1369" y="162"/>
                  </a:cxn>
                  <a:cxn ang="0">
                    <a:pos x="1365" y="171"/>
                  </a:cxn>
                  <a:cxn ang="0">
                    <a:pos x="1359" y="178"/>
                  </a:cxn>
                  <a:cxn ang="0">
                    <a:pos x="1352" y="184"/>
                  </a:cxn>
                  <a:cxn ang="0">
                    <a:pos x="1344" y="187"/>
                  </a:cxn>
                  <a:cxn ang="0">
                    <a:pos x="1334" y="189"/>
                  </a:cxn>
                  <a:cxn ang="0">
                    <a:pos x="36" y="189"/>
                  </a:cxn>
                  <a:cxn ang="0">
                    <a:pos x="26" y="187"/>
                  </a:cxn>
                  <a:cxn ang="0">
                    <a:pos x="18" y="184"/>
                  </a:cxn>
                  <a:cxn ang="0">
                    <a:pos x="10" y="178"/>
                  </a:cxn>
                  <a:cxn ang="0">
                    <a:pos x="5" y="171"/>
                  </a:cxn>
                  <a:cxn ang="0">
                    <a:pos x="1" y="162"/>
                  </a:cxn>
                  <a:cxn ang="0">
                    <a:pos x="0" y="153"/>
                  </a:cxn>
                  <a:cxn ang="0">
                    <a:pos x="0" y="36"/>
                  </a:cxn>
                  <a:cxn ang="0">
                    <a:pos x="1" y="26"/>
                  </a:cxn>
                  <a:cxn ang="0">
                    <a:pos x="5" y="18"/>
                  </a:cxn>
                  <a:cxn ang="0">
                    <a:pos x="10" y="10"/>
                  </a:cxn>
                  <a:cxn ang="0">
                    <a:pos x="18" y="5"/>
                  </a:cxn>
                  <a:cxn ang="0">
                    <a:pos x="26" y="1"/>
                  </a:cxn>
                  <a:cxn ang="0">
                    <a:pos x="36" y="0"/>
                  </a:cxn>
                </a:cxnLst>
                <a:rect l="0" t="0" r="r" b="b"/>
                <a:pathLst>
                  <a:path w="1370" h="189">
                    <a:moveTo>
                      <a:pt x="36" y="0"/>
                    </a:moveTo>
                    <a:lnTo>
                      <a:pt x="1334" y="0"/>
                    </a:lnTo>
                    <a:lnTo>
                      <a:pt x="1344" y="1"/>
                    </a:lnTo>
                    <a:lnTo>
                      <a:pt x="1352" y="5"/>
                    </a:lnTo>
                    <a:lnTo>
                      <a:pt x="1359" y="10"/>
                    </a:lnTo>
                    <a:lnTo>
                      <a:pt x="1365" y="18"/>
                    </a:lnTo>
                    <a:lnTo>
                      <a:pt x="1369" y="26"/>
                    </a:lnTo>
                    <a:lnTo>
                      <a:pt x="1370" y="36"/>
                    </a:lnTo>
                    <a:lnTo>
                      <a:pt x="1370" y="153"/>
                    </a:lnTo>
                    <a:lnTo>
                      <a:pt x="1369" y="162"/>
                    </a:lnTo>
                    <a:lnTo>
                      <a:pt x="1365" y="171"/>
                    </a:lnTo>
                    <a:lnTo>
                      <a:pt x="1359" y="178"/>
                    </a:lnTo>
                    <a:lnTo>
                      <a:pt x="1352" y="184"/>
                    </a:lnTo>
                    <a:lnTo>
                      <a:pt x="1344" y="187"/>
                    </a:lnTo>
                    <a:lnTo>
                      <a:pt x="1334" y="189"/>
                    </a:lnTo>
                    <a:lnTo>
                      <a:pt x="36" y="189"/>
                    </a:lnTo>
                    <a:lnTo>
                      <a:pt x="26" y="187"/>
                    </a:lnTo>
                    <a:lnTo>
                      <a:pt x="18" y="184"/>
                    </a:lnTo>
                    <a:lnTo>
                      <a:pt x="10" y="178"/>
                    </a:lnTo>
                    <a:lnTo>
                      <a:pt x="5" y="171"/>
                    </a:lnTo>
                    <a:lnTo>
                      <a:pt x="1" y="162"/>
                    </a:lnTo>
                    <a:lnTo>
                      <a:pt x="0" y="153"/>
                    </a:lnTo>
                    <a:lnTo>
                      <a:pt x="0" y="36"/>
                    </a:lnTo>
                    <a:lnTo>
                      <a:pt x="1" y="26"/>
                    </a:lnTo>
                    <a:lnTo>
                      <a:pt x="5" y="18"/>
                    </a:lnTo>
                    <a:lnTo>
                      <a:pt x="10" y="10"/>
                    </a:lnTo>
                    <a:lnTo>
                      <a:pt x="18" y="5"/>
                    </a:lnTo>
                    <a:lnTo>
                      <a:pt x="26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59E24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45" name="Straight Connector 17"/>
          <p:cNvCxnSpPr>
            <a:stCxn id="31" idx="1"/>
          </p:cNvCxnSpPr>
          <p:nvPr/>
        </p:nvCxnSpPr>
        <p:spPr>
          <a:xfrm flipH="1" flipV="1">
            <a:off x="5121866" y="1875224"/>
            <a:ext cx="278658" cy="38913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71"/>
          <p:cNvGrpSpPr/>
          <p:nvPr/>
        </p:nvGrpSpPr>
        <p:grpSpPr>
          <a:xfrm flipH="1">
            <a:off x="7143244" y="5089733"/>
            <a:ext cx="1142896" cy="1102366"/>
            <a:chOff x="1915834" y="2301293"/>
            <a:chExt cx="2190483" cy="2112804"/>
          </a:xfrm>
        </p:grpSpPr>
        <p:sp>
          <p:nvSpPr>
            <p:cNvPr id="83" name="Freeform 72"/>
            <p:cNvSpPr/>
            <p:nvPr/>
          </p:nvSpPr>
          <p:spPr>
            <a:xfrm rot="561175">
              <a:off x="2968251" y="2742335"/>
              <a:ext cx="1138066" cy="1671762"/>
            </a:xfrm>
            <a:custGeom>
              <a:avLst/>
              <a:gdLst>
                <a:gd name="connsiteX0" fmla="*/ 52507 w 598074"/>
                <a:gd name="connsiteY0" fmla="*/ 321448 h 878541"/>
                <a:gd name="connsiteX1" fmla="*/ 259976 w 598074"/>
                <a:gd name="connsiteY1" fmla="*/ 206188 h 878541"/>
                <a:gd name="connsiteX2" fmla="*/ 398289 w 598074"/>
                <a:gd name="connsiteY2" fmla="*/ 790175 h 878541"/>
                <a:gd name="connsiteX3" fmla="*/ 582706 w 598074"/>
                <a:gd name="connsiteY3" fmla="*/ 736386 h 878541"/>
                <a:gd name="connsiteX4" fmla="*/ 306080 w 598074"/>
                <a:gd name="connsiteY4" fmla="*/ 221556 h 878541"/>
                <a:gd name="connsiteX5" fmla="*/ 44823 w 598074"/>
                <a:gd name="connsiteY5" fmla="*/ 21771 h 878541"/>
                <a:gd name="connsiteX6" fmla="*/ 52507 w 598074"/>
                <a:gd name="connsiteY6" fmla="*/ 321448 h 87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074" h="878541">
                  <a:moveTo>
                    <a:pt x="52507" y="321448"/>
                  </a:moveTo>
                  <a:cubicBezTo>
                    <a:pt x="88366" y="352184"/>
                    <a:pt x="202346" y="128067"/>
                    <a:pt x="259976" y="206188"/>
                  </a:cubicBezTo>
                  <a:cubicBezTo>
                    <a:pt x="317606" y="284309"/>
                    <a:pt x="344501" y="701809"/>
                    <a:pt x="398289" y="790175"/>
                  </a:cubicBezTo>
                  <a:cubicBezTo>
                    <a:pt x="452077" y="878541"/>
                    <a:pt x="598074" y="831156"/>
                    <a:pt x="582706" y="736386"/>
                  </a:cubicBezTo>
                  <a:cubicBezTo>
                    <a:pt x="567338" y="641616"/>
                    <a:pt x="395727" y="340658"/>
                    <a:pt x="306080" y="221556"/>
                  </a:cubicBezTo>
                  <a:cubicBezTo>
                    <a:pt x="216433" y="102454"/>
                    <a:pt x="89646" y="0"/>
                    <a:pt x="44823" y="21771"/>
                  </a:cubicBezTo>
                  <a:cubicBezTo>
                    <a:pt x="0" y="43542"/>
                    <a:pt x="16648" y="290712"/>
                    <a:pt x="52507" y="321448"/>
                  </a:cubicBezTo>
                  <a:close/>
                </a:path>
              </a:pathLst>
            </a:custGeom>
            <a:solidFill>
              <a:srgbClr val="FFEBA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4" name="Group 23"/>
            <p:cNvGrpSpPr/>
            <p:nvPr/>
          </p:nvGrpSpPr>
          <p:grpSpPr>
            <a:xfrm rot="2810961">
              <a:off x="1810401" y="2406726"/>
              <a:ext cx="1581489" cy="1370624"/>
              <a:chOff x="1370013" y="2060575"/>
              <a:chExt cx="2381250" cy="2063750"/>
            </a:xfrm>
          </p:grpSpPr>
          <p:sp>
            <p:nvSpPr>
              <p:cNvPr id="85" name="Freeform 6"/>
              <p:cNvSpPr>
                <a:spLocks/>
              </p:cNvSpPr>
              <p:nvPr/>
            </p:nvSpPr>
            <p:spPr bwMode="auto">
              <a:xfrm>
                <a:off x="1524000" y="2232025"/>
                <a:ext cx="2073275" cy="1892300"/>
              </a:xfrm>
              <a:custGeom>
                <a:avLst/>
                <a:gdLst/>
                <a:ahLst/>
                <a:cxnLst>
                  <a:cxn ang="0">
                    <a:pos x="1306" y="0"/>
                  </a:cxn>
                  <a:cxn ang="0">
                    <a:pos x="1180" y="1192"/>
                  </a:cxn>
                  <a:cxn ang="0">
                    <a:pos x="128" y="1192"/>
                  </a:cxn>
                  <a:cxn ang="0">
                    <a:pos x="0" y="36"/>
                  </a:cxn>
                  <a:cxn ang="0">
                    <a:pos x="1306" y="0"/>
                  </a:cxn>
                </a:cxnLst>
                <a:rect l="0" t="0" r="r" b="b"/>
                <a:pathLst>
                  <a:path w="1306" h="1192">
                    <a:moveTo>
                      <a:pt x="1306" y="0"/>
                    </a:moveTo>
                    <a:lnTo>
                      <a:pt x="1180" y="1192"/>
                    </a:lnTo>
                    <a:lnTo>
                      <a:pt x="128" y="1192"/>
                    </a:lnTo>
                    <a:lnTo>
                      <a:pt x="0" y="36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6BABD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7"/>
              <p:cNvSpPr>
                <a:spLocks/>
              </p:cNvSpPr>
              <p:nvPr/>
            </p:nvSpPr>
            <p:spPr bwMode="auto">
              <a:xfrm>
                <a:off x="1417638" y="2211388"/>
                <a:ext cx="2284412" cy="114141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88"/>
                  </a:cxn>
                  <a:cxn ang="0">
                    <a:pos x="59" y="174"/>
                  </a:cxn>
                  <a:cxn ang="0">
                    <a:pos x="86" y="255"/>
                  </a:cxn>
                  <a:cxn ang="0">
                    <a:pos x="123" y="332"/>
                  </a:cxn>
                  <a:cxn ang="0">
                    <a:pos x="168" y="403"/>
                  </a:cxn>
                  <a:cxn ang="0">
                    <a:pos x="222" y="468"/>
                  </a:cxn>
                  <a:cxn ang="0">
                    <a:pos x="283" y="525"/>
                  </a:cxn>
                  <a:cxn ang="0">
                    <a:pos x="351" y="575"/>
                  </a:cxn>
                  <a:cxn ang="0">
                    <a:pos x="425" y="616"/>
                  </a:cxn>
                  <a:cxn ang="0">
                    <a:pos x="504" y="648"/>
                  </a:cxn>
                  <a:cxn ang="0">
                    <a:pos x="588" y="671"/>
                  </a:cxn>
                  <a:cxn ang="0">
                    <a:pos x="675" y="682"/>
                  </a:cxn>
                  <a:cxn ang="0">
                    <a:pos x="765" y="682"/>
                  </a:cxn>
                  <a:cxn ang="0">
                    <a:pos x="852" y="671"/>
                  </a:cxn>
                  <a:cxn ang="0">
                    <a:pos x="936" y="648"/>
                  </a:cxn>
                  <a:cxn ang="0">
                    <a:pos x="1015" y="616"/>
                  </a:cxn>
                  <a:cxn ang="0">
                    <a:pos x="1088" y="575"/>
                  </a:cxn>
                  <a:cxn ang="0">
                    <a:pos x="1156" y="525"/>
                  </a:cxn>
                  <a:cxn ang="0">
                    <a:pos x="1218" y="468"/>
                  </a:cxn>
                  <a:cxn ang="0">
                    <a:pos x="1271" y="403"/>
                  </a:cxn>
                  <a:cxn ang="0">
                    <a:pos x="1317" y="332"/>
                  </a:cxn>
                  <a:cxn ang="0">
                    <a:pos x="1354" y="255"/>
                  </a:cxn>
                  <a:cxn ang="0">
                    <a:pos x="1381" y="174"/>
                  </a:cxn>
                  <a:cxn ang="0">
                    <a:pos x="1397" y="88"/>
                  </a:cxn>
                  <a:cxn ang="0">
                    <a:pos x="1403" y="0"/>
                  </a:cxn>
                  <a:cxn ang="0">
                    <a:pos x="1438" y="45"/>
                  </a:cxn>
                  <a:cxn ang="0">
                    <a:pos x="1426" y="133"/>
                  </a:cxn>
                  <a:cxn ang="0">
                    <a:pos x="1405" y="219"/>
                  </a:cxn>
                  <a:cxn ang="0">
                    <a:pos x="1374" y="299"/>
                  </a:cxn>
                  <a:cxn ang="0">
                    <a:pos x="1334" y="375"/>
                  </a:cxn>
                  <a:cxn ang="0">
                    <a:pos x="1285" y="444"/>
                  </a:cxn>
                  <a:cxn ang="0">
                    <a:pos x="1228" y="508"/>
                  </a:cxn>
                  <a:cxn ang="0">
                    <a:pos x="1165" y="565"/>
                  </a:cxn>
                  <a:cxn ang="0">
                    <a:pos x="1095" y="613"/>
                  </a:cxn>
                  <a:cxn ang="0">
                    <a:pos x="1019" y="654"/>
                  </a:cxn>
                  <a:cxn ang="0">
                    <a:pos x="939" y="685"/>
                  </a:cxn>
                  <a:cxn ang="0">
                    <a:pos x="854" y="707"/>
                  </a:cxn>
                  <a:cxn ang="0">
                    <a:pos x="765" y="718"/>
                  </a:cxn>
                  <a:cxn ang="0">
                    <a:pos x="675" y="718"/>
                  </a:cxn>
                  <a:cxn ang="0">
                    <a:pos x="586" y="707"/>
                  </a:cxn>
                  <a:cxn ang="0">
                    <a:pos x="501" y="685"/>
                  </a:cxn>
                  <a:cxn ang="0">
                    <a:pos x="420" y="654"/>
                  </a:cxn>
                  <a:cxn ang="0">
                    <a:pos x="345" y="613"/>
                  </a:cxn>
                  <a:cxn ang="0">
                    <a:pos x="275" y="565"/>
                  </a:cxn>
                  <a:cxn ang="0">
                    <a:pos x="212" y="508"/>
                  </a:cxn>
                  <a:cxn ang="0">
                    <a:pos x="155" y="444"/>
                  </a:cxn>
                  <a:cxn ang="0">
                    <a:pos x="106" y="375"/>
                  </a:cxn>
                  <a:cxn ang="0">
                    <a:pos x="66" y="299"/>
                  </a:cxn>
                  <a:cxn ang="0">
                    <a:pos x="35" y="219"/>
                  </a:cxn>
                  <a:cxn ang="0">
                    <a:pos x="13" y="133"/>
                  </a:cxn>
                  <a:cxn ang="0">
                    <a:pos x="2" y="45"/>
                  </a:cxn>
                </a:cxnLst>
                <a:rect l="0" t="0" r="r" b="b"/>
                <a:pathLst>
                  <a:path w="1439" h="719">
                    <a:moveTo>
                      <a:pt x="0" y="0"/>
                    </a:moveTo>
                    <a:lnTo>
                      <a:pt x="36" y="0"/>
                    </a:lnTo>
                    <a:lnTo>
                      <a:pt x="38" y="44"/>
                    </a:lnTo>
                    <a:lnTo>
                      <a:pt x="42" y="88"/>
                    </a:lnTo>
                    <a:lnTo>
                      <a:pt x="49" y="132"/>
                    </a:lnTo>
                    <a:lnTo>
                      <a:pt x="59" y="174"/>
                    </a:lnTo>
                    <a:lnTo>
                      <a:pt x="71" y="215"/>
                    </a:lnTo>
                    <a:lnTo>
                      <a:pt x="86" y="255"/>
                    </a:lnTo>
                    <a:lnTo>
                      <a:pt x="103" y="295"/>
                    </a:lnTo>
                    <a:lnTo>
                      <a:pt x="123" y="332"/>
                    </a:lnTo>
                    <a:lnTo>
                      <a:pt x="145" y="368"/>
                    </a:lnTo>
                    <a:lnTo>
                      <a:pt x="168" y="403"/>
                    </a:lnTo>
                    <a:lnTo>
                      <a:pt x="194" y="436"/>
                    </a:lnTo>
                    <a:lnTo>
                      <a:pt x="222" y="468"/>
                    </a:lnTo>
                    <a:lnTo>
                      <a:pt x="252" y="498"/>
                    </a:lnTo>
                    <a:lnTo>
                      <a:pt x="283" y="525"/>
                    </a:lnTo>
                    <a:lnTo>
                      <a:pt x="317" y="551"/>
                    </a:lnTo>
                    <a:lnTo>
                      <a:pt x="351" y="575"/>
                    </a:lnTo>
                    <a:lnTo>
                      <a:pt x="388" y="597"/>
                    </a:lnTo>
                    <a:lnTo>
                      <a:pt x="425" y="616"/>
                    </a:lnTo>
                    <a:lnTo>
                      <a:pt x="464" y="634"/>
                    </a:lnTo>
                    <a:lnTo>
                      <a:pt x="504" y="648"/>
                    </a:lnTo>
                    <a:lnTo>
                      <a:pt x="545" y="661"/>
                    </a:lnTo>
                    <a:lnTo>
                      <a:pt x="588" y="671"/>
                    </a:lnTo>
                    <a:lnTo>
                      <a:pt x="631" y="677"/>
                    </a:lnTo>
                    <a:lnTo>
                      <a:pt x="675" y="682"/>
                    </a:lnTo>
                    <a:lnTo>
                      <a:pt x="720" y="683"/>
                    </a:lnTo>
                    <a:lnTo>
                      <a:pt x="765" y="682"/>
                    </a:lnTo>
                    <a:lnTo>
                      <a:pt x="809" y="677"/>
                    </a:lnTo>
                    <a:lnTo>
                      <a:pt x="852" y="671"/>
                    </a:lnTo>
                    <a:lnTo>
                      <a:pt x="894" y="661"/>
                    </a:lnTo>
                    <a:lnTo>
                      <a:pt x="936" y="648"/>
                    </a:lnTo>
                    <a:lnTo>
                      <a:pt x="976" y="634"/>
                    </a:lnTo>
                    <a:lnTo>
                      <a:pt x="1015" y="616"/>
                    </a:lnTo>
                    <a:lnTo>
                      <a:pt x="1053" y="597"/>
                    </a:lnTo>
                    <a:lnTo>
                      <a:pt x="1088" y="575"/>
                    </a:lnTo>
                    <a:lnTo>
                      <a:pt x="1123" y="551"/>
                    </a:lnTo>
                    <a:lnTo>
                      <a:pt x="1156" y="525"/>
                    </a:lnTo>
                    <a:lnTo>
                      <a:pt x="1188" y="498"/>
                    </a:lnTo>
                    <a:lnTo>
                      <a:pt x="1218" y="468"/>
                    </a:lnTo>
                    <a:lnTo>
                      <a:pt x="1245" y="436"/>
                    </a:lnTo>
                    <a:lnTo>
                      <a:pt x="1271" y="403"/>
                    </a:lnTo>
                    <a:lnTo>
                      <a:pt x="1295" y="368"/>
                    </a:lnTo>
                    <a:lnTo>
                      <a:pt x="1317" y="332"/>
                    </a:lnTo>
                    <a:lnTo>
                      <a:pt x="1336" y="295"/>
                    </a:lnTo>
                    <a:lnTo>
                      <a:pt x="1354" y="255"/>
                    </a:lnTo>
                    <a:lnTo>
                      <a:pt x="1368" y="215"/>
                    </a:lnTo>
                    <a:lnTo>
                      <a:pt x="1381" y="174"/>
                    </a:lnTo>
                    <a:lnTo>
                      <a:pt x="1391" y="132"/>
                    </a:lnTo>
                    <a:lnTo>
                      <a:pt x="1397" y="88"/>
                    </a:lnTo>
                    <a:lnTo>
                      <a:pt x="1402" y="44"/>
                    </a:lnTo>
                    <a:lnTo>
                      <a:pt x="1403" y="0"/>
                    </a:lnTo>
                    <a:lnTo>
                      <a:pt x="1439" y="0"/>
                    </a:lnTo>
                    <a:lnTo>
                      <a:pt x="1438" y="45"/>
                    </a:lnTo>
                    <a:lnTo>
                      <a:pt x="1433" y="90"/>
                    </a:lnTo>
                    <a:lnTo>
                      <a:pt x="1426" y="133"/>
                    </a:lnTo>
                    <a:lnTo>
                      <a:pt x="1417" y="176"/>
                    </a:lnTo>
                    <a:lnTo>
                      <a:pt x="1405" y="219"/>
                    </a:lnTo>
                    <a:lnTo>
                      <a:pt x="1391" y="259"/>
                    </a:lnTo>
                    <a:lnTo>
                      <a:pt x="1374" y="299"/>
                    </a:lnTo>
                    <a:lnTo>
                      <a:pt x="1355" y="337"/>
                    </a:lnTo>
                    <a:lnTo>
                      <a:pt x="1334" y="375"/>
                    </a:lnTo>
                    <a:lnTo>
                      <a:pt x="1310" y="410"/>
                    </a:lnTo>
                    <a:lnTo>
                      <a:pt x="1285" y="444"/>
                    </a:lnTo>
                    <a:lnTo>
                      <a:pt x="1257" y="477"/>
                    </a:lnTo>
                    <a:lnTo>
                      <a:pt x="1228" y="508"/>
                    </a:lnTo>
                    <a:lnTo>
                      <a:pt x="1197" y="537"/>
                    </a:lnTo>
                    <a:lnTo>
                      <a:pt x="1165" y="565"/>
                    </a:lnTo>
                    <a:lnTo>
                      <a:pt x="1130" y="590"/>
                    </a:lnTo>
                    <a:lnTo>
                      <a:pt x="1095" y="613"/>
                    </a:lnTo>
                    <a:lnTo>
                      <a:pt x="1058" y="635"/>
                    </a:lnTo>
                    <a:lnTo>
                      <a:pt x="1019" y="654"/>
                    </a:lnTo>
                    <a:lnTo>
                      <a:pt x="980" y="671"/>
                    </a:lnTo>
                    <a:lnTo>
                      <a:pt x="939" y="685"/>
                    </a:lnTo>
                    <a:lnTo>
                      <a:pt x="897" y="697"/>
                    </a:lnTo>
                    <a:lnTo>
                      <a:pt x="854" y="707"/>
                    </a:lnTo>
                    <a:lnTo>
                      <a:pt x="810" y="713"/>
                    </a:lnTo>
                    <a:lnTo>
                      <a:pt x="765" y="718"/>
                    </a:lnTo>
                    <a:lnTo>
                      <a:pt x="720" y="719"/>
                    </a:lnTo>
                    <a:lnTo>
                      <a:pt x="675" y="718"/>
                    </a:lnTo>
                    <a:lnTo>
                      <a:pt x="630" y="713"/>
                    </a:lnTo>
                    <a:lnTo>
                      <a:pt x="586" y="707"/>
                    </a:lnTo>
                    <a:lnTo>
                      <a:pt x="543" y="697"/>
                    </a:lnTo>
                    <a:lnTo>
                      <a:pt x="501" y="685"/>
                    </a:lnTo>
                    <a:lnTo>
                      <a:pt x="460" y="671"/>
                    </a:lnTo>
                    <a:lnTo>
                      <a:pt x="420" y="654"/>
                    </a:lnTo>
                    <a:lnTo>
                      <a:pt x="382" y="635"/>
                    </a:lnTo>
                    <a:lnTo>
                      <a:pt x="345" y="613"/>
                    </a:lnTo>
                    <a:lnTo>
                      <a:pt x="309" y="590"/>
                    </a:lnTo>
                    <a:lnTo>
                      <a:pt x="275" y="565"/>
                    </a:lnTo>
                    <a:lnTo>
                      <a:pt x="242" y="537"/>
                    </a:lnTo>
                    <a:lnTo>
                      <a:pt x="212" y="508"/>
                    </a:lnTo>
                    <a:lnTo>
                      <a:pt x="182" y="477"/>
                    </a:lnTo>
                    <a:lnTo>
                      <a:pt x="155" y="444"/>
                    </a:lnTo>
                    <a:lnTo>
                      <a:pt x="130" y="410"/>
                    </a:lnTo>
                    <a:lnTo>
                      <a:pt x="106" y="375"/>
                    </a:lnTo>
                    <a:lnTo>
                      <a:pt x="85" y="337"/>
                    </a:lnTo>
                    <a:lnTo>
                      <a:pt x="66" y="299"/>
                    </a:lnTo>
                    <a:lnTo>
                      <a:pt x="49" y="259"/>
                    </a:lnTo>
                    <a:lnTo>
                      <a:pt x="35" y="219"/>
                    </a:lnTo>
                    <a:lnTo>
                      <a:pt x="23" y="176"/>
                    </a:lnTo>
                    <a:lnTo>
                      <a:pt x="13" y="133"/>
                    </a:lnTo>
                    <a:lnTo>
                      <a:pt x="6" y="90"/>
                    </a:lnTo>
                    <a:lnTo>
                      <a:pt x="2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ABDD">
                  <a:lumMod val="40000"/>
                  <a:lumOff val="6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8"/>
              <p:cNvSpPr>
                <a:spLocks/>
              </p:cNvSpPr>
              <p:nvPr/>
            </p:nvSpPr>
            <p:spPr bwMode="auto">
              <a:xfrm>
                <a:off x="2101850" y="3155950"/>
                <a:ext cx="915987" cy="266700"/>
              </a:xfrm>
              <a:custGeom>
                <a:avLst/>
                <a:gdLst/>
                <a:ahLst/>
                <a:cxnLst>
                  <a:cxn ang="0">
                    <a:pos x="69" y="1"/>
                  </a:cxn>
                  <a:cxn ang="0">
                    <a:pos x="93" y="9"/>
                  </a:cxn>
                  <a:cxn ang="0">
                    <a:pos x="126" y="21"/>
                  </a:cxn>
                  <a:cxn ang="0">
                    <a:pos x="165" y="32"/>
                  </a:cxn>
                  <a:cxn ang="0">
                    <a:pos x="210" y="41"/>
                  </a:cxn>
                  <a:cxn ang="0">
                    <a:pos x="261" y="45"/>
                  </a:cxn>
                  <a:cxn ang="0">
                    <a:pos x="316" y="44"/>
                  </a:cxn>
                  <a:cxn ang="0">
                    <a:pos x="366" y="40"/>
                  </a:cxn>
                  <a:cxn ang="0">
                    <a:pos x="410" y="33"/>
                  </a:cxn>
                  <a:cxn ang="0">
                    <a:pos x="446" y="26"/>
                  </a:cxn>
                  <a:cxn ang="0">
                    <a:pos x="474" y="19"/>
                  </a:cxn>
                  <a:cxn ang="0">
                    <a:pos x="493" y="12"/>
                  </a:cxn>
                  <a:cxn ang="0">
                    <a:pos x="510" y="6"/>
                  </a:cxn>
                  <a:cxn ang="0">
                    <a:pos x="524" y="3"/>
                  </a:cxn>
                  <a:cxn ang="0">
                    <a:pos x="538" y="5"/>
                  </a:cxn>
                  <a:cxn ang="0">
                    <a:pos x="552" y="15"/>
                  </a:cxn>
                  <a:cxn ang="0">
                    <a:pos x="565" y="32"/>
                  </a:cxn>
                  <a:cxn ang="0">
                    <a:pos x="572" y="52"/>
                  </a:cxn>
                  <a:cxn ang="0">
                    <a:pos x="576" y="70"/>
                  </a:cxn>
                  <a:cxn ang="0">
                    <a:pos x="577" y="81"/>
                  </a:cxn>
                  <a:cxn ang="0">
                    <a:pos x="577" y="83"/>
                  </a:cxn>
                  <a:cxn ang="0">
                    <a:pos x="577" y="89"/>
                  </a:cxn>
                  <a:cxn ang="0">
                    <a:pos x="577" y="99"/>
                  </a:cxn>
                  <a:cxn ang="0">
                    <a:pos x="573" y="109"/>
                  </a:cxn>
                  <a:cxn ang="0">
                    <a:pos x="564" y="119"/>
                  </a:cxn>
                  <a:cxn ang="0">
                    <a:pos x="538" y="130"/>
                  </a:cxn>
                  <a:cxn ang="0">
                    <a:pos x="501" y="143"/>
                  </a:cxn>
                  <a:cxn ang="0">
                    <a:pos x="462" y="153"/>
                  </a:cxn>
                  <a:cxn ang="0">
                    <a:pos x="421" y="161"/>
                  </a:cxn>
                  <a:cxn ang="0">
                    <a:pos x="373" y="166"/>
                  </a:cxn>
                  <a:cxn ang="0">
                    <a:pos x="319" y="168"/>
                  </a:cxn>
                  <a:cxn ang="0">
                    <a:pos x="287" y="168"/>
                  </a:cxn>
                  <a:cxn ang="0">
                    <a:pos x="275" y="168"/>
                  </a:cxn>
                  <a:cxn ang="0">
                    <a:pos x="252" y="168"/>
                  </a:cxn>
                  <a:cxn ang="0">
                    <a:pos x="222" y="166"/>
                  </a:cxn>
                  <a:cxn ang="0">
                    <a:pos x="186" y="163"/>
                  </a:cxn>
                  <a:cxn ang="0">
                    <a:pos x="146" y="158"/>
                  </a:cxn>
                  <a:cxn ang="0">
                    <a:pos x="104" y="151"/>
                  </a:cxn>
                  <a:cxn ang="0">
                    <a:pos x="64" y="141"/>
                  </a:cxn>
                  <a:cxn ang="0">
                    <a:pos x="26" y="128"/>
                  </a:cxn>
                  <a:cxn ang="0">
                    <a:pos x="23" y="126"/>
                  </a:cxn>
                  <a:cxn ang="0">
                    <a:pos x="16" y="121"/>
                  </a:cxn>
                  <a:cxn ang="0">
                    <a:pos x="8" y="112"/>
                  </a:cxn>
                  <a:cxn ang="0">
                    <a:pos x="2" y="100"/>
                  </a:cxn>
                  <a:cxn ang="0">
                    <a:pos x="1" y="85"/>
                  </a:cxn>
                  <a:cxn ang="0">
                    <a:pos x="25" y="24"/>
                  </a:cxn>
                  <a:cxn ang="0">
                    <a:pos x="26" y="21"/>
                  </a:cxn>
                  <a:cxn ang="0">
                    <a:pos x="30" y="15"/>
                  </a:cxn>
                  <a:cxn ang="0">
                    <a:pos x="37" y="8"/>
                  </a:cxn>
                  <a:cxn ang="0">
                    <a:pos x="47" y="2"/>
                  </a:cxn>
                  <a:cxn ang="0">
                    <a:pos x="61" y="0"/>
                  </a:cxn>
                </a:cxnLst>
                <a:rect l="0" t="0" r="r" b="b"/>
                <a:pathLst>
                  <a:path w="577" h="168">
                    <a:moveTo>
                      <a:pt x="61" y="0"/>
                    </a:moveTo>
                    <a:lnTo>
                      <a:pt x="69" y="1"/>
                    </a:lnTo>
                    <a:lnTo>
                      <a:pt x="78" y="4"/>
                    </a:lnTo>
                    <a:lnTo>
                      <a:pt x="93" y="9"/>
                    </a:lnTo>
                    <a:lnTo>
                      <a:pt x="108" y="15"/>
                    </a:lnTo>
                    <a:lnTo>
                      <a:pt x="126" y="21"/>
                    </a:lnTo>
                    <a:lnTo>
                      <a:pt x="145" y="26"/>
                    </a:lnTo>
                    <a:lnTo>
                      <a:pt x="165" y="32"/>
                    </a:lnTo>
                    <a:lnTo>
                      <a:pt x="187" y="36"/>
                    </a:lnTo>
                    <a:lnTo>
                      <a:pt x="210" y="41"/>
                    </a:lnTo>
                    <a:lnTo>
                      <a:pt x="235" y="44"/>
                    </a:lnTo>
                    <a:lnTo>
                      <a:pt x="261" y="45"/>
                    </a:lnTo>
                    <a:lnTo>
                      <a:pt x="289" y="46"/>
                    </a:lnTo>
                    <a:lnTo>
                      <a:pt x="316" y="44"/>
                    </a:lnTo>
                    <a:lnTo>
                      <a:pt x="342" y="42"/>
                    </a:lnTo>
                    <a:lnTo>
                      <a:pt x="366" y="40"/>
                    </a:lnTo>
                    <a:lnTo>
                      <a:pt x="389" y="36"/>
                    </a:lnTo>
                    <a:lnTo>
                      <a:pt x="410" y="33"/>
                    </a:lnTo>
                    <a:lnTo>
                      <a:pt x="430" y="30"/>
                    </a:lnTo>
                    <a:lnTo>
                      <a:pt x="446" y="26"/>
                    </a:lnTo>
                    <a:lnTo>
                      <a:pt x="461" y="22"/>
                    </a:lnTo>
                    <a:lnTo>
                      <a:pt x="474" y="19"/>
                    </a:lnTo>
                    <a:lnTo>
                      <a:pt x="484" y="16"/>
                    </a:lnTo>
                    <a:lnTo>
                      <a:pt x="493" y="12"/>
                    </a:lnTo>
                    <a:lnTo>
                      <a:pt x="501" y="9"/>
                    </a:lnTo>
                    <a:lnTo>
                      <a:pt x="510" y="6"/>
                    </a:lnTo>
                    <a:lnTo>
                      <a:pt x="517" y="4"/>
                    </a:lnTo>
                    <a:lnTo>
                      <a:pt x="524" y="3"/>
                    </a:lnTo>
                    <a:lnTo>
                      <a:pt x="531" y="3"/>
                    </a:lnTo>
                    <a:lnTo>
                      <a:pt x="538" y="5"/>
                    </a:lnTo>
                    <a:lnTo>
                      <a:pt x="546" y="9"/>
                    </a:lnTo>
                    <a:lnTo>
                      <a:pt x="552" y="15"/>
                    </a:lnTo>
                    <a:lnTo>
                      <a:pt x="559" y="23"/>
                    </a:lnTo>
                    <a:lnTo>
                      <a:pt x="565" y="32"/>
                    </a:lnTo>
                    <a:lnTo>
                      <a:pt x="569" y="42"/>
                    </a:lnTo>
                    <a:lnTo>
                      <a:pt x="572" y="52"/>
                    </a:lnTo>
                    <a:lnTo>
                      <a:pt x="574" y="61"/>
                    </a:lnTo>
                    <a:lnTo>
                      <a:pt x="576" y="70"/>
                    </a:lnTo>
                    <a:lnTo>
                      <a:pt x="577" y="77"/>
                    </a:lnTo>
                    <a:lnTo>
                      <a:pt x="577" y="81"/>
                    </a:lnTo>
                    <a:lnTo>
                      <a:pt x="577" y="82"/>
                    </a:lnTo>
                    <a:lnTo>
                      <a:pt x="577" y="83"/>
                    </a:lnTo>
                    <a:lnTo>
                      <a:pt x="577" y="86"/>
                    </a:lnTo>
                    <a:lnTo>
                      <a:pt x="577" y="89"/>
                    </a:lnTo>
                    <a:lnTo>
                      <a:pt x="577" y="94"/>
                    </a:lnTo>
                    <a:lnTo>
                      <a:pt x="577" y="99"/>
                    </a:lnTo>
                    <a:lnTo>
                      <a:pt x="575" y="104"/>
                    </a:lnTo>
                    <a:lnTo>
                      <a:pt x="573" y="109"/>
                    </a:lnTo>
                    <a:lnTo>
                      <a:pt x="569" y="115"/>
                    </a:lnTo>
                    <a:lnTo>
                      <a:pt x="564" y="119"/>
                    </a:lnTo>
                    <a:lnTo>
                      <a:pt x="557" y="123"/>
                    </a:lnTo>
                    <a:lnTo>
                      <a:pt x="538" y="130"/>
                    </a:lnTo>
                    <a:lnTo>
                      <a:pt x="520" y="137"/>
                    </a:lnTo>
                    <a:lnTo>
                      <a:pt x="501" y="143"/>
                    </a:lnTo>
                    <a:lnTo>
                      <a:pt x="482" y="148"/>
                    </a:lnTo>
                    <a:lnTo>
                      <a:pt x="462" y="153"/>
                    </a:lnTo>
                    <a:lnTo>
                      <a:pt x="442" y="158"/>
                    </a:lnTo>
                    <a:lnTo>
                      <a:pt x="421" y="161"/>
                    </a:lnTo>
                    <a:lnTo>
                      <a:pt x="398" y="164"/>
                    </a:lnTo>
                    <a:lnTo>
                      <a:pt x="373" y="166"/>
                    </a:lnTo>
                    <a:lnTo>
                      <a:pt x="347" y="168"/>
                    </a:lnTo>
                    <a:lnTo>
                      <a:pt x="319" y="168"/>
                    </a:lnTo>
                    <a:lnTo>
                      <a:pt x="289" y="168"/>
                    </a:lnTo>
                    <a:lnTo>
                      <a:pt x="287" y="168"/>
                    </a:lnTo>
                    <a:lnTo>
                      <a:pt x="282" y="168"/>
                    </a:lnTo>
                    <a:lnTo>
                      <a:pt x="275" y="168"/>
                    </a:lnTo>
                    <a:lnTo>
                      <a:pt x="265" y="168"/>
                    </a:lnTo>
                    <a:lnTo>
                      <a:pt x="252" y="168"/>
                    </a:lnTo>
                    <a:lnTo>
                      <a:pt x="238" y="167"/>
                    </a:lnTo>
                    <a:lnTo>
                      <a:pt x="222" y="166"/>
                    </a:lnTo>
                    <a:lnTo>
                      <a:pt x="204" y="165"/>
                    </a:lnTo>
                    <a:lnTo>
                      <a:pt x="186" y="163"/>
                    </a:lnTo>
                    <a:lnTo>
                      <a:pt x="166" y="161"/>
                    </a:lnTo>
                    <a:lnTo>
                      <a:pt x="146" y="158"/>
                    </a:lnTo>
                    <a:lnTo>
                      <a:pt x="125" y="155"/>
                    </a:lnTo>
                    <a:lnTo>
                      <a:pt x="104" y="151"/>
                    </a:lnTo>
                    <a:lnTo>
                      <a:pt x="84" y="146"/>
                    </a:lnTo>
                    <a:lnTo>
                      <a:pt x="64" y="141"/>
                    </a:lnTo>
                    <a:lnTo>
                      <a:pt x="44" y="135"/>
                    </a:lnTo>
                    <a:lnTo>
                      <a:pt x="26" y="128"/>
                    </a:lnTo>
                    <a:lnTo>
                      <a:pt x="25" y="128"/>
                    </a:lnTo>
                    <a:lnTo>
                      <a:pt x="23" y="126"/>
                    </a:lnTo>
                    <a:lnTo>
                      <a:pt x="20" y="124"/>
                    </a:lnTo>
                    <a:lnTo>
                      <a:pt x="16" y="121"/>
                    </a:lnTo>
                    <a:lnTo>
                      <a:pt x="12" y="117"/>
                    </a:lnTo>
                    <a:lnTo>
                      <a:pt x="8" y="112"/>
                    </a:lnTo>
                    <a:lnTo>
                      <a:pt x="4" y="107"/>
                    </a:lnTo>
                    <a:lnTo>
                      <a:pt x="2" y="100"/>
                    </a:lnTo>
                    <a:lnTo>
                      <a:pt x="0" y="93"/>
                    </a:lnTo>
                    <a:lnTo>
                      <a:pt x="1" y="85"/>
                    </a:lnTo>
                    <a:lnTo>
                      <a:pt x="2" y="76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1"/>
                    </a:lnTo>
                    <a:lnTo>
                      <a:pt x="28" y="18"/>
                    </a:lnTo>
                    <a:lnTo>
                      <a:pt x="30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6BABDD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10"/>
              <p:cNvSpPr>
                <a:spLocks/>
              </p:cNvSpPr>
              <p:nvPr/>
            </p:nvSpPr>
            <p:spPr bwMode="auto">
              <a:xfrm>
                <a:off x="1370013" y="2114550"/>
                <a:ext cx="155575" cy="1920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62" y="0"/>
                  </a:cxn>
                  <a:cxn ang="0">
                    <a:pos x="71" y="1"/>
                  </a:cxn>
                  <a:cxn ang="0">
                    <a:pos x="80" y="5"/>
                  </a:cxn>
                  <a:cxn ang="0">
                    <a:pos x="87" y="10"/>
                  </a:cxn>
                  <a:cxn ang="0">
                    <a:pos x="93" y="18"/>
                  </a:cxn>
                  <a:cxn ang="0">
                    <a:pos x="96" y="26"/>
                  </a:cxn>
                  <a:cxn ang="0">
                    <a:pos x="98" y="36"/>
                  </a:cxn>
                  <a:cxn ang="0">
                    <a:pos x="98" y="85"/>
                  </a:cxn>
                  <a:cxn ang="0">
                    <a:pos x="96" y="94"/>
                  </a:cxn>
                  <a:cxn ang="0">
                    <a:pos x="93" y="103"/>
                  </a:cxn>
                  <a:cxn ang="0">
                    <a:pos x="87" y="110"/>
                  </a:cxn>
                  <a:cxn ang="0">
                    <a:pos x="80" y="116"/>
                  </a:cxn>
                  <a:cxn ang="0">
                    <a:pos x="71" y="119"/>
                  </a:cxn>
                  <a:cxn ang="0">
                    <a:pos x="62" y="121"/>
                  </a:cxn>
                  <a:cxn ang="0">
                    <a:pos x="36" y="121"/>
                  </a:cxn>
                  <a:cxn ang="0">
                    <a:pos x="26" y="119"/>
                  </a:cxn>
                  <a:cxn ang="0">
                    <a:pos x="18" y="116"/>
                  </a:cxn>
                  <a:cxn ang="0">
                    <a:pos x="10" y="110"/>
                  </a:cxn>
                  <a:cxn ang="0">
                    <a:pos x="5" y="103"/>
                  </a:cxn>
                  <a:cxn ang="0">
                    <a:pos x="1" y="94"/>
                  </a:cxn>
                  <a:cxn ang="0">
                    <a:pos x="0" y="85"/>
                  </a:cxn>
                  <a:cxn ang="0">
                    <a:pos x="0" y="36"/>
                  </a:cxn>
                  <a:cxn ang="0">
                    <a:pos x="1" y="26"/>
                  </a:cxn>
                  <a:cxn ang="0">
                    <a:pos x="5" y="18"/>
                  </a:cxn>
                  <a:cxn ang="0">
                    <a:pos x="10" y="10"/>
                  </a:cxn>
                  <a:cxn ang="0">
                    <a:pos x="18" y="5"/>
                  </a:cxn>
                  <a:cxn ang="0">
                    <a:pos x="26" y="1"/>
                  </a:cxn>
                  <a:cxn ang="0">
                    <a:pos x="36" y="0"/>
                  </a:cxn>
                </a:cxnLst>
                <a:rect l="0" t="0" r="r" b="b"/>
                <a:pathLst>
                  <a:path w="98" h="121">
                    <a:moveTo>
                      <a:pt x="36" y="0"/>
                    </a:moveTo>
                    <a:lnTo>
                      <a:pt x="62" y="0"/>
                    </a:lnTo>
                    <a:lnTo>
                      <a:pt x="71" y="1"/>
                    </a:lnTo>
                    <a:lnTo>
                      <a:pt x="80" y="5"/>
                    </a:lnTo>
                    <a:lnTo>
                      <a:pt x="87" y="10"/>
                    </a:lnTo>
                    <a:lnTo>
                      <a:pt x="93" y="18"/>
                    </a:lnTo>
                    <a:lnTo>
                      <a:pt x="96" y="26"/>
                    </a:lnTo>
                    <a:lnTo>
                      <a:pt x="98" y="36"/>
                    </a:lnTo>
                    <a:lnTo>
                      <a:pt x="98" y="85"/>
                    </a:lnTo>
                    <a:lnTo>
                      <a:pt x="96" y="94"/>
                    </a:lnTo>
                    <a:lnTo>
                      <a:pt x="93" y="103"/>
                    </a:lnTo>
                    <a:lnTo>
                      <a:pt x="87" y="110"/>
                    </a:lnTo>
                    <a:lnTo>
                      <a:pt x="80" y="116"/>
                    </a:lnTo>
                    <a:lnTo>
                      <a:pt x="71" y="119"/>
                    </a:lnTo>
                    <a:lnTo>
                      <a:pt x="62" y="121"/>
                    </a:lnTo>
                    <a:lnTo>
                      <a:pt x="36" y="121"/>
                    </a:lnTo>
                    <a:lnTo>
                      <a:pt x="26" y="119"/>
                    </a:lnTo>
                    <a:lnTo>
                      <a:pt x="18" y="116"/>
                    </a:lnTo>
                    <a:lnTo>
                      <a:pt x="10" y="110"/>
                    </a:lnTo>
                    <a:lnTo>
                      <a:pt x="5" y="103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36"/>
                    </a:lnTo>
                    <a:lnTo>
                      <a:pt x="1" y="26"/>
                    </a:lnTo>
                    <a:lnTo>
                      <a:pt x="5" y="18"/>
                    </a:lnTo>
                    <a:lnTo>
                      <a:pt x="10" y="10"/>
                    </a:lnTo>
                    <a:lnTo>
                      <a:pt x="18" y="5"/>
                    </a:lnTo>
                    <a:lnTo>
                      <a:pt x="26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ABDD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11"/>
              <p:cNvSpPr>
                <a:spLocks/>
              </p:cNvSpPr>
              <p:nvPr/>
            </p:nvSpPr>
            <p:spPr bwMode="auto">
              <a:xfrm>
                <a:off x="3595688" y="2114550"/>
                <a:ext cx="155575" cy="1920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62" y="0"/>
                  </a:cxn>
                  <a:cxn ang="0">
                    <a:pos x="72" y="1"/>
                  </a:cxn>
                  <a:cxn ang="0">
                    <a:pos x="80" y="5"/>
                  </a:cxn>
                  <a:cxn ang="0">
                    <a:pos x="87" y="10"/>
                  </a:cxn>
                  <a:cxn ang="0">
                    <a:pos x="93" y="18"/>
                  </a:cxn>
                  <a:cxn ang="0">
                    <a:pos x="96" y="26"/>
                  </a:cxn>
                  <a:cxn ang="0">
                    <a:pos x="98" y="36"/>
                  </a:cxn>
                  <a:cxn ang="0">
                    <a:pos x="98" y="85"/>
                  </a:cxn>
                  <a:cxn ang="0">
                    <a:pos x="96" y="94"/>
                  </a:cxn>
                  <a:cxn ang="0">
                    <a:pos x="93" y="103"/>
                  </a:cxn>
                  <a:cxn ang="0">
                    <a:pos x="87" y="110"/>
                  </a:cxn>
                  <a:cxn ang="0">
                    <a:pos x="80" y="116"/>
                  </a:cxn>
                  <a:cxn ang="0">
                    <a:pos x="72" y="119"/>
                  </a:cxn>
                  <a:cxn ang="0">
                    <a:pos x="62" y="121"/>
                  </a:cxn>
                  <a:cxn ang="0">
                    <a:pos x="36" y="121"/>
                  </a:cxn>
                  <a:cxn ang="0">
                    <a:pos x="26" y="119"/>
                  </a:cxn>
                  <a:cxn ang="0">
                    <a:pos x="18" y="116"/>
                  </a:cxn>
                  <a:cxn ang="0">
                    <a:pos x="10" y="110"/>
                  </a:cxn>
                  <a:cxn ang="0">
                    <a:pos x="5" y="103"/>
                  </a:cxn>
                  <a:cxn ang="0">
                    <a:pos x="1" y="94"/>
                  </a:cxn>
                  <a:cxn ang="0">
                    <a:pos x="0" y="85"/>
                  </a:cxn>
                  <a:cxn ang="0">
                    <a:pos x="0" y="36"/>
                  </a:cxn>
                  <a:cxn ang="0">
                    <a:pos x="1" y="26"/>
                  </a:cxn>
                  <a:cxn ang="0">
                    <a:pos x="5" y="18"/>
                  </a:cxn>
                  <a:cxn ang="0">
                    <a:pos x="10" y="10"/>
                  </a:cxn>
                  <a:cxn ang="0">
                    <a:pos x="18" y="5"/>
                  </a:cxn>
                  <a:cxn ang="0">
                    <a:pos x="26" y="1"/>
                  </a:cxn>
                  <a:cxn ang="0">
                    <a:pos x="36" y="0"/>
                  </a:cxn>
                </a:cxnLst>
                <a:rect l="0" t="0" r="r" b="b"/>
                <a:pathLst>
                  <a:path w="98" h="121">
                    <a:moveTo>
                      <a:pt x="36" y="0"/>
                    </a:moveTo>
                    <a:lnTo>
                      <a:pt x="62" y="0"/>
                    </a:lnTo>
                    <a:lnTo>
                      <a:pt x="72" y="1"/>
                    </a:lnTo>
                    <a:lnTo>
                      <a:pt x="80" y="5"/>
                    </a:lnTo>
                    <a:lnTo>
                      <a:pt x="87" y="10"/>
                    </a:lnTo>
                    <a:lnTo>
                      <a:pt x="93" y="18"/>
                    </a:lnTo>
                    <a:lnTo>
                      <a:pt x="96" y="26"/>
                    </a:lnTo>
                    <a:lnTo>
                      <a:pt x="98" y="36"/>
                    </a:lnTo>
                    <a:lnTo>
                      <a:pt x="98" y="85"/>
                    </a:lnTo>
                    <a:lnTo>
                      <a:pt x="96" y="94"/>
                    </a:lnTo>
                    <a:lnTo>
                      <a:pt x="93" y="103"/>
                    </a:lnTo>
                    <a:lnTo>
                      <a:pt x="87" y="110"/>
                    </a:lnTo>
                    <a:lnTo>
                      <a:pt x="80" y="116"/>
                    </a:lnTo>
                    <a:lnTo>
                      <a:pt x="72" y="119"/>
                    </a:lnTo>
                    <a:lnTo>
                      <a:pt x="62" y="121"/>
                    </a:lnTo>
                    <a:lnTo>
                      <a:pt x="36" y="121"/>
                    </a:lnTo>
                    <a:lnTo>
                      <a:pt x="26" y="119"/>
                    </a:lnTo>
                    <a:lnTo>
                      <a:pt x="18" y="116"/>
                    </a:lnTo>
                    <a:lnTo>
                      <a:pt x="10" y="110"/>
                    </a:lnTo>
                    <a:lnTo>
                      <a:pt x="5" y="103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36"/>
                    </a:lnTo>
                    <a:lnTo>
                      <a:pt x="1" y="26"/>
                    </a:lnTo>
                    <a:lnTo>
                      <a:pt x="5" y="18"/>
                    </a:lnTo>
                    <a:lnTo>
                      <a:pt x="10" y="10"/>
                    </a:lnTo>
                    <a:lnTo>
                      <a:pt x="18" y="5"/>
                    </a:lnTo>
                    <a:lnTo>
                      <a:pt x="26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ABDD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9"/>
              <p:cNvSpPr>
                <a:spLocks/>
              </p:cNvSpPr>
              <p:nvPr/>
            </p:nvSpPr>
            <p:spPr bwMode="auto">
              <a:xfrm>
                <a:off x="1473200" y="2060575"/>
                <a:ext cx="2174875" cy="3000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334" y="0"/>
                  </a:cxn>
                  <a:cxn ang="0">
                    <a:pos x="1344" y="1"/>
                  </a:cxn>
                  <a:cxn ang="0">
                    <a:pos x="1352" y="5"/>
                  </a:cxn>
                  <a:cxn ang="0">
                    <a:pos x="1359" y="10"/>
                  </a:cxn>
                  <a:cxn ang="0">
                    <a:pos x="1365" y="18"/>
                  </a:cxn>
                  <a:cxn ang="0">
                    <a:pos x="1369" y="26"/>
                  </a:cxn>
                  <a:cxn ang="0">
                    <a:pos x="1370" y="36"/>
                  </a:cxn>
                  <a:cxn ang="0">
                    <a:pos x="1370" y="153"/>
                  </a:cxn>
                  <a:cxn ang="0">
                    <a:pos x="1369" y="162"/>
                  </a:cxn>
                  <a:cxn ang="0">
                    <a:pos x="1365" y="171"/>
                  </a:cxn>
                  <a:cxn ang="0">
                    <a:pos x="1359" y="178"/>
                  </a:cxn>
                  <a:cxn ang="0">
                    <a:pos x="1352" y="184"/>
                  </a:cxn>
                  <a:cxn ang="0">
                    <a:pos x="1344" y="187"/>
                  </a:cxn>
                  <a:cxn ang="0">
                    <a:pos x="1334" y="189"/>
                  </a:cxn>
                  <a:cxn ang="0">
                    <a:pos x="36" y="189"/>
                  </a:cxn>
                  <a:cxn ang="0">
                    <a:pos x="26" y="187"/>
                  </a:cxn>
                  <a:cxn ang="0">
                    <a:pos x="18" y="184"/>
                  </a:cxn>
                  <a:cxn ang="0">
                    <a:pos x="10" y="178"/>
                  </a:cxn>
                  <a:cxn ang="0">
                    <a:pos x="5" y="171"/>
                  </a:cxn>
                  <a:cxn ang="0">
                    <a:pos x="1" y="162"/>
                  </a:cxn>
                  <a:cxn ang="0">
                    <a:pos x="0" y="153"/>
                  </a:cxn>
                  <a:cxn ang="0">
                    <a:pos x="0" y="36"/>
                  </a:cxn>
                  <a:cxn ang="0">
                    <a:pos x="1" y="26"/>
                  </a:cxn>
                  <a:cxn ang="0">
                    <a:pos x="5" y="18"/>
                  </a:cxn>
                  <a:cxn ang="0">
                    <a:pos x="10" y="10"/>
                  </a:cxn>
                  <a:cxn ang="0">
                    <a:pos x="18" y="5"/>
                  </a:cxn>
                  <a:cxn ang="0">
                    <a:pos x="26" y="1"/>
                  </a:cxn>
                  <a:cxn ang="0">
                    <a:pos x="36" y="0"/>
                  </a:cxn>
                </a:cxnLst>
                <a:rect l="0" t="0" r="r" b="b"/>
                <a:pathLst>
                  <a:path w="1370" h="189">
                    <a:moveTo>
                      <a:pt x="36" y="0"/>
                    </a:moveTo>
                    <a:lnTo>
                      <a:pt x="1334" y="0"/>
                    </a:lnTo>
                    <a:lnTo>
                      <a:pt x="1344" y="1"/>
                    </a:lnTo>
                    <a:lnTo>
                      <a:pt x="1352" y="5"/>
                    </a:lnTo>
                    <a:lnTo>
                      <a:pt x="1359" y="10"/>
                    </a:lnTo>
                    <a:lnTo>
                      <a:pt x="1365" y="18"/>
                    </a:lnTo>
                    <a:lnTo>
                      <a:pt x="1369" y="26"/>
                    </a:lnTo>
                    <a:lnTo>
                      <a:pt x="1370" y="36"/>
                    </a:lnTo>
                    <a:lnTo>
                      <a:pt x="1370" y="153"/>
                    </a:lnTo>
                    <a:lnTo>
                      <a:pt x="1369" y="162"/>
                    </a:lnTo>
                    <a:lnTo>
                      <a:pt x="1365" y="171"/>
                    </a:lnTo>
                    <a:lnTo>
                      <a:pt x="1359" y="178"/>
                    </a:lnTo>
                    <a:lnTo>
                      <a:pt x="1352" y="184"/>
                    </a:lnTo>
                    <a:lnTo>
                      <a:pt x="1344" y="187"/>
                    </a:lnTo>
                    <a:lnTo>
                      <a:pt x="1334" y="189"/>
                    </a:lnTo>
                    <a:lnTo>
                      <a:pt x="36" y="189"/>
                    </a:lnTo>
                    <a:lnTo>
                      <a:pt x="26" y="187"/>
                    </a:lnTo>
                    <a:lnTo>
                      <a:pt x="18" y="184"/>
                    </a:lnTo>
                    <a:lnTo>
                      <a:pt x="10" y="178"/>
                    </a:lnTo>
                    <a:lnTo>
                      <a:pt x="5" y="171"/>
                    </a:lnTo>
                    <a:lnTo>
                      <a:pt x="1" y="162"/>
                    </a:lnTo>
                    <a:lnTo>
                      <a:pt x="0" y="153"/>
                    </a:lnTo>
                    <a:lnTo>
                      <a:pt x="0" y="36"/>
                    </a:lnTo>
                    <a:lnTo>
                      <a:pt x="1" y="26"/>
                    </a:lnTo>
                    <a:lnTo>
                      <a:pt x="5" y="18"/>
                    </a:lnTo>
                    <a:lnTo>
                      <a:pt x="10" y="10"/>
                    </a:lnTo>
                    <a:lnTo>
                      <a:pt x="18" y="5"/>
                    </a:lnTo>
                    <a:lnTo>
                      <a:pt x="26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ABDD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1" name="Oval 5"/>
          <p:cNvSpPr/>
          <p:nvPr/>
        </p:nvSpPr>
        <p:spPr>
          <a:xfrm>
            <a:off x="4030979" y="2189410"/>
            <a:ext cx="906098" cy="906098"/>
          </a:xfrm>
          <a:prstGeom prst="ellipse">
            <a:avLst/>
          </a:prstGeom>
          <a:solidFill>
            <a:srgbClr val="FFF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6" name="圖片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34" y="2312706"/>
            <a:ext cx="726732" cy="72673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45" y="3870319"/>
            <a:ext cx="585536" cy="58553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58" y="4040494"/>
            <a:ext cx="360000" cy="3600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27" y="1244633"/>
            <a:ext cx="543490" cy="54349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32" y="1450372"/>
            <a:ext cx="360000" cy="360000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136" y="3719886"/>
            <a:ext cx="737673" cy="320608"/>
          </a:xfrm>
          <a:prstGeom prst="rect">
            <a:avLst/>
          </a:prstGeom>
        </p:spPr>
      </p:pic>
      <p:sp>
        <p:nvSpPr>
          <p:cNvPr id="71" name="Oval 5"/>
          <p:cNvSpPr/>
          <p:nvPr/>
        </p:nvSpPr>
        <p:spPr>
          <a:xfrm>
            <a:off x="7249330" y="2128110"/>
            <a:ext cx="1028697" cy="1028697"/>
          </a:xfrm>
          <a:prstGeom prst="ellipse">
            <a:avLst/>
          </a:prstGeom>
          <a:solidFill>
            <a:srgbClr val="FFF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1" name="Straight Connector 50"/>
          <p:cNvCxnSpPr>
            <a:stCxn id="9" idx="3"/>
          </p:cNvCxnSpPr>
          <p:nvPr/>
        </p:nvCxnSpPr>
        <p:spPr>
          <a:xfrm flipH="1">
            <a:off x="6654963" y="1805486"/>
            <a:ext cx="270909" cy="2643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圖片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70" y="2189410"/>
            <a:ext cx="624054" cy="624054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15" y="2552874"/>
            <a:ext cx="483666" cy="483666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28" y="2728223"/>
            <a:ext cx="360000" cy="360000"/>
          </a:xfrm>
          <a:prstGeom prst="rect">
            <a:avLst/>
          </a:prstGeom>
        </p:spPr>
      </p:pic>
      <p:sp>
        <p:nvSpPr>
          <p:cNvPr id="53" name="向上箭號 52">
            <a:hlinkClick r:id="rId16" action="ppaction://hlinksldjump"/>
          </p:cNvPr>
          <p:cNvSpPr/>
          <p:nvPr/>
        </p:nvSpPr>
        <p:spPr>
          <a:xfrm>
            <a:off x="1353108" y="6120900"/>
            <a:ext cx="801712" cy="598517"/>
          </a:xfrm>
          <a:prstGeom prst="upArrow">
            <a:avLst/>
          </a:prstGeom>
          <a:solidFill>
            <a:srgbClr val="23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5358E68-7035-4B0B-BA56-7C4CEFA05510}"/>
              </a:ext>
            </a:extLst>
          </p:cNvPr>
          <p:cNvGrpSpPr/>
          <p:nvPr/>
        </p:nvGrpSpPr>
        <p:grpSpPr>
          <a:xfrm>
            <a:off x="8419799" y="1842557"/>
            <a:ext cx="3913836" cy="805830"/>
            <a:chOff x="8523594" y="1667967"/>
            <a:chExt cx="3912817" cy="805830"/>
          </a:xfrm>
        </p:grpSpPr>
        <p:sp>
          <p:nvSpPr>
            <p:cNvPr id="27" name="TextBox 26"/>
            <p:cNvSpPr txBox="1"/>
            <p:nvPr/>
          </p:nvSpPr>
          <p:spPr>
            <a:xfrm>
              <a:off x="8523594" y="1667967"/>
              <a:ext cx="2895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87"/>
              <a:r>
                <a:rPr lang="en-GB" sz="2400" b="1" dirty="0">
                  <a:solidFill>
                    <a:srgbClr val="F58320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Policy Planning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523595" y="2135243"/>
              <a:ext cx="39128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987"/>
              <a:r>
                <a:rPr lang="en-US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16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inking  </a:t>
              </a:r>
              <a:r>
                <a:rPr lang="en-US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to global startup </a:t>
              </a:r>
              <a:r>
                <a:rPr lang="en-US" sz="16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clusters</a:t>
              </a:r>
              <a:endPara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6A8783D-772B-4BF0-85BC-3AE194DDFFC9}"/>
              </a:ext>
            </a:extLst>
          </p:cNvPr>
          <p:cNvGrpSpPr/>
          <p:nvPr/>
        </p:nvGrpSpPr>
        <p:grpSpPr>
          <a:xfrm>
            <a:off x="8419803" y="4997923"/>
            <a:ext cx="4313884" cy="1052051"/>
            <a:chOff x="8523595" y="4823330"/>
            <a:chExt cx="3406853" cy="1052051"/>
          </a:xfrm>
        </p:grpSpPr>
        <p:sp>
          <p:nvSpPr>
            <p:cNvPr id="34" name="TextBox 33"/>
            <p:cNvSpPr txBox="1"/>
            <p:nvPr/>
          </p:nvSpPr>
          <p:spPr>
            <a:xfrm>
              <a:off x="8523596" y="4823330"/>
              <a:ext cx="340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87"/>
              <a:r>
                <a:rPr lang="en-GB" sz="2400" b="1" dirty="0">
                  <a:solidFill>
                    <a:srgbClr val="FCC832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Management Consulting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23595" y="5290606"/>
              <a:ext cx="28953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987"/>
              <a:r>
                <a:rPr lang="en-IN" sz="16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Strengthening </a:t>
              </a:r>
              <a:r>
                <a:rPr lang="en-I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SME </a:t>
              </a:r>
              <a:r>
                <a:rPr lang="en-IN" sz="16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management </a:t>
              </a:r>
              <a:r>
                <a:rPr lang="en-I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IN" sz="16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apabilities</a:t>
              </a:r>
              <a:endParaRPr lang="en-I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9E3B08D-E279-4D58-9BF3-98D944979F52}"/>
              </a:ext>
            </a:extLst>
          </p:cNvPr>
          <p:cNvGrpSpPr/>
          <p:nvPr/>
        </p:nvGrpSpPr>
        <p:grpSpPr>
          <a:xfrm>
            <a:off x="-1696832" y="3492724"/>
            <a:ext cx="5063742" cy="1411996"/>
            <a:chOff x="-1815627" y="3392750"/>
            <a:chExt cx="5062423" cy="797601"/>
          </a:xfrm>
        </p:grpSpPr>
        <p:sp>
          <p:nvSpPr>
            <p:cNvPr id="37" name="TextBox 36"/>
            <p:cNvSpPr txBox="1"/>
            <p:nvPr/>
          </p:nvSpPr>
          <p:spPr>
            <a:xfrm>
              <a:off x="-1815627" y="3392750"/>
              <a:ext cx="5058883" cy="469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8987"/>
              <a:r>
                <a:rPr lang="en-GB" sz="2400" b="1" dirty="0" smtClean="0">
                  <a:solidFill>
                    <a:srgbClr val="31A6C9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Information</a:t>
              </a:r>
            </a:p>
            <a:p>
              <a:pPr algn="r" defTabSz="1218987"/>
              <a:r>
                <a:rPr lang="en-GB" sz="2400" b="1" dirty="0" smtClean="0">
                  <a:solidFill>
                    <a:srgbClr val="31A6C9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Technology</a:t>
              </a:r>
              <a:endParaRPr lang="en-GB" sz="2400" b="1" dirty="0">
                <a:solidFill>
                  <a:srgbClr val="31A6C9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279327" y="3860026"/>
              <a:ext cx="3526123" cy="330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8987"/>
              <a:r>
                <a:rPr lang="en-IN" sz="16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Software application of technical&amp; hardware expertise </a:t>
              </a:r>
              <a:endParaRPr lang="en-I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BA33036-F43B-473B-9C37-45699A5A6E60}"/>
              </a:ext>
            </a:extLst>
          </p:cNvPr>
          <p:cNvGrpSpPr/>
          <p:nvPr/>
        </p:nvGrpSpPr>
        <p:grpSpPr>
          <a:xfrm>
            <a:off x="3663840" y="1348116"/>
            <a:ext cx="4520935" cy="4817188"/>
            <a:chOff x="3489869" y="1348116"/>
            <a:chExt cx="4519758" cy="4817188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619808" y="1854795"/>
              <a:ext cx="787670" cy="1339187"/>
            </a:xfrm>
            <a:custGeom>
              <a:avLst/>
              <a:gdLst>
                <a:gd name="T0" fmla="*/ 233 w 1053"/>
                <a:gd name="T1" fmla="*/ 0 h 1792"/>
                <a:gd name="T2" fmla="*/ 759 w 1053"/>
                <a:gd name="T3" fmla="*/ 297 h 1792"/>
                <a:gd name="T4" fmla="*/ 710 w 1053"/>
                <a:gd name="T5" fmla="*/ 375 h 1792"/>
                <a:gd name="T6" fmla="*/ 669 w 1053"/>
                <a:gd name="T7" fmla="*/ 457 h 1792"/>
                <a:gd name="T8" fmla="*/ 638 w 1053"/>
                <a:gd name="T9" fmla="*/ 540 h 1792"/>
                <a:gd name="T10" fmla="*/ 615 w 1053"/>
                <a:gd name="T11" fmla="*/ 626 h 1792"/>
                <a:gd name="T12" fmla="*/ 601 w 1053"/>
                <a:gd name="T13" fmla="*/ 716 h 1792"/>
                <a:gd name="T14" fmla="*/ 597 w 1053"/>
                <a:gd name="T15" fmla="*/ 808 h 1792"/>
                <a:gd name="T16" fmla="*/ 603 w 1053"/>
                <a:gd name="T17" fmla="*/ 909 h 1792"/>
                <a:gd name="T18" fmla="*/ 618 w 1053"/>
                <a:gd name="T19" fmla="*/ 1007 h 1792"/>
                <a:gd name="T20" fmla="*/ 646 w 1053"/>
                <a:gd name="T21" fmla="*/ 1101 h 1792"/>
                <a:gd name="T22" fmla="*/ 685 w 1053"/>
                <a:gd name="T23" fmla="*/ 1191 h 1792"/>
                <a:gd name="T24" fmla="*/ 730 w 1053"/>
                <a:gd name="T25" fmla="*/ 1275 h 1792"/>
                <a:gd name="T26" fmla="*/ 787 w 1053"/>
                <a:gd name="T27" fmla="*/ 1353 h 1792"/>
                <a:gd name="T28" fmla="*/ 849 w 1053"/>
                <a:gd name="T29" fmla="*/ 1426 h 1792"/>
                <a:gd name="T30" fmla="*/ 1053 w 1053"/>
                <a:gd name="T31" fmla="*/ 1792 h 1792"/>
                <a:gd name="T32" fmla="*/ 256 w 1053"/>
                <a:gd name="T33" fmla="*/ 1598 h 1792"/>
                <a:gd name="T34" fmla="*/ 57 w 1053"/>
                <a:gd name="T35" fmla="*/ 1127 h 1792"/>
                <a:gd name="T36" fmla="*/ 55 w 1053"/>
                <a:gd name="T37" fmla="*/ 1121 h 1792"/>
                <a:gd name="T38" fmla="*/ 49 w 1053"/>
                <a:gd name="T39" fmla="*/ 1105 h 1792"/>
                <a:gd name="T40" fmla="*/ 41 w 1053"/>
                <a:gd name="T41" fmla="*/ 1080 h 1792"/>
                <a:gd name="T42" fmla="*/ 31 w 1053"/>
                <a:gd name="T43" fmla="*/ 1044 h 1792"/>
                <a:gd name="T44" fmla="*/ 21 w 1053"/>
                <a:gd name="T45" fmla="*/ 999 h 1792"/>
                <a:gd name="T46" fmla="*/ 14 w 1053"/>
                <a:gd name="T47" fmla="*/ 947 h 1792"/>
                <a:gd name="T48" fmla="*/ 6 w 1053"/>
                <a:gd name="T49" fmla="*/ 886 h 1792"/>
                <a:gd name="T50" fmla="*/ 0 w 1053"/>
                <a:gd name="T51" fmla="*/ 819 h 1792"/>
                <a:gd name="T52" fmla="*/ 0 w 1053"/>
                <a:gd name="T53" fmla="*/ 747 h 1792"/>
                <a:gd name="T54" fmla="*/ 2 w 1053"/>
                <a:gd name="T55" fmla="*/ 669 h 1792"/>
                <a:gd name="T56" fmla="*/ 12 w 1053"/>
                <a:gd name="T57" fmla="*/ 585 h 1792"/>
                <a:gd name="T58" fmla="*/ 25 w 1053"/>
                <a:gd name="T59" fmla="*/ 495 h 1792"/>
                <a:gd name="T60" fmla="*/ 39 w 1053"/>
                <a:gd name="T61" fmla="*/ 436 h 1792"/>
                <a:gd name="T62" fmla="*/ 39 w 1053"/>
                <a:gd name="T63" fmla="*/ 436 h 1792"/>
                <a:gd name="T64" fmla="*/ 61 w 1053"/>
                <a:gd name="T65" fmla="*/ 360 h 1792"/>
                <a:gd name="T66" fmla="*/ 88 w 1053"/>
                <a:gd name="T67" fmla="*/ 285 h 1792"/>
                <a:gd name="T68" fmla="*/ 129 w 1053"/>
                <a:gd name="T69" fmla="*/ 187 h 1792"/>
                <a:gd name="T70" fmla="*/ 178 w 1053"/>
                <a:gd name="T71" fmla="*/ 92 h 1792"/>
                <a:gd name="T72" fmla="*/ 233 w 1053"/>
                <a:gd name="T73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3" h="1792">
                  <a:moveTo>
                    <a:pt x="233" y="0"/>
                  </a:moveTo>
                  <a:lnTo>
                    <a:pt x="759" y="297"/>
                  </a:lnTo>
                  <a:lnTo>
                    <a:pt x="710" y="375"/>
                  </a:lnTo>
                  <a:lnTo>
                    <a:pt x="669" y="457"/>
                  </a:lnTo>
                  <a:lnTo>
                    <a:pt x="638" y="540"/>
                  </a:lnTo>
                  <a:lnTo>
                    <a:pt x="615" y="626"/>
                  </a:lnTo>
                  <a:lnTo>
                    <a:pt x="601" y="716"/>
                  </a:lnTo>
                  <a:lnTo>
                    <a:pt x="597" y="808"/>
                  </a:lnTo>
                  <a:lnTo>
                    <a:pt x="603" y="909"/>
                  </a:lnTo>
                  <a:lnTo>
                    <a:pt x="618" y="1007"/>
                  </a:lnTo>
                  <a:lnTo>
                    <a:pt x="646" y="1101"/>
                  </a:lnTo>
                  <a:lnTo>
                    <a:pt x="685" y="1191"/>
                  </a:lnTo>
                  <a:lnTo>
                    <a:pt x="730" y="1275"/>
                  </a:lnTo>
                  <a:lnTo>
                    <a:pt x="787" y="1353"/>
                  </a:lnTo>
                  <a:lnTo>
                    <a:pt x="849" y="1426"/>
                  </a:lnTo>
                  <a:lnTo>
                    <a:pt x="1053" y="1792"/>
                  </a:lnTo>
                  <a:lnTo>
                    <a:pt x="256" y="1598"/>
                  </a:lnTo>
                  <a:lnTo>
                    <a:pt x="57" y="1127"/>
                  </a:lnTo>
                  <a:lnTo>
                    <a:pt x="55" y="1121"/>
                  </a:lnTo>
                  <a:lnTo>
                    <a:pt x="49" y="1105"/>
                  </a:lnTo>
                  <a:lnTo>
                    <a:pt x="41" y="1080"/>
                  </a:lnTo>
                  <a:lnTo>
                    <a:pt x="31" y="1044"/>
                  </a:lnTo>
                  <a:lnTo>
                    <a:pt x="21" y="999"/>
                  </a:lnTo>
                  <a:lnTo>
                    <a:pt x="14" y="947"/>
                  </a:lnTo>
                  <a:lnTo>
                    <a:pt x="6" y="886"/>
                  </a:lnTo>
                  <a:lnTo>
                    <a:pt x="0" y="819"/>
                  </a:lnTo>
                  <a:lnTo>
                    <a:pt x="0" y="747"/>
                  </a:lnTo>
                  <a:lnTo>
                    <a:pt x="2" y="669"/>
                  </a:lnTo>
                  <a:lnTo>
                    <a:pt x="12" y="585"/>
                  </a:lnTo>
                  <a:lnTo>
                    <a:pt x="25" y="495"/>
                  </a:lnTo>
                  <a:lnTo>
                    <a:pt x="39" y="436"/>
                  </a:lnTo>
                  <a:lnTo>
                    <a:pt x="39" y="436"/>
                  </a:lnTo>
                  <a:lnTo>
                    <a:pt x="61" y="360"/>
                  </a:lnTo>
                  <a:lnTo>
                    <a:pt x="88" y="285"/>
                  </a:lnTo>
                  <a:lnTo>
                    <a:pt x="129" y="187"/>
                  </a:lnTo>
                  <a:lnTo>
                    <a:pt x="178" y="92"/>
                  </a:lnTo>
                  <a:lnTo>
                    <a:pt x="233" y="0"/>
                  </a:lnTo>
                  <a:close/>
                </a:path>
              </a:pathLst>
            </a:custGeom>
            <a:gradFill>
              <a:gsLst>
                <a:gs pos="48000">
                  <a:schemeClr val="accent1"/>
                </a:gs>
                <a:gs pos="14000">
                  <a:schemeClr val="accent1">
                    <a:lumMod val="75000"/>
                  </a:schemeClr>
                </a:gs>
              </a:gsLst>
              <a:lin ang="162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579547" y="3374833"/>
              <a:ext cx="2113405" cy="2201588"/>
            </a:xfrm>
            <a:custGeom>
              <a:avLst/>
              <a:gdLst>
                <a:gd name="T0" fmla="*/ 2065 w 2829"/>
                <a:gd name="T1" fmla="*/ 552 h 2947"/>
                <a:gd name="T2" fmla="*/ 1523 w 2829"/>
                <a:gd name="T3" fmla="*/ 595 h 2947"/>
                <a:gd name="T4" fmla="*/ 1376 w 2829"/>
                <a:gd name="T5" fmla="*/ 603 h 2947"/>
                <a:gd name="T6" fmla="*/ 1265 w 2829"/>
                <a:gd name="T7" fmla="*/ 617 h 2947"/>
                <a:gd name="T8" fmla="*/ 1171 w 2829"/>
                <a:gd name="T9" fmla="*/ 638 h 2947"/>
                <a:gd name="T10" fmla="*/ 1085 w 2829"/>
                <a:gd name="T11" fmla="*/ 675 h 2947"/>
                <a:gd name="T12" fmla="*/ 991 w 2829"/>
                <a:gd name="T13" fmla="*/ 732 h 2947"/>
                <a:gd name="T14" fmla="*/ 846 w 2829"/>
                <a:gd name="T15" fmla="*/ 855 h 2947"/>
                <a:gd name="T16" fmla="*/ 734 w 2829"/>
                <a:gd name="T17" fmla="*/ 1002 h 2947"/>
                <a:gd name="T18" fmla="*/ 656 w 2829"/>
                <a:gd name="T19" fmla="*/ 1166 h 2947"/>
                <a:gd name="T20" fmla="*/ 613 w 2829"/>
                <a:gd name="T21" fmla="*/ 1342 h 2947"/>
                <a:gd name="T22" fmla="*/ 607 w 2829"/>
                <a:gd name="T23" fmla="*/ 1522 h 2947"/>
                <a:gd name="T24" fmla="*/ 638 w 2829"/>
                <a:gd name="T25" fmla="*/ 1702 h 2947"/>
                <a:gd name="T26" fmla="*/ 709 w 2829"/>
                <a:gd name="T27" fmla="*/ 1876 h 2947"/>
                <a:gd name="T28" fmla="*/ 817 w 2829"/>
                <a:gd name="T29" fmla="*/ 2035 h 2947"/>
                <a:gd name="T30" fmla="*/ 952 w 2829"/>
                <a:gd name="T31" fmla="*/ 2162 h 2947"/>
                <a:gd name="T32" fmla="*/ 1108 w 2829"/>
                <a:gd name="T33" fmla="*/ 2258 h 2947"/>
                <a:gd name="T34" fmla="*/ 1278 w 2829"/>
                <a:gd name="T35" fmla="*/ 2319 h 2947"/>
                <a:gd name="T36" fmla="*/ 1459 w 2829"/>
                <a:gd name="T37" fmla="*/ 2342 h 2947"/>
                <a:gd name="T38" fmla="*/ 1639 w 2829"/>
                <a:gd name="T39" fmla="*/ 2330 h 2947"/>
                <a:gd name="T40" fmla="*/ 1817 w 2829"/>
                <a:gd name="T41" fmla="*/ 2279 h 2947"/>
                <a:gd name="T42" fmla="*/ 1983 w 2829"/>
                <a:gd name="T43" fmla="*/ 2189 h 2947"/>
                <a:gd name="T44" fmla="*/ 2046 w 2829"/>
                <a:gd name="T45" fmla="*/ 2143 h 2947"/>
                <a:gd name="T46" fmla="*/ 2089 w 2829"/>
                <a:gd name="T47" fmla="*/ 2098 h 2947"/>
                <a:gd name="T48" fmla="*/ 2120 w 2829"/>
                <a:gd name="T49" fmla="*/ 2051 h 2947"/>
                <a:gd name="T50" fmla="*/ 2148 w 2829"/>
                <a:gd name="T51" fmla="*/ 2000 h 2947"/>
                <a:gd name="T52" fmla="*/ 2177 w 2829"/>
                <a:gd name="T53" fmla="*/ 1935 h 2947"/>
                <a:gd name="T54" fmla="*/ 2214 w 2829"/>
                <a:gd name="T55" fmla="*/ 1857 h 2947"/>
                <a:gd name="T56" fmla="*/ 2271 w 2829"/>
                <a:gd name="T57" fmla="*/ 1761 h 2947"/>
                <a:gd name="T58" fmla="*/ 2351 w 2829"/>
                <a:gd name="T59" fmla="*/ 1640 h 2947"/>
                <a:gd name="T60" fmla="*/ 2829 w 2829"/>
                <a:gd name="T61" fmla="*/ 2027 h 2947"/>
                <a:gd name="T62" fmla="*/ 2549 w 2829"/>
                <a:gd name="T63" fmla="*/ 2461 h 2947"/>
                <a:gd name="T64" fmla="*/ 2525 w 2829"/>
                <a:gd name="T65" fmla="*/ 2491 h 2947"/>
                <a:gd name="T66" fmla="*/ 2480 w 2829"/>
                <a:gd name="T67" fmla="*/ 2544 h 2947"/>
                <a:gd name="T68" fmla="*/ 2410 w 2829"/>
                <a:gd name="T69" fmla="*/ 2612 h 2947"/>
                <a:gd name="T70" fmla="*/ 2314 w 2829"/>
                <a:gd name="T71" fmla="*/ 2688 h 2947"/>
                <a:gd name="T72" fmla="*/ 2194 w 2829"/>
                <a:gd name="T73" fmla="*/ 2767 h 2947"/>
                <a:gd name="T74" fmla="*/ 2048 w 2829"/>
                <a:gd name="T75" fmla="*/ 2839 h 2947"/>
                <a:gd name="T76" fmla="*/ 1991 w 2829"/>
                <a:gd name="T77" fmla="*/ 2861 h 2947"/>
                <a:gd name="T78" fmla="*/ 1768 w 2829"/>
                <a:gd name="T79" fmla="*/ 2921 h 2947"/>
                <a:gd name="T80" fmla="*/ 1541 w 2829"/>
                <a:gd name="T81" fmla="*/ 2947 h 2947"/>
                <a:gd name="T82" fmla="*/ 1314 w 2829"/>
                <a:gd name="T83" fmla="*/ 2937 h 2947"/>
                <a:gd name="T84" fmla="*/ 1093 w 2829"/>
                <a:gd name="T85" fmla="*/ 2894 h 2947"/>
                <a:gd name="T86" fmla="*/ 877 w 2829"/>
                <a:gd name="T87" fmla="*/ 2817 h 2947"/>
                <a:gd name="T88" fmla="*/ 678 w 2829"/>
                <a:gd name="T89" fmla="*/ 2708 h 2947"/>
                <a:gd name="T90" fmla="*/ 494 w 2829"/>
                <a:gd name="T91" fmla="*/ 2567 h 2947"/>
                <a:gd name="T92" fmla="*/ 331 w 2829"/>
                <a:gd name="T93" fmla="*/ 2395 h 2947"/>
                <a:gd name="T94" fmla="*/ 194 w 2829"/>
                <a:gd name="T95" fmla="*/ 2195 h 2947"/>
                <a:gd name="T96" fmla="*/ 94 w 2829"/>
                <a:gd name="T97" fmla="*/ 1982 h 2947"/>
                <a:gd name="T98" fmla="*/ 30 w 2829"/>
                <a:gd name="T99" fmla="*/ 1759 h 2947"/>
                <a:gd name="T100" fmla="*/ 2 w 2829"/>
                <a:gd name="T101" fmla="*/ 1532 h 2947"/>
                <a:gd name="T102" fmla="*/ 8 w 2829"/>
                <a:gd name="T103" fmla="*/ 1305 h 2947"/>
                <a:gd name="T104" fmla="*/ 49 w 2829"/>
                <a:gd name="T105" fmla="*/ 1082 h 2947"/>
                <a:gd name="T106" fmla="*/ 124 w 2829"/>
                <a:gd name="T107" fmla="*/ 869 h 2947"/>
                <a:gd name="T108" fmla="*/ 231 w 2829"/>
                <a:gd name="T109" fmla="*/ 665 h 2947"/>
                <a:gd name="T110" fmla="*/ 370 w 2829"/>
                <a:gd name="T111" fmla="*/ 482 h 2947"/>
                <a:gd name="T112" fmla="*/ 539 w 2829"/>
                <a:gd name="T113" fmla="*/ 317 h 2947"/>
                <a:gd name="T114" fmla="*/ 691 w 2829"/>
                <a:gd name="T115" fmla="*/ 210 h 2947"/>
                <a:gd name="T116" fmla="*/ 793 w 2829"/>
                <a:gd name="T117" fmla="*/ 157 h 2947"/>
                <a:gd name="T118" fmla="*/ 873 w 2829"/>
                <a:gd name="T119" fmla="*/ 124 h 2947"/>
                <a:gd name="T120" fmla="*/ 926 w 2829"/>
                <a:gd name="T121" fmla="*/ 106 h 2947"/>
                <a:gd name="T122" fmla="*/ 946 w 2829"/>
                <a:gd name="T123" fmla="*/ 102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9" h="2947">
                  <a:moveTo>
                    <a:pt x="1447" y="0"/>
                  </a:moveTo>
                  <a:lnTo>
                    <a:pt x="2065" y="552"/>
                  </a:lnTo>
                  <a:lnTo>
                    <a:pt x="1613" y="589"/>
                  </a:lnTo>
                  <a:lnTo>
                    <a:pt x="1523" y="595"/>
                  </a:lnTo>
                  <a:lnTo>
                    <a:pt x="1445" y="599"/>
                  </a:lnTo>
                  <a:lnTo>
                    <a:pt x="1376" y="603"/>
                  </a:lnTo>
                  <a:lnTo>
                    <a:pt x="1318" y="609"/>
                  </a:lnTo>
                  <a:lnTo>
                    <a:pt x="1265" y="617"/>
                  </a:lnTo>
                  <a:lnTo>
                    <a:pt x="1216" y="624"/>
                  </a:lnTo>
                  <a:lnTo>
                    <a:pt x="1171" y="638"/>
                  </a:lnTo>
                  <a:lnTo>
                    <a:pt x="1128" y="654"/>
                  </a:lnTo>
                  <a:lnTo>
                    <a:pt x="1085" y="675"/>
                  </a:lnTo>
                  <a:lnTo>
                    <a:pt x="1040" y="701"/>
                  </a:lnTo>
                  <a:lnTo>
                    <a:pt x="991" y="732"/>
                  </a:lnTo>
                  <a:lnTo>
                    <a:pt x="914" y="791"/>
                  </a:lnTo>
                  <a:lnTo>
                    <a:pt x="846" y="855"/>
                  </a:lnTo>
                  <a:lnTo>
                    <a:pt x="785" y="926"/>
                  </a:lnTo>
                  <a:lnTo>
                    <a:pt x="734" y="1002"/>
                  </a:lnTo>
                  <a:lnTo>
                    <a:pt x="691" y="1082"/>
                  </a:lnTo>
                  <a:lnTo>
                    <a:pt x="656" y="1166"/>
                  </a:lnTo>
                  <a:lnTo>
                    <a:pt x="631" y="1252"/>
                  </a:lnTo>
                  <a:lnTo>
                    <a:pt x="613" y="1342"/>
                  </a:lnTo>
                  <a:lnTo>
                    <a:pt x="605" y="1432"/>
                  </a:lnTo>
                  <a:lnTo>
                    <a:pt x="607" y="1522"/>
                  </a:lnTo>
                  <a:lnTo>
                    <a:pt x="619" y="1612"/>
                  </a:lnTo>
                  <a:lnTo>
                    <a:pt x="638" y="1702"/>
                  </a:lnTo>
                  <a:lnTo>
                    <a:pt x="668" y="1790"/>
                  </a:lnTo>
                  <a:lnTo>
                    <a:pt x="709" y="1876"/>
                  </a:lnTo>
                  <a:lnTo>
                    <a:pt x="758" y="1959"/>
                  </a:lnTo>
                  <a:lnTo>
                    <a:pt x="817" y="2035"/>
                  </a:lnTo>
                  <a:lnTo>
                    <a:pt x="881" y="2103"/>
                  </a:lnTo>
                  <a:lnTo>
                    <a:pt x="952" y="2162"/>
                  </a:lnTo>
                  <a:lnTo>
                    <a:pt x="1028" y="2215"/>
                  </a:lnTo>
                  <a:lnTo>
                    <a:pt x="1108" y="2258"/>
                  </a:lnTo>
                  <a:lnTo>
                    <a:pt x="1192" y="2291"/>
                  </a:lnTo>
                  <a:lnTo>
                    <a:pt x="1278" y="2319"/>
                  </a:lnTo>
                  <a:lnTo>
                    <a:pt x="1369" y="2334"/>
                  </a:lnTo>
                  <a:lnTo>
                    <a:pt x="1459" y="2342"/>
                  </a:lnTo>
                  <a:lnTo>
                    <a:pt x="1549" y="2340"/>
                  </a:lnTo>
                  <a:lnTo>
                    <a:pt x="1639" y="2330"/>
                  </a:lnTo>
                  <a:lnTo>
                    <a:pt x="1729" y="2309"/>
                  </a:lnTo>
                  <a:lnTo>
                    <a:pt x="1817" y="2279"/>
                  </a:lnTo>
                  <a:lnTo>
                    <a:pt x="1901" y="2240"/>
                  </a:lnTo>
                  <a:lnTo>
                    <a:pt x="1983" y="2189"/>
                  </a:lnTo>
                  <a:lnTo>
                    <a:pt x="2018" y="2166"/>
                  </a:lnTo>
                  <a:lnTo>
                    <a:pt x="2046" y="2143"/>
                  </a:lnTo>
                  <a:lnTo>
                    <a:pt x="2069" y="2121"/>
                  </a:lnTo>
                  <a:lnTo>
                    <a:pt x="2089" y="2098"/>
                  </a:lnTo>
                  <a:lnTo>
                    <a:pt x="2106" y="2076"/>
                  </a:lnTo>
                  <a:lnTo>
                    <a:pt x="2120" y="2051"/>
                  </a:lnTo>
                  <a:lnTo>
                    <a:pt x="2134" y="2027"/>
                  </a:lnTo>
                  <a:lnTo>
                    <a:pt x="2148" y="2000"/>
                  </a:lnTo>
                  <a:lnTo>
                    <a:pt x="2161" y="1968"/>
                  </a:lnTo>
                  <a:lnTo>
                    <a:pt x="2177" y="1935"/>
                  </a:lnTo>
                  <a:lnTo>
                    <a:pt x="2194" y="1900"/>
                  </a:lnTo>
                  <a:lnTo>
                    <a:pt x="2214" y="1857"/>
                  </a:lnTo>
                  <a:lnTo>
                    <a:pt x="2240" y="1812"/>
                  </a:lnTo>
                  <a:lnTo>
                    <a:pt x="2271" y="1761"/>
                  </a:lnTo>
                  <a:lnTo>
                    <a:pt x="2308" y="1702"/>
                  </a:lnTo>
                  <a:lnTo>
                    <a:pt x="2351" y="1640"/>
                  </a:lnTo>
                  <a:lnTo>
                    <a:pt x="2529" y="1262"/>
                  </a:lnTo>
                  <a:lnTo>
                    <a:pt x="2829" y="2027"/>
                  </a:lnTo>
                  <a:lnTo>
                    <a:pt x="2551" y="2458"/>
                  </a:lnTo>
                  <a:lnTo>
                    <a:pt x="2549" y="2461"/>
                  </a:lnTo>
                  <a:lnTo>
                    <a:pt x="2541" y="2473"/>
                  </a:lnTo>
                  <a:lnTo>
                    <a:pt x="2525" y="2491"/>
                  </a:lnTo>
                  <a:lnTo>
                    <a:pt x="2506" y="2514"/>
                  </a:lnTo>
                  <a:lnTo>
                    <a:pt x="2480" y="2544"/>
                  </a:lnTo>
                  <a:lnTo>
                    <a:pt x="2447" y="2577"/>
                  </a:lnTo>
                  <a:lnTo>
                    <a:pt x="2410" y="2612"/>
                  </a:lnTo>
                  <a:lnTo>
                    <a:pt x="2365" y="2649"/>
                  </a:lnTo>
                  <a:lnTo>
                    <a:pt x="2314" y="2688"/>
                  </a:lnTo>
                  <a:lnTo>
                    <a:pt x="2257" y="2727"/>
                  </a:lnTo>
                  <a:lnTo>
                    <a:pt x="2194" y="2767"/>
                  </a:lnTo>
                  <a:lnTo>
                    <a:pt x="2124" y="2804"/>
                  </a:lnTo>
                  <a:lnTo>
                    <a:pt x="2048" y="2839"/>
                  </a:lnTo>
                  <a:lnTo>
                    <a:pt x="1991" y="2861"/>
                  </a:lnTo>
                  <a:lnTo>
                    <a:pt x="1991" y="2861"/>
                  </a:lnTo>
                  <a:lnTo>
                    <a:pt x="1881" y="2896"/>
                  </a:lnTo>
                  <a:lnTo>
                    <a:pt x="1768" y="2921"/>
                  </a:lnTo>
                  <a:lnTo>
                    <a:pt x="1654" y="2939"/>
                  </a:lnTo>
                  <a:lnTo>
                    <a:pt x="1541" y="2947"/>
                  </a:lnTo>
                  <a:lnTo>
                    <a:pt x="1427" y="2947"/>
                  </a:lnTo>
                  <a:lnTo>
                    <a:pt x="1314" y="2937"/>
                  </a:lnTo>
                  <a:lnTo>
                    <a:pt x="1202" y="2919"/>
                  </a:lnTo>
                  <a:lnTo>
                    <a:pt x="1093" y="2894"/>
                  </a:lnTo>
                  <a:lnTo>
                    <a:pt x="983" y="2859"/>
                  </a:lnTo>
                  <a:lnTo>
                    <a:pt x="877" y="2817"/>
                  </a:lnTo>
                  <a:lnTo>
                    <a:pt x="775" y="2767"/>
                  </a:lnTo>
                  <a:lnTo>
                    <a:pt x="678" y="2708"/>
                  </a:lnTo>
                  <a:lnTo>
                    <a:pt x="582" y="2641"/>
                  </a:lnTo>
                  <a:lnTo>
                    <a:pt x="494" y="2567"/>
                  </a:lnTo>
                  <a:lnTo>
                    <a:pt x="409" y="2485"/>
                  </a:lnTo>
                  <a:lnTo>
                    <a:pt x="331" y="2395"/>
                  </a:lnTo>
                  <a:lnTo>
                    <a:pt x="259" y="2299"/>
                  </a:lnTo>
                  <a:lnTo>
                    <a:pt x="194" y="2195"/>
                  </a:lnTo>
                  <a:lnTo>
                    <a:pt x="139" y="2090"/>
                  </a:lnTo>
                  <a:lnTo>
                    <a:pt x="94" y="1982"/>
                  </a:lnTo>
                  <a:lnTo>
                    <a:pt x="57" y="1871"/>
                  </a:lnTo>
                  <a:lnTo>
                    <a:pt x="30" y="1759"/>
                  </a:lnTo>
                  <a:lnTo>
                    <a:pt x="12" y="1646"/>
                  </a:lnTo>
                  <a:lnTo>
                    <a:pt x="2" y="1532"/>
                  </a:lnTo>
                  <a:lnTo>
                    <a:pt x="0" y="1419"/>
                  </a:lnTo>
                  <a:lnTo>
                    <a:pt x="8" y="1305"/>
                  </a:lnTo>
                  <a:lnTo>
                    <a:pt x="26" y="1194"/>
                  </a:lnTo>
                  <a:lnTo>
                    <a:pt x="49" y="1082"/>
                  </a:lnTo>
                  <a:lnTo>
                    <a:pt x="83" y="975"/>
                  </a:lnTo>
                  <a:lnTo>
                    <a:pt x="124" y="869"/>
                  </a:lnTo>
                  <a:lnTo>
                    <a:pt x="175" y="765"/>
                  </a:lnTo>
                  <a:lnTo>
                    <a:pt x="231" y="665"/>
                  </a:lnTo>
                  <a:lnTo>
                    <a:pt x="296" y="572"/>
                  </a:lnTo>
                  <a:lnTo>
                    <a:pt x="370" y="482"/>
                  </a:lnTo>
                  <a:lnTo>
                    <a:pt x="451" y="396"/>
                  </a:lnTo>
                  <a:lnTo>
                    <a:pt x="539" y="317"/>
                  </a:lnTo>
                  <a:lnTo>
                    <a:pt x="635" y="243"/>
                  </a:lnTo>
                  <a:lnTo>
                    <a:pt x="691" y="210"/>
                  </a:lnTo>
                  <a:lnTo>
                    <a:pt x="744" y="180"/>
                  </a:lnTo>
                  <a:lnTo>
                    <a:pt x="793" y="157"/>
                  </a:lnTo>
                  <a:lnTo>
                    <a:pt x="836" y="139"/>
                  </a:lnTo>
                  <a:lnTo>
                    <a:pt x="873" y="124"/>
                  </a:lnTo>
                  <a:lnTo>
                    <a:pt x="905" y="114"/>
                  </a:lnTo>
                  <a:lnTo>
                    <a:pt x="926" y="106"/>
                  </a:lnTo>
                  <a:lnTo>
                    <a:pt x="942" y="102"/>
                  </a:lnTo>
                  <a:lnTo>
                    <a:pt x="946" y="102"/>
                  </a:lnTo>
                  <a:lnTo>
                    <a:pt x="1447" y="0"/>
                  </a:lnTo>
                  <a:close/>
                </a:path>
              </a:pathLst>
            </a:custGeom>
            <a:gradFill flip="none" rotWithShape="1">
              <a:gsLst>
                <a:gs pos="32000">
                  <a:schemeClr val="accent5">
                    <a:lumMod val="75000"/>
                  </a:schemeClr>
                </a:gs>
                <a:gs pos="47000">
                  <a:schemeClr val="accent5"/>
                </a:gs>
              </a:gsLst>
              <a:lin ang="81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687066" y="4308975"/>
              <a:ext cx="2216535" cy="1856329"/>
            </a:xfrm>
            <a:custGeom>
              <a:avLst/>
              <a:gdLst>
                <a:gd name="T0" fmla="*/ 2691 w 2967"/>
                <a:gd name="T1" fmla="*/ 180 h 2485"/>
                <a:gd name="T2" fmla="*/ 2903 w 2967"/>
                <a:gd name="T3" fmla="*/ 652 h 2485"/>
                <a:gd name="T4" fmla="*/ 2916 w 2967"/>
                <a:gd name="T5" fmla="*/ 693 h 2485"/>
                <a:gd name="T6" fmla="*/ 2938 w 2967"/>
                <a:gd name="T7" fmla="*/ 771 h 2485"/>
                <a:gd name="T8" fmla="*/ 2958 w 2967"/>
                <a:gd name="T9" fmla="*/ 883 h 2485"/>
                <a:gd name="T10" fmla="*/ 2967 w 2967"/>
                <a:gd name="T11" fmla="*/ 1024 h 2485"/>
                <a:gd name="T12" fmla="*/ 2959 w 2967"/>
                <a:gd name="T13" fmla="*/ 1186 h 2485"/>
                <a:gd name="T14" fmla="*/ 2934 w 2967"/>
                <a:gd name="T15" fmla="*/ 1337 h 2485"/>
                <a:gd name="T16" fmla="*/ 2901 w 2967"/>
                <a:gd name="T17" fmla="*/ 1454 h 2485"/>
                <a:gd name="T18" fmla="*/ 2807 w 2967"/>
                <a:gd name="T19" fmla="*/ 1679 h 2485"/>
                <a:gd name="T20" fmla="*/ 2680 w 2967"/>
                <a:gd name="T21" fmla="*/ 1884 h 2485"/>
                <a:gd name="T22" fmla="*/ 2519 w 2967"/>
                <a:gd name="T23" fmla="*/ 2066 h 2485"/>
                <a:gd name="T24" fmla="*/ 2333 w 2967"/>
                <a:gd name="T25" fmla="*/ 2219 h 2485"/>
                <a:gd name="T26" fmla="*/ 2124 w 2967"/>
                <a:gd name="T27" fmla="*/ 2340 h 2485"/>
                <a:gd name="T28" fmla="*/ 1895 w 2967"/>
                <a:gd name="T29" fmla="*/ 2428 h 2485"/>
                <a:gd name="T30" fmla="*/ 1648 w 2967"/>
                <a:gd name="T31" fmla="*/ 2475 h 2485"/>
                <a:gd name="T32" fmla="*/ 1386 w 2967"/>
                <a:gd name="T33" fmla="*/ 2481 h 2485"/>
                <a:gd name="T34" fmla="*/ 1127 w 2967"/>
                <a:gd name="T35" fmla="*/ 2442 h 2485"/>
                <a:gd name="T36" fmla="*/ 885 w 2967"/>
                <a:gd name="T37" fmla="*/ 2358 h 2485"/>
                <a:gd name="T38" fmla="*/ 664 w 2967"/>
                <a:gd name="T39" fmla="*/ 2237 h 2485"/>
                <a:gd name="T40" fmla="*/ 466 w 2967"/>
                <a:gd name="T41" fmla="*/ 2080 h 2485"/>
                <a:gd name="T42" fmla="*/ 298 w 2967"/>
                <a:gd name="T43" fmla="*/ 1892 h 2485"/>
                <a:gd name="T44" fmla="*/ 162 w 2967"/>
                <a:gd name="T45" fmla="*/ 1677 h 2485"/>
                <a:gd name="T46" fmla="*/ 67 w 2967"/>
                <a:gd name="T47" fmla="*/ 1440 h 2485"/>
                <a:gd name="T48" fmla="*/ 10 w 2967"/>
                <a:gd name="T49" fmla="*/ 1186 h 2485"/>
                <a:gd name="T50" fmla="*/ 2 w 2967"/>
                <a:gd name="T51" fmla="*/ 986 h 2485"/>
                <a:gd name="T52" fmla="*/ 12 w 2967"/>
                <a:gd name="T53" fmla="*/ 873 h 2485"/>
                <a:gd name="T54" fmla="*/ 29 w 2967"/>
                <a:gd name="T55" fmla="*/ 787 h 2485"/>
                <a:gd name="T56" fmla="*/ 43 w 2967"/>
                <a:gd name="T57" fmla="*/ 732 h 2485"/>
                <a:gd name="T58" fmla="*/ 49 w 2967"/>
                <a:gd name="T59" fmla="*/ 713 h 2485"/>
                <a:gd name="T60" fmla="*/ 1047 w 2967"/>
                <a:gd name="T61" fmla="*/ 12 h 2485"/>
                <a:gd name="T62" fmla="*/ 834 w 2967"/>
                <a:gd name="T63" fmla="*/ 462 h 2485"/>
                <a:gd name="T64" fmla="*/ 773 w 2967"/>
                <a:gd name="T65" fmla="*/ 580 h 2485"/>
                <a:gd name="T66" fmla="*/ 724 w 2967"/>
                <a:gd name="T67" fmla="*/ 666 h 2485"/>
                <a:gd name="T68" fmla="*/ 685 w 2967"/>
                <a:gd name="T69" fmla="*/ 730 h 2485"/>
                <a:gd name="T70" fmla="*/ 656 w 2967"/>
                <a:gd name="T71" fmla="*/ 779 h 2485"/>
                <a:gd name="T72" fmla="*/ 632 w 2967"/>
                <a:gd name="T73" fmla="*/ 826 h 2485"/>
                <a:gd name="T74" fmla="*/ 617 w 2967"/>
                <a:gd name="T75" fmla="*/ 875 h 2485"/>
                <a:gd name="T76" fmla="*/ 609 w 2967"/>
                <a:gd name="T77" fmla="*/ 938 h 2485"/>
                <a:gd name="T78" fmla="*/ 603 w 2967"/>
                <a:gd name="T79" fmla="*/ 1020 h 2485"/>
                <a:gd name="T80" fmla="*/ 621 w 2967"/>
                <a:gd name="T81" fmla="*/ 1208 h 2485"/>
                <a:gd name="T82" fmla="*/ 681 w 2967"/>
                <a:gd name="T83" fmla="*/ 1382 h 2485"/>
                <a:gd name="T84" fmla="*/ 775 w 2967"/>
                <a:gd name="T85" fmla="*/ 1536 h 2485"/>
                <a:gd name="T86" fmla="*/ 902 w 2967"/>
                <a:gd name="T87" fmla="*/ 1667 h 2485"/>
                <a:gd name="T88" fmla="*/ 1053 w 2967"/>
                <a:gd name="T89" fmla="*/ 1769 h 2485"/>
                <a:gd name="T90" fmla="*/ 1223 w 2967"/>
                <a:gd name="T91" fmla="*/ 1841 h 2485"/>
                <a:gd name="T92" fmla="*/ 1409 w 2967"/>
                <a:gd name="T93" fmla="*/ 1877 h 2485"/>
                <a:gd name="T94" fmla="*/ 1609 w 2967"/>
                <a:gd name="T95" fmla="*/ 1873 h 2485"/>
                <a:gd name="T96" fmla="*/ 1803 w 2967"/>
                <a:gd name="T97" fmla="*/ 1822 h 2485"/>
                <a:gd name="T98" fmla="*/ 1975 w 2967"/>
                <a:gd name="T99" fmla="*/ 1732 h 2485"/>
                <a:gd name="T100" fmla="*/ 2124 w 2967"/>
                <a:gd name="T101" fmla="*/ 1607 h 2485"/>
                <a:gd name="T102" fmla="*/ 2241 w 2967"/>
                <a:gd name="T103" fmla="*/ 1454 h 2485"/>
                <a:gd name="T104" fmla="*/ 2323 w 2967"/>
                <a:gd name="T105" fmla="*/ 1276 h 2485"/>
                <a:gd name="T106" fmla="*/ 2364 w 2967"/>
                <a:gd name="T107" fmla="*/ 1080 h 2485"/>
                <a:gd name="T108" fmla="*/ 2361 w 2967"/>
                <a:gd name="T109" fmla="*/ 900 h 2485"/>
                <a:gd name="T110" fmla="*/ 2323 w 2967"/>
                <a:gd name="T111" fmla="*/ 756 h 2485"/>
                <a:gd name="T112" fmla="*/ 2263 w 2967"/>
                <a:gd name="T113" fmla="*/ 623 h 2485"/>
                <a:gd name="T114" fmla="*/ 2186 w 2967"/>
                <a:gd name="T115" fmla="*/ 495 h 2485"/>
                <a:gd name="T116" fmla="*/ 2104 w 2967"/>
                <a:gd name="T117" fmla="*/ 370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7" h="2485">
                  <a:moveTo>
                    <a:pt x="1885" y="0"/>
                  </a:moveTo>
                  <a:lnTo>
                    <a:pt x="2691" y="180"/>
                  </a:lnTo>
                  <a:lnTo>
                    <a:pt x="2901" y="646"/>
                  </a:lnTo>
                  <a:lnTo>
                    <a:pt x="2903" y="652"/>
                  </a:lnTo>
                  <a:lnTo>
                    <a:pt x="2909" y="668"/>
                  </a:lnTo>
                  <a:lnTo>
                    <a:pt x="2916" y="693"/>
                  </a:lnTo>
                  <a:lnTo>
                    <a:pt x="2926" y="728"/>
                  </a:lnTo>
                  <a:lnTo>
                    <a:pt x="2938" y="771"/>
                  </a:lnTo>
                  <a:lnTo>
                    <a:pt x="2948" y="824"/>
                  </a:lnTo>
                  <a:lnTo>
                    <a:pt x="2958" y="883"/>
                  </a:lnTo>
                  <a:lnTo>
                    <a:pt x="2963" y="949"/>
                  </a:lnTo>
                  <a:lnTo>
                    <a:pt x="2967" y="1024"/>
                  </a:lnTo>
                  <a:lnTo>
                    <a:pt x="2965" y="1102"/>
                  </a:lnTo>
                  <a:lnTo>
                    <a:pt x="2959" y="1186"/>
                  </a:lnTo>
                  <a:lnTo>
                    <a:pt x="2946" y="1276"/>
                  </a:lnTo>
                  <a:lnTo>
                    <a:pt x="2934" y="1337"/>
                  </a:lnTo>
                  <a:lnTo>
                    <a:pt x="2934" y="1337"/>
                  </a:lnTo>
                  <a:lnTo>
                    <a:pt x="2901" y="1454"/>
                  </a:lnTo>
                  <a:lnTo>
                    <a:pt x="2858" y="1569"/>
                  </a:lnTo>
                  <a:lnTo>
                    <a:pt x="2807" y="1679"/>
                  </a:lnTo>
                  <a:lnTo>
                    <a:pt x="2746" y="1785"/>
                  </a:lnTo>
                  <a:lnTo>
                    <a:pt x="2680" y="1884"/>
                  </a:lnTo>
                  <a:lnTo>
                    <a:pt x="2603" y="1978"/>
                  </a:lnTo>
                  <a:lnTo>
                    <a:pt x="2519" y="2066"/>
                  </a:lnTo>
                  <a:lnTo>
                    <a:pt x="2431" y="2147"/>
                  </a:lnTo>
                  <a:lnTo>
                    <a:pt x="2333" y="2219"/>
                  </a:lnTo>
                  <a:lnTo>
                    <a:pt x="2231" y="2283"/>
                  </a:lnTo>
                  <a:lnTo>
                    <a:pt x="2124" y="2340"/>
                  </a:lnTo>
                  <a:lnTo>
                    <a:pt x="2012" y="2389"/>
                  </a:lnTo>
                  <a:lnTo>
                    <a:pt x="1895" y="2428"/>
                  </a:lnTo>
                  <a:lnTo>
                    <a:pt x="1773" y="2458"/>
                  </a:lnTo>
                  <a:lnTo>
                    <a:pt x="1648" y="2475"/>
                  </a:lnTo>
                  <a:lnTo>
                    <a:pt x="1521" y="2485"/>
                  </a:lnTo>
                  <a:lnTo>
                    <a:pt x="1386" y="2481"/>
                  </a:lnTo>
                  <a:lnTo>
                    <a:pt x="1255" y="2467"/>
                  </a:lnTo>
                  <a:lnTo>
                    <a:pt x="1127" y="2442"/>
                  </a:lnTo>
                  <a:lnTo>
                    <a:pt x="1004" y="2405"/>
                  </a:lnTo>
                  <a:lnTo>
                    <a:pt x="885" y="2358"/>
                  </a:lnTo>
                  <a:lnTo>
                    <a:pt x="771" y="2301"/>
                  </a:lnTo>
                  <a:lnTo>
                    <a:pt x="664" y="2237"/>
                  </a:lnTo>
                  <a:lnTo>
                    <a:pt x="560" y="2162"/>
                  </a:lnTo>
                  <a:lnTo>
                    <a:pt x="466" y="2080"/>
                  </a:lnTo>
                  <a:lnTo>
                    <a:pt x="378" y="1988"/>
                  </a:lnTo>
                  <a:lnTo>
                    <a:pt x="298" y="1892"/>
                  </a:lnTo>
                  <a:lnTo>
                    <a:pt x="225" y="1789"/>
                  </a:lnTo>
                  <a:lnTo>
                    <a:pt x="162" y="1677"/>
                  </a:lnTo>
                  <a:lnTo>
                    <a:pt x="110" y="1562"/>
                  </a:lnTo>
                  <a:lnTo>
                    <a:pt x="67" y="1440"/>
                  </a:lnTo>
                  <a:lnTo>
                    <a:pt x="33" y="1315"/>
                  </a:lnTo>
                  <a:lnTo>
                    <a:pt x="10" y="1186"/>
                  </a:lnTo>
                  <a:lnTo>
                    <a:pt x="0" y="1051"/>
                  </a:lnTo>
                  <a:lnTo>
                    <a:pt x="2" y="986"/>
                  </a:lnTo>
                  <a:lnTo>
                    <a:pt x="6" y="926"/>
                  </a:lnTo>
                  <a:lnTo>
                    <a:pt x="12" y="873"/>
                  </a:lnTo>
                  <a:lnTo>
                    <a:pt x="20" y="826"/>
                  </a:lnTo>
                  <a:lnTo>
                    <a:pt x="29" y="787"/>
                  </a:lnTo>
                  <a:lnTo>
                    <a:pt x="37" y="756"/>
                  </a:lnTo>
                  <a:lnTo>
                    <a:pt x="43" y="732"/>
                  </a:lnTo>
                  <a:lnTo>
                    <a:pt x="47" y="718"/>
                  </a:lnTo>
                  <a:lnTo>
                    <a:pt x="49" y="713"/>
                  </a:lnTo>
                  <a:lnTo>
                    <a:pt x="237" y="237"/>
                  </a:lnTo>
                  <a:lnTo>
                    <a:pt x="1047" y="12"/>
                  </a:lnTo>
                  <a:lnTo>
                    <a:pt x="869" y="390"/>
                  </a:lnTo>
                  <a:lnTo>
                    <a:pt x="834" y="462"/>
                  </a:lnTo>
                  <a:lnTo>
                    <a:pt x="803" y="525"/>
                  </a:lnTo>
                  <a:lnTo>
                    <a:pt x="773" y="580"/>
                  </a:lnTo>
                  <a:lnTo>
                    <a:pt x="748" y="625"/>
                  </a:lnTo>
                  <a:lnTo>
                    <a:pt x="724" y="666"/>
                  </a:lnTo>
                  <a:lnTo>
                    <a:pt x="705" y="699"/>
                  </a:lnTo>
                  <a:lnTo>
                    <a:pt x="685" y="730"/>
                  </a:lnTo>
                  <a:lnTo>
                    <a:pt x="669" y="756"/>
                  </a:lnTo>
                  <a:lnTo>
                    <a:pt x="656" y="779"/>
                  </a:lnTo>
                  <a:lnTo>
                    <a:pt x="644" y="803"/>
                  </a:lnTo>
                  <a:lnTo>
                    <a:pt x="632" y="826"/>
                  </a:lnTo>
                  <a:lnTo>
                    <a:pt x="624" y="849"/>
                  </a:lnTo>
                  <a:lnTo>
                    <a:pt x="617" y="875"/>
                  </a:lnTo>
                  <a:lnTo>
                    <a:pt x="613" y="904"/>
                  </a:lnTo>
                  <a:lnTo>
                    <a:pt x="609" y="938"/>
                  </a:lnTo>
                  <a:lnTo>
                    <a:pt x="605" y="975"/>
                  </a:lnTo>
                  <a:lnTo>
                    <a:pt x="603" y="1020"/>
                  </a:lnTo>
                  <a:lnTo>
                    <a:pt x="607" y="1116"/>
                  </a:lnTo>
                  <a:lnTo>
                    <a:pt x="621" y="1208"/>
                  </a:lnTo>
                  <a:lnTo>
                    <a:pt x="646" y="1296"/>
                  </a:lnTo>
                  <a:lnTo>
                    <a:pt x="681" y="1382"/>
                  </a:lnTo>
                  <a:lnTo>
                    <a:pt x="724" y="1460"/>
                  </a:lnTo>
                  <a:lnTo>
                    <a:pt x="775" y="1536"/>
                  </a:lnTo>
                  <a:lnTo>
                    <a:pt x="836" y="1605"/>
                  </a:lnTo>
                  <a:lnTo>
                    <a:pt x="902" y="1667"/>
                  </a:lnTo>
                  <a:lnTo>
                    <a:pt x="975" y="1722"/>
                  </a:lnTo>
                  <a:lnTo>
                    <a:pt x="1053" y="1769"/>
                  </a:lnTo>
                  <a:lnTo>
                    <a:pt x="1137" y="1810"/>
                  </a:lnTo>
                  <a:lnTo>
                    <a:pt x="1223" y="1841"/>
                  </a:lnTo>
                  <a:lnTo>
                    <a:pt x="1315" y="1865"/>
                  </a:lnTo>
                  <a:lnTo>
                    <a:pt x="1409" y="1877"/>
                  </a:lnTo>
                  <a:lnTo>
                    <a:pt x="1505" y="1880"/>
                  </a:lnTo>
                  <a:lnTo>
                    <a:pt x="1609" y="1873"/>
                  </a:lnTo>
                  <a:lnTo>
                    <a:pt x="1707" y="1851"/>
                  </a:lnTo>
                  <a:lnTo>
                    <a:pt x="1803" y="1822"/>
                  </a:lnTo>
                  <a:lnTo>
                    <a:pt x="1891" y="1781"/>
                  </a:lnTo>
                  <a:lnTo>
                    <a:pt x="1975" y="1732"/>
                  </a:lnTo>
                  <a:lnTo>
                    <a:pt x="2053" y="1673"/>
                  </a:lnTo>
                  <a:lnTo>
                    <a:pt x="2124" y="1607"/>
                  </a:lnTo>
                  <a:lnTo>
                    <a:pt x="2186" y="1534"/>
                  </a:lnTo>
                  <a:lnTo>
                    <a:pt x="2241" y="1454"/>
                  </a:lnTo>
                  <a:lnTo>
                    <a:pt x="2286" y="1368"/>
                  </a:lnTo>
                  <a:lnTo>
                    <a:pt x="2323" y="1276"/>
                  </a:lnTo>
                  <a:lnTo>
                    <a:pt x="2349" y="1180"/>
                  </a:lnTo>
                  <a:lnTo>
                    <a:pt x="2364" y="1080"/>
                  </a:lnTo>
                  <a:lnTo>
                    <a:pt x="2368" y="979"/>
                  </a:lnTo>
                  <a:lnTo>
                    <a:pt x="2361" y="900"/>
                  </a:lnTo>
                  <a:lnTo>
                    <a:pt x="2347" y="826"/>
                  </a:lnTo>
                  <a:lnTo>
                    <a:pt x="2323" y="756"/>
                  </a:lnTo>
                  <a:lnTo>
                    <a:pt x="2296" y="687"/>
                  </a:lnTo>
                  <a:lnTo>
                    <a:pt x="2263" y="623"/>
                  </a:lnTo>
                  <a:lnTo>
                    <a:pt x="2225" y="558"/>
                  </a:lnTo>
                  <a:lnTo>
                    <a:pt x="2186" y="495"/>
                  </a:lnTo>
                  <a:lnTo>
                    <a:pt x="2145" y="433"/>
                  </a:lnTo>
                  <a:lnTo>
                    <a:pt x="2104" y="370"/>
                  </a:lnTo>
                  <a:lnTo>
                    <a:pt x="1885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4">
                    <a:lumMod val="75000"/>
                  </a:schemeClr>
                </a:gs>
                <a:gs pos="39000">
                  <a:schemeClr val="accent4"/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939565" y="3297112"/>
              <a:ext cx="2070062" cy="2195609"/>
            </a:xfrm>
            <a:custGeom>
              <a:avLst/>
              <a:gdLst>
                <a:gd name="T0" fmla="*/ 1684 w 2770"/>
                <a:gd name="T1" fmla="*/ 51 h 2938"/>
                <a:gd name="T2" fmla="*/ 1711 w 2770"/>
                <a:gd name="T3" fmla="*/ 54 h 2938"/>
                <a:gd name="T4" fmla="*/ 1784 w 2770"/>
                <a:gd name="T5" fmla="*/ 72 h 2938"/>
                <a:gd name="T6" fmla="*/ 1891 w 2770"/>
                <a:gd name="T7" fmla="*/ 109 h 2938"/>
                <a:gd name="T8" fmla="*/ 2026 w 2770"/>
                <a:gd name="T9" fmla="*/ 170 h 2938"/>
                <a:gd name="T10" fmla="*/ 2175 w 2770"/>
                <a:gd name="T11" fmla="*/ 264 h 2938"/>
                <a:gd name="T12" fmla="*/ 2298 w 2770"/>
                <a:gd name="T13" fmla="*/ 365 h 2938"/>
                <a:gd name="T14" fmla="*/ 2384 w 2770"/>
                <a:gd name="T15" fmla="*/ 454 h 2938"/>
                <a:gd name="T16" fmla="*/ 2533 w 2770"/>
                <a:gd name="T17" fmla="*/ 647 h 2938"/>
                <a:gd name="T18" fmla="*/ 2647 w 2770"/>
                <a:gd name="T19" fmla="*/ 860 h 2938"/>
                <a:gd name="T20" fmla="*/ 2725 w 2770"/>
                <a:gd name="T21" fmla="*/ 1087 h 2938"/>
                <a:gd name="T22" fmla="*/ 2764 w 2770"/>
                <a:gd name="T23" fmla="*/ 1326 h 2938"/>
                <a:gd name="T24" fmla="*/ 2766 w 2770"/>
                <a:gd name="T25" fmla="*/ 1569 h 2938"/>
                <a:gd name="T26" fmla="*/ 2727 w 2770"/>
                <a:gd name="T27" fmla="*/ 1811 h 2938"/>
                <a:gd name="T28" fmla="*/ 2645 w 2770"/>
                <a:gd name="T29" fmla="*/ 2048 h 2938"/>
                <a:gd name="T30" fmla="*/ 2527 w 2770"/>
                <a:gd name="T31" fmla="*/ 2267 h 2938"/>
                <a:gd name="T32" fmla="*/ 2382 w 2770"/>
                <a:gd name="T33" fmla="*/ 2453 h 2938"/>
                <a:gd name="T34" fmla="*/ 2212 w 2770"/>
                <a:gd name="T35" fmla="*/ 2611 h 2938"/>
                <a:gd name="T36" fmla="*/ 2024 w 2770"/>
                <a:gd name="T37" fmla="*/ 2740 h 2938"/>
                <a:gd name="T38" fmla="*/ 1819 w 2770"/>
                <a:gd name="T39" fmla="*/ 2838 h 2938"/>
                <a:gd name="T40" fmla="*/ 1602 w 2770"/>
                <a:gd name="T41" fmla="*/ 2903 h 2938"/>
                <a:gd name="T42" fmla="*/ 1376 w 2770"/>
                <a:gd name="T43" fmla="*/ 2934 h 2938"/>
                <a:gd name="T44" fmla="*/ 1147 w 2770"/>
                <a:gd name="T45" fmla="*/ 2932 h 2938"/>
                <a:gd name="T46" fmla="*/ 920 w 2770"/>
                <a:gd name="T47" fmla="*/ 2893 h 2938"/>
                <a:gd name="T48" fmla="*/ 697 w 2770"/>
                <a:gd name="T49" fmla="*/ 2817 h 2938"/>
                <a:gd name="T50" fmla="*/ 531 w 2770"/>
                <a:gd name="T51" fmla="*/ 2731 h 2938"/>
                <a:gd name="T52" fmla="*/ 439 w 2770"/>
                <a:gd name="T53" fmla="*/ 2664 h 2938"/>
                <a:gd name="T54" fmla="*/ 372 w 2770"/>
                <a:gd name="T55" fmla="*/ 2607 h 2938"/>
                <a:gd name="T56" fmla="*/ 333 w 2770"/>
                <a:gd name="T57" fmla="*/ 2568 h 2938"/>
                <a:gd name="T58" fmla="*/ 319 w 2770"/>
                <a:gd name="T59" fmla="*/ 2553 h 2938"/>
                <a:gd name="T60" fmla="*/ 208 w 2770"/>
                <a:gd name="T61" fmla="*/ 1353 h 2938"/>
                <a:gd name="T62" fmla="*/ 498 w 2770"/>
                <a:gd name="T63" fmla="*/ 1823 h 2938"/>
                <a:gd name="T64" fmla="*/ 586 w 2770"/>
                <a:gd name="T65" fmla="*/ 1968 h 2938"/>
                <a:gd name="T66" fmla="*/ 678 w 2770"/>
                <a:gd name="T67" fmla="*/ 2085 h 2938"/>
                <a:gd name="T68" fmla="*/ 791 w 2770"/>
                <a:gd name="T69" fmla="*/ 2183 h 2938"/>
                <a:gd name="T70" fmla="*/ 948 w 2770"/>
                <a:gd name="T71" fmla="*/ 2267 h 2938"/>
                <a:gd name="T72" fmla="*/ 1126 w 2770"/>
                <a:gd name="T73" fmla="*/ 2320 h 2938"/>
                <a:gd name="T74" fmla="*/ 1310 w 2770"/>
                <a:gd name="T75" fmla="*/ 2334 h 2938"/>
                <a:gd name="T76" fmla="*/ 1488 w 2770"/>
                <a:gd name="T77" fmla="*/ 2308 h 2938"/>
                <a:gd name="T78" fmla="*/ 1658 w 2770"/>
                <a:gd name="T79" fmla="*/ 2249 h 2938"/>
                <a:gd name="T80" fmla="*/ 1815 w 2770"/>
                <a:gd name="T81" fmla="*/ 2156 h 2938"/>
                <a:gd name="T82" fmla="*/ 1950 w 2770"/>
                <a:gd name="T83" fmla="*/ 2030 h 2938"/>
                <a:gd name="T84" fmla="*/ 2058 w 2770"/>
                <a:gd name="T85" fmla="*/ 1874 h 2938"/>
                <a:gd name="T86" fmla="*/ 2130 w 2770"/>
                <a:gd name="T87" fmla="*/ 1698 h 2938"/>
                <a:gd name="T88" fmla="*/ 2163 w 2770"/>
                <a:gd name="T89" fmla="*/ 1516 h 2938"/>
                <a:gd name="T90" fmla="*/ 2157 w 2770"/>
                <a:gd name="T91" fmla="*/ 1336 h 2938"/>
                <a:gd name="T92" fmla="*/ 2114 w 2770"/>
                <a:gd name="T93" fmla="*/ 1160 h 2938"/>
                <a:gd name="T94" fmla="*/ 2038 w 2770"/>
                <a:gd name="T95" fmla="*/ 995 h 2938"/>
                <a:gd name="T96" fmla="*/ 1928 w 2770"/>
                <a:gd name="T97" fmla="*/ 851 h 2938"/>
                <a:gd name="T98" fmla="*/ 1787 w 2770"/>
                <a:gd name="T99" fmla="*/ 727 h 2938"/>
                <a:gd name="T100" fmla="*/ 1650 w 2770"/>
                <a:gd name="T101" fmla="*/ 649 h 2938"/>
                <a:gd name="T102" fmla="*/ 1553 w 2770"/>
                <a:gd name="T103" fmla="*/ 612 h 2938"/>
                <a:gd name="T104" fmla="*/ 1455 w 2770"/>
                <a:gd name="T105" fmla="*/ 592 h 2938"/>
                <a:gd name="T106" fmla="*/ 1347 w 2770"/>
                <a:gd name="T107" fmla="*/ 589 h 2938"/>
                <a:gd name="T108" fmla="*/ 1216 w 2770"/>
                <a:gd name="T109" fmla="*/ 594 h 2938"/>
                <a:gd name="T110" fmla="*/ 1048 w 2770"/>
                <a:gd name="T111" fmla="*/ 602 h 2938"/>
                <a:gd name="T112" fmla="*/ 1175 w 2770"/>
                <a:gd name="T11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0" h="2938">
                  <a:moveTo>
                    <a:pt x="1175" y="0"/>
                  </a:moveTo>
                  <a:lnTo>
                    <a:pt x="1684" y="51"/>
                  </a:lnTo>
                  <a:lnTo>
                    <a:pt x="1692" y="52"/>
                  </a:lnTo>
                  <a:lnTo>
                    <a:pt x="1711" y="54"/>
                  </a:lnTo>
                  <a:lnTo>
                    <a:pt x="1742" y="62"/>
                  </a:lnTo>
                  <a:lnTo>
                    <a:pt x="1784" y="72"/>
                  </a:lnTo>
                  <a:lnTo>
                    <a:pt x="1832" y="88"/>
                  </a:lnTo>
                  <a:lnTo>
                    <a:pt x="1891" y="109"/>
                  </a:lnTo>
                  <a:lnTo>
                    <a:pt x="1956" y="137"/>
                  </a:lnTo>
                  <a:lnTo>
                    <a:pt x="2026" y="170"/>
                  </a:lnTo>
                  <a:lnTo>
                    <a:pt x="2099" y="213"/>
                  </a:lnTo>
                  <a:lnTo>
                    <a:pt x="2175" y="264"/>
                  </a:lnTo>
                  <a:lnTo>
                    <a:pt x="2253" y="324"/>
                  </a:lnTo>
                  <a:lnTo>
                    <a:pt x="2298" y="365"/>
                  </a:lnTo>
                  <a:lnTo>
                    <a:pt x="2298" y="365"/>
                  </a:lnTo>
                  <a:lnTo>
                    <a:pt x="2384" y="454"/>
                  </a:lnTo>
                  <a:lnTo>
                    <a:pt x="2463" y="547"/>
                  </a:lnTo>
                  <a:lnTo>
                    <a:pt x="2533" y="647"/>
                  </a:lnTo>
                  <a:lnTo>
                    <a:pt x="2594" y="751"/>
                  </a:lnTo>
                  <a:lnTo>
                    <a:pt x="2647" y="860"/>
                  </a:lnTo>
                  <a:lnTo>
                    <a:pt x="2690" y="972"/>
                  </a:lnTo>
                  <a:lnTo>
                    <a:pt x="2725" y="1087"/>
                  </a:lnTo>
                  <a:lnTo>
                    <a:pt x="2749" y="1207"/>
                  </a:lnTo>
                  <a:lnTo>
                    <a:pt x="2764" y="1326"/>
                  </a:lnTo>
                  <a:lnTo>
                    <a:pt x="2770" y="1447"/>
                  </a:lnTo>
                  <a:lnTo>
                    <a:pt x="2766" y="1569"/>
                  </a:lnTo>
                  <a:lnTo>
                    <a:pt x="2750" y="1690"/>
                  </a:lnTo>
                  <a:lnTo>
                    <a:pt x="2727" y="1811"/>
                  </a:lnTo>
                  <a:lnTo>
                    <a:pt x="2692" y="1931"/>
                  </a:lnTo>
                  <a:lnTo>
                    <a:pt x="2645" y="2048"/>
                  </a:lnTo>
                  <a:lnTo>
                    <a:pt x="2588" y="2163"/>
                  </a:lnTo>
                  <a:lnTo>
                    <a:pt x="2527" y="2267"/>
                  </a:lnTo>
                  <a:lnTo>
                    <a:pt x="2457" y="2363"/>
                  </a:lnTo>
                  <a:lnTo>
                    <a:pt x="2382" y="2453"/>
                  </a:lnTo>
                  <a:lnTo>
                    <a:pt x="2300" y="2537"/>
                  </a:lnTo>
                  <a:lnTo>
                    <a:pt x="2212" y="2611"/>
                  </a:lnTo>
                  <a:lnTo>
                    <a:pt x="2120" y="2680"/>
                  </a:lnTo>
                  <a:lnTo>
                    <a:pt x="2024" y="2740"/>
                  </a:lnTo>
                  <a:lnTo>
                    <a:pt x="1923" y="2793"/>
                  </a:lnTo>
                  <a:lnTo>
                    <a:pt x="1819" y="2838"/>
                  </a:lnTo>
                  <a:lnTo>
                    <a:pt x="1711" y="2874"/>
                  </a:lnTo>
                  <a:lnTo>
                    <a:pt x="1602" y="2903"/>
                  </a:lnTo>
                  <a:lnTo>
                    <a:pt x="1490" y="2922"/>
                  </a:lnTo>
                  <a:lnTo>
                    <a:pt x="1376" y="2934"/>
                  </a:lnTo>
                  <a:lnTo>
                    <a:pt x="1263" y="2938"/>
                  </a:lnTo>
                  <a:lnTo>
                    <a:pt x="1147" y="2932"/>
                  </a:lnTo>
                  <a:lnTo>
                    <a:pt x="1034" y="2917"/>
                  </a:lnTo>
                  <a:lnTo>
                    <a:pt x="920" y="2893"/>
                  </a:lnTo>
                  <a:lnTo>
                    <a:pt x="807" y="2860"/>
                  </a:lnTo>
                  <a:lnTo>
                    <a:pt x="697" y="2817"/>
                  </a:lnTo>
                  <a:lnTo>
                    <a:pt x="588" y="2766"/>
                  </a:lnTo>
                  <a:lnTo>
                    <a:pt x="531" y="2731"/>
                  </a:lnTo>
                  <a:lnTo>
                    <a:pt x="482" y="2697"/>
                  </a:lnTo>
                  <a:lnTo>
                    <a:pt x="439" y="2664"/>
                  </a:lnTo>
                  <a:lnTo>
                    <a:pt x="402" y="2635"/>
                  </a:lnTo>
                  <a:lnTo>
                    <a:pt x="372" y="2607"/>
                  </a:lnTo>
                  <a:lnTo>
                    <a:pt x="349" y="2586"/>
                  </a:lnTo>
                  <a:lnTo>
                    <a:pt x="333" y="2568"/>
                  </a:lnTo>
                  <a:lnTo>
                    <a:pt x="323" y="2557"/>
                  </a:lnTo>
                  <a:lnTo>
                    <a:pt x="319" y="2553"/>
                  </a:lnTo>
                  <a:lnTo>
                    <a:pt x="0" y="2154"/>
                  </a:lnTo>
                  <a:lnTo>
                    <a:pt x="208" y="1353"/>
                  </a:lnTo>
                  <a:lnTo>
                    <a:pt x="449" y="1737"/>
                  </a:lnTo>
                  <a:lnTo>
                    <a:pt x="498" y="1823"/>
                  </a:lnTo>
                  <a:lnTo>
                    <a:pt x="543" y="1899"/>
                  </a:lnTo>
                  <a:lnTo>
                    <a:pt x="586" y="1968"/>
                  </a:lnTo>
                  <a:lnTo>
                    <a:pt x="631" y="2030"/>
                  </a:lnTo>
                  <a:lnTo>
                    <a:pt x="678" y="2085"/>
                  </a:lnTo>
                  <a:lnTo>
                    <a:pt x="731" y="2136"/>
                  </a:lnTo>
                  <a:lnTo>
                    <a:pt x="791" y="2183"/>
                  </a:lnTo>
                  <a:lnTo>
                    <a:pt x="860" y="2226"/>
                  </a:lnTo>
                  <a:lnTo>
                    <a:pt x="948" y="2267"/>
                  </a:lnTo>
                  <a:lnTo>
                    <a:pt x="1036" y="2298"/>
                  </a:lnTo>
                  <a:lnTo>
                    <a:pt x="1126" y="2320"/>
                  </a:lnTo>
                  <a:lnTo>
                    <a:pt x="1218" y="2332"/>
                  </a:lnTo>
                  <a:lnTo>
                    <a:pt x="1310" y="2334"/>
                  </a:lnTo>
                  <a:lnTo>
                    <a:pt x="1400" y="2326"/>
                  </a:lnTo>
                  <a:lnTo>
                    <a:pt x="1488" y="2308"/>
                  </a:lnTo>
                  <a:lnTo>
                    <a:pt x="1574" y="2283"/>
                  </a:lnTo>
                  <a:lnTo>
                    <a:pt x="1658" y="2249"/>
                  </a:lnTo>
                  <a:lnTo>
                    <a:pt x="1739" y="2206"/>
                  </a:lnTo>
                  <a:lnTo>
                    <a:pt x="1815" y="2156"/>
                  </a:lnTo>
                  <a:lnTo>
                    <a:pt x="1885" y="2097"/>
                  </a:lnTo>
                  <a:lnTo>
                    <a:pt x="1950" y="2030"/>
                  </a:lnTo>
                  <a:lnTo>
                    <a:pt x="2007" y="1956"/>
                  </a:lnTo>
                  <a:lnTo>
                    <a:pt x="2058" y="1874"/>
                  </a:lnTo>
                  <a:lnTo>
                    <a:pt x="2099" y="1788"/>
                  </a:lnTo>
                  <a:lnTo>
                    <a:pt x="2130" y="1698"/>
                  </a:lnTo>
                  <a:lnTo>
                    <a:pt x="2152" y="1608"/>
                  </a:lnTo>
                  <a:lnTo>
                    <a:pt x="2163" y="1516"/>
                  </a:lnTo>
                  <a:lnTo>
                    <a:pt x="2165" y="1426"/>
                  </a:lnTo>
                  <a:lnTo>
                    <a:pt x="2157" y="1336"/>
                  </a:lnTo>
                  <a:lnTo>
                    <a:pt x="2140" y="1246"/>
                  </a:lnTo>
                  <a:lnTo>
                    <a:pt x="2114" y="1160"/>
                  </a:lnTo>
                  <a:lnTo>
                    <a:pt x="2081" y="1076"/>
                  </a:lnTo>
                  <a:lnTo>
                    <a:pt x="2038" y="995"/>
                  </a:lnTo>
                  <a:lnTo>
                    <a:pt x="1987" y="921"/>
                  </a:lnTo>
                  <a:lnTo>
                    <a:pt x="1928" y="851"/>
                  </a:lnTo>
                  <a:lnTo>
                    <a:pt x="1862" y="786"/>
                  </a:lnTo>
                  <a:lnTo>
                    <a:pt x="1787" y="727"/>
                  </a:lnTo>
                  <a:lnTo>
                    <a:pt x="1705" y="677"/>
                  </a:lnTo>
                  <a:lnTo>
                    <a:pt x="1650" y="649"/>
                  </a:lnTo>
                  <a:lnTo>
                    <a:pt x="1600" y="628"/>
                  </a:lnTo>
                  <a:lnTo>
                    <a:pt x="1553" y="612"/>
                  </a:lnTo>
                  <a:lnTo>
                    <a:pt x="1504" y="600"/>
                  </a:lnTo>
                  <a:lnTo>
                    <a:pt x="1455" y="592"/>
                  </a:lnTo>
                  <a:lnTo>
                    <a:pt x="1404" y="590"/>
                  </a:lnTo>
                  <a:lnTo>
                    <a:pt x="1347" y="589"/>
                  </a:lnTo>
                  <a:lnTo>
                    <a:pt x="1286" y="590"/>
                  </a:lnTo>
                  <a:lnTo>
                    <a:pt x="1216" y="594"/>
                  </a:lnTo>
                  <a:lnTo>
                    <a:pt x="1138" y="598"/>
                  </a:lnTo>
                  <a:lnTo>
                    <a:pt x="1048" y="602"/>
                  </a:lnTo>
                  <a:lnTo>
                    <a:pt x="590" y="598"/>
                  </a:lnTo>
                  <a:lnTo>
                    <a:pt x="117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39000">
                  <a:schemeClr val="accent3"/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873802" y="1981839"/>
              <a:ext cx="2079029" cy="2201588"/>
            </a:xfrm>
            <a:custGeom>
              <a:avLst/>
              <a:gdLst>
                <a:gd name="T0" fmla="*/ 1353 w 2782"/>
                <a:gd name="T1" fmla="*/ 0 h 2944"/>
                <a:gd name="T2" fmla="*/ 1580 w 2782"/>
                <a:gd name="T3" fmla="*/ 25 h 2944"/>
                <a:gd name="T4" fmla="*/ 1797 w 2782"/>
                <a:gd name="T5" fmla="*/ 86 h 2944"/>
                <a:gd name="T6" fmla="*/ 2005 w 2782"/>
                <a:gd name="T7" fmla="*/ 178 h 2944"/>
                <a:gd name="T8" fmla="*/ 2198 w 2782"/>
                <a:gd name="T9" fmla="*/ 303 h 2944"/>
                <a:gd name="T10" fmla="*/ 2371 w 2782"/>
                <a:gd name="T11" fmla="*/ 456 h 2944"/>
                <a:gd name="T12" fmla="*/ 2519 w 2782"/>
                <a:gd name="T13" fmla="*/ 640 h 2944"/>
                <a:gd name="T14" fmla="*/ 2641 w 2782"/>
                <a:gd name="T15" fmla="*/ 849 h 2944"/>
                <a:gd name="T16" fmla="*/ 2725 w 2782"/>
                <a:gd name="T17" fmla="*/ 1070 h 2944"/>
                <a:gd name="T18" fmla="*/ 2772 w 2782"/>
                <a:gd name="T19" fmla="*/ 1297 h 2944"/>
                <a:gd name="T20" fmla="*/ 2782 w 2782"/>
                <a:gd name="T21" fmla="*/ 1526 h 2944"/>
                <a:gd name="T22" fmla="*/ 2758 w 2782"/>
                <a:gd name="T23" fmla="*/ 1751 h 2944"/>
                <a:gd name="T24" fmla="*/ 2701 w 2782"/>
                <a:gd name="T25" fmla="*/ 1970 h 2944"/>
                <a:gd name="T26" fmla="*/ 2611 w 2782"/>
                <a:gd name="T27" fmla="*/ 2177 h 2944"/>
                <a:gd name="T28" fmla="*/ 2490 w 2782"/>
                <a:gd name="T29" fmla="*/ 2371 h 2944"/>
                <a:gd name="T30" fmla="*/ 2337 w 2782"/>
                <a:gd name="T31" fmla="*/ 2545 h 2944"/>
                <a:gd name="T32" fmla="*/ 2155 w 2782"/>
                <a:gd name="T33" fmla="*/ 2698 h 2944"/>
                <a:gd name="T34" fmla="*/ 1989 w 2782"/>
                <a:gd name="T35" fmla="*/ 2796 h 2944"/>
                <a:gd name="T36" fmla="*/ 1874 w 2782"/>
                <a:gd name="T37" fmla="*/ 2844 h 2944"/>
                <a:gd name="T38" fmla="*/ 1787 w 2782"/>
                <a:gd name="T39" fmla="*/ 2870 h 2944"/>
                <a:gd name="T40" fmla="*/ 1740 w 2782"/>
                <a:gd name="T41" fmla="*/ 2880 h 2944"/>
                <a:gd name="T42" fmla="*/ 1226 w 2782"/>
                <a:gd name="T43" fmla="*/ 2944 h 2944"/>
                <a:gd name="T44" fmla="*/ 1104 w 2782"/>
                <a:gd name="T45" fmla="*/ 2346 h 2944"/>
                <a:gd name="T46" fmla="*/ 1280 w 2782"/>
                <a:gd name="T47" fmla="*/ 2346 h 2944"/>
                <a:gd name="T48" fmla="*/ 1416 w 2782"/>
                <a:gd name="T49" fmla="*/ 2344 h 2944"/>
                <a:gd name="T50" fmla="*/ 1525 w 2782"/>
                <a:gd name="T51" fmla="*/ 2332 h 2944"/>
                <a:gd name="T52" fmla="*/ 1627 w 2782"/>
                <a:gd name="T53" fmla="*/ 2303 h 2944"/>
                <a:gd name="T54" fmla="*/ 1737 w 2782"/>
                <a:gd name="T55" fmla="*/ 2248 h 2944"/>
                <a:gd name="T56" fmla="*/ 1891 w 2782"/>
                <a:gd name="T57" fmla="*/ 2136 h 2944"/>
                <a:gd name="T58" fmla="*/ 2012 w 2782"/>
                <a:gd name="T59" fmla="*/ 1999 h 2944"/>
                <a:gd name="T60" fmla="*/ 2103 w 2782"/>
                <a:gd name="T61" fmla="*/ 1841 h 2944"/>
                <a:gd name="T62" fmla="*/ 2159 w 2782"/>
                <a:gd name="T63" fmla="*/ 1669 h 2944"/>
                <a:gd name="T64" fmla="*/ 2179 w 2782"/>
                <a:gd name="T65" fmla="*/ 1489 h 2944"/>
                <a:gd name="T66" fmla="*/ 2161 w 2782"/>
                <a:gd name="T67" fmla="*/ 1309 h 2944"/>
                <a:gd name="T68" fmla="*/ 2104 w 2782"/>
                <a:gd name="T69" fmla="*/ 1131 h 2944"/>
                <a:gd name="T70" fmla="*/ 2009 w 2782"/>
                <a:gd name="T71" fmla="*/ 964 h 2944"/>
                <a:gd name="T72" fmla="*/ 1881 w 2782"/>
                <a:gd name="T73" fmla="*/ 825 h 2944"/>
                <a:gd name="T74" fmla="*/ 1733 w 2782"/>
                <a:gd name="T75" fmla="*/ 720 h 2944"/>
                <a:gd name="T76" fmla="*/ 1568 w 2782"/>
                <a:gd name="T77" fmla="*/ 645 h 2944"/>
                <a:gd name="T78" fmla="*/ 1392 w 2782"/>
                <a:gd name="T79" fmla="*/ 608 h 2944"/>
                <a:gd name="T80" fmla="*/ 1210 w 2782"/>
                <a:gd name="T81" fmla="*/ 606 h 2944"/>
                <a:gd name="T82" fmla="*/ 1030 w 2782"/>
                <a:gd name="T83" fmla="*/ 644 h 2944"/>
                <a:gd name="T84" fmla="*/ 856 w 2782"/>
                <a:gd name="T85" fmla="*/ 720 h 2944"/>
                <a:gd name="T86" fmla="*/ 734 w 2782"/>
                <a:gd name="T87" fmla="*/ 810 h 2944"/>
                <a:gd name="T88" fmla="*/ 642 w 2782"/>
                <a:gd name="T89" fmla="*/ 913 h 2944"/>
                <a:gd name="T90" fmla="*/ 564 w 2782"/>
                <a:gd name="T91" fmla="*/ 1035 h 2944"/>
                <a:gd name="T92" fmla="*/ 488 w 2782"/>
                <a:gd name="T93" fmla="*/ 1170 h 2944"/>
                <a:gd name="T94" fmla="*/ 229 w 2782"/>
                <a:gd name="T95" fmla="*/ 1620 h 2944"/>
                <a:gd name="T96" fmla="*/ 310 w 2782"/>
                <a:gd name="T97" fmla="*/ 413 h 2944"/>
                <a:gd name="T98" fmla="*/ 321 w 2782"/>
                <a:gd name="T99" fmla="*/ 397 h 2944"/>
                <a:gd name="T100" fmla="*/ 359 w 2782"/>
                <a:gd name="T101" fmla="*/ 358 h 2944"/>
                <a:gd name="T102" fmla="*/ 421 w 2782"/>
                <a:gd name="T103" fmla="*/ 301 h 2944"/>
                <a:gd name="T104" fmla="*/ 509 w 2782"/>
                <a:gd name="T105" fmla="*/ 235 h 2944"/>
                <a:gd name="T106" fmla="*/ 623 w 2782"/>
                <a:gd name="T107" fmla="*/ 164 h 2944"/>
                <a:gd name="T108" fmla="*/ 762 w 2782"/>
                <a:gd name="T109" fmla="*/ 98 h 2944"/>
                <a:gd name="T110" fmla="*/ 899 w 2782"/>
                <a:gd name="T111" fmla="*/ 53 h 2944"/>
                <a:gd name="T112" fmla="*/ 1010 w 2782"/>
                <a:gd name="T113" fmla="*/ 25 h 2944"/>
                <a:gd name="T114" fmla="*/ 1239 w 2782"/>
                <a:gd name="T115" fmla="*/ 0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2" h="2944">
                  <a:moveTo>
                    <a:pt x="1239" y="0"/>
                  </a:moveTo>
                  <a:lnTo>
                    <a:pt x="1353" y="0"/>
                  </a:lnTo>
                  <a:lnTo>
                    <a:pt x="1466" y="8"/>
                  </a:lnTo>
                  <a:lnTo>
                    <a:pt x="1580" y="25"/>
                  </a:lnTo>
                  <a:lnTo>
                    <a:pt x="1690" y="53"/>
                  </a:lnTo>
                  <a:lnTo>
                    <a:pt x="1797" y="86"/>
                  </a:lnTo>
                  <a:lnTo>
                    <a:pt x="1903" y="129"/>
                  </a:lnTo>
                  <a:lnTo>
                    <a:pt x="2005" y="178"/>
                  </a:lnTo>
                  <a:lnTo>
                    <a:pt x="2104" y="237"/>
                  </a:lnTo>
                  <a:lnTo>
                    <a:pt x="2198" y="303"/>
                  </a:lnTo>
                  <a:lnTo>
                    <a:pt x="2287" y="376"/>
                  </a:lnTo>
                  <a:lnTo>
                    <a:pt x="2371" y="456"/>
                  </a:lnTo>
                  <a:lnTo>
                    <a:pt x="2449" y="544"/>
                  </a:lnTo>
                  <a:lnTo>
                    <a:pt x="2519" y="640"/>
                  </a:lnTo>
                  <a:lnTo>
                    <a:pt x="2584" y="741"/>
                  </a:lnTo>
                  <a:lnTo>
                    <a:pt x="2641" y="849"/>
                  </a:lnTo>
                  <a:lnTo>
                    <a:pt x="2688" y="958"/>
                  </a:lnTo>
                  <a:lnTo>
                    <a:pt x="2725" y="1070"/>
                  </a:lnTo>
                  <a:lnTo>
                    <a:pt x="2752" y="1183"/>
                  </a:lnTo>
                  <a:lnTo>
                    <a:pt x="2772" y="1297"/>
                  </a:lnTo>
                  <a:lnTo>
                    <a:pt x="2782" y="1410"/>
                  </a:lnTo>
                  <a:lnTo>
                    <a:pt x="2782" y="1526"/>
                  </a:lnTo>
                  <a:lnTo>
                    <a:pt x="2774" y="1639"/>
                  </a:lnTo>
                  <a:lnTo>
                    <a:pt x="2758" y="1751"/>
                  </a:lnTo>
                  <a:lnTo>
                    <a:pt x="2735" y="1862"/>
                  </a:lnTo>
                  <a:lnTo>
                    <a:pt x="2701" y="1970"/>
                  </a:lnTo>
                  <a:lnTo>
                    <a:pt x="2660" y="2076"/>
                  </a:lnTo>
                  <a:lnTo>
                    <a:pt x="2611" y="2177"/>
                  </a:lnTo>
                  <a:lnTo>
                    <a:pt x="2555" y="2277"/>
                  </a:lnTo>
                  <a:lnTo>
                    <a:pt x="2490" y="2371"/>
                  </a:lnTo>
                  <a:lnTo>
                    <a:pt x="2418" y="2461"/>
                  </a:lnTo>
                  <a:lnTo>
                    <a:pt x="2337" y="2545"/>
                  </a:lnTo>
                  <a:lnTo>
                    <a:pt x="2249" y="2625"/>
                  </a:lnTo>
                  <a:lnTo>
                    <a:pt x="2155" y="2698"/>
                  </a:lnTo>
                  <a:lnTo>
                    <a:pt x="2056" y="2762"/>
                  </a:lnTo>
                  <a:lnTo>
                    <a:pt x="1989" y="2796"/>
                  </a:lnTo>
                  <a:lnTo>
                    <a:pt x="1928" y="2823"/>
                  </a:lnTo>
                  <a:lnTo>
                    <a:pt x="1874" y="2844"/>
                  </a:lnTo>
                  <a:lnTo>
                    <a:pt x="1827" y="2858"/>
                  </a:lnTo>
                  <a:lnTo>
                    <a:pt x="1787" y="2870"/>
                  </a:lnTo>
                  <a:lnTo>
                    <a:pt x="1758" y="2876"/>
                  </a:lnTo>
                  <a:lnTo>
                    <a:pt x="1740" y="2880"/>
                  </a:lnTo>
                  <a:lnTo>
                    <a:pt x="1735" y="2882"/>
                  </a:lnTo>
                  <a:lnTo>
                    <a:pt x="1226" y="2944"/>
                  </a:lnTo>
                  <a:lnTo>
                    <a:pt x="678" y="2357"/>
                  </a:lnTo>
                  <a:lnTo>
                    <a:pt x="1104" y="2346"/>
                  </a:lnTo>
                  <a:lnTo>
                    <a:pt x="1198" y="2346"/>
                  </a:lnTo>
                  <a:lnTo>
                    <a:pt x="1280" y="2346"/>
                  </a:lnTo>
                  <a:lnTo>
                    <a:pt x="1351" y="2346"/>
                  </a:lnTo>
                  <a:lnTo>
                    <a:pt x="1416" y="2344"/>
                  </a:lnTo>
                  <a:lnTo>
                    <a:pt x="1472" y="2340"/>
                  </a:lnTo>
                  <a:lnTo>
                    <a:pt x="1525" y="2332"/>
                  </a:lnTo>
                  <a:lnTo>
                    <a:pt x="1576" y="2320"/>
                  </a:lnTo>
                  <a:lnTo>
                    <a:pt x="1627" y="2303"/>
                  </a:lnTo>
                  <a:lnTo>
                    <a:pt x="1680" y="2279"/>
                  </a:lnTo>
                  <a:lnTo>
                    <a:pt x="1737" y="2248"/>
                  </a:lnTo>
                  <a:lnTo>
                    <a:pt x="1817" y="2197"/>
                  </a:lnTo>
                  <a:lnTo>
                    <a:pt x="1891" y="2136"/>
                  </a:lnTo>
                  <a:lnTo>
                    <a:pt x="1956" y="2070"/>
                  </a:lnTo>
                  <a:lnTo>
                    <a:pt x="2012" y="1999"/>
                  </a:lnTo>
                  <a:lnTo>
                    <a:pt x="2061" y="1921"/>
                  </a:lnTo>
                  <a:lnTo>
                    <a:pt x="2103" y="1841"/>
                  </a:lnTo>
                  <a:lnTo>
                    <a:pt x="2136" y="1757"/>
                  </a:lnTo>
                  <a:lnTo>
                    <a:pt x="2159" y="1669"/>
                  </a:lnTo>
                  <a:lnTo>
                    <a:pt x="2173" y="1581"/>
                  </a:lnTo>
                  <a:lnTo>
                    <a:pt x="2179" y="1489"/>
                  </a:lnTo>
                  <a:lnTo>
                    <a:pt x="2175" y="1399"/>
                  </a:lnTo>
                  <a:lnTo>
                    <a:pt x="2161" y="1309"/>
                  </a:lnTo>
                  <a:lnTo>
                    <a:pt x="2138" y="1219"/>
                  </a:lnTo>
                  <a:lnTo>
                    <a:pt x="2104" y="1131"/>
                  </a:lnTo>
                  <a:lnTo>
                    <a:pt x="2059" y="1045"/>
                  </a:lnTo>
                  <a:lnTo>
                    <a:pt x="2009" y="964"/>
                  </a:lnTo>
                  <a:lnTo>
                    <a:pt x="1948" y="890"/>
                  </a:lnTo>
                  <a:lnTo>
                    <a:pt x="1881" y="825"/>
                  </a:lnTo>
                  <a:lnTo>
                    <a:pt x="1811" y="769"/>
                  </a:lnTo>
                  <a:lnTo>
                    <a:pt x="1733" y="720"/>
                  </a:lnTo>
                  <a:lnTo>
                    <a:pt x="1652" y="679"/>
                  </a:lnTo>
                  <a:lnTo>
                    <a:pt x="1568" y="645"/>
                  </a:lnTo>
                  <a:lnTo>
                    <a:pt x="1480" y="622"/>
                  </a:lnTo>
                  <a:lnTo>
                    <a:pt x="1392" y="608"/>
                  </a:lnTo>
                  <a:lnTo>
                    <a:pt x="1300" y="602"/>
                  </a:lnTo>
                  <a:lnTo>
                    <a:pt x="1210" y="606"/>
                  </a:lnTo>
                  <a:lnTo>
                    <a:pt x="1120" y="620"/>
                  </a:lnTo>
                  <a:lnTo>
                    <a:pt x="1030" y="644"/>
                  </a:lnTo>
                  <a:lnTo>
                    <a:pt x="942" y="677"/>
                  </a:lnTo>
                  <a:lnTo>
                    <a:pt x="856" y="720"/>
                  </a:lnTo>
                  <a:lnTo>
                    <a:pt x="791" y="763"/>
                  </a:lnTo>
                  <a:lnTo>
                    <a:pt x="734" y="810"/>
                  </a:lnTo>
                  <a:lnTo>
                    <a:pt x="685" y="859"/>
                  </a:lnTo>
                  <a:lnTo>
                    <a:pt x="642" y="913"/>
                  </a:lnTo>
                  <a:lnTo>
                    <a:pt x="601" y="972"/>
                  </a:lnTo>
                  <a:lnTo>
                    <a:pt x="564" y="1035"/>
                  </a:lnTo>
                  <a:lnTo>
                    <a:pt x="527" y="1101"/>
                  </a:lnTo>
                  <a:lnTo>
                    <a:pt x="488" y="1170"/>
                  </a:lnTo>
                  <a:lnTo>
                    <a:pt x="449" y="1242"/>
                  </a:lnTo>
                  <a:lnTo>
                    <a:pt x="229" y="1620"/>
                  </a:lnTo>
                  <a:lnTo>
                    <a:pt x="0" y="820"/>
                  </a:lnTo>
                  <a:lnTo>
                    <a:pt x="310" y="413"/>
                  </a:lnTo>
                  <a:lnTo>
                    <a:pt x="312" y="409"/>
                  </a:lnTo>
                  <a:lnTo>
                    <a:pt x="321" y="397"/>
                  </a:lnTo>
                  <a:lnTo>
                    <a:pt x="337" y="379"/>
                  </a:lnTo>
                  <a:lnTo>
                    <a:pt x="359" y="358"/>
                  </a:lnTo>
                  <a:lnTo>
                    <a:pt x="388" y="331"/>
                  </a:lnTo>
                  <a:lnTo>
                    <a:pt x="421" y="301"/>
                  </a:lnTo>
                  <a:lnTo>
                    <a:pt x="462" y="268"/>
                  </a:lnTo>
                  <a:lnTo>
                    <a:pt x="509" y="235"/>
                  </a:lnTo>
                  <a:lnTo>
                    <a:pt x="562" y="199"/>
                  </a:lnTo>
                  <a:lnTo>
                    <a:pt x="623" y="164"/>
                  </a:lnTo>
                  <a:lnTo>
                    <a:pt x="689" y="131"/>
                  </a:lnTo>
                  <a:lnTo>
                    <a:pt x="762" y="98"/>
                  </a:lnTo>
                  <a:lnTo>
                    <a:pt x="840" y="70"/>
                  </a:lnTo>
                  <a:lnTo>
                    <a:pt x="899" y="53"/>
                  </a:lnTo>
                  <a:lnTo>
                    <a:pt x="899" y="53"/>
                  </a:lnTo>
                  <a:lnTo>
                    <a:pt x="1010" y="25"/>
                  </a:lnTo>
                  <a:lnTo>
                    <a:pt x="1126" y="8"/>
                  </a:lnTo>
                  <a:lnTo>
                    <a:pt x="123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FCF">
                    <a:shade val="30000"/>
                    <a:satMod val="115000"/>
                  </a:srgbClr>
                </a:gs>
                <a:gs pos="50000">
                  <a:srgbClr val="FFAFCF">
                    <a:shade val="67500"/>
                    <a:satMod val="115000"/>
                  </a:srgbClr>
                </a:gs>
                <a:gs pos="100000">
                  <a:srgbClr val="FFAFC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687066" y="1348116"/>
              <a:ext cx="2150772" cy="1844372"/>
            </a:xfrm>
            <a:custGeom>
              <a:avLst/>
              <a:gdLst>
                <a:gd name="T0" fmla="*/ 1527 w 2879"/>
                <a:gd name="T1" fmla="*/ 6 h 2469"/>
                <a:gd name="T2" fmla="*/ 1783 w 2879"/>
                <a:gd name="T3" fmla="*/ 53 h 2469"/>
                <a:gd name="T4" fmla="*/ 2024 w 2879"/>
                <a:gd name="T5" fmla="*/ 141 h 2469"/>
                <a:gd name="T6" fmla="*/ 2243 w 2879"/>
                <a:gd name="T7" fmla="*/ 268 h 2469"/>
                <a:gd name="T8" fmla="*/ 2437 w 2879"/>
                <a:gd name="T9" fmla="*/ 430 h 2469"/>
                <a:gd name="T10" fmla="*/ 2601 w 2879"/>
                <a:gd name="T11" fmla="*/ 622 h 2469"/>
                <a:gd name="T12" fmla="*/ 2730 w 2879"/>
                <a:gd name="T13" fmla="*/ 839 h 2469"/>
                <a:gd name="T14" fmla="*/ 2822 w 2879"/>
                <a:gd name="T15" fmla="*/ 1078 h 2469"/>
                <a:gd name="T16" fmla="*/ 2871 w 2879"/>
                <a:gd name="T17" fmla="*/ 1334 h 2469"/>
                <a:gd name="T18" fmla="*/ 2875 w 2879"/>
                <a:gd name="T19" fmla="*/ 1534 h 2469"/>
                <a:gd name="T20" fmla="*/ 2862 w 2879"/>
                <a:gd name="T21" fmla="*/ 1647 h 2469"/>
                <a:gd name="T22" fmla="*/ 2844 w 2879"/>
                <a:gd name="T23" fmla="*/ 1733 h 2469"/>
                <a:gd name="T24" fmla="*/ 2828 w 2879"/>
                <a:gd name="T25" fmla="*/ 1786 h 2469"/>
                <a:gd name="T26" fmla="*/ 2821 w 2879"/>
                <a:gd name="T27" fmla="*/ 1806 h 2469"/>
                <a:gd name="T28" fmla="*/ 1818 w 2879"/>
                <a:gd name="T29" fmla="*/ 2469 h 2469"/>
                <a:gd name="T30" fmla="*/ 2079 w 2879"/>
                <a:gd name="T31" fmla="*/ 2015 h 2469"/>
                <a:gd name="T32" fmla="*/ 2145 w 2879"/>
                <a:gd name="T33" fmla="*/ 1894 h 2469"/>
                <a:gd name="T34" fmla="*/ 2198 w 2879"/>
                <a:gd name="T35" fmla="*/ 1800 h 2469"/>
                <a:gd name="T36" fmla="*/ 2235 w 2879"/>
                <a:gd name="T37" fmla="*/ 1716 h 2469"/>
                <a:gd name="T38" fmla="*/ 2261 w 2879"/>
                <a:gd name="T39" fmla="*/ 1635 h 2469"/>
                <a:gd name="T40" fmla="*/ 2274 w 2879"/>
                <a:gd name="T41" fmla="*/ 1541 h 2469"/>
                <a:gd name="T42" fmla="*/ 2269 w 2879"/>
                <a:gd name="T43" fmla="*/ 1383 h 2469"/>
                <a:gd name="T44" fmla="*/ 2224 w 2879"/>
                <a:gd name="T45" fmla="*/ 1189 h 2469"/>
                <a:gd name="T46" fmla="*/ 2137 w 2879"/>
                <a:gd name="T47" fmla="*/ 1013 h 2469"/>
                <a:gd name="T48" fmla="*/ 2016 w 2879"/>
                <a:gd name="T49" fmla="*/ 863 h 2469"/>
                <a:gd name="T50" fmla="*/ 1865 w 2879"/>
                <a:gd name="T51" fmla="*/ 741 h 2469"/>
                <a:gd name="T52" fmla="*/ 1689 w 2879"/>
                <a:gd name="T53" fmla="*/ 655 h 2469"/>
                <a:gd name="T54" fmla="*/ 1495 w 2879"/>
                <a:gd name="T55" fmla="*/ 610 h 2469"/>
                <a:gd name="T56" fmla="*/ 1294 w 2879"/>
                <a:gd name="T57" fmla="*/ 608 h 2469"/>
                <a:gd name="T58" fmla="*/ 1110 w 2879"/>
                <a:gd name="T59" fmla="*/ 649 h 2469"/>
                <a:gd name="T60" fmla="*/ 940 w 2879"/>
                <a:gd name="T61" fmla="*/ 728 h 2469"/>
                <a:gd name="T62" fmla="*/ 793 w 2879"/>
                <a:gd name="T63" fmla="*/ 837 h 2469"/>
                <a:gd name="T64" fmla="*/ 671 w 2879"/>
                <a:gd name="T65" fmla="*/ 976 h 2469"/>
                <a:gd name="T66" fmla="*/ 581 w 2879"/>
                <a:gd name="T67" fmla="*/ 1136 h 2469"/>
                <a:gd name="T68" fmla="*/ 427 w 2879"/>
                <a:gd name="T69" fmla="*/ 1062 h 2469"/>
                <a:gd name="T70" fmla="*/ 215 w 2879"/>
                <a:gd name="T71" fmla="*/ 998 h 2469"/>
                <a:gd name="T72" fmla="*/ 0 w 2879"/>
                <a:gd name="T73" fmla="*/ 964 h 2469"/>
                <a:gd name="T74" fmla="*/ 110 w 2879"/>
                <a:gd name="T75" fmla="*/ 735 h 2469"/>
                <a:gd name="T76" fmla="*/ 256 w 2879"/>
                <a:gd name="T77" fmla="*/ 528 h 2469"/>
                <a:gd name="T78" fmla="*/ 437 w 2879"/>
                <a:gd name="T79" fmla="*/ 348 h 2469"/>
                <a:gd name="T80" fmla="*/ 644 w 2879"/>
                <a:gd name="T81" fmla="*/ 203 h 2469"/>
                <a:gd name="T82" fmla="*/ 875 w 2879"/>
                <a:gd name="T83" fmla="*/ 94 h 2469"/>
                <a:gd name="T84" fmla="*/ 1125 w 2879"/>
                <a:gd name="T85" fmla="*/ 23 h 2469"/>
                <a:gd name="T86" fmla="*/ 1392 w 2879"/>
                <a:gd name="T87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79" h="2469">
                  <a:moveTo>
                    <a:pt x="1392" y="0"/>
                  </a:moveTo>
                  <a:lnTo>
                    <a:pt x="1527" y="6"/>
                  </a:lnTo>
                  <a:lnTo>
                    <a:pt x="1658" y="23"/>
                  </a:lnTo>
                  <a:lnTo>
                    <a:pt x="1783" y="53"/>
                  </a:lnTo>
                  <a:lnTo>
                    <a:pt x="1906" y="92"/>
                  </a:lnTo>
                  <a:lnTo>
                    <a:pt x="2024" y="141"/>
                  </a:lnTo>
                  <a:lnTo>
                    <a:pt x="2137" y="201"/>
                  </a:lnTo>
                  <a:lnTo>
                    <a:pt x="2243" y="268"/>
                  </a:lnTo>
                  <a:lnTo>
                    <a:pt x="2343" y="346"/>
                  </a:lnTo>
                  <a:lnTo>
                    <a:pt x="2437" y="430"/>
                  </a:lnTo>
                  <a:lnTo>
                    <a:pt x="2523" y="522"/>
                  </a:lnTo>
                  <a:lnTo>
                    <a:pt x="2601" y="622"/>
                  </a:lnTo>
                  <a:lnTo>
                    <a:pt x="2670" y="728"/>
                  </a:lnTo>
                  <a:lnTo>
                    <a:pt x="2730" y="839"/>
                  </a:lnTo>
                  <a:lnTo>
                    <a:pt x="2781" y="956"/>
                  </a:lnTo>
                  <a:lnTo>
                    <a:pt x="2822" y="1078"/>
                  </a:lnTo>
                  <a:lnTo>
                    <a:pt x="2852" y="1205"/>
                  </a:lnTo>
                  <a:lnTo>
                    <a:pt x="2871" y="1334"/>
                  </a:lnTo>
                  <a:lnTo>
                    <a:pt x="2879" y="1469"/>
                  </a:lnTo>
                  <a:lnTo>
                    <a:pt x="2875" y="1534"/>
                  </a:lnTo>
                  <a:lnTo>
                    <a:pt x="2869" y="1594"/>
                  </a:lnTo>
                  <a:lnTo>
                    <a:pt x="2862" y="1647"/>
                  </a:lnTo>
                  <a:lnTo>
                    <a:pt x="2852" y="1694"/>
                  </a:lnTo>
                  <a:lnTo>
                    <a:pt x="2844" y="1733"/>
                  </a:lnTo>
                  <a:lnTo>
                    <a:pt x="2834" y="1764"/>
                  </a:lnTo>
                  <a:lnTo>
                    <a:pt x="2828" y="1786"/>
                  </a:lnTo>
                  <a:lnTo>
                    <a:pt x="2822" y="1800"/>
                  </a:lnTo>
                  <a:lnTo>
                    <a:pt x="2821" y="1806"/>
                  </a:lnTo>
                  <a:lnTo>
                    <a:pt x="2623" y="2277"/>
                  </a:lnTo>
                  <a:lnTo>
                    <a:pt x="1818" y="2469"/>
                  </a:lnTo>
                  <a:lnTo>
                    <a:pt x="2040" y="2087"/>
                  </a:lnTo>
                  <a:lnTo>
                    <a:pt x="2079" y="2015"/>
                  </a:lnTo>
                  <a:lnTo>
                    <a:pt x="2114" y="1950"/>
                  </a:lnTo>
                  <a:lnTo>
                    <a:pt x="2145" y="1894"/>
                  </a:lnTo>
                  <a:lnTo>
                    <a:pt x="2173" y="1845"/>
                  </a:lnTo>
                  <a:lnTo>
                    <a:pt x="2198" y="1800"/>
                  </a:lnTo>
                  <a:lnTo>
                    <a:pt x="2218" y="1757"/>
                  </a:lnTo>
                  <a:lnTo>
                    <a:pt x="2235" y="1716"/>
                  </a:lnTo>
                  <a:lnTo>
                    <a:pt x="2251" y="1676"/>
                  </a:lnTo>
                  <a:lnTo>
                    <a:pt x="2261" y="1635"/>
                  </a:lnTo>
                  <a:lnTo>
                    <a:pt x="2269" y="1590"/>
                  </a:lnTo>
                  <a:lnTo>
                    <a:pt x="2274" y="1541"/>
                  </a:lnTo>
                  <a:lnTo>
                    <a:pt x="2274" y="1487"/>
                  </a:lnTo>
                  <a:lnTo>
                    <a:pt x="2269" y="1383"/>
                  </a:lnTo>
                  <a:lnTo>
                    <a:pt x="2253" y="1285"/>
                  </a:lnTo>
                  <a:lnTo>
                    <a:pt x="2224" y="1189"/>
                  </a:lnTo>
                  <a:lnTo>
                    <a:pt x="2186" y="1099"/>
                  </a:lnTo>
                  <a:lnTo>
                    <a:pt x="2137" y="1013"/>
                  </a:lnTo>
                  <a:lnTo>
                    <a:pt x="2081" y="935"/>
                  </a:lnTo>
                  <a:lnTo>
                    <a:pt x="2016" y="863"/>
                  </a:lnTo>
                  <a:lnTo>
                    <a:pt x="1944" y="798"/>
                  </a:lnTo>
                  <a:lnTo>
                    <a:pt x="1865" y="741"/>
                  </a:lnTo>
                  <a:lnTo>
                    <a:pt x="1779" y="694"/>
                  </a:lnTo>
                  <a:lnTo>
                    <a:pt x="1689" y="655"/>
                  </a:lnTo>
                  <a:lnTo>
                    <a:pt x="1593" y="628"/>
                  </a:lnTo>
                  <a:lnTo>
                    <a:pt x="1495" y="610"/>
                  </a:lnTo>
                  <a:lnTo>
                    <a:pt x="1392" y="604"/>
                  </a:lnTo>
                  <a:lnTo>
                    <a:pt x="1294" y="608"/>
                  </a:lnTo>
                  <a:lnTo>
                    <a:pt x="1200" y="624"/>
                  </a:lnTo>
                  <a:lnTo>
                    <a:pt x="1110" y="649"/>
                  </a:lnTo>
                  <a:lnTo>
                    <a:pt x="1022" y="685"/>
                  </a:lnTo>
                  <a:lnTo>
                    <a:pt x="940" y="728"/>
                  </a:lnTo>
                  <a:lnTo>
                    <a:pt x="863" y="778"/>
                  </a:lnTo>
                  <a:lnTo>
                    <a:pt x="793" y="837"/>
                  </a:lnTo>
                  <a:lnTo>
                    <a:pt x="728" y="904"/>
                  </a:lnTo>
                  <a:lnTo>
                    <a:pt x="671" y="976"/>
                  </a:lnTo>
                  <a:lnTo>
                    <a:pt x="622" y="1054"/>
                  </a:lnTo>
                  <a:lnTo>
                    <a:pt x="581" y="1136"/>
                  </a:lnTo>
                  <a:lnTo>
                    <a:pt x="530" y="1107"/>
                  </a:lnTo>
                  <a:lnTo>
                    <a:pt x="427" y="1062"/>
                  </a:lnTo>
                  <a:lnTo>
                    <a:pt x="321" y="1027"/>
                  </a:lnTo>
                  <a:lnTo>
                    <a:pt x="215" y="998"/>
                  </a:lnTo>
                  <a:lnTo>
                    <a:pt x="108" y="978"/>
                  </a:lnTo>
                  <a:lnTo>
                    <a:pt x="0" y="964"/>
                  </a:lnTo>
                  <a:lnTo>
                    <a:pt x="49" y="847"/>
                  </a:lnTo>
                  <a:lnTo>
                    <a:pt x="110" y="735"/>
                  </a:lnTo>
                  <a:lnTo>
                    <a:pt x="178" y="628"/>
                  </a:lnTo>
                  <a:lnTo>
                    <a:pt x="256" y="528"/>
                  </a:lnTo>
                  <a:lnTo>
                    <a:pt x="343" y="434"/>
                  </a:lnTo>
                  <a:lnTo>
                    <a:pt x="437" y="348"/>
                  </a:lnTo>
                  <a:lnTo>
                    <a:pt x="536" y="272"/>
                  </a:lnTo>
                  <a:lnTo>
                    <a:pt x="644" y="203"/>
                  </a:lnTo>
                  <a:lnTo>
                    <a:pt x="756" y="143"/>
                  </a:lnTo>
                  <a:lnTo>
                    <a:pt x="875" y="94"/>
                  </a:lnTo>
                  <a:lnTo>
                    <a:pt x="998" y="53"/>
                  </a:lnTo>
                  <a:lnTo>
                    <a:pt x="1125" y="23"/>
                  </a:lnTo>
                  <a:lnTo>
                    <a:pt x="1257" y="6"/>
                  </a:lnTo>
                  <a:lnTo>
                    <a:pt x="1392" y="0"/>
                  </a:lnTo>
                  <a:close/>
                </a:path>
              </a:pathLst>
            </a:custGeom>
            <a:gradFill flip="none" rotWithShape="1">
              <a:gsLst>
                <a:gs pos="48000">
                  <a:schemeClr val="accent1"/>
                </a:gs>
                <a:gs pos="14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489869" y="2065538"/>
              <a:ext cx="2047642" cy="2191126"/>
            </a:xfrm>
            <a:custGeom>
              <a:avLst/>
              <a:gdLst>
                <a:gd name="T0" fmla="*/ 1566 w 2740"/>
                <a:gd name="T1" fmla="*/ 2 h 2933"/>
                <a:gd name="T2" fmla="*/ 1795 w 2740"/>
                <a:gd name="T3" fmla="*/ 34 h 2933"/>
                <a:gd name="T4" fmla="*/ 2020 w 2740"/>
                <a:gd name="T5" fmla="*/ 100 h 2933"/>
                <a:gd name="T6" fmla="*/ 2188 w 2740"/>
                <a:gd name="T7" fmla="*/ 180 h 2933"/>
                <a:gd name="T8" fmla="*/ 2284 w 2740"/>
                <a:gd name="T9" fmla="*/ 243 h 2933"/>
                <a:gd name="T10" fmla="*/ 2353 w 2740"/>
                <a:gd name="T11" fmla="*/ 298 h 2933"/>
                <a:gd name="T12" fmla="*/ 2394 w 2740"/>
                <a:gd name="T13" fmla="*/ 335 h 2933"/>
                <a:gd name="T14" fmla="*/ 2407 w 2740"/>
                <a:gd name="T15" fmla="*/ 351 h 2933"/>
                <a:gd name="T16" fmla="*/ 2566 w 2740"/>
                <a:gd name="T17" fmla="*/ 1511 h 2933"/>
                <a:gd name="T18" fmla="*/ 2270 w 2740"/>
                <a:gd name="T19" fmla="*/ 1086 h 2933"/>
                <a:gd name="T20" fmla="*/ 2171 w 2740"/>
                <a:gd name="T21" fmla="*/ 934 h 2933"/>
                <a:gd name="T22" fmla="*/ 2039 w 2740"/>
                <a:gd name="T23" fmla="*/ 801 h 2933"/>
                <a:gd name="T24" fmla="*/ 1879 w 2740"/>
                <a:gd name="T25" fmla="*/ 697 h 2933"/>
                <a:gd name="T26" fmla="*/ 1701 w 2740"/>
                <a:gd name="T27" fmla="*/ 630 h 2933"/>
                <a:gd name="T28" fmla="*/ 1517 w 2740"/>
                <a:gd name="T29" fmla="*/ 605 h 2933"/>
                <a:gd name="T30" fmla="*/ 1337 w 2740"/>
                <a:gd name="T31" fmla="*/ 619 h 2933"/>
                <a:gd name="T32" fmla="*/ 1163 w 2740"/>
                <a:gd name="T33" fmla="*/ 666 h 2933"/>
                <a:gd name="T34" fmla="*/ 1002 w 2740"/>
                <a:gd name="T35" fmla="*/ 750 h 2933"/>
                <a:gd name="T36" fmla="*/ 859 w 2740"/>
                <a:gd name="T37" fmla="*/ 865 h 2933"/>
                <a:gd name="T38" fmla="*/ 742 w 2740"/>
                <a:gd name="T39" fmla="*/ 1010 h 2933"/>
                <a:gd name="T40" fmla="*/ 658 w 2740"/>
                <a:gd name="T41" fmla="*/ 1182 h 2933"/>
                <a:gd name="T42" fmla="*/ 611 w 2740"/>
                <a:gd name="T43" fmla="*/ 1362 h 2933"/>
                <a:gd name="T44" fmla="*/ 605 w 2740"/>
                <a:gd name="T45" fmla="*/ 1546 h 2933"/>
                <a:gd name="T46" fmla="*/ 636 w 2740"/>
                <a:gd name="T47" fmla="*/ 1724 h 2933"/>
                <a:gd name="T48" fmla="*/ 701 w 2740"/>
                <a:gd name="T49" fmla="*/ 1892 h 2933"/>
                <a:gd name="T50" fmla="*/ 800 w 2740"/>
                <a:gd name="T51" fmla="*/ 2043 h 2933"/>
                <a:gd name="T52" fmla="*/ 932 w 2740"/>
                <a:gd name="T53" fmla="*/ 2174 h 2933"/>
                <a:gd name="T54" fmla="*/ 1092 w 2740"/>
                <a:gd name="T55" fmla="*/ 2276 h 2933"/>
                <a:gd name="T56" fmla="*/ 1200 w 2740"/>
                <a:gd name="T57" fmla="*/ 2319 h 2933"/>
                <a:gd name="T58" fmla="*/ 1300 w 2740"/>
                <a:gd name="T59" fmla="*/ 2338 h 2933"/>
                <a:gd name="T60" fmla="*/ 1401 w 2740"/>
                <a:gd name="T61" fmla="*/ 2342 h 2933"/>
                <a:gd name="T62" fmla="*/ 1519 w 2740"/>
                <a:gd name="T63" fmla="*/ 2334 h 2933"/>
                <a:gd name="T64" fmla="*/ 1666 w 2740"/>
                <a:gd name="T65" fmla="*/ 2328 h 2933"/>
                <a:gd name="T66" fmla="*/ 2184 w 2740"/>
                <a:gd name="T67" fmla="*/ 2303 h 2933"/>
                <a:gd name="T68" fmla="*/ 1135 w 2740"/>
                <a:gd name="T69" fmla="*/ 2902 h 2933"/>
                <a:gd name="T70" fmla="*/ 1110 w 2740"/>
                <a:gd name="T71" fmla="*/ 2898 h 2933"/>
                <a:gd name="T72" fmla="*/ 1037 w 2740"/>
                <a:gd name="T73" fmla="*/ 2884 h 2933"/>
                <a:gd name="T74" fmla="*/ 928 w 2740"/>
                <a:gd name="T75" fmla="*/ 2851 h 2933"/>
                <a:gd name="T76" fmla="*/ 791 w 2740"/>
                <a:gd name="T77" fmla="*/ 2794 h 2933"/>
                <a:gd name="T78" fmla="*/ 638 w 2740"/>
                <a:gd name="T79" fmla="*/ 2706 h 2933"/>
                <a:gd name="T80" fmla="*/ 511 w 2740"/>
                <a:gd name="T81" fmla="*/ 2610 h 2933"/>
                <a:gd name="T82" fmla="*/ 421 w 2740"/>
                <a:gd name="T83" fmla="*/ 2526 h 2933"/>
                <a:gd name="T84" fmla="*/ 266 w 2740"/>
                <a:gd name="T85" fmla="*/ 2336 h 2933"/>
                <a:gd name="T86" fmla="*/ 145 w 2740"/>
                <a:gd name="T87" fmla="*/ 2129 h 2933"/>
                <a:gd name="T88" fmla="*/ 59 w 2740"/>
                <a:gd name="T89" fmla="*/ 1904 h 2933"/>
                <a:gd name="T90" fmla="*/ 10 w 2740"/>
                <a:gd name="T91" fmla="*/ 1667 h 2933"/>
                <a:gd name="T92" fmla="*/ 0 w 2740"/>
                <a:gd name="T93" fmla="*/ 1425 h 2933"/>
                <a:gd name="T94" fmla="*/ 29 w 2740"/>
                <a:gd name="T95" fmla="*/ 1182 h 2933"/>
                <a:gd name="T96" fmla="*/ 102 w 2740"/>
                <a:gd name="T97" fmla="*/ 941 h 2933"/>
                <a:gd name="T98" fmla="*/ 211 w 2740"/>
                <a:gd name="T99" fmla="*/ 718 h 2933"/>
                <a:gd name="T100" fmla="*/ 350 w 2740"/>
                <a:gd name="T101" fmla="*/ 527 h 2933"/>
                <a:gd name="T102" fmla="*/ 513 w 2740"/>
                <a:gd name="T103" fmla="*/ 362 h 2933"/>
                <a:gd name="T104" fmla="*/ 697 w 2740"/>
                <a:gd name="T105" fmla="*/ 225 h 2933"/>
                <a:gd name="T106" fmla="*/ 898 w 2740"/>
                <a:gd name="T107" fmla="*/ 122 h 2933"/>
                <a:gd name="T108" fmla="*/ 1114 w 2740"/>
                <a:gd name="T109" fmla="*/ 47 h 2933"/>
                <a:gd name="T110" fmla="*/ 1337 w 2740"/>
                <a:gd name="T111" fmla="*/ 8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40" h="2933">
                  <a:moveTo>
                    <a:pt x="1450" y="0"/>
                  </a:moveTo>
                  <a:lnTo>
                    <a:pt x="1566" y="2"/>
                  </a:lnTo>
                  <a:lnTo>
                    <a:pt x="1679" y="12"/>
                  </a:lnTo>
                  <a:lnTo>
                    <a:pt x="1795" y="34"/>
                  </a:lnTo>
                  <a:lnTo>
                    <a:pt x="1908" y="61"/>
                  </a:lnTo>
                  <a:lnTo>
                    <a:pt x="2020" y="100"/>
                  </a:lnTo>
                  <a:lnTo>
                    <a:pt x="2131" y="147"/>
                  </a:lnTo>
                  <a:lnTo>
                    <a:pt x="2188" y="180"/>
                  </a:lnTo>
                  <a:lnTo>
                    <a:pt x="2239" y="212"/>
                  </a:lnTo>
                  <a:lnTo>
                    <a:pt x="2284" y="243"/>
                  </a:lnTo>
                  <a:lnTo>
                    <a:pt x="2321" y="272"/>
                  </a:lnTo>
                  <a:lnTo>
                    <a:pt x="2353" y="298"/>
                  </a:lnTo>
                  <a:lnTo>
                    <a:pt x="2376" y="319"/>
                  </a:lnTo>
                  <a:lnTo>
                    <a:pt x="2394" y="335"/>
                  </a:lnTo>
                  <a:lnTo>
                    <a:pt x="2404" y="347"/>
                  </a:lnTo>
                  <a:lnTo>
                    <a:pt x="2407" y="351"/>
                  </a:lnTo>
                  <a:lnTo>
                    <a:pt x="2740" y="738"/>
                  </a:lnTo>
                  <a:lnTo>
                    <a:pt x="2566" y="1511"/>
                  </a:lnTo>
                  <a:lnTo>
                    <a:pt x="2308" y="1170"/>
                  </a:lnTo>
                  <a:lnTo>
                    <a:pt x="2270" y="1086"/>
                  </a:lnTo>
                  <a:lnTo>
                    <a:pt x="2225" y="1008"/>
                  </a:lnTo>
                  <a:lnTo>
                    <a:pt x="2171" y="934"/>
                  </a:lnTo>
                  <a:lnTo>
                    <a:pt x="2110" y="863"/>
                  </a:lnTo>
                  <a:lnTo>
                    <a:pt x="2039" y="801"/>
                  </a:lnTo>
                  <a:lnTo>
                    <a:pt x="1963" y="746"/>
                  </a:lnTo>
                  <a:lnTo>
                    <a:pt x="1879" y="697"/>
                  </a:lnTo>
                  <a:lnTo>
                    <a:pt x="1791" y="660"/>
                  </a:lnTo>
                  <a:lnTo>
                    <a:pt x="1701" y="630"/>
                  </a:lnTo>
                  <a:lnTo>
                    <a:pt x="1609" y="613"/>
                  </a:lnTo>
                  <a:lnTo>
                    <a:pt x="1517" y="605"/>
                  </a:lnTo>
                  <a:lnTo>
                    <a:pt x="1427" y="607"/>
                  </a:lnTo>
                  <a:lnTo>
                    <a:pt x="1337" y="619"/>
                  </a:lnTo>
                  <a:lnTo>
                    <a:pt x="1249" y="638"/>
                  </a:lnTo>
                  <a:lnTo>
                    <a:pt x="1163" y="666"/>
                  </a:lnTo>
                  <a:lnTo>
                    <a:pt x="1080" y="703"/>
                  </a:lnTo>
                  <a:lnTo>
                    <a:pt x="1002" y="750"/>
                  </a:lnTo>
                  <a:lnTo>
                    <a:pt x="928" y="802"/>
                  </a:lnTo>
                  <a:lnTo>
                    <a:pt x="859" y="865"/>
                  </a:lnTo>
                  <a:lnTo>
                    <a:pt x="799" y="934"/>
                  </a:lnTo>
                  <a:lnTo>
                    <a:pt x="742" y="1010"/>
                  </a:lnTo>
                  <a:lnTo>
                    <a:pt x="695" y="1094"/>
                  </a:lnTo>
                  <a:lnTo>
                    <a:pt x="658" y="1182"/>
                  </a:lnTo>
                  <a:lnTo>
                    <a:pt x="628" y="1272"/>
                  </a:lnTo>
                  <a:lnTo>
                    <a:pt x="611" y="1362"/>
                  </a:lnTo>
                  <a:lnTo>
                    <a:pt x="603" y="1454"/>
                  </a:lnTo>
                  <a:lnTo>
                    <a:pt x="605" y="1546"/>
                  </a:lnTo>
                  <a:lnTo>
                    <a:pt x="617" y="1636"/>
                  </a:lnTo>
                  <a:lnTo>
                    <a:pt x="636" y="1724"/>
                  </a:lnTo>
                  <a:lnTo>
                    <a:pt x="663" y="1810"/>
                  </a:lnTo>
                  <a:lnTo>
                    <a:pt x="701" y="1892"/>
                  </a:lnTo>
                  <a:lnTo>
                    <a:pt x="748" y="1970"/>
                  </a:lnTo>
                  <a:lnTo>
                    <a:pt x="800" y="2043"/>
                  </a:lnTo>
                  <a:lnTo>
                    <a:pt x="863" y="2111"/>
                  </a:lnTo>
                  <a:lnTo>
                    <a:pt x="932" y="2174"/>
                  </a:lnTo>
                  <a:lnTo>
                    <a:pt x="1008" y="2229"/>
                  </a:lnTo>
                  <a:lnTo>
                    <a:pt x="1092" y="2276"/>
                  </a:lnTo>
                  <a:lnTo>
                    <a:pt x="1147" y="2301"/>
                  </a:lnTo>
                  <a:lnTo>
                    <a:pt x="1200" y="2319"/>
                  </a:lnTo>
                  <a:lnTo>
                    <a:pt x="1249" y="2332"/>
                  </a:lnTo>
                  <a:lnTo>
                    <a:pt x="1300" y="2338"/>
                  </a:lnTo>
                  <a:lnTo>
                    <a:pt x="1349" y="2342"/>
                  </a:lnTo>
                  <a:lnTo>
                    <a:pt x="1401" y="2342"/>
                  </a:lnTo>
                  <a:lnTo>
                    <a:pt x="1458" y="2338"/>
                  </a:lnTo>
                  <a:lnTo>
                    <a:pt x="1519" y="2334"/>
                  </a:lnTo>
                  <a:lnTo>
                    <a:pt x="1587" y="2330"/>
                  </a:lnTo>
                  <a:lnTo>
                    <a:pt x="1666" y="2328"/>
                  </a:lnTo>
                  <a:lnTo>
                    <a:pt x="1752" y="2326"/>
                  </a:lnTo>
                  <a:lnTo>
                    <a:pt x="2184" y="2303"/>
                  </a:lnTo>
                  <a:lnTo>
                    <a:pt x="1646" y="2933"/>
                  </a:lnTo>
                  <a:lnTo>
                    <a:pt x="1135" y="2902"/>
                  </a:lnTo>
                  <a:lnTo>
                    <a:pt x="1129" y="2902"/>
                  </a:lnTo>
                  <a:lnTo>
                    <a:pt x="1110" y="2898"/>
                  </a:lnTo>
                  <a:lnTo>
                    <a:pt x="1078" y="2892"/>
                  </a:lnTo>
                  <a:lnTo>
                    <a:pt x="1037" y="2884"/>
                  </a:lnTo>
                  <a:lnTo>
                    <a:pt x="986" y="2870"/>
                  </a:lnTo>
                  <a:lnTo>
                    <a:pt x="928" y="2851"/>
                  </a:lnTo>
                  <a:lnTo>
                    <a:pt x="861" y="2827"/>
                  </a:lnTo>
                  <a:lnTo>
                    <a:pt x="791" y="2794"/>
                  </a:lnTo>
                  <a:lnTo>
                    <a:pt x="716" y="2755"/>
                  </a:lnTo>
                  <a:lnTo>
                    <a:pt x="638" y="2706"/>
                  </a:lnTo>
                  <a:lnTo>
                    <a:pt x="558" y="2647"/>
                  </a:lnTo>
                  <a:lnTo>
                    <a:pt x="511" y="2610"/>
                  </a:lnTo>
                  <a:lnTo>
                    <a:pt x="511" y="2610"/>
                  </a:lnTo>
                  <a:lnTo>
                    <a:pt x="421" y="2526"/>
                  </a:lnTo>
                  <a:lnTo>
                    <a:pt x="339" y="2434"/>
                  </a:lnTo>
                  <a:lnTo>
                    <a:pt x="266" y="2336"/>
                  </a:lnTo>
                  <a:lnTo>
                    <a:pt x="200" y="2235"/>
                  </a:lnTo>
                  <a:lnTo>
                    <a:pt x="145" y="2129"/>
                  </a:lnTo>
                  <a:lnTo>
                    <a:pt x="96" y="2017"/>
                  </a:lnTo>
                  <a:lnTo>
                    <a:pt x="59" y="1904"/>
                  </a:lnTo>
                  <a:lnTo>
                    <a:pt x="29" y="1787"/>
                  </a:lnTo>
                  <a:lnTo>
                    <a:pt x="10" y="1667"/>
                  </a:lnTo>
                  <a:lnTo>
                    <a:pt x="0" y="1546"/>
                  </a:lnTo>
                  <a:lnTo>
                    <a:pt x="0" y="1425"/>
                  </a:lnTo>
                  <a:lnTo>
                    <a:pt x="10" y="1303"/>
                  </a:lnTo>
                  <a:lnTo>
                    <a:pt x="29" y="1182"/>
                  </a:lnTo>
                  <a:lnTo>
                    <a:pt x="61" y="1061"/>
                  </a:lnTo>
                  <a:lnTo>
                    <a:pt x="102" y="941"/>
                  </a:lnTo>
                  <a:lnTo>
                    <a:pt x="155" y="824"/>
                  </a:lnTo>
                  <a:lnTo>
                    <a:pt x="211" y="718"/>
                  </a:lnTo>
                  <a:lnTo>
                    <a:pt x="278" y="619"/>
                  </a:lnTo>
                  <a:lnTo>
                    <a:pt x="350" y="527"/>
                  </a:lnTo>
                  <a:lnTo>
                    <a:pt x="429" y="441"/>
                  </a:lnTo>
                  <a:lnTo>
                    <a:pt x="513" y="362"/>
                  </a:lnTo>
                  <a:lnTo>
                    <a:pt x="603" y="290"/>
                  </a:lnTo>
                  <a:lnTo>
                    <a:pt x="697" y="225"/>
                  </a:lnTo>
                  <a:lnTo>
                    <a:pt x="797" y="171"/>
                  </a:lnTo>
                  <a:lnTo>
                    <a:pt x="898" y="122"/>
                  </a:lnTo>
                  <a:lnTo>
                    <a:pt x="1004" y="81"/>
                  </a:lnTo>
                  <a:lnTo>
                    <a:pt x="1114" y="47"/>
                  </a:lnTo>
                  <a:lnTo>
                    <a:pt x="1223" y="24"/>
                  </a:lnTo>
                  <a:lnTo>
                    <a:pt x="1337" y="8"/>
                  </a:lnTo>
                  <a:lnTo>
                    <a:pt x="14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DAB0">
                    <a:shade val="30000"/>
                    <a:satMod val="115000"/>
                  </a:srgbClr>
                </a:gs>
                <a:gs pos="50000">
                  <a:srgbClr val="00DAB0">
                    <a:shade val="67500"/>
                    <a:satMod val="115000"/>
                  </a:srgbClr>
                </a:gs>
                <a:gs pos="100000">
                  <a:srgbClr val="00DAB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5EAA6A9-02AD-4012-8515-127ADDF60B10}"/>
              </a:ext>
            </a:extLst>
          </p:cNvPr>
          <p:cNvGrpSpPr/>
          <p:nvPr/>
        </p:nvGrpSpPr>
        <p:grpSpPr>
          <a:xfrm>
            <a:off x="448192" y="4997920"/>
            <a:ext cx="2918718" cy="1177467"/>
            <a:chOff x="328838" y="4930929"/>
            <a:chExt cx="2917958" cy="674279"/>
          </a:xfrm>
        </p:grpSpPr>
        <p:sp>
          <p:nvSpPr>
            <p:cNvPr id="40" name="TextBox 39"/>
            <p:cNvSpPr txBox="1"/>
            <p:nvPr/>
          </p:nvSpPr>
          <p:spPr>
            <a:xfrm>
              <a:off x="847581" y="4930929"/>
              <a:ext cx="2378165" cy="475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8987"/>
              <a:r>
                <a:rPr lang="en-GB" sz="2400" b="1" dirty="0">
                  <a:solidFill>
                    <a:srgbClr val="ABBAB9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One Town </a:t>
              </a:r>
            </a:p>
            <a:p>
              <a:pPr algn="r" defTabSz="1218987"/>
              <a:r>
                <a:rPr lang="en-GB" sz="2400" b="1" dirty="0">
                  <a:solidFill>
                    <a:srgbClr val="ABBAB9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One Product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B601076A-2A4C-4574-BDE5-1C25B9156502}"/>
                </a:ext>
              </a:extLst>
            </p:cNvPr>
            <p:cNvSpPr/>
            <p:nvPr/>
          </p:nvSpPr>
          <p:spPr>
            <a:xfrm>
              <a:off x="328838" y="5411334"/>
              <a:ext cx="2917958" cy="193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8987"/>
              <a:r>
                <a:rPr lang="en-IN" sz="16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Rapid commercialization </a:t>
              </a:r>
              <a:endParaRPr lang="en-I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3035649-6551-4A07-83B6-E367B127BF31}"/>
              </a:ext>
            </a:extLst>
          </p:cNvPr>
          <p:cNvGrpSpPr/>
          <p:nvPr/>
        </p:nvGrpSpPr>
        <p:grpSpPr>
          <a:xfrm>
            <a:off x="-4509882" y="1842556"/>
            <a:ext cx="7892656" cy="1298155"/>
            <a:chOff x="-4627945" y="1898799"/>
            <a:chExt cx="7890601" cy="850313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6696B41C-05BB-413F-B5D6-03EB1FEEF05D}"/>
                </a:ext>
              </a:extLst>
            </p:cNvPr>
            <p:cNvSpPr txBox="1"/>
            <p:nvPr/>
          </p:nvSpPr>
          <p:spPr>
            <a:xfrm>
              <a:off x="847582" y="1898799"/>
              <a:ext cx="2411534" cy="54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8987"/>
              <a:r>
                <a:rPr lang="en-GB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Start-up Incubation 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ADAF1B90-4166-4EFF-9DB7-643DEB9DE20F}"/>
                </a:ext>
              </a:extLst>
            </p:cNvPr>
            <p:cNvSpPr/>
            <p:nvPr/>
          </p:nvSpPr>
          <p:spPr>
            <a:xfrm>
              <a:off x="-4627945" y="2366075"/>
              <a:ext cx="7890601" cy="383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8987"/>
              <a:r>
                <a:rPr lang="en-US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Establishing a support mechanism </a:t>
              </a:r>
            </a:p>
            <a:p>
              <a:pPr algn="r" defTabSz="1218987"/>
              <a:r>
                <a:rPr lang="en-US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for starting </a:t>
              </a:r>
              <a:r>
                <a:rPr lang="en-US" sz="16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enterprises</a:t>
              </a:r>
              <a:endParaRPr lang="en-I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DEEF150-87C9-4C0B-A8AE-BFC4114CC6BC}"/>
              </a:ext>
            </a:extLst>
          </p:cNvPr>
          <p:cNvGrpSpPr/>
          <p:nvPr/>
        </p:nvGrpSpPr>
        <p:grpSpPr>
          <a:xfrm>
            <a:off x="8419802" y="3492724"/>
            <a:ext cx="2896091" cy="1052051"/>
            <a:chOff x="8523595" y="3318136"/>
            <a:chExt cx="2895337" cy="1052051"/>
          </a:xfrm>
        </p:grpSpPr>
        <p:sp>
          <p:nvSpPr>
            <p:cNvPr id="31" name="TextBox 30"/>
            <p:cNvSpPr txBox="1"/>
            <p:nvPr/>
          </p:nvSpPr>
          <p:spPr>
            <a:xfrm>
              <a:off x="8523596" y="3318136"/>
              <a:ext cx="2592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87"/>
              <a:r>
                <a:rPr lang="en-GB" sz="2400" b="1" dirty="0">
                  <a:solidFill>
                    <a:srgbClr val="FF71AA"/>
                  </a:solidFill>
                  <a:latin typeface="Arial" pitchFamily="34" charset="0"/>
                  <a:cs typeface="Arial" pitchFamily="34" charset="0"/>
                </a:rPr>
                <a:t>Financing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id="{F9E1FEF8-4238-4A0E-A303-660F86A125E4}"/>
                </a:ext>
              </a:extLst>
            </p:cNvPr>
            <p:cNvSpPr/>
            <p:nvPr/>
          </p:nvSpPr>
          <p:spPr>
            <a:xfrm>
              <a:off x="8523595" y="3785412"/>
              <a:ext cx="28953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987"/>
              <a:r>
                <a:rPr lang="en-IN" sz="16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Providing guarantees </a:t>
              </a:r>
              <a:r>
                <a:rPr lang="en-I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to </a:t>
              </a:r>
              <a:r>
                <a:rPr lang="en-IN" sz="16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rPr>
                <a:t>SMEs</a:t>
              </a:r>
              <a:endParaRPr lang="en-I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標題 1"/>
          <p:cNvSpPr txBox="1">
            <a:spLocks/>
          </p:cNvSpPr>
          <p:nvPr/>
        </p:nvSpPr>
        <p:spPr>
          <a:xfrm>
            <a:off x="762000" y="2494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Strategies for Start-ups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82" name="圖片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31" y="1903814"/>
            <a:ext cx="523169" cy="523169"/>
          </a:xfrm>
          <a:prstGeom prst="rect">
            <a:avLst/>
          </a:prstGeom>
        </p:spPr>
      </p:pic>
      <p:pic>
        <p:nvPicPr>
          <p:cNvPr id="83" name="圖片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99" y="2772115"/>
            <a:ext cx="506432" cy="506432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90" y="4261136"/>
            <a:ext cx="593018" cy="593018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89" y="2844065"/>
            <a:ext cx="517868" cy="517868"/>
          </a:xfrm>
          <a:prstGeom prst="rect">
            <a:avLst/>
          </a:prstGeom>
        </p:spPr>
      </p:pic>
      <p:pic>
        <p:nvPicPr>
          <p:cNvPr id="87" name="圖片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43" y="4394918"/>
            <a:ext cx="481907" cy="481907"/>
          </a:xfrm>
          <a:prstGeom prst="rect">
            <a:avLst/>
          </a:prstGeom>
        </p:spPr>
      </p:pic>
      <p:sp>
        <p:nvSpPr>
          <p:cNvPr id="39" name="向上箭號 38">
            <a:hlinkClick r:id="rId7" action="ppaction://hlinksldjump"/>
          </p:cNvPr>
          <p:cNvSpPr/>
          <p:nvPr/>
        </p:nvSpPr>
        <p:spPr>
          <a:xfrm rot="10800000">
            <a:off x="1353108" y="6120900"/>
            <a:ext cx="801712" cy="598517"/>
          </a:xfrm>
          <a:prstGeom prst="upArrow">
            <a:avLst/>
          </a:prstGeom>
          <a:solidFill>
            <a:srgbClr val="23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5-3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10993" r="12189" b="15248"/>
          <a:stretch/>
        </p:blipFill>
        <p:spPr>
          <a:xfrm>
            <a:off x="5712015" y="5172392"/>
            <a:ext cx="598273" cy="40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3473" y="206678"/>
            <a:ext cx="10972801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Incubation System in </a:t>
            </a:r>
            <a:r>
              <a:rPr lang="en-US" altLang="zh-TW" dirty="0" smtClean="0"/>
              <a:t>Taiwan</a:t>
            </a:r>
            <a:endParaRPr lang="zh-TW" altLang="en-US" dirty="0"/>
          </a:p>
        </p:txBody>
      </p:sp>
      <p:grpSp>
        <p:nvGrpSpPr>
          <p:cNvPr id="73" name="Group 2"/>
          <p:cNvGrpSpPr>
            <a:grpSpLocks/>
          </p:cNvGrpSpPr>
          <p:nvPr/>
        </p:nvGrpSpPr>
        <p:grpSpPr bwMode="auto">
          <a:xfrm rot="283434">
            <a:off x="1598184" y="1073207"/>
            <a:ext cx="3610560" cy="5709553"/>
            <a:chOff x="2630" y="1442"/>
            <a:chExt cx="788" cy="1434"/>
          </a:xfrm>
        </p:grpSpPr>
        <p:sp>
          <p:nvSpPr>
            <p:cNvPr id="74" name="Freeform 103"/>
            <p:cNvSpPr>
              <a:spLocks/>
            </p:cNvSpPr>
            <p:nvPr/>
          </p:nvSpPr>
          <p:spPr bwMode="auto">
            <a:xfrm>
              <a:off x="2630" y="1442"/>
              <a:ext cx="759" cy="1405"/>
            </a:xfrm>
            <a:custGeom>
              <a:avLst/>
              <a:gdLst>
                <a:gd name="T0" fmla="*/ 619 w 759"/>
                <a:gd name="T1" fmla="*/ 34 h 1405"/>
                <a:gd name="T2" fmla="*/ 593 w 759"/>
                <a:gd name="T3" fmla="*/ 10 h 1405"/>
                <a:gd name="T4" fmla="*/ 550 w 759"/>
                <a:gd name="T5" fmla="*/ 8 h 1405"/>
                <a:gd name="T6" fmla="*/ 460 w 759"/>
                <a:gd name="T7" fmla="*/ 79 h 1405"/>
                <a:gd name="T8" fmla="*/ 370 w 759"/>
                <a:gd name="T9" fmla="*/ 119 h 1405"/>
                <a:gd name="T10" fmla="*/ 311 w 759"/>
                <a:gd name="T11" fmla="*/ 194 h 1405"/>
                <a:gd name="T12" fmla="*/ 307 w 759"/>
                <a:gd name="T13" fmla="*/ 203 h 1405"/>
                <a:gd name="T14" fmla="*/ 303 w 759"/>
                <a:gd name="T15" fmla="*/ 228 h 1405"/>
                <a:gd name="T16" fmla="*/ 296 w 759"/>
                <a:gd name="T17" fmla="*/ 248 h 1405"/>
                <a:gd name="T18" fmla="*/ 255 w 759"/>
                <a:gd name="T19" fmla="*/ 286 h 1405"/>
                <a:gd name="T20" fmla="*/ 200 w 759"/>
                <a:gd name="T21" fmla="*/ 367 h 1405"/>
                <a:gd name="T22" fmla="*/ 175 w 759"/>
                <a:gd name="T23" fmla="*/ 417 h 1405"/>
                <a:gd name="T24" fmla="*/ 119 w 759"/>
                <a:gd name="T25" fmla="*/ 526 h 1405"/>
                <a:gd name="T26" fmla="*/ 73 w 759"/>
                <a:gd name="T27" fmla="*/ 605 h 1405"/>
                <a:gd name="T28" fmla="*/ 39 w 759"/>
                <a:gd name="T29" fmla="*/ 655 h 1405"/>
                <a:gd name="T30" fmla="*/ 16 w 759"/>
                <a:gd name="T31" fmla="*/ 754 h 1405"/>
                <a:gd name="T32" fmla="*/ 12 w 759"/>
                <a:gd name="T33" fmla="*/ 839 h 1405"/>
                <a:gd name="T34" fmla="*/ 4 w 759"/>
                <a:gd name="T35" fmla="*/ 914 h 1405"/>
                <a:gd name="T36" fmla="*/ 54 w 759"/>
                <a:gd name="T37" fmla="*/ 1004 h 1405"/>
                <a:gd name="T38" fmla="*/ 98 w 759"/>
                <a:gd name="T39" fmla="*/ 1079 h 1405"/>
                <a:gd name="T40" fmla="*/ 104 w 759"/>
                <a:gd name="T41" fmla="*/ 1081 h 1405"/>
                <a:gd name="T42" fmla="*/ 102 w 759"/>
                <a:gd name="T43" fmla="*/ 1090 h 1405"/>
                <a:gd name="T44" fmla="*/ 98 w 759"/>
                <a:gd name="T45" fmla="*/ 1112 h 1405"/>
                <a:gd name="T46" fmla="*/ 102 w 759"/>
                <a:gd name="T47" fmla="*/ 1117 h 1405"/>
                <a:gd name="T48" fmla="*/ 117 w 759"/>
                <a:gd name="T49" fmla="*/ 1135 h 1405"/>
                <a:gd name="T50" fmla="*/ 136 w 759"/>
                <a:gd name="T51" fmla="*/ 1162 h 1405"/>
                <a:gd name="T52" fmla="*/ 144 w 759"/>
                <a:gd name="T53" fmla="*/ 1167 h 1405"/>
                <a:gd name="T54" fmla="*/ 190 w 759"/>
                <a:gd name="T55" fmla="*/ 1190 h 1405"/>
                <a:gd name="T56" fmla="*/ 225 w 759"/>
                <a:gd name="T57" fmla="*/ 1202 h 1405"/>
                <a:gd name="T58" fmla="*/ 320 w 759"/>
                <a:gd name="T59" fmla="*/ 1319 h 1405"/>
                <a:gd name="T60" fmla="*/ 357 w 759"/>
                <a:gd name="T61" fmla="*/ 1384 h 1405"/>
                <a:gd name="T62" fmla="*/ 405 w 759"/>
                <a:gd name="T63" fmla="*/ 1332 h 1405"/>
                <a:gd name="T64" fmla="*/ 391 w 759"/>
                <a:gd name="T65" fmla="*/ 1256 h 1405"/>
                <a:gd name="T66" fmla="*/ 426 w 759"/>
                <a:gd name="T67" fmla="*/ 1115 h 1405"/>
                <a:gd name="T68" fmla="*/ 526 w 759"/>
                <a:gd name="T69" fmla="*/ 989 h 1405"/>
                <a:gd name="T70" fmla="*/ 600 w 759"/>
                <a:gd name="T71" fmla="*/ 783 h 1405"/>
                <a:gd name="T72" fmla="*/ 596 w 759"/>
                <a:gd name="T73" fmla="*/ 722 h 1405"/>
                <a:gd name="T74" fmla="*/ 641 w 759"/>
                <a:gd name="T75" fmla="*/ 522 h 1405"/>
                <a:gd name="T76" fmla="*/ 646 w 759"/>
                <a:gd name="T77" fmla="*/ 442 h 1405"/>
                <a:gd name="T78" fmla="*/ 688 w 759"/>
                <a:gd name="T79" fmla="*/ 370 h 1405"/>
                <a:gd name="T80" fmla="*/ 713 w 759"/>
                <a:gd name="T81" fmla="*/ 324 h 1405"/>
                <a:gd name="T82" fmla="*/ 702 w 759"/>
                <a:gd name="T83" fmla="*/ 259 h 1405"/>
                <a:gd name="T84" fmla="*/ 736 w 759"/>
                <a:gd name="T85" fmla="*/ 130 h 1405"/>
                <a:gd name="T86" fmla="*/ 756 w 759"/>
                <a:gd name="T87" fmla="*/ 107 h 1405"/>
                <a:gd name="T88" fmla="*/ 727 w 759"/>
                <a:gd name="T89" fmla="*/ 84 h 1405"/>
                <a:gd name="T90" fmla="*/ 687 w 759"/>
                <a:gd name="T91" fmla="*/ 67 h 1405"/>
                <a:gd name="T92" fmla="*/ 637 w 759"/>
                <a:gd name="T93" fmla="*/ 52 h 14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59"/>
                <a:gd name="T142" fmla="*/ 0 h 1405"/>
                <a:gd name="T143" fmla="*/ 759 w 759"/>
                <a:gd name="T144" fmla="*/ 1405 h 140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59" h="1405">
                  <a:moveTo>
                    <a:pt x="637" y="52"/>
                  </a:moveTo>
                  <a:lnTo>
                    <a:pt x="633" y="48"/>
                  </a:lnTo>
                  <a:lnTo>
                    <a:pt x="619" y="34"/>
                  </a:lnTo>
                  <a:lnTo>
                    <a:pt x="616" y="33"/>
                  </a:lnTo>
                  <a:lnTo>
                    <a:pt x="602" y="31"/>
                  </a:lnTo>
                  <a:lnTo>
                    <a:pt x="593" y="10"/>
                  </a:lnTo>
                  <a:lnTo>
                    <a:pt x="581" y="2"/>
                  </a:lnTo>
                  <a:lnTo>
                    <a:pt x="572" y="0"/>
                  </a:lnTo>
                  <a:lnTo>
                    <a:pt x="550" y="8"/>
                  </a:lnTo>
                  <a:lnTo>
                    <a:pt x="516" y="34"/>
                  </a:lnTo>
                  <a:lnTo>
                    <a:pt x="504" y="59"/>
                  </a:lnTo>
                  <a:lnTo>
                    <a:pt x="460" y="79"/>
                  </a:lnTo>
                  <a:lnTo>
                    <a:pt x="422" y="88"/>
                  </a:lnTo>
                  <a:lnTo>
                    <a:pt x="380" y="117"/>
                  </a:lnTo>
                  <a:lnTo>
                    <a:pt x="370" y="119"/>
                  </a:lnTo>
                  <a:lnTo>
                    <a:pt x="340" y="155"/>
                  </a:lnTo>
                  <a:lnTo>
                    <a:pt x="313" y="190"/>
                  </a:lnTo>
                  <a:lnTo>
                    <a:pt x="311" y="194"/>
                  </a:lnTo>
                  <a:lnTo>
                    <a:pt x="309" y="194"/>
                  </a:lnTo>
                  <a:lnTo>
                    <a:pt x="307" y="200"/>
                  </a:lnTo>
                  <a:lnTo>
                    <a:pt x="307" y="203"/>
                  </a:lnTo>
                  <a:lnTo>
                    <a:pt x="313" y="207"/>
                  </a:lnTo>
                  <a:lnTo>
                    <a:pt x="305" y="209"/>
                  </a:lnTo>
                  <a:lnTo>
                    <a:pt x="303" y="228"/>
                  </a:lnTo>
                  <a:lnTo>
                    <a:pt x="301" y="240"/>
                  </a:lnTo>
                  <a:lnTo>
                    <a:pt x="297" y="248"/>
                  </a:lnTo>
                  <a:lnTo>
                    <a:pt x="296" y="248"/>
                  </a:lnTo>
                  <a:lnTo>
                    <a:pt x="288" y="259"/>
                  </a:lnTo>
                  <a:lnTo>
                    <a:pt x="276" y="276"/>
                  </a:lnTo>
                  <a:lnTo>
                    <a:pt x="255" y="286"/>
                  </a:lnTo>
                  <a:lnTo>
                    <a:pt x="250" y="296"/>
                  </a:lnTo>
                  <a:lnTo>
                    <a:pt x="232" y="311"/>
                  </a:lnTo>
                  <a:lnTo>
                    <a:pt x="200" y="367"/>
                  </a:lnTo>
                  <a:lnTo>
                    <a:pt x="198" y="370"/>
                  </a:lnTo>
                  <a:lnTo>
                    <a:pt x="198" y="372"/>
                  </a:lnTo>
                  <a:lnTo>
                    <a:pt x="175" y="417"/>
                  </a:lnTo>
                  <a:lnTo>
                    <a:pt x="165" y="443"/>
                  </a:lnTo>
                  <a:lnTo>
                    <a:pt x="148" y="470"/>
                  </a:lnTo>
                  <a:lnTo>
                    <a:pt x="119" y="526"/>
                  </a:lnTo>
                  <a:lnTo>
                    <a:pt x="94" y="555"/>
                  </a:lnTo>
                  <a:lnTo>
                    <a:pt x="87" y="572"/>
                  </a:lnTo>
                  <a:lnTo>
                    <a:pt x="73" y="605"/>
                  </a:lnTo>
                  <a:lnTo>
                    <a:pt x="60" y="622"/>
                  </a:lnTo>
                  <a:lnTo>
                    <a:pt x="46" y="637"/>
                  </a:lnTo>
                  <a:lnTo>
                    <a:pt x="39" y="655"/>
                  </a:lnTo>
                  <a:lnTo>
                    <a:pt x="21" y="691"/>
                  </a:lnTo>
                  <a:lnTo>
                    <a:pt x="14" y="754"/>
                  </a:lnTo>
                  <a:lnTo>
                    <a:pt x="16" y="754"/>
                  </a:lnTo>
                  <a:lnTo>
                    <a:pt x="19" y="776"/>
                  </a:lnTo>
                  <a:lnTo>
                    <a:pt x="16" y="816"/>
                  </a:lnTo>
                  <a:lnTo>
                    <a:pt x="12" y="839"/>
                  </a:lnTo>
                  <a:lnTo>
                    <a:pt x="8" y="870"/>
                  </a:lnTo>
                  <a:lnTo>
                    <a:pt x="0" y="908"/>
                  </a:lnTo>
                  <a:lnTo>
                    <a:pt x="4" y="914"/>
                  </a:lnTo>
                  <a:lnTo>
                    <a:pt x="10" y="956"/>
                  </a:lnTo>
                  <a:lnTo>
                    <a:pt x="27" y="968"/>
                  </a:lnTo>
                  <a:lnTo>
                    <a:pt x="54" y="1004"/>
                  </a:lnTo>
                  <a:lnTo>
                    <a:pt x="56" y="1004"/>
                  </a:lnTo>
                  <a:lnTo>
                    <a:pt x="58" y="1010"/>
                  </a:lnTo>
                  <a:lnTo>
                    <a:pt x="98" y="1079"/>
                  </a:lnTo>
                  <a:lnTo>
                    <a:pt x="100" y="1083"/>
                  </a:lnTo>
                  <a:lnTo>
                    <a:pt x="100" y="1085"/>
                  </a:lnTo>
                  <a:lnTo>
                    <a:pt x="104" y="1081"/>
                  </a:lnTo>
                  <a:lnTo>
                    <a:pt x="108" y="1092"/>
                  </a:lnTo>
                  <a:lnTo>
                    <a:pt x="106" y="1096"/>
                  </a:lnTo>
                  <a:lnTo>
                    <a:pt x="102" y="1090"/>
                  </a:lnTo>
                  <a:lnTo>
                    <a:pt x="102" y="1096"/>
                  </a:lnTo>
                  <a:lnTo>
                    <a:pt x="98" y="1100"/>
                  </a:lnTo>
                  <a:lnTo>
                    <a:pt x="98" y="1112"/>
                  </a:lnTo>
                  <a:lnTo>
                    <a:pt x="100" y="1114"/>
                  </a:lnTo>
                  <a:lnTo>
                    <a:pt x="102" y="1115"/>
                  </a:lnTo>
                  <a:lnTo>
                    <a:pt x="102" y="1117"/>
                  </a:lnTo>
                  <a:lnTo>
                    <a:pt x="104" y="1119"/>
                  </a:lnTo>
                  <a:lnTo>
                    <a:pt x="106" y="1119"/>
                  </a:lnTo>
                  <a:lnTo>
                    <a:pt x="117" y="1135"/>
                  </a:lnTo>
                  <a:lnTo>
                    <a:pt x="129" y="1150"/>
                  </a:lnTo>
                  <a:lnTo>
                    <a:pt x="140" y="1160"/>
                  </a:lnTo>
                  <a:lnTo>
                    <a:pt x="136" y="1162"/>
                  </a:lnTo>
                  <a:lnTo>
                    <a:pt x="127" y="1156"/>
                  </a:lnTo>
                  <a:lnTo>
                    <a:pt x="125" y="1160"/>
                  </a:lnTo>
                  <a:lnTo>
                    <a:pt x="144" y="1167"/>
                  </a:lnTo>
                  <a:lnTo>
                    <a:pt x="146" y="1169"/>
                  </a:lnTo>
                  <a:lnTo>
                    <a:pt x="167" y="1183"/>
                  </a:lnTo>
                  <a:lnTo>
                    <a:pt x="190" y="1190"/>
                  </a:lnTo>
                  <a:lnTo>
                    <a:pt x="198" y="1181"/>
                  </a:lnTo>
                  <a:lnTo>
                    <a:pt x="203" y="1194"/>
                  </a:lnTo>
                  <a:lnTo>
                    <a:pt x="225" y="1202"/>
                  </a:lnTo>
                  <a:lnTo>
                    <a:pt x="248" y="1231"/>
                  </a:lnTo>
                  <a:lnTo>
                    <a:pt x="286" y="1259"/>
                  </a:lnTo>
                  <a:lnTo>
                    <a:pt x="320" y="1319"/>
                  </a:lnTo>
                  <a:lnTo>
                    <a:pt x="311" y="1350"/>
                  </a:lnTo>
                  <a:lnTo>
                    <a:pt x="349" y="1403"/>
                  </a:lnTo>
                  <a:lnTo>
                    <a:pt x="357" y="1384"/>
                  </a:lnTo>
                  <a:lnTo>
                    <a:pt x="391" y="1405"/>
                  </a:lnTo>
                  <a:lnTo>
                    <a:pt x="393" y="1354"/>
                  </a:lnTo>
                  <a:lnTo>
                    <a:pt x="405" y="1332"/>
                  </a:lnTo>
                  <a:lnTo>
                    <a:pt x="397" y="1309"/>
                  </a:lnTo>
                  <a:lnTo>
                    <a:pt x="399" y="1282"/>
                  </a:lnTo>
                  <a:lnTo>
                    <a:pt x="391" y="1256"/>
                  </a:lnTo>
                  <a:lnTo>
                    <a:pt x="397" y="1204"/>
                  </a:lnTo>
                  <a:lnTo>
                    <a:pt x="407" y="1196"/>
                  </a:lnTo>
                  <a:lnTo>
                    <a:pt x="426" y="1115"/>
                  </a:lnTo>
                  <a:lnTo>
                    <a:pt x="504" y="1014"/>
                  </a:lnTo>
                  <a:lnTo>
                    <a:pt x="504" y="993"/>
                  </a:lnTo>
                  <a:lnTo>
                    <a:pt x="526" y="989"/>
                  </a:lnTo>
                  <a:lnTo>
                    <a:pt x="581" y="895"/>
                  </a:lnTo>
                  <a:lnTo>
                    <a:pt x="577" y="858"/>
                  </a:lnTo>
                  <a:lnTo>
                    <a:pt x="600" y="783"/>
                  </a:lnTo>
                  <a:lnTo>
                    <a:pt x="600" y="756"/>
                  </a:lnTo>
                  <a:lnTo>
                    <a:pt x="606" y="739"/>
                  </a:lnTo>
                  <a:lnTo>
                    <a:pt x="596" y="722"/>
                  </a:lnTo>
                  <a:lnTo>
                    <a:pt x="606" y="705"/>
                  </a:lnTo>
                  <a:lnTo>
                    <a:pt x="629" y="551"/>
                  </a:lnTo>
                  <a:lnTo>
                    <a:pt x="641" y="522"/>
                  </a:lnTo>
                  <a:lnTo>
                    <a:pt x="639" y="495"/>
                  </a:lnTo>
                  <a:lnTo>
                    <a:pt x="650" y="461"/>
                  </a:lnTo>
                  <a:lnTo>
                    <a:pt x="646" y="442"/>
                  </a:lnTo>
                  <a:lnTo>
                    <a:pt x="685" y="411"/>
                  </a:lnTo>
                  <a:lnTo>
                    <a:pt x="685" y="392"/>
                  </a:lnTo>
                  <a:lnTo>
                    <a:pt x="688" y="370"/>
                  </a:lnTo>
                  <a:lnTo>
                    <a:pt x="704" y="349"/>
                  </a:lnTo>
                  <a:lnTo>
                    <a:pt x="708" y="334"/>
                  </a:lnTo>
                  <a:lnTo>
                    <a:pt x="713" y="324"/>
                  </a:lnTo>
                  <a:lnTo>
                    <a:pt x="719" y="298"/>
                  </a:lnTo>
                  <a:lnTo>
                    <a:pt x="727" y="286"/>
                  </a:lnTo>
                  <a:lnTo>
                    <a:pt x="702" y="259"/>
                  </a:lnTo>
                  <a:lnTo>
                    <a:pt x="692" y="205"/>
                  </a:lnTo>
                  <a:lnTo>
                    <a:pt x="710" y="161"/>
                  </a:lnTo>
                  <a:lnTo>
                    <a:pt x="736" y="130"/>
                  </a:lnTo>
                  <a:lnTo>
                    <a:pt x="748" y="125"/>
                  </a:lnTo>
                  <a:lnTo>
                    <a:pt x="759" y="121"/>
                  </a:lnTo>
                  <a:lnTo>
                    <a:pt x="756" y="107"/>
                  </a:lnTo>
                  <a:lnTo>
                    <a:pt x="736" y="104"/>
                  </a:lnTo>
                  <a:lnTo>
                    <a:pt x="731" y="96"/>
                  </a:lnTo>
                  <a:lnTo>
                    <a:pt x="727" y="84"/>
                  </a:lnTo>
                  <a:lnTo>
                    <a:pt x="717" y="75"/>
                  </a:lnTo>
                  <a:lnTo>
                    <a:pt x="700" y="73"/>
                  </a:lnTo>
                  <a:lnTo>
                    <a:pt x="687" y="67"/>
                  </a:lnTo>
                  <a:lnTo>
                    <a:pt x="683" y="65"/>
                  </a:lnTo>
                  <a:lnTo>
                    <a:pt x="652" y="61"/>
                  </a:lnTo>
                  <a:lnTo>
                    <a:pt x="637" y="52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75" name="Line 3"/>
            <p:cNvSpPr>
              <a:spLocks noChangeShapeType="1"/>
            </p:cNvSpPr>
            <p:nvPr/>
          </p:nvSpPr>
          <p:spPr bwMode="auto">
            <a:xfrm>
              <a:off x="2669" y="242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76" name="Line 4"/>
            <p:cNvSpPr>
              <a:spLocks noChangeShapeType="1"/>
            </p:cNvSpPr>
            <p:nvPr/>
          </p:nvSpPr>
          <p:spPr bwMode="auto">
            <a:xfrm>
              <a:off x="2640" y="239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77" name="Line 5"/>
            <p:cNvSpPr>
              <a:spLocks noChangeShapeType="1"/>
            </p:cNvSpPr>
            <p:nvPr/>
          </p:nvSpPr>
          <p:spPr bwMode="auto">
            <a:xfrm>
              <a:off x="2671" y="231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78" name="Line 6"/>
            <p:cNvSpPr>
              <a:spLocks noChangeShapeType="1"/>
            </p:cNvSpPr>
            <p:nvPr/>
          </p:nvSpPr>
          <p:spPr bwMode="auto">
            <a:xfrm>
              <a:off x="2642" y="228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2644" y="2195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28 w 30"/>
                <a:gd name="T3" fmla="*/ 30 h 30"/>
                <a:gd name="T4" fmla="*/ 30 w 30"/>
                <a:gd name="T5" fmla="*/ 30 h 30"/>
                <a:gd name="T6" fmla="*/ 2 w 30"/>
                <a:gd name="T7" fmla="*/ 0 h 30"/>
                <a:gd name="T8" fmla="*/ 0 w 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0" y="0"/>
                  </a:moveTo>
                  <a:lnTo>
                    <a:pt x="28" y="30"/>
                  </a:lnTo>
                  <a:lnTo>
                    <a:pt x="30" y="3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2644" y="2195"/>
              <a:ext cx="30" cy="28"/>
            </a:xfrm>
            <a:custGeom>
              <a:avLst/>
              <a:gdLst>
                <a:gd name="T0" fmla="*/ 0 w 30"/>
                <a:gd name="T1" fmla="*/ 0 h 28"/>
                <a:gd name="T2" fmla="*/ 28 w 30"/>
                <a:gd name="T3" fmla="*/ 28 h 28"/>
                <a:gd name="T4" fmla="*/ 30 w 30"/>
                <a:gd name="T5" fmla="*/ 28 h 28"/>
                <a:gd name="T6" fmla="*/ 2 w 30"/>
                <a:gd name="T7" fmla="*/ 0 h 28"/>
                <a:gd name="T8" fmla="*/ 0 w 30"/>
                <a:gd name="T9" fmla="*/ 0 h 28"/>
                <a:gd name="T10" fmla="*/ 2 w 30"/>
                <a:gd name="T11" fmla="*/ 0 h 28"/>
                <a:gd name="T12" fmla="*/ 30 w 30"/>
                <a:gd name="T13" fmla="*/ 28 h 28"/>
                <a:gd name="T14" fmla="*/ 28 w 30"/>
                <a:gd name="T15" fmla="*/ 28 h 28"/>
                <a:gd name="T16" fmla="*/ 0 w 30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8"/>
                <a:gd name="T29" fmla="*/ 30 w 30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8">
                  <a:moveTo>
                    <a:pt x="0" y="0"/>
                  </a:moveTo>
                  <a:lnTo>
                    <a:pt x="28" y="28"/>
                  </a:lnTo>
                  <a:lnTo>
                    <a:pt x="30" y="28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2640" y="2396"/>
              <a:ext cx="48" cy="44"/>
            </a:xfrm>
            <a:custGeom>
              <a:avLst/>
              <a:gdLst>
                <a:gd name="T0" fmla="*/ 0 w 48"/>
                <a:gd name="T1" fmla="*/ 0 h 44"/>
                <a:gd name="T2" fmla="*/ 29 w 48"/>
                <a:gd name="T3" fmla="*/ 31 h 44"/>
                <a:gd name="T4" fmla="*/ 48 w 48"/>
                <a:gd name="T5" fmla="*/ 44 h 44"/>
                <a:gd name="T6" fmla="*/ 17 w 48"/>
                <a:gd name="T7" fmla="*/ 14 h 44"/>
                <a:gd name="T8" fmla="*/ 0 w 4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4"/>
                <a:gd name="T17" fmla="*/ 48 w 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4">
                  <a:moveTo>
                    <a:pt x="0" y="0"/>
                  </a:moveTo>
                  <a:lnTo>
                    <a:pt x="29" y="31"/>
                  </a:lnTo>
                  <a:lnTo>
                    <a:pt x="48" y="44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2640" y="2396"/>
              <a:ext cx="46" cy="42"/>
            </a:xfrm>
            <a:custGeom>
              <a:avLst/>
              <a:gdLst>
                <a:gd name="T0" fmla="*/ 0 w 46"/>
                <a:gd name="T1" fmla="*/ 0 h 42"/>
                <a:gd name="T2" fmla="*/ 29 w 46"/>
                <a:gd name="T3" fmla="*/ 29 h 42"/>
                <a:gd name="T4" fmla="*/ 46 w 46"/>
                <a:gd name="T5" fmla="*/ 42 h 42"/>
                <a:gd name="T6" fmla="*/ 17 w 46"/>
                <a:gd name="T7" fmla="*/ 14 h 42"/>
                <a:gd name="T8" fmla="*/ 0 w 46"/>
                <a:gd name="T9" fmla="*/ 0 h 42"/>
                <a:gd name="T10" fmla="*/ 17 w 46"/>
                <a:gd name="T11" fmla="*/ 14 h 42"/>
                <a:gd name="T12" fmla="*/ 46 w 46"/>
                <a:gd name="T13" fmla="*/ 42 h 42"/>
                <a:gd name="T14" fmla="*/ 29 w 46"/>
                <a:gd name="T15" fmla="*/ 29 h 42"/>
                <a:gd name="T16" fmla="*/ 0 w 4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2"/>
                <a:gd name="T29" fmla="*/ 46 w 46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2">
                  <a:moveTo>
                    <a:pt x="0" y="0"/>
                  </a:moveTo>
                  <a:lnTo>
                    <a:pt x="29" y="29"/>
                  </a:lnTo>
                  <a:lnTo>
                    <a:pt x="46" y="4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17" y="14"/>
                  </a:lnTo>
                  <a:lnTo>
                    <a:pt x="46" y="42"/>
                  </a:lnTo>
                  <a:lnTo>
                    <a:pt x="29" y="29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99" name="Freeform 11"/>
            <p:cNvSpPr>
              <a:spLocks/>
            </p:cNvSpPr>
            <p:nvPr/>
          </p:nvSpPr>
          <p:spPr bwMode="auto">
            <a:xfrm>
              <a:off x="2927" y="1690"/>
              <a:ext cx="29" cy="28"/>
            </a:xfrm>
            <a:custGeom>
              <a:avLst/>
              <a:gdLst>
                <a:gd name="T0" fmla="*/ 0 w 29"/>
                <a:gd name="T1" fmla="*/ 0 h 28"/>
                <a:gd name="T2" fmla="*/ 29 w 29"/>
                <a:gd name="T3" fmla="*/ 28 h 28"/>
                <a:gd name="T4" fmla="*/ 0 w 29"/>
                <a:gd name="T5" fmla="*/ 0 h 28"/>
                <a:gd name="T6" fmla="*/ 0 60000 65536"/>
                <a:gd name="T7" fmla="*/ 0 60000 65536"/>
                <a:gd name="T8" fmla="*/ 0 60000 65536"/>
                <a:gd name="T9" fmla="*/ 0 w 29"/>
                <a:gd name="T10" fmla="*/ 0 h 28"/>
                <a:gd name="T11" fmla="*/ 29 w 29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8">
                  <a:moveTo>
                    <a:pt x="0" y="0"/>
                  </a:moveTo>
                  <a:lnTo>
                    <a:pt x="29" y="2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00" name="Freeform 12"/>
            <p:cNvSpPr>
              <a:spLocks/>
            </p:cNvSpPr>
            <p:nvPr/>
          </p:nvSpPr>
          <p:spPr bwMode="auto">
            <a:xfrm>
              <a:off x="2927" y="1690"/>
              <a:ext cx="29" cy="28"/>
            </a:xfrm>
            <a:custGeom>
              <a:avLst/>
              <a:gdLst>
                <a:gd name="T0" fmla="*/ 0 w 29"/>
                <a:gd name="T1" fmla="*/ 0 h 28"/>
                <a:gd name="T2" fmla="*/ 29 w 29"/>
                <a:gd name="T3" fmla="*/ 28 h 28"/>
                <a:gd name="T4" fmla="*/ 0 w 29"/>
                <a:gd name="T5" fmla="*/ 0 h 28"/>
                <a:gd name="T6" fmla="*/ 29 w 29"/>
                <a:gd name="T7" fmla="*/ 28 h 28"/>
                <a:gd name="T8" fmla="*/ 0 w 2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0" y="0"/>
                  </a:moveTo>
                  <a:lnTo>
                    <a:pt x="29" y="28"/>
                  </a:lnTo>
                  <a:lnTo>
                    <a:pt x="0" y="0"/>
                  </a:lnTo>
                  <a:lnTo>
                    <a:pt x="29" y="2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2" name="Line 13"/>
            <p:cNvSpPr>
              <a:spLocks noChangeShapeType="1"/>
            </p:cNvSpPr>
            <p:nvPr/>
          </p:nvSpPr>
          <p:spPr bwMode="auto">
            <a:xfrm>
              <a:off x="2964" y="168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3" name="Line 14"/>
            <p:cNvSpPr>
              <a:spLocks noChangeShapeType="1"/>
            </p:cNvSpPr>
            <p:nvPr/>
          </p:nvSpPr>
          <p:spPr bwMode="auto">
            <a:xfrm>
              <a:off x="2935" y="165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6" name="Freeform 15"/>
            <p:cNvSpPr>
              <a:spLocks/>
            </p:cNvSpPr>
            <p:nvPr/>
          </p:nvSpPr>
          <p:spPr bwMode="auto">
            <a:xfrm>
              <a:off x="2937" y="1645"/>
              <a:ext cx="35" cy="35"/>
            </a:xfrm>
            <a:custGeom>
              <a:avLst/>
              <a:gdLst>
                <a:gd name="T0" fmla="*/ 0 w 35"/>
                <a:gd name="T1" fmla="*/ 0 h 35"/>
                <a:gd name="T2" fmla="*/ 29 w 35"/>
                <a:gd name="T3" fmla="*/ 29 h 35"/>
                <a:gd name="T4" fmla="*/ 35 w 35"/>
                <a:gd name="T5" fmla="*/ 35 h 35"/>
                <a:gd name="T6" fmla="*/ 4 w 35"/>
                <a:gd name="T7" fmla="*/ 4 h 35"/>
                <a:gd name="T8" fmla="*/ 0 w 35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5"/>
                <a:gd name="T17" fmla="*/ 35 w 3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5">
                  <a:moveTo>
                    <a:pt x="0" y="0"/>
                  </a:moveTo>
                  <a:lnTo>
                    <a:pt x="29" y="29"/>
                  </a:lnTo>
                  <a:lnTo>
                    <a:pt x="35" y="3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7" name="Freeform 16"/>
            <p:cNvSpPr>
              <a:spLocks/>
            </p:cNvSpPr>
            <p:nvPr/>
          </p:nvSpPr>
          <p:spPr bwMode="auto">
            <a:xfrm>
              <a:off x="2937" y="1645"/>
              <a:ext cx="35" cy="33"/>
            </a:xfrm>
            <a:custGeom>
              <a:avLst/>
              <a:gdLst>
                <a:gd name="T0" fmla="*/ 0 w 35"/>
                <a:gd name="T1" fmla="*/ 0 h 33"/>
                <a:gd name="T2" fmla="*/ 29 w 35"/>
                <a:gd name="T3" fmla="*/ 29 h 33"/>
                <a:gd name="T4" fmla="*/ 35 w 35"/>
                <a:gd name="T5" fmla="*/ 33 h 33"/>
                <a:gd name="T6" fmla="*/ 4 w 35"/>
                <a:gd name="T7" fmla="*/ 4 h 33"/>
                <a:gd name="T8" fmla="*/ 0 w 35"/>
                <a:gd name="T9" fmla="*/ 0 h 33"/>
                <a:gd name="T10" fmla="*/ 4 w 35"/>
                <a:gd name="T11" fmla="*/ 4 h 33"/>
                <a:gd name="T12" fmla="*/ 35 w 35"/>
                <a:gd name="T13" fmla="*/ 33 h 33"/>
                <a:gd name="T14" fmla="*/ 29 w 35"/>
                <a:gd name="T15" fmla="*/ 29 h 33"/>
                <a:gd name="T16" fmla="*/ 0 w 35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3"/>
                <a:gd name="T29" fmla="*/ 35 w 35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3">
                  <a:moveTo>
                    <a:pt x="0" y="0"/>
                  </a:moveTo>
                  <a:lnTo>
                    <a:pt x="29" y="29"/>
                  </a:lnTo>
                  <a:lnTo>
                    <a:pt x="35" y="33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35" y="33"/>
                  </a:lnTo>
                  <a:lnTo>
                    <a:pt x="29" y="29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8" name="Freeform 17"/>
            <p:cNvSpPr>
              <a:spLocks/>
            </p:cNvSpPr>
            <p:nvPr/>
          </p:nvSpPr>
          <p:spPr bwMode="auto">
            <a:xfrm>
              <a:off x="2979" y="2824"/>
              <a:ext cx="39" cy="50"/>
            </a:xfrm>
            <a:custGeom>
              <a:avLst/>
              <a:gdLst>
                <a:gd name="T0" fmla="*/ 0 w 39"/>
                <a:gd name="T1" fmla="*/ 21 h 50"/>
                <a:gd name="T2" fmla="*/ 29 w 39"/>
                <a:gd name="T3" fmla="*/ 50 h 50"/>
                <a:gd name="T4" fmla="*/ 39 w 39"/>
                <a:gd name="T5" fmla="*/ 31 h 50"/>
                <a:gd name="T6" fmla="*/ 8 w 39"/>
                <a:gd name="T7" fmla="*/ 0 h 50"/>
                <a:gd name="T8" fmla="*/ 0 w 39"/>
                <a:gd name="T9" fmla="*/ 2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0"/>
                <a:gd name="T17" fmla="*/ 39 w 3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0">
                  <a:moveTo>
                    <a:pt x="0" y="21"/>
                  </a:moveTo>
                  <a:lnTo>
                    <a:pt x="29" y="50"/>
                  </a:lnTo>
                  <a:lnTo>
                    <a:pt x="39" y="31"/>
                  </a:lnTo>
                  <a:lnTo>
                    <a:pt x="8" y="0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9" name="Freeform 18"/>
            <p:cNvSpPr>
              <a:spLocks/>
            </p:cNvSpPr>
            <p:nvPr/>
          </p:nvSpPr>
          <p:spPr bwMode="auto">
            <a:xfrm>
              <a:off x="2979" y="2824"/>
              <a:ext cx="37" cy="50"/>
            </a:xfrm>
            <a:custGeom>
              <a:avLst/>
              <a:gdLst>
                <a:gd name="T0" fmla="*/ 0 w 37"/>
                <a:gd name="T1" fmla="*/ 21 h 50"/>
                <a:gd name="T2" fmla="*/ 29 w 37"/>
                <a:gd name="T3" fmla="*/ 50 h 50"/>
                <a:gd name="T4" fmla="*/ 37 w 37"/>
                <a:gd name="T5" fmla="*/ 31 h 50"/>
                <a:gd name="T6" fmla="*/ 8 w 37"/>
                <a:gd name="T7" fmla="*/ 0 h 50"/>
                <a:gd name="T8" fmla="*/ 0 w 37"/>
                <a:gd name="T9" fmla="*/ 21 h 50"/>
                <a:gd name="T10" fmla="*/ 8 w 37"/>
                <a:gd name="T11" fmla="*/ 0 h 50"/>
                <a:gd name="T12" fmla="*/ 37 w 37"/>
                <a:gd name="T13" fmla="*/ 31 h 50"/>
                <a:gd name="T14" fmla="*/ 29 w 37"/>
                <a:gd name="T15" fmla="*/ 50 h 50"/>
                <a:gd name="T16" fmla="*/ 0 w 37"/>
                <a:gd name="T17" fmla="*/ 2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50"/>
                <a:gd name="T29" fmla="*/ 37 w 37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50">
                  <a:moveTo>
                    <a:pt x="0" y="21"/>
                  </a:moveTo>
                  <a:lnTo>
                    <a:pt x="29" y="50"/>
                  </a:lnTo>
                  <a:lnTo>
                    <a:pt x="37" y="31"/>
                  </a:ln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37" y="31"/>
                  </a:lnTo>
                  <a:lnTo>
                    <a:pt x="29" y="50"/>
                  </a:lnTo>
                  <a:lnTo>
                    <a:pt x="0" y="21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30" name="Freeform 19"/>
            <p:cNvSpPr>
              <a:spLocks/>
            </p:cNvSpPr>
            <p:nvPr/>
          </p:nvSpPr>
          <p:spPr bwMode="auto">
            <a:xfrm>
              <a:off x="2987" y="2824"/>
              <a:ext cx="65" cy="52"/>
            </a:xfrm>
            <a:custGeom>
              <a:avLst/>
              <a:gdLst>
                <a:gd name="T0" fmla="*/ 0 w 65"/>
                <a:gd name="T1" fmla="*/ 0 h 52"/>
                <a:gd name="T2" fmla="*/ 29 w 65"/>
                <a:gd name="T3" fmla="*/ 31 h 52"/>
                <a:gd name="T4" fmla="*/ 65 w 65"/>
                <a:gd name="T5" fmla="*/ 52 h 52"/>
                <a:gd name="T6" fmla="*/ 34 w 65"/>
                <a:gd name="T7" fmla="*/ 23 h 52"/>
                <a:gd name="T8" fmla="*/ 0 w 6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2"/>
                <a:gd name="T17" fmla="*/ 65 w 6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2">
                  <a:moveTo>
                    <a:pt x="0" y="0"/>
                  </a:moveTo>
                  <a:lnTo>
                    <a:pt x="29" y="31"/>
                  </a:lnTo>
                  <a:lnTo>
                    <a:pt x="65" y="52"/>
                  </a:lnTo>
                  <a:lnTo>
                    <a:pt x="34" y="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31" name="Freeform 20"/>
            <p:cNvSpPr>
              <a:spLocks/>
            </p:cNvSpPr>
            <p:nvPr/>
          </p:nvSpPr>
          <p:spPr bwMode="auto">
            <a:xfrm>
              <a:off x="2987" y="2824"/>
              <a:ext cx="63" cy="52"/>
            </a:xfrm>
            <a:custGeom>
              <a:avLst/>
              <a:gdLst>
                <a:gd name="T0" fmla="*/ 0 w 63"/>
                <a:gd name="T1" fmla="*/ 0 h 52"/>
                <a:gd name="T2" fmla="*/ 29 w 63"/>
                <a:gd name="T3" fmla="*/ 31 h 52"/>
                <a:gd name="T4" fmla="*/ 63 w 63"/>
                <a:gd name="T5" fmla="*/ 52 h 52"/>
                <a:gd name="T6" fmla="*/ 34 w 63"/>
                <a:gd name="T7" fmla="*/ 23 h 52"/>
                <a:gd name="T8" fmla="*/ 0 w 63"/>
                <a:gd name="T9" fmla="*/ 0 h 52"/>
                <a:gd name="T10" fmla="*/ 34 w 63"/>
                <a:gd name="T11" fmla="*/ 23 h 52"/>
                <a:gd name="T12" fmla="*/ 63 w 63"/>
                <a:gd name="T13" fmla="*/ 52 h 52"/>
                <a:gd name="T14" fmla="*/ 29 w 63"/>
                <a:gd name="T15" fmla="*/ 31 h 52"/>
                <a:gd name="T16" fmla="*/ 0 w 6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2"/>
                <a:gd name="T29" fmla="*/ 63 w 6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2">
                  <a:moveTo>
                    <a:pt x="0" y="0"/>
                  </a:moveTo>
                  <a:lnTo>
                    <a:pt x="29" y="31"/>
                  </a:lnTo>
                  <a:lnTo>
                    <a:pt x="63" y="52"/>
                  </a:lnTo>
                  <a:lnTo>
                    <a:pt x="34" y="23"/>
                  </a:lnTo>
                  <a:lnTo>
                    <a:pt x="0" y="0"/>
                  </a:lnTo>
                  <a:lnTo>
                    <a:pt x="34" y="23"/>
                  </a:lnTo>
                  <a:lnTo>
                    <a:pt x="63" y="52"/>
                  </a:lnTo>
                  <a:lnTo>
                    <a:pt x="29" y="3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32" name="Freeform 21"/>
            <p:cNvSpPr>
              <a:spLocks/>
            </p:cNvSpPr>
            <p:nvPr/>
          </p:nvSpPr>
          <p:spPr bwMode="auto">
            <a:xfrm>
              <a:off x="3021" y="2796"/>
              <a:ext cx="31" cy="80"/>
            </a:xfrm>
            <a:custGeom>
              <a:avLst/>
              <a:gdLst>
                <a:gd name="T0" fmla="*/ 0 w 31"/>
                <a:gd name="T1" fmla="*/ 51 h 80"/>
                <a:gd name="T2" fmla="*/ 31 w 31"/>
                <a:gd name="T3" fmla="*/ 80 h 80"/>
                <a:gd name="T4" fmla="*/ 31 w 31"/>
                <a:gd name="T5" fmla="*/ 28 h 80"/>
                <a:gd name="T6" fmla="*/ 2 w 31"/>
                <a:gd name="T7" fmla="*/ 0 h 80"/>
                <a:gd name="T8" fmla="*/ 0 w 31"/>
                <a:gd name="T9" fmla="*/ 5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80"/>
                <a:gd name="T17" fmla="*/ 31 w 3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80">
                  <a:moveTo>
                    <a:pt x="0" y="51"/>
                  </a:moveTo>
                  <a:lnTo>
                    <a:pt x="31" y="80"/>
                  </a:lnTo>
                  <a:lnTo>
                    <a:pt x="31" y="28"/>
                  </a:lnTo>
                  <a:lnTo>
                    <a:pt x="2" y="0"/>
                  </a:lnTo>
                  <a:lnTo>
                    <a:pt x="0" y="51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33" name="Freeform 22"/>
            <p:cNvSpPr>
              <a:spLocks/>
            </p:cNvSpPr>
            <p:nvPr/>
          </p:nvSpPr>
          <p:spPr bwMode="auto">
            <a:xfrm>
              <a:off x="3021" y="2796"/>
              <a:ext cx="31" cy="80"/>
            </a:xfrm>
            <a:custGeom>
              <a:avLst/>
              <a:gdLst>
                <a:gd name="T0" fmla="*/ 0 w 31"/>
                <a:gd name="T1" fmla="*/ 51 h 80"/>
                <a:gd name="T2" fmla="*/ 29 w 31"/>
                <a:gd name="T3" fmla="*/ 80 h 80"/>
                <a:gd name="T4" fmla="*/ 31 w 31"/>
                <a:gd name="T5" fmla="*/ 28 h 80"/>
                <a:gd name="T6" fmla="*/ 2 w 31"/>
                <a:gd name="T7" fmla="*/ 0 h 80"/>
                <a:gd name="T8" fmla="*/ 0 w 31"/>
                <a:gd name="T9" fmla="*/ 51 h 80"/>
                <a:gd name="T10" fmla="*/ 2 w 31"/>
                <a:gd name="T11" fmla="*/ 0 h 80"/>
                <a:gd name="T12" fmla="*/ 31 w 31"/>
                <a:gd name="T13" fmla="*/ 28 h 80"/>
                <a:gd name="T14" fmla="*/ 29 w 31"/>
                <a:gd name="T15" fmla="*/ 80 h 80"/>
                <a:gd name="T16" fmla="*/ 0 w 31"/>
                <a:gd name="T17" fmla="*/ 51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80"/>
                <a:gd name="T29" fmla="*/ 31 w 31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80">
                  <a:moveTo>
                    <a:pt x="0" y="51"/>
                  </a:moveTo>
                  <a:lnTo>
                    <a:pt x="29" y="80"/>
                  </a:lnTo>
                  <a:lnTo>
                    <a:pt x="31" y="28"/>
                  </a:lnTo>
                  <a:lnTo>
                    <a:pt x="2" y="0"/>
                  </a:lnTo>
                  <a:lnTo>
                    <a:pt x="0" y="51"/>
                  </a:lnTo>
                  <a:lnTo>
                    <a:pt x="2" y="0"/>
                  </a:lnTo>
                  <a:lnTo>
                    <a:pt x="31" y="28"/>
                  </a:lnTo>
                  <a:lnTo>
                    <a:pt x="29" y="80"/>
                  </a:lnTo>
                  <a:lnTo>
                    <a:pt x="0" y="51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34" name="Freeform 23"/>
            <p:cNvSpPr>
              <a:spLocks/>
            </p:cNvSpPr>
            <p:nvPr/>
          </p:nvSpPr>
          <p:spPr bwMode="auto">
            <a:xfrm>
              <a:off x="3021" y="2646"/>
              <a:ext cx="35" cy="82"/>
            </a:xfrm>
            <a:custGeom>
              <a:avLst/>
              <a:gdLst>
                <a:gd name="T0" fmla="*/ 0 w 35"/>
                <a:gd name="T1" fmla="*/ 52 h 82"/>
                <a:gd name="T2" fmla="*/ 29 w 35"/>
                <a:gd name="T3" fmla="*/ 82 h 82"/>
                <a:gd name="T4" fmla="*/ 35 w 35"/>
                <a:gd name="T5" fmla="*/ 29 h 82"/>
                <a:gd name="T6" fmla="*/ 6 w 35"/>
                <a:gd name="T7" fmla="*/ 0 h 82"/>
                <a:gd name="T8" fmla="*/ 0 w 35"/>
                <a:gd name="T9" fmla="*/ 5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82"/>
                <a:gd name="T17" fmla="*/ 35 w 35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82">
                  <a:moveTo>
                    <a:pt x="0" y="52"/>
                  </a:moveTo>
                  <a:lnTo>
                    <a:pt x="29" y="82"/>
                  </a:lnTo>
                  <a:lnTo>
                    <a:pt x="35" y="29"/>
                  </a:lnTo>
                  <a:lnTo>
                    <a:pt x="6" y="0"/>
                  </a:lnTo>
                  <a:lnTo>
                    <a:pt x="0" y="52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35" name="Freeform 24"/>
            <p:cNvSpPr>
              <a:spLocks/>
            </p:cNvSpPr>
            <p:nvPr/>
          </p:nvSpPr>
          <p:spPr bwMode="auto">
            <a:xfrm>
              <a:off x="3021" y="2646"/>
              <a:ext cx="35" cy="80"/>
            </a:xfrm>
            <a:custGeom>
              <a:avLst/>
              <a:gdLst>
                <a:gd name="T0" fmla="*/ 0 w 35"/>
                <a:gd name="T1" fmla="*/ 52 h 80"/>
                <a:gd name="T2" fmla="*/ 29 w 35"/>
                <a:gd name="T3" fmla="*/ 80 h 80"/>
                <a:gd name="T4" fmla="*/ 35 w 35"/>
                <a:gd name="T5" fmla="*/ 29 h 80"/>
                <a:gd name="T6" fmla="*/ 6 w 35"/>
                <a:gd name="T7" fmla="*/ 0 h 80"/>
                <a:gd name="T8" fmla="*/ 0 w 35"/>
                <a:gd name="T9" fmla="*/ 52 h 80"/>
                <a:gd name="T10" fmla="*/ 6 w 35"/>
                <a:gd name="T11" fmla="*/ 0 h 80"/>
                <a:gd name="T12" fmla="*/ 35 w 35"/>
                <a:gd name="T13" fmla="*/ 29 h 80"/>
                <a:gd name="T14" fmla="*/ 29 w 35"/>
                <a:gd name="T15" fmla="*/ 80 h 80"/>
                <a:gd name="T16" fmla="*/ 0 w 35"/>
                <a:gd name="T17" fmla="*/ 52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80"/>
                <a:gd name="T29" fmla="*/ 35 w 35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80">
                  <a:moveTo>
                    <a:pt x="0" y="52"/>
                  </a:moveTo>
                  <a:lnTo>
                    <a:pt x="29" y="80"/>
                  </a:lnTo>
                  <a:lnTo>
                    <a:pt x="35" y="29"/>
                  </a:lnTo>
                  <a:lnTo>
                    <a:pt x="6" y="0"/>
                  </a:lnTo>
                  <a:lnTo>
                    <a:pt x="0" y="52"/>
                  </a:lnTo>
                  <a:lnTo>
                    <a:pt x="6" y="0"/>
                  </a:lnTo>
                  <a:lnTo>
                    <a:pt x="35" y="29"/>
                  </a:lnTo>
                  <a:lnTo>
                    <a:pt x="29" y="80"/>
                  </a:lnTo>
                  <a:lnTo>
                    <a:pt x="0" y="52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36" name="Freeform 25"/>
            <p:cNvSpPr>
              <a:spLocks/>
            </p:cNvSpPr>
            <p:nvPr/>
          </p:nvSpPr>
          <p:spPr bwMode="auto">
            <a:xfrm>
              <a:off x="3027" y="2724"/>
              <a:ext cx="31" cy="56"/>
            </a:xfrm>
            <a:custGeom>
              <a:avLst/>
              <a:gdLst>
                <a:gd name="T0" fmla="*/ 0 w 31"/>
                <a:gd name="T1" fmla="*/ 27 h 56"/>
                <a:gd name="T2" fmla="*/ 29 w 31"/>
                <a:gd name="T3" fmla="*/ 56 h 56"/>
                <a:gd name="T4" fmla="*/ 31 w 31"/>
                <a:gd name="T5" fmla="*/ 29 h 56"/>
                <a:gd name="T6" fmla="*/ 0 w 31"/>
                <a:gd name="T7" fmla="*/ 0 h 56"/>
                <a:gd name="T8" fmla="*/ 0 w 31"/>
                <a:gd name="T9" fmla="*/ 2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6"/>
                <a:gd name="T17" fmla="*/ 31 w 3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6">
                  <a:moveTo>
                    <a:pt x="0" y="27"/>
                  </a:moveTo>
                  <a:lnTo>
                    <a:pt x="29" y="56"/>
                  </a:lnTo>
                  <a:lnTo>
                    <a:pt x="31" y="29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37" name="Freeform 26"/>
            <p:cNvSpPr>
              <a:spLocks/>
            </p:cNvSpPr>
            <p:nvPr/>
          </p:nvSpPr>
          <p:spPr bwMode="auto">
            <a:xfrm>
              <a:off x="3027" y="2724"/>
              <a:ext cx="31" cy="56"/>
            </a:xfrm>
            <a:custGeom>
              <a:avLst/>
              <a:gdLst>
                <a:gd name="T0" fmla="*/ 0 w 31"/>
                <a:gd name="T1" fmla="*/ 27 h 56"/>
                <a:gd name="T2" fmla="*/ 29 w 31"/>
                <a:gd name="T3" fmla="*/ 56 h 56"/>
                <a:gd name="T4" fmla="*/ 31 w 31"/>
                <a:gd name="T5" fmla="*/ 29 h 56"/>
                <a:gd name="T6" fmla="*/ 0 w 31"/>
                <a:gd name="T7" fmla="*/ 0 h 56"/>
                <a:gd name="T8" fmla="*/ 0 w 31"/>
                <a:gd name="T9" fmla="*/ 27 h 56"/>
                <a:gd name="T10" fmla="*/ 0 w 31"/>
                <a:gd name="T11" fmla="*/ 0 h 56"/>
                <a:gd name="T12" fmla="*/ 31 w 31"/>
                <a:gd name="T13" fmla="*/ 29 h 56"/>
                <a:gd name="T14" fmla="*/ 29 w 31"/>
                <a:gd name="T15" fmla="*/ 56 h 56"/>
                <a:gd name="T16" fmla="*/ 0 w 31"/>
                <a:gd name="T17" fmla="*/ 2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56"/>
                <a:gd name="T29" fmla="*/ 31 w 31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56">
                  <a:moveTo>
                    <a:pt x="0" y="27"/>
                  </a:moveTo>
                  <a:lnTo>
                    <a:pt x="29" y="56"/>
                  </a:lnTo>
                  <a:lnTo>
                    <a:pt x="31" y="29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1" y="29"/>
                  </a:lnTo>
                  <a:lnTo>
                    <a:pt x="29" y="56"/>
                  </a:lnTo>
                  <a:lnTo>
                    <a:pt x="0" y="27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38" name="Freeform 27"/>
            <p:cNvSpPr>
              <a:spLocks/>
            </p:cNvSpPr>
            <p:nvPr/>
          </p:nvSpPr>
          <p:spPr bwMode="auto">
            <a:xfrm>
              <a:off x="3021" y="2698"/>
              <a:ext cx="37" cy="55"/>
            </a:xfrm>
            <a:custGeom>
              <a:avLst/>
              <a:gdLst>
                <a:gd name="T0" fmla="*/ 6 w 37"/>
                <a:gd name="T1" fmla="*/ 26 h 55"/>
                <a:gd name="T2" fmla="*/ 37 w 37"/>
                <a:gd name="T3" fmla="*/ 55 h 55"/>
                <a:gd name="T4" fmla="*/ 29 w 37"/>
                <a:gd name="T5" fmla="*/ 28 h 55"/>
                <a:gd name="T6" fmla="*/ 0 w 37"/>
                <a:gd name="T7" fmla="*/ 0 h 55"/>
                <a:gd name="T8" fmla="*/ 6 w 37"/>
                <a:gd name="T9" fmla="*/ 2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55"/>
                <a:gd name="T17" fmla="*/ 37 w 3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55">
                  <a:moveTo>
                    <a:pt x="6" y="26"/>
                  </a:moveTo>
                  <a:lnTo>
                    <a:pt x="37" y="55"/>
                  </a:lnTo>
                  <a:lnTo>
                    <a:pt x="29" y="28"/>
                  </a:lnTo>
                  <a:lnTo>
                    <a:pt x="0" y="0"/>
                  </a:lnTo>
                  <a:lnTo>
                    <a:pt x="6" y="26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39" name="Freeform 28"/>
            <p:cNvSpPr>
              <a:spLocks/>
            </p:cNvSpPr>
            <p:nvPr/>
          </p:nvSpPr>
          <p:spPr bwMode="auto">
            <a:xfrm>
              <a:off x="3021" y="2698"/>
              <a:ext cx="37" cy="55"/>
            </a:xfrm>
            <a:custGeom>
              <a:avLst/>
              <a:gdLst>
                <a:gd name="T0" fmla="*/ 6 w 37"/>
                <a:gd name="T1" fmla="*/ 26 h 55"/>
                <a:gd name="T2" fmla="*/ 37 w 37"/>
                <a:gd name="T3" fmla="*/ 55 h 55"/>
                <a:gd name="T4" fmla="*/ 29 w 37"/>
                <a:gd name="T5" fmla="*/ 28 h 55"/>
                <a:gd name="T6" fmla="*/ 0 w 37"/>
                <a:gd name="T7" fmla="*/ 0 h 55"/>
                <a:gd name="T8" fmla="*/ 6 w 37"/>
                <a:gd name="T9" fmla="*/ 26 h 55"/>
                <a:gd name="T10" fmla="*/ 0 w 37"/>
                <a:gd name="T11" fmla="*/ 0 h 55"/>
                <a:gd name="T12" fmla="*/ 29 w 37"/>
                <a:gd name="T13" fmla="*/ 28 h 55"/>
                <a:gd name="T14" fmla="*/ 37 w 37"/>
                <a:gd name="T15" fmla="*/ 55 h 55"/>
                <a:gd name="T16" fmla="*/ 6 w 37"/>
                <a:gd name="T17" fmla="*/ 26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55"/>
                <a:gd name="T29" fmla="*/ 37 w 37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55">
                  <a:moveTo>
                    <a:pt x="6" y="26"/>
                  </a:moveTo>
                  <a:lnTo>
                    <a:pt x="37" y="55"/>
                  </a:lnTo>
                  <a:lnTo>
                    <a:pt x="29" y="28"/>
                  </a:lnTo>
                  <a:lnTo>
                    <a:pt x="0" y="0"/>
                  </a:lnTo>
                  <a:lnTo>
                    <a:pt x="6" y="26"/>
                  </a:lnTo>
                  <a:lnTo>
                    <a:pt x="0" y="0"/>
                  </a:lnTo>
                  <a:lnTo>
                    <a:pt x="29" y="28"/>
                  </a:lnTo>
                  <a:lnTo>
                    <a:pt x="37" y="55"/>
                  </a:lnTo>
                  <a:lnTo>
                    <a:pt x="6" y="26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0" name="Freeform 29"/>
            <p:cNvSpPr>
              <a:spLocks/>
            </p:cNvSpPr>
            <p:nvPr/>
          </p:nvSpPr>
          <p:spPr bwMode="auto">
            <a:xfrm>
              <a:off x="3023" y="2774"/>
              <a:ext cx="41" cy="52"/>
            </a:xfrm>
            <a:custGeom>
              <a:avLst/>
              <a:gdLst>
                <a:gd name="T0" fmla="*/ 0 w 41"/>
                <a:gd name="T1" fmla="*/ 22 h 52"/>
                <a:gd name="T2" fmla="*/ 29 w 41"/>
                <a:gd name="T3" fmla="*/ 52 h 52"/>
                <a:gd name="T4" fmla="*/ 41 w 41"/>
                <a:gd name="T5" fmla="*/ 29 h 52"/>
                <a:gd name="T6" fmla="*/ 12 w 41"/>
                <a:gd name="T7" fmla="*/ 0 h 52"/>
                <a:gd name="T8" fmla="*/ 0 w 41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0" y="22"/>
                  </a:moveTo>
                  <a:lnTo>
                    <a:pt x="29" y="52"/>
                  </a:lnTo>
                  <a:lnTo>
                    <a:pt x="41" y="29"/>
                  </a:lnTo>
                  <a:lnTo>
                    <a:pt x="12" y="0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1" name="Freeform 30"/>
            <p:cNvSpPr>
              <a:spLocks/>
            </p:cNvSpPr>
            <p:nvPr/>
          </p:nvSpPr>
          <p:spPr bwMode="auto">
            <a:xfrm>
              <a:off x="3023" y="2774"/>
              <a:ext cx="41" cy="50"/>
            </a:xfrm>
            <a:custGeom>
              <a:avLst/>
              <a:gdLst>
                <a:gd name="T0" fmla="*/ 0 w 41"/>
                <a:gd name="T1" fmla="*/ 22 h 50"/>
                <a:gd name="T2" fmla="*/ 29 w 41"/>
                <a:gd name="T3" fmla="*/ 50 h 50"/>
                <a:gd name="T4" fmla="*/ 41 w 41"/>
                <a:gd name="T5" fmla="*/ 29 h 50"/>
                <a:gd name="T6" fmla="*/ 12 w 41"/>
                <a:gd name="T7" fmla="*/ 0 h 50"/>
                <a:gd name="T8" fmla="*/ 0 w 41"/>
                <a:gd name="T9" fmla="*/ 22 h 50"/>
                <a:gd name="T10" fmla="*/ 12 w 41"/>
                <a:gd name="T11" fmla="*/ 0 h 50"/>
                <a:gd name="T12" fmla="*/ 41 w 41"/>
                <a:gd name="T13" fmla="*/ 29 h 50"/>
                <a:gd name="T14" fmla="*/ 29 w 41"/>
                <a:gd name="T15" fmla="*/ 50 h 50"/>
                <a:gd name="T16" fmla="*/ 0 w 41"/>
                <a:gd name="T17" fmla="*/ 22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50"/>
                <a:gd name="T29" fmla="*/ 41 w 41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50">
                  <a:moveTo>
                    <a:pt x="0" y="22"/>
                  </a:moveTo>
                  <a:lnTo>
                    <a:pt x="29" y="50"/>
                  </a:lnTo>
                  <a:lnTo>
                    <a:pt x="41" y="29"/>
                  </a:lnTo>
                  <a:lnTo>
                    <a:pt x="12" y="0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41" y="29"/>
                  </a:lnTo>
                  <a:lnTo>
                    <a:pt x="29" y="50"/>
                  </a:lnTo>
                  <a:lnTo>
                    <a:pt x="0" y="22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2" name="Freeform 31"/>
            <p:cNvSpPr>
              <a:spLocks/>
            </p:cNvSpPr>
            <p:nvPr/>
          </p:nvSpPr>
          <p:spPr bwMode="auto">
            <a:xfrm>
              <a:off x="3027" y="2751"/>
              <a:ext cx="37" cy="52"/>
            </a:xfrm>
            <a:custGeom>
              <a:avLst/>
              <a:gdLst>
                <a:gd name="T0" fmla="*/ 8 w 37"/>
                <a:gd name="T1" fmla="*/ 23 h 52"/>
                <a:gd name="T2" fmla="*/ 37 w 37"/>
                <a:gd name="T3" fmla="*/ 52 h 52"/>
                <a:gd name="T4" fmla="*/ 29 w 37"/>
                <a:gd name="T5" fmla="*/ 29 h 52"/>
                <a:gd name="T6" fmla="*/ 0 w 37"/>
                <a:gd name="T7" fmla="*/ 0 h 52"/>
                <a:gd name="T8" fmla="*/ 8 w 37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52"/>
                <a:gd name="T17" fmla="*/ 37 w 3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52">
                  <a:moveTo>
                    <a:pt x="8" y="23"/>
                  </a:moveTo>
                  <a:lnTo>
                    <a:pt x="37" y="52"/>
                  </a:lnTo>
                  <a:lnTo>
                    <a:pt x="29" y="29"/>
                  </a:lnTo>
                  <a:lnTo>
                    <a:pt x="0" y="0"/>
                  </a:lnTo>
                  <a:lnTo>
                    <a:pt x="8" y="23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3" name="Freeform 32"/>
            <p:cNvSpPr>
              <a:spLocks/>
            </p:cNvSpPr>
            <p:nvPr/>
          </p:nvSpPr>
          <p:spPr bwMode="auto">
            <a:xfrm>
              <a:off x="3027" y="2751"/>
              <a:ext cx="37" cy="52"/>
            </a:xfrm>
            <a:custGeom>
              <a:avLst/>
              <a:gdLst>
                <a:gd name="T0" fmla="*/ 8 w 37"/>
                <a:gd name="T1" fmla="*/ 23 h 52"/>
                <a:gd name="T2" fmla="*/ 37 w 37"/>
                <a:gd name="T3" fmla="*/ 52 h 52"/>
                <a:gd name="T4" fmla="*/ 29 w 37"/>
                <a:gd name="T5" fmla="*/ 29 h 52"/>
                <a:gd name="T6" fmla="*/ 0 w 37"/>
                <a:gd name="T7" fmla="*/ 0 h 52"/>
                <a:gd name="T8" fmla="*/ 8 w 37"/>
                <a:gd name="T9" fmla="*/ 23 h 52"/>
                <a:gd name="T10" fmla="*/ 0 w 37"/>
                <a:gd name="T11" fmla="*/ 0 h 52"/>
                <a:gd name="T12" fmla="*/ 29 w 37"/>
                <a:gd name="T13" fmla="*/ 29 h 52"/>
                <a:gd name="T14" fmla="*/ 37 w 37"/>
                <a:gd name="T15" fmla="*/ 52 h 52"/>
                <a:gd name="T16" fmla="*/ 8 w 37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52"/>
                <a:gd name="T29" fmla="*/ 37 w 37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52">
                  <a:moveTo>
                    <a:pt x="8" y="23"/>
                  </a:moveTo>
                  <a:lnTo>
                    <a:pt x="37" y="52"/>
                  </a:lnTo>
                  <a:lnTo>
                    <a:pt x="29" y="29"/>
                  </a:lnTo>
                  <a:lnTo>
                    <a:pt x="0" y="0"/>
                  </a:lnTo>
                  <a:lnTo>
                    <a:pt x="8" y="23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37" y="52"/>
                  </a:lnTo>
                  <a:lnTo>
                    <a:pt x="8" y="23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4" name="Freeform 33"/>
            <p:cNvSpPr>
              <a:spLocks/>
            </p:cNvSpPr>
            <p:nvPr/>
          </p:nvSpPr>
          <p:spPr bwMode="auto">
            <a:xfrm>
              <a:off x="3027" y="2638"/>
              <a:ext cx="38" cy="37"/>
            </a:xfrm>
            <a:custGeom>
              <a:avLst/>
              <a:gdLst>
                <a:gd name="T0" fmla="*/ 0 w 38"/>
                <a:gd name="T1" fmla="*/ 8 h 37"/>
                <a:gd name="T2" fmla="*/ 29 w 38"/>
                <a:gd name="T3" fmla="*/ 37 h 37"/>
                <a:gd name="T4" fmla="*/ 38 w 38"/>
                <a:gd name="T5" fmla="*/ 29 h 37"/>
                <a:gd name="T6" fmla="*/ 10 w 38"/>
                <a:gd name="T7" fmla="*/ 0 h 37"/>
                <a:gd name="T8" fmla="*/ 0 w 38"/>
                <a:gd name="T9" fmla="*/ 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0" y="8"/>
                  </a:moveTo>
                  <a:lnTo>
                    <a:pt x="29" y="37"/>
                  </a:lnTo>
                  <a:lnTo>
                    <a:pt x="38" y="29"/>
                  </a:lnTo>
                  <a:lnTo>
                    <a:pt x="10" y="0"/>
                  </a:lnTo>
                  <a:lnTo>
                    <a:pt x="0" y="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5" name="Freeform 34"/>
            <p:cNvSpPr>
              <a:spLocks/>
            </p:cNvSpPr>
            <p:nvPr/>
          </p:nvSpPr>
          <p:spPr bwMode="auto">
            <a:xfrm>
              <a:off x="3027" y="2638"/>
              <a:ext cx="38" cy="37"/>
            </a:xfrm>
            <a:custGeom>
              <a:avLst/>
              <a:gdLst>
                <a:gd name="T0" fmla="*/ 0 w 38"/>
                <a:gd name="T1" fmla="*/ 8 h 37"/>
                <a:gd name="T2" fmla="*/ 29 w 38"/>
                <a:gd name="T3" fmla="*/ 37 h 37"/>
                <a:gd name="T4" fmla="*/ 38 w 38"/>
                <a:gd name="T5" fmla="*/ 29 h 37"/>
                <a:gd name="T6" fmla="*/ 10 w 38"/>
                <a:gd name="T7" fmla="*/ 0 h 37"/>
                <a:gd name="T8" fmla="*/ 0 w 38"/>
                <a:gd name="T9" fmla="*/ 8 h 37"/>
                <a:gd name="T10" fmla="*/ 10 w 38"/>
                <a:gd name="T11" fmla="*/ 0 h 37"/>
                <a:gd name="T12" fmla="*/ 38 w 38"/>
                <a:gd name="T13" fmla="*/ 29 h 37"/>
                <a:gd name="T14" fmla="*/ 29 w 38"/>
                <a:gd name="T15" fmla="*/ 37 h 37"/>
                <a:gd name="T16" fmla="*/ 0 w 38"/>
                <a:gd name="T17" fmla="*/ 8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37"/>
                <a:gd name="T29" fmla="*/ 38 w 38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37">
                  <a:moveTo>
                    <a:pt x="0" y="8"/>
                  </a:moveTo>
                  <a:lnTo>
                    <a:pt x="29" y="37"/>
                  </a:lnTo>
                  <a:lnTo>
                    <a:pt x="38" y="29"/>
                  </a:lnTo>
                  <a:lnTo>
                    <a:pt x="10" y="0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8" y="29"/>
                  </a:lnTo>
                  <a:lnTo>
                    <a:pt x="29" y="37"/>
                  </a:lnTo>
                  <a:lnTo>
                    <a:pt x="0" y="8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6" name="Freeform 35"/>
            <p:cNvSpPr>
              <a:spLocks/>
            </p:cNvSpPr>
            <p:nvPr/>
          </p:nvSpPr>
          <p:spPr bwMode="auto">
            <a:xfrm>
              <a:off x="3037" y="2557"/>
              <a:ext cx="48" cy="110"/>
            </a:xfrm>
            <a:custGeom>
              <a:avLst/>
              <a:gdLst>
                <a:gd name="T0" fmla="*/ 0 w 48"/>
                <a:gd name="T1" fmla="*/ 81 h 110"/>
                <a:gd name="T2" fmla="*/ 28 w 48"/>
                <a:gd name="T3" fmla="*/ 110 h 110"/>
                <a:gd name="T4" fmla="*/ 48 w 48"/>
                <a:gd name="T5" fmla="*/ 29 h 110"/>
                <a:gd name="T6" fmla="*/ 19 w 48"/>
                <a:gd name="T7" fmla="*/ 0 h 110"/>
                <a:gd name="T8" fmla="*/ 0 w 48"/>
                <a:gd name="T9" fmla="*/ 81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10"/>
                <a:gd name="T17" fmla="*/ 48 w 4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10">
                  <a:moveTo>
                    <a:pt x="0" y="81"/>
                  </a:moveTo>
                  <a:lnTo>
                    <a:pt x="28" y="110"/>
                  </a:lnTo>
                  <a:lnTo>
                    <a:pt x="48" y="29"/>
                  </a:lnTo>
                  <a:lnTo>
                    <a:pt x="19" y="0"/>
                  </a:lnTo>
                  <a:lnTo>
                    <a:pt x="0" y="81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7" name="Freeform 36"/>
            <p:cNvSpPr>
              <a:spLocks/>
            </p:cNvSpPr>
            <p:nvPr/>
          </p:nvSpPr>
          <p:spPr bwMode="auto">
            <a:xfrm>
              <a:off x="3037" y="2557"/>
              <a:ext cx="48" cy="110"/>
            </a:xfrm>
            <a:custGeom>
              <a:avLst/>
              <a:gdLst>
                <a:gd name="T0" fmla="*/ 0 w 48"/>
                <a:gd name="T1" fmla="*/ 81 h 110"/>
                <a:gd name="T2" fmla="*/ 28 w 48"/>
                <a:gd name="T3" fmla="*/ 110 h 110"/>
                <a:gd name="T4" fmla="*/ 48 w 48"/>
                <a:gd name="T5" fmla="*/ 29 h 110"/>
                <a:gd name="T6" fmla="*/ 19 w 48"/>
                <a:gd name="T7" fmla="*/ 0 h 110"/>
                <a:gd name="T8" fmla="*/ 0 w 48"/>
                <a:gd name="T9" fmla="*/ 81 h 110"/>
                <a:gd name="T10" fmla="*/ 19 w 48"/>
                <a:gd name="T11" fmla="*/ 0 h 110"/>
                <a:gd name="T12" fmla="*/ 48 w 48"/>
                <a:gd name="T13" fmla="*/ 29 h 110"/>
                <a:gd name="T14" fmla="*/ 28 w 48"/>
                <a:gd name="T15" fmla="*/ 110 h 110"/>
                <a:gd name="T16" fmla="*/ 0 w 48"/>
                <a:gd name="T17" fmla="*/ 81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10"/>
                <a:gd name="T29" fmla="*/ 48 w 48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10">
                  <a:moveTo>
                    <a:pt x="0" y="81"/>
                  </a:moveTo>
                  <a:lnTo>
                    <a:pt x="28" y="110"/>
                  </a:lnTo>
                  <a:lnTo>
                    <a:pt x="48" y="29"/>
                  </a:lnTo>
                  <a:lnTo>
                    <a:pt x="19" y="0"/>
                  </a:lnTo>
                  <a:lnTo>
                    <a:pt x="0" y="81"/>
                  </a:lnTo>
                  <a:lnTo>
                    <a:pt x="19" y="0"/>
                  </a:lnTo>
                  <a:lnTo>
                    <a:pt x="48" y="29"/>
                  </a:lnTo>
                  <a:lnTo>
                    <a:pt x="28" y="110"/>
                  </a:lnTo>
                  <a:lnTo>
                    <a:pt x="0" y="81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8" name="Freeform 37"/>
            <p:cNvSpPr>
              <a:spLocks/>
            </p:cNvSpPr>
            <p:nvPr/>
          </p:nvSpPr>
          <p:spPr bwMode="auto">
            <a:xfrm>
              <a:off x="3056" y="2456"/>
              <a:ext cx="107" cy="130"/>
            </a:xfrm>
            <a:custGeom>
              <a:avLst/>
              <a:gdLst>
                <a:gd name="T0" fmla="*/ 0 w 107"/>
                <a:gd name="T1" fmla="*/ 101 h 130"/>
                <a:gd name="T2" fmla="*/ 29 w 107"/>
                <a:gd name="T3" fmla="*/ 130 h 130"/>
                <a:gd name="T4" fmla="*/ 107 w 107"/>
                <a:gd name="T5" fmla="*/ 28 h 130"/>
                <a:gd name="T6" fmla="*/ 78 w 107"/>
                <a:gd name="T7" fmla="*/ 0 h 130"/>
                <a:gd name="T8" fmla="*/ 0 w 107"/>
                <a:gd name="T9" fmla="*/ 101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0"/>
                <a:gd name="T17" fmla="*/ 107 w 107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0">
                  <a:moveTo>
                    <a:pt x="0" y="101"/>
                  </a:moveTo>
                  <a:lnTo>
                    <a:pt x="29" y="130"/>
                  </a:lnTo>
                  <a:lnTo>
                    <a:pt x="107" y="28"/>
                  </a:lnTo>
                  <a:lnTo>
                    <a:pt x="78" y="0"/>
                  </a:lnTo>
                  <a:lnTo>
                    <a:pt x="0" y="101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9" name="Freeform 38"/>
            <p:cNvSpPr>
              <a:spLocks/>
            </p:cNvSpPr>
            <p:nvPr/>
          </p:nvSpPr>
          <p:spPr bwMode="auto">
            <a:xfrm>
              <a:off x="3056" y="2456"/>
              <a:ext cx="107" cy="130"/>
            </a:xfrm>
            <a:custGeom>
              <a:avLst/>
              <a:gdLst>
                <a:gd name="T0" fmla="*/ 0 w 107"/>
                <a:gd name="T1" fmla="*/ 101 h 130"/>
                <a:gd name="T2" fmla="*/ 29 w 107"/>
                <a:gd name="T3" fmla="*/ 130 h 130"/>
                <a:gd name="T4" fmla="*/ 107 w 107"/>
                <a:gd name="T5" fmla="*/ 28 h 130"/>
                <a:gd name="T6" fmla="*/ 78 w 107"/>
                <a:gd name="T7" fmla="*/ 0 h 130"/>
                <a:gd name="T8" fmla="*/ 0 w 107"/>
                <a:gd name="T9" fmla="*/ 101 h 130"/>
                <a:gd name="T10" fmla="*/ 78 w 107"/>
                <a:gd name="T11" fmla="*/ 0 h 130"/>
                <a:gd name="T12" fmla="*/ 107 w 107"/>
                <a:gd name="T13" fmla="*/ 28 h 130"/>
                <a:gd name="T14" fmla="*/ 29 w 107"/>
                <a:gd name="T15" fmla="*/ 130 h 130"/>
                <a:gd name="T16" fmla="*/ 0 w 107"/>
                <a:gd name="T17" fmla="*/ 101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130"/>
                <a:gd name="T29" fmla="*/ 107 w 107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130">
                  <a:moveTo>
                    <a:pt x="0" y="101"/>
                  </a:moveTo>
                  <a:lnTo>
                    <a:pt x="29" y="130"/>
                  </a:lnTo>
                  <a:lnTo>
                    <a:pt x="107" y="28"/>
                  </a:lnTo>
                  <a:lnTo>
                    <a:pt x="78" y="0"/>
                  </a:lnTo>
                  <a:lnTo>
                    <a:pt x="0" y="101"/>
                  </a:lnTo>
                  <a:lnTo>
                    <a:pt x="78" y="0"/>
                  </a:lnTo>
                  <a:lnTo>
                    <a:pt x="107" y="28"/>
                  </a:lnTo>
                  <a:lnTo>
                    <a:pt x="29" y="130"/>
                  </a:lnTo>
                  <a:lnTo>
                    <a:pt x="0" y="101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0" name="Freeform 39"/>
            <p:cNvSpPr>
              <a:spLocks/>
            </p:cNvSpPr>
            <p:nvPr/>
          </p:nvSpPr>
          <p:spPr bwMode="auto">
            <a:xfrm>
              <a:off x="3133" y="2435"/>
              <a:ext cx="30" cy="51"/>
            </a:xfrm>
            <a:custGeom>
              <a:avLst/>
              <a:gdLst>
                <a:gd name="T0" fmla="*/ 1 w 30"/>
                <a:gd name="T1" fmla="*/ 21 h 51"/>
                <a:gd name="T2" fmla="*/ 30 w 30"/>
                <a:gd name="T3" fmla="*/ 51 h 51"/>
                <a:gd name="T4" fmla="*/ 30 w 30"/>
                <a:gd name="T5" fmla="*/ 28 h 51"/>
                <a:gd name="T6" fmla="*/ 0 w 30"/>
                <a:gd name="T7" fmla="*/ 0 h 51"/>
                <a:gd name="T8" fmla="*/ 1 w 30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51"/>
                <a:gd name="T17" fmla="*/ 30 w 3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51">
                  <a:moveTo>
                    <a:pt x="1" y="21"/>
                  </a:moveTo>
                  <a:lnTo>
                    <a:pt x="30" y="51"/>
                  </a:lnTo>
                  <a:lnTo>
                    <a:pt x="30" y="28"/>
                  </a:lnTo>
                  <a:lnTo>
                    <a:pt x="0" y="0"/>
                  </a:lnTo>
                  <a:lnTo>
                    <a:pt x="1" y="21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1" name="Freeform 40"/>
            <p:cNvSpPr>
              <a:spLocks/>
            </p:cNvSpPr>
            <p:nvPr/>
          </p:nvSpPr>
          <p:spPr bwMode="auto">
            <a:xfrm>
              <a:off x="3133" y="2435"/>
              <a:ext cx="30" cy="49"/>
            </a:xfrm>
            <a:custGeom>
              <a:avLst/>
              <a:gdLst>
                <a:gd name="T0" fmla="*/ 1 w 30"/>
                <a:gd name="T1" fmla="*/ 21 h 49"/>
                <a:gd name="T2" fmla="*/ 30 w 30"/>
                <a:gd name="T3" fmla="*/ 49 h 49"/>
                <a:gd name="T4" fmla="*/ 30 w 30"/>
                <a:gd name="T5" fmla="*/ 28 h 49"/>
                <a:gd name="T6" fmla="*/ 0 w 30"/>
                <a:gd name="T7" fmla="*/ 0 h 49"/>
                <a:gd name="T8" fmla="*/ 1 w 30"/>
                <a:gd name="T9" fmla="*/ 21 h 49"/>
                <a:gd name="T10" fmla="*/ 0 w 30"/>
                <a:gd name="T11" fmla="*/ 0 h 49"/>
                <a:gd name="T12" fmla="*/ 30 w 30"/>
                <a:gd name="T13" fmla="*/ 28 h 49"/>
                <a:gd name="T14" fmla="*/ 30 w 30"/>
                <a:gd name="T15" fmla="*/ 49 h 49"/>
                <a:gd name="T16" fmla="*/ 1 w 30"/>
                <a:gd name="T17" fmla="*/ 21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49"/>
                <a:gd name="T29" fmla="*/ 30 w 3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49">
                  <a:moveTo>
                    <a:pt x="1" y="21"/>
                  </a:moveTo>
                  <a:lnTo>
                    <a:pt x="30" y="49"/>
                  </a:lnTo>
                  <a:lnTo>
                    <a:pt x="30" y="28"/>
                  </a:lnTo>
                  <a:lnTo>
                    <a:pt x="0" y="0"/>
                  </a:lnTo>
                  <a:lnTo>
                    <a:pt x="1" y="21"/>
                  </a:lnTo>
                  <a:lnTo>
                    <a:pt x="0" y="0"/>
                  </a:lnTo>
                  <a:lnTo>
                    <a:pt x="30" y="28"/>
                  </a:lnTo>
                  <a:lnTo>
                    <a:pt x="30" y="49"/>
                  </a:lnTo>
                  <a:lnTo>
                    <a:pt x="1" y="21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2" name="Freeform 41"/>
            <p:cNvSpPr>
              <a:spLocks/>
            </p:cNvSpPr>
            <p:nvPr/>
          </p:nvSpPr>
          <p:spPr bwMode="auto">
            <a:xfrm>
              <a:off x="3133" y="2431"/>
              <a:ext cx="51" cy="32"/>
            </a:xfrm>
            <a:custGeom>
              <a:avLst/>
              <a:gdLst>
                <a:gd name="T0" fmla="*/ 0 w 51"/>
                <a:gd name="T1" fmla="*/ 4 h 32"/>
                <a:gd name="T2" fmla="*/ 30 w 51"/>
                <a:gd name="T3" fmla="*/ 32 h 32"/>
                <a:gd name="T4" fmla="*/ 51 w 51"/>
                <a:gd name="T5" fmla="*/ 29 h 32"/>
                <a:gd name="T6" fmla="*/ 23 w 51"/>
                <a:gd name="T7" fmla="*/ 0 h 32"/>
                <a:gd name="T8" fmla="*/ 0 w 51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2"/>
                <a:gd name="T17" fmla="*/ 51 w 5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2">
                  <a:moveTo>
                    <a:pt x="0" y="4"/>
                  </a:moveTo>
                  <a:lnTo>
                    <a:pt x="30" y="32"/>
                  </a:lnTo>
                  <a:lnTo>
                    <a:pt x="51" y="29"/>
                  </a:lnTo>
                  <a:lnTo>
                    <a:pt x="23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3" name="Freeform 42"/>
            <p:cNvSpPr>
              <a:spLocks/>
            </p:cNvSpPr>
            <p:nvPr/>
          </p:nvSpPr>
          <p:spPr bwMode="auto">
            <a:xfrm>
              <a:off x="3133" y="2431"/>
              <a:ext cx="51" cy="32"/>
            </a:xfrm>
            <a:custGeom>
              <a:avLst/>
              <a:gdLst>
                <a:gd name="T0" fmla="*/ 0 w 51"/>
                <a:gd name="T1" fmla="*/ 4 h 32"/>
                <a:gd name="T2" fmla="*/ 30 w 51"/>
                <a:gd name="T3" fmla="*/ 32 h 32"/>
                <a:gd name="T4" fmla="*/ 51 w 51"/>
                <a:gd name="T5" fmla="*/ 29 h 32"/>
                <a:gd name="T6" fmla="*/ 23 w 51"/>
                <a:gd name="T7" fmla="*/ 0 h 32"/>
                <a:gd name="T8" fmla="*/ 0 w 51"/>
                <a:gd name="T9" fmla="*/ 4 h 32"/>
                <a:gd name="T10" fmla="*/ 23 w 51"/>
                <a:gd name="T11" fmla="*/ 0 h 32"/>
                <a:gd name="T12" fmla="*/ 51 w 51"/>
                <a:gd name="T13" fmla="*/ 29 h 32"/>
                <a:gd name="T14" fmla="*/ 30 w 51"/>
                <a:gd name="T15" fmla="*/ 32 h 32"/>
                <a:gd name="T16" fmla="*/ 0 w 51"/>
                <a:gd name="T17" fmla="*/ 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32"/>
                <a:gd name="T29" fmla="*/ 51 w 5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32">
                  <a:moveTo>
                    <a:pt x="0" y="4"/>
                  </a:moveTo>
                  <a:lnTo>
                    <a:pt x="30" y="32"/>
                  </a:lnTo>
                  <a:lnTo>
                    <a:pt x="51" y="29"/>
                  </a:lnTo>
                  <a:lnTo>
                    <a:pt x="23" y="0"/>
                  </a:lnTo>
                  <a:lnTo>
                    <a:pt x="0" y="4"/>
                  </a:lnTo>
                  <a:lnTo>
                    <a:pt x="23" y="0"/>
                  </a:lnTo>
                  <a:lnTo>
                    <a:pt x="51" y="29"/>
                  </a:lnTo>
                  <a:lnTo>
                    <a:pt x="30" y="32"/>
                  </a:lnTo>
                  <a:lnTo>
                    <a:pt x="0" y="4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4" name="Freeform 43"/>
            <p:cNvSpPr>
              <a:spLocks/>
            </p:cNvSpPr>
            <p:nvPr/>
          </p:nvSpPr>
          <p:spPr bwMode="auto">
            <a:xfrm>
              <a:off x="3156" y="2337"/>
              <a:ext cx="86" cy="123"/>
            </a:xfrm>
            <a:custGeom>
              <a:avLst/>
              <a:gdLst>
                <a:gd name="T0" fmla="*/ 0 w 86"/>
                <a:gd name="T1" fmla="*/ 94 h 123"/>
                <a:gd name="T2" fmla="*/ 28 w 86"/>
                <a:gd name="T3" fmla="*/ 123 h 123"/>
                <a:gd name="T4" fmla="*/ 86 w 86"/>
                <a:gd name="T5" fmla="*/ 28 h 123"/>
                <a:gd name="T6" fmla="*/ 55 w 86"/>
                <a:gd name="T7" fmla="*/ 0 h 123"/>
                <a:gd name="T8" fmla="*/ 0 w 86"/>
                <a:gd name="T9" fmla="*/ 94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23"/>
                <a:gd name="T17" fmla="*/ 86 w 8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23">
                  <a:moveTo>
                    <a:pt x="0" y="94"/>
                  </a:moveTo>
                  <a:lnTo>
                    <a:pt x="28" y="123"/>
                  </a:lnTo>
                  <a:lnTo>
                    <a:pt x="86" y="28"/>
                  </a:lnTo>
                  <a:lnTo>
                    <a:pt x="55" y="0"/>
                  </a:lnTo>
                  <a:lnTo>
                    <a:pt x="0" y="94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5" name="Freeform 44"/>
            <p:cNvSpPr>
              <a:spLocks/>
            </p:cNvSpPr>
            <p:nvPr/>
          </p:nvSpPr>
          <p:spPr bwMode="auto">
            <a:xfrm>
              <a:off x="3156" y="2337"/>
              <a:ext cx="84" cy="123"/>
            </a:xfrm>
            <a:custGeom>
              <a:avLst/>
              <a:gdLst>
                <a:gd name="T0" fmla="*/ 0 w 84"/>
                <a:gd name="T1" fmla="*/ 94 h 123"/>
                <a:gd name="T2" fmla="*/ 28 w 84"/>
                <a:gd name="T3" fmla="*/ 123 h 123"/>
                <a:gd name="T4" fmla="*/ 84 w 84"/>
                <a:gd name="T5" fmla="*/ 28 h 123"/>
                <a:gd name="T6" fmla="*/ 55 w 84"/>
                <a:gd name="T7" fmla="*/ 0 h 123"/>
                <a:gd name="T8" fmla="*/ 0 w 84"/>
                <a:gd name="T9" fmla="*/ 94 h 123"/>
                <a:gd name="T10" fmla="*/ 55 w 84"/>
                <a:gd name="T11" fmla="*/ 0 h 123"/>
                <a:gd name="T12" fmla="*/ 84 w 84"/>
                <a:gd name="T13" fmla="*/ 28 h 123"/>
                <a:gd name="T14" fmla="*/ 28 w 84"/>
                <a:gd name="T15" fmla="*/ 123 h 123"/>
                <a:gd name="T16" fmla="*/ 0 w 84"/>
                <a:gd name="T17" fmla="*/ 94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123"/>
                <a:gd name="T29" fmla="*/ 84 w 84"/>
                <a:gd name="T30" fmla="*/ 123 h 1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123">
                  <a:moveTo>
                    <a:pt x="0" y="94"/>
                  </a:moveTo>
                  <a:lnTo>
                    <a:pt x="28" y="123"/>
                  </a:lnTo>
                  <a:lnTo>
                    <a:pt x="84" y="28"/>
                  </a:lnTo>
                  <a:lnTo>
                    <a:pt x="55" y="0"/>
                  </a:lnTo>
                  <a:lnTo>
                    <a:pt x="0" y="94"/>
                  </a:lnTo>
                  <a:lnTo>
                    <a:pt x="55" y="0"/>
                  </a:lnTo>
                  <a:lnTo>
                    <a:pt x="84" y="28"/>
                  </a:lnTo>
                  <a:lnTo>
                    <a:pt x="28" y="123"/>
                  </a:lnTo>
                  <a:lnTo>
                    <a:pt x="0" y="94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6" name="Freeform 45"/>
            <p:cNvSpPr>
              <a:spLocks/>
            </p:cNvSpPr>
            <p:nvPr/>
          </p:nvSpPr>
          <p:spPr bwMode="auto">
            <a:xfrm>
              <a:off x="3207" y="2300"/>
              <a:ext cx="35" cy="65"/>
            </a:xfrm>
            <a:custGeom>
              <a:avLst/>
              <a:gdLst>
                <a:gd name="T0" fmla="*/ 4 w 35"/>
                <a:gd name="T1" fmla="*/ 37 h 65"/>
                <a:gd name="T2" fmla="*/ 35 w 35"/>
                <a:gd name="T3" fmla="*/ 65 h 65"/>
                <a:gd name="T4" fmla="*/ 29 w 35"/>
                <a:gd name="T5" fmla="*/ 29 h 65"/>
                <a:gd name="T6" fmla="*/ 0 w 35"/>
                <a:gd name="T7" fmla="*/ 0 h 65"/>
                <a:gd name="T8" fmla="*/ 4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4" y="37"/>
                  </a:moveTo>
                  <a:lnTo>
                    <a:pt x="35" y="65"/>
                  </a:lnTo>
                  <a:lnTo>
                    <a:pt x="29" y="29"/>
                  </a:lnTo>
                  <a:lnTo>
                    <a:pt x="0" y="0"/>
                  </a:lnTo>
                  <a:lnTo>
                    <a:pt x="4" y="3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7" name="Freeform 46"/>
            <p:cNvSpPr>
              <a:spLocks/>
            </p:cNvSpPr>
            <p:nvPr/>
          </p:nvSpPr>
          <p:spPr bwMode="auto">
            <a:xfrm>
              <a:off x="3207" y="2300"/>
              <a:ext cx="33" cy="65"/>
            </a:xfrm>
            <a:custGeom>
              <a:avLst/>
              <a:gdLst>
                <a:gd name="T0" fmla="*/ 4 w 33"/>
                <a:gd name="T1" fmla="*/ 37 h 65"/>
                <a:gd name="T2" fmla="*/ 33 w 33"/>
                <a:gd name="T3" fmla="*/ 65 h 65"/>
                <a:gd name="T4" fmla="*/ 29 w 33"/>
                <a:gd name="T5" fmla="*/ 29 h 65"/>
                <a:gd name="T6" fmla="*/ 0 w 33"/>
                <a:gd name="T7" fmla="*/ 0 h 65"/>
                <a:gd name="T8" fmla="*/ 4 w 33"/>
                <a:gd name="T9" fmla="*/ 37 h 65"/>
                <a:gd name="T10" fmla="*/ 0 w 33"/>
                <a:gd name="T11" fmla="*/ 0 h 65"/>
                <a:gd name="T12" fmla="*/ 29 w 33"/>
                <a:gd name="T13" fmla="*/ 29 h 65"/>
                <a:gd name="T14" fmla="*/ 33 w 33"/>
                <a:gd name="T15" fmla="*/ 65 h 65"/>
                <a:gd name="T16" fmla="*/ 4 w 33"/>
                <a:gd name="T17" fmla="*/ 37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65"/>
                <a:gd name="T29" fmla="*/ 33 w 3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65">
                  <a:moveTo>
                    <a:pt x="4" y="37"/>
                  </a:moveTo>
                  <a:lnTo>
                    <a:pt x="33" y="65"/>
                  </a:lnTo>
                  <a:lnTo>
                    <a:pt x="29" y="29"/>
                  </a:lnTo>
                  <a:lnTo>
                    <a:pt x="0" y="0"/>
                  </a:lnTo>
                  <a:lnTo>
                    <a:pt x="4" y="37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33" y="65"/>
                  </a:lnTo>
                  <a:lnTo>
                    <a:pt x="4" y="37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8" name="Freeform 47"/>
            <p:cNvSpPr>
              <a:spLocks/>
            </p:cNvSpPr>
            <p:nvPr/>
          </p:nvSpPr>
          <p:spPr bwMode="auto">
            <a:xfrm>
              <a:off x="3207" y="2225"/>
              <a:ext cx="52" cy="104"/>
            </a:xfrm>
            <a:custGeom>
              <a:avLst/>
              <a:gdLst>
                <a:gd name="T0" fmla="*/ 0 w 52"/>
                <a:gd name="T1" fmla="*/ 75 h 104"/>
                <a:gd name="T2" fmla="*/ 29 w 52"/>
                <a:gd name="T3" fmla="*/ 104 h 104"/>
                <a:gd name="T4" fmla="*/ 52 w 52"/>
                <a:gd name="T5" fmla="*/ 31 h 104"/>
                <a:gd name="T6" fmla="*/ 23 w 52"/>
                <a:gd name="T7" fmla="*/ 0 h 104"/>
                <a:gd name="T8" fmla="*/ 0 w 52"/>
                <a:gd name="T9" fmla="*/ 75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04"/>
                <a:gd name="T17" fmla="*/ 52 w 5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04">
                  <a:moveTo>
                    <a:pt x="0" y="75"/>
                  </a:moveTo>
                  <a:lnTo>
                    <a:pt x="29" y="104"/>
                  </a:lnTo>
                  <a:lnTo>
                    <a:pt x="52" y="31"/>
                  </a:lnTo>
                  <a:lnTo>
                    <a:pt x="23" y="0"/>
                  </a:lnTo>
                  <a:lnTo>
                    <a:pt x="0" y="75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9" name="Freeform 48"/>
            <p:cNvSpPr>
              <a:spLocks/>
            </p:cNvSpPr>
            <p:nvPr/>
          </p:nvSpPr>
          <p:spPr bwMode="auto">
            <a:xfrm>
              <a:off x="3207" y="2225"/>
              <a:ext cx="52" cy="104"/>
            </a:xfrm>
            <a:custGeom>
              <a:avLst/>
              <a:gdLst>
                <a:gd name="T0" fmla="*/ 0 w 52"/>
                <a:gd name="T1" fmla="*/ 75 h 104"/>
                <a:gd name="T2" fmla="*/ 29 w 52"/>
                <a:gd name="T3" fmla="*/ 104 h 104"/>
                <a:gd name="T4" fmla="*/ 52 w 52"/>
                <a:gd name="T5" fmla="*/ 29 h 104"/>
                <a:gd name="T6" fmla="*/ 23 w 52"/>
                <a:gd name="T7" fmla="*/ 0 h 104"/>
                <a:gd name="T8" fmla="*/ 0 w 52"/>
                <a:gd name="T9" fmla="*/ 75 h 104"/>
                <a:gd name="T10" fmla="*/ 23 w 52"/>
                <a:gd name="T11" fmla="*/ 0 h 104"/>
                <a:gd name="T12" fmla="*/ 52 w 52"/>
                <a:gd name="T13" fmla="*/ 29 h 104"/>
                <a:gd name="T14" fmla="*/ 29 w 52"/>
                <a:gd name="T15" fmla="*/ 104 h 104"/>
                <a:gd name="T16" fmla="*/ 0 w 52"/>
                <a:gd name="T17" fmla="*/ 75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104"/>
                <a:gd name="T29" fmla="*/ 52 w 52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104">
                  <a:moveTo>
                    <a:pt x="0" y="75"/>
                  </a:moveTo>
                  <a:lnTo>
                    <a:pt x="29" y="104"/>
                  </a:lnTo>
                  <a:lnTo>
                    <a:pt x="52" y="29"/>
                  </a:lnTo>
                  <a:lnTo>
                    <a:pt x="23" y="0"/>
                  </a:lnTo>
                  <a:lnTo>
                    <a:pt x="0" y="75"/>
                  </a:lnTo>
                  <a:lnTo>
                    <a:pt x="23" y="0"/>
                  </a:lnTo>
                  <a:lnTo>
                    <a:pt x="52" y="29"/>
                  </a:lnTo>
                  <a:lnTo>
                    <a:pt x="29" y="104"/>
                  </a:lnTo>
                  <a:lnTo>
                    <a:pt x="0" y="75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0" name="Freeform 49"/>
            <p:cNvSpPr>
              <a:spLocks/>
            </p:cNvSpPr>
            <p:nvPr/>
          </p:nvSpPr>
          <p:spPr bwMode="auto">
            <a:xfrm>
              <a:off x="3230" y="2198"/>
              <a:ext cx="31" cy="58"/>
            </a:xfrm>
            <a:custGeom>
              <a:avLst/>
              <a:gdLst>
                <a:gd name="T0" fmla="*/ 0 w 31"/>
                <a:gd name="T1" fmla="*/ 27 h 58"/>
                <a:gd name="T2" fmla="*/ 29 w 31"/>
                <a:gd name="T3" fmla="*/ 58 h 58"/>
                <a:gd name="T4" fmla="*/ 31 w 31"/>
                <a:gd name="T5" fmla="*/ 29 h 58"/>
                <a:gd name="T6" fmla="*/ 0 w 31"/>
                <a:gd name="T7" fmla="*/ 0 h 58"/>
                <a:gd name="T8" fmla="*/ 0 w 31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8"/>
                <a:gd name="T17" fmla="*/ 31 w 31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8">
                  <a:moveTo>
                    <a:pt x="0" y="27"/>
                  </a:moveTo>
                  <a:lnTo>
                    <a:pt x="29" y="58"/>
                  </a:lnTo>
                  <a:lnTo>
                    <a:pt x="31" y="29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1" name="Freeform 50"/>
            <p:cNvSpPr>
              <a:spLocks/>
            </p:cNvSpPr>
            <p:nvPr/>
          </p:nvSpPr>
          <p:spPr bwMode="auto">
            <a:xfrm>
              <a:off x="3230" y="2198"/>
              <a:ext cx="29" cy="56"/>
            </a:xfrm>
            <a:custGeom>
              <a:avLst/>
              <a:gdLst>
                <a:gd name="T0" fmla="*/ 0 w 29"/>
                <a:gd name="T1" fmla="*/ 27 h 56"/>
                <a:gd name="T2" fmla="*/ 29 w 29"/>
                <a:gd name="T3" fmla="*/ 56 h 56"/>
                <a:gd name="T4" fmla="*/ 29 w 29"/>
                <a:gd name="T5" fmla="*/ 29 h 56"/>
                <a:gd name="T6" fmla="*/ 0 w 29"/>
                <a:gd name="T7" fmla="*/ 0 h 56"/>
                <a:gd name="T8" fmla="*/ 0 w 29"/>
                <a:gd name="T9" fmla="*/ 27 h 56"/>
                <a:gd name="T10" fmla="*/ 0 w 29"/>
                <a:gd name="T11" fmla="*/ 0 h 56"/>
                <a:gd name="T12" fmla="*/ 29 w 29"/>
                <a:gd name="T13" fmla="*/ 29 h 56"/>
                <a:gd name="T14" fmla="*/ 29 w 29"/>
                <a:gd name="T15" fmla="*/ 56 h 56"/>
                <a:gd name="T16" fmla="*/ 0 w 29"/>
                <a:gd name="T17" fmla="*/ 2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56"/>
                <a:gd name="T29" fmla="*/ 29 w 29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56">
                  <a:moveTo>
                    <a:pt x="0" y="27"/>
                  </a:moveTo>
                  <a:lnTo>
                    <a:pt x="29" y="56"/>
                  </a:lnTo>
                  <a:lnTo>
                    <a:pt x="29" y="29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29" y="56"/>
                  </a:lnTo>
                  <a:lnTo>
                    <a:pt x="0" y="27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2" name="Line 51"/>
            <p:cNvSpPr>
              <a:spLocks noChangeShapeType="1"/>
            </p:cNvSpPr>
            <p:nvPr/>
          </p:nvSpPr>
          <p:spPr bwMode="auto">
            <a:xfrm>
              <a:off x="3259" y="222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3" name="Line 52"/>
            <p:cNvSpPr>
              <a:spLocks noChangeShapeType="1"/>
            </p:cNvSpPr>
            <p:nvPr/>
          </p:nvSpPr>
          <p:spPr bwMode="auto">
            <a:xfrm>
              <a:off x="3230" y="219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4" name="Freeform 53"/>
            <p:cNvSpPr>
              <a:spLocks/>
            </p:cNvSpPr>
            <p:nvPr/>
          </p:nvSpPr>
          <p:spPr bwMode="auto">
            <a:xfrm>
              <a:off x="3221" y="1452"/>
              <a:ext cx="40" cy="49"/>
            </a:xfrm>
            <a:custGeom>
              <a:avLst/>
              <a:gdLst>
                <a:gd name="T0" fmla="*/ 9 w 40"/>
                <a:gd name="T1" fmla="*/ 21 h 49"/>
                <a:gd name="T2" fmla="*/ 40 w 40"/>
                <a:gd name="T3" fmla="*/ 49 h 49"/>
                <a:gd name="T4" fmla="*/ 28 w 40"/>
                <a:gd name="T5" fmla="*/ 28 h 49"/>
                <a:gd name="T6" fmla="*/ 0 w 40"/>
                <a:gd name="T7" fmla="*/ 0 h 49"/>
                <a:gd name="T8" fmla="*/ 9 w 40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9"/>
                <a:gd name="T17" fmla="*/ 40 w 4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9">
                  <a:moveTo>
                    <a:pt x="9" y="21"/>
                  </a:moveTo>
                  <a:lnTo>
                    <a:pt x="40" y="49"/>
                  </a:lnTo>
                  <a:lnTo>
                    <a:pt x="28" y="28"/>
                  </a:lnTo>
                  <a:lnTo>
                    <a:pt x="0" y="0"/>
                  </a:lnTo>
                  <a:lnTo>
                    <a:pt x="9" y="21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5" name="Freeform 54"/>
            <p:cNvSpPr>
              <a:spLocks/>
            </p:cNvSpPr>
            <p:nvPr/>
          </p:nvSpPr>
          <p:spPr bwMode="auto">
            <a:xfrm>
              <a:off x="3221" y="1452"/>
              <a:ext cx="38" cy="49"/>
            </a:xfrm>
            <a:custGeom>
              <a:avLst/>
              <a:gdLst>
                <a:gd name="T0" fmla="*/ 9 w 38"/>
                <a:gd name="T1" fmla="*/ 21 h 49"/>
                <a:gd name="T2" fmla="*/ 38 w 38"/>
                <a:gd name="T3" fmla="*/ 49 h 49"/>
                <a:gd name="T4" fmla="*/ 28 w 38"/>
                <a:gd name="T5" fmla="*/ 28 h 49"/>
                <a:gd name="T6" fmla="*/ 0 w 38"/>
                <a:gd name="T7" fmla="*/ 0 h 49"/>
                <a:gd name="T8" fmla="*/ 9 w 38"/>
                <a:gd name="T9" fmla="*/ 21 h 49"/>
                <a:gd name="T10" fmla="*/ 0 w 38"/>
                <a:gd name="T11" fmla="*/ 0 h 49"/>
                <a:gd name="T12" fmla="*/ 28 w 38"/>
                <a:gd name="T13" fmla="*/ 28 h 49"/>
                <a:gd name="T14" fmla="*/ 38 w 38"/>
                <a:gd name="T15" fmla="*/ 49 h 49"/>
                <a:gd name="T16" fmla="*/ 9 w 38"/>
                <a:gd name="T17" fmla="*/ 21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49"/>
                <a:gd name="T29" fmla="*/ 38 w 38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49">
                  <a:moveTo>
                    <a:pt x="9" y="21"/>
                  </a:moveTo>
                  <a:lnTo>
                    <a:pt x="38" y="49"/>
                  </a:lnTo>
                  <a:lnTo>
                    <a:pt x="28" y="28"/>
                  </a:lnTo>
                  <a:lnTo>
                    <a:pt x="0" y="0"/>
                  </a:lnTo>
                  <a:lnTo>
                    <a:pt x="9" y="21"/>
                  </a:lnTo>
                  <a:lnTo>
                    <a:pt x="0" y="0"/>
                  </a:lnTo>
                  <a:lnTo>
                    <a:pt x="28" y="28"/>
                  </a:lnTo>
                  <a:lnTo>
                    <a:pt x="38" y="49"/>
                  </a:lnTo>
                  <a:lnTo>
                    <a:pt x="9" y="21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6" name="Freeform 55"/>
            <p:cNvSpPr>
              <a:spLocks/>
            </p:cNvSpPr>
            <p:nvPr/>
          </p:nvSpPr>
          <p:spPr bwMode="auto">
            <a:xfrm>
              <a:off x="3226" y="2145"/>
              <a:ext cx="39" cy="48"/>
            </a:xfrm>
            <a:custGeom>
              <a:avLst/>
              <a:gdLst>
                <a:gd name="T0" fmla="*/ 0 w 39"/>
                <a:gd name="T1" fmla="*/ 19 h 48"/>
                <a:gd name="T2" fmla="*/ 31 w 39"/>
                <a:gd name="T3" fmla="*/ 48 h 48"/>
                <a:gd name="T4" fmla="*/ 39 w 39"/>
                <a:gd name="T5" fmla="*/ 30 h 48"/>
                <a:gd name="T6" fmla="*/ 8 w 39"/>
                <a:gd name="T7" fmla="*/ 0 h 48"/>
                <a:gd name="T8" fmla="*/ 0 w 39"/>
                <a:gd name="T9" fmla="*/ 1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8"/>
                <a:gd name="T17" fmla="*/ 39 w 3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8">
                  <a:moveTo>
                    <a:pt x="0" y="19"/>
                  </a:moveTo>
                  <a:lnTo>
                    <a:pt x="31" y="48"/>
                  </a:lnTo>
                  <a:lnTo>
                    <a:pt x="39" y="30"/>
                  </a:lnTo>
                  <a:lnTo>
                    <a:pt x="8" y="0"/>
                  </a:lnTo>
                  <a:lnTo>
                    <a:pt x="0" y="19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7" name="Freeform 56"/>
            <p:cNvSpPr>
              <a:spLocks/>
            </p:cNvSpPr>
            <p:nvPr/>
          </p:nvSpPr>
          <p:spPr bwMode="auto">
            <a:xfrm>
              <a:off x="3226" y="2145"/>
              <a:ext cx="39" cy="48"/>
            </a:xfrm>
            <a:custGeom>
              <a:avLst/>
              <a:gdLst>
                <a:gd name="T0" fmla="*/ 0 w 39"/>
                <a:gd name="T1" fmla="*/ 19 h 48"/>
                <a:gd name="T2" fmla="*/ 29 w 39"/>
                <a:gd name="T3" fmla="*/ 48 h 48"/>
                <a:gd name="T4" fmla="*/ 39 w 39"/>
                <a:gd name="T5" fmla="*/ 30 h 48"/>
                <a:gd name="T6" fmla="*/ 8 w 39"/>
                <a:gd name="T7" fmla="*/ 0 h 48"/>
                <a:gd name="T8" fmla="*/ 0 w 39"/>
                <a:gd name="T9" fmla="*/ 19 h 48"/>
                <a:gd name="T10" fmla="*/ 8 w 39"/>
                <a:gd name="T11" fmla="*/ 0 h 48"/>
                <a:gd name="T12" fmla="*/ 39 w 39"/>
                <a:gd name="T13" fmla="*/ 30 h 48"/>
                <a:gd name="T14" fmla="*/ 29 w 39"/>
                <a:gd name="T15" fmla="*/ 48 h 48"/>
                <a:gd name="T16" fmla="*/ 0 w 39"/>
                <a:gd name="T17" fmla="*/ 19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48"/>
                <a:gd name="T29" fmla="*/ 39 w 39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48">
                  <a:moveTo>
                    <a:pt x="0" y="19"/>
                  </a:moveTo>
                  <a:lnTo>
                    <a:pt x="29" y="48"/>
                  </a:lnTo>
                  <a:lnTo>
                    <a:pt x="39" y="30"/>
                  </a:lnTo>
                  <a:lnTo>
                    <a:pt x="8" y="0"/>
                  </a:lnTo>
                  <a:lnTo>
                    <a:pt x="0" y="19"/>
                  </a:lnTo>
                  <a:lnTo>
                    <a:pt x="8" y="0"/>
                  </a:lnTo>
                  <a:lnTo>
                    <a:pt x="39" y="30"/>
                  </a:lnTo>
                  <a:lnTo>
                    <a:pt x="29" y="48"/>
                  </a:lnTo>
                  <a:lnTo>
                    <a:pt x="0" y="19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8" name="Freeform 57"/>
            <p:cNvSpPr>
              <a:spLocks/>
            </p:cNvSpPr>
            <p:nvPr/>
          </p:nvSpPr>
          <p:spPr bwMode="auto">
            <a:xfrm>
              <a:off x="3230" y="2179"/>
              <a:ext cx="35" cy="50"/>
            </a:xfrm>
            <a:custGeom>
              <a:avLst/>
              <a:gdLst>
                <a:gd name="T0" fmla="*/ 0 w 35"/>
                <a:gd name="T1" fmla="*/ 19 h 50"/>
                <a:gd name="T2" fmla="*/ 31 w 35"/>
                <a:gd name="T3" fmla="*/ 50 h 50"/>
                <a:gd name="T4" fmla="*/ 35 w 35"/>
                <a:gd name="T5" fmla="*/ 31 h 50"/>
                <a:gd name="T6" fmla="*/ 6 w 35"/>
                <a:gd name="T7" fmla="*/ 0 h 50"/>
                <a:gd name="T8" fmla="*/ 0 w 35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0"/>
                <a:gd name="T17" fmla="*/ 35 w 3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0">
                  <a:moveTo>
                    <a:pt x="0" y="19"/>
                  </a:moveTo>
                  <a:lnTo>
                    <a:pt x="31" y="50"/>
                  </a:lnTo>
                  <a:lnTo>
                    <a:pt x="35" y="31"/>
                  </a:lnTo>
                  <a:lnTo>
                    <a:pt x="6" y="0"/>
                  </a:lnTo>
                  <a:lnTo>
                    <a:pt x="0" y="19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9" name="Freeform 58"/>
            <p:cNvSpPr>
              <a:spLocks/>
            </p:cNvSpPr>
            <p:nvPr/>
          </p:nvSpPr>
          <p:spPr bwMode="auto">
            <a:xfrm>
              <a:off x="3230" y="2179"/>
              <a:ext cx="35" cy="48"/>
            </a:xfrm>
            <a:custGeom>
              <a:avLst/>
              <a:gdLst>
                <a:gd name="T0" fmla="*/ 0 w 35"/>
                <a:gd name="T1" fmla="*/ 19 h 48"/>
                <a:gd name="T2" fmla="*/ 29 w 35"/>
                <a:gd name="T3" fmla="*/ 48 h 48"/>
                <a:gd name="T4" fmla="*/ 35 w 35"/>
                <a:gd name="T5" fmla="*/ 31 h 48"/>
                <a:gd name="T6" fmla="*/ 6 w 35"/>
                <a:gd name="T7" fmla="*/ 0 h 48"/>
                <a:gd name="T8" fmla="*/ 0 w 35"/>
                <a:gd name="T9" fmla="*/ 19 h 48"/>
                <a:gd name="T10" fmla="*/ 6 w 35"/>
                <a:gd name="T11" fmla="*/ 0 h 48"/>
                <a:gd name="T12" fmla="*/ 35 w 35"/>
                <a:gd name="T13" fmla="*/ 31 h 48"/>
                <a:gd name="T14" fmla="*/ 29 w 35"/>
                <a:gd name="T15" fmla="*/ 48 h 48"/>
                <a:gd name="T16" fmla="*/ 0 w 35"/>
                <a:gd name="T17" fmla="*/ 19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48"/>
                <a:gd name="T29" fmla="*/ 35 w 35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48">
                  <a:moveTo>
                    <a:pt x="0" y="19"/>
                  </a:moveTo>
                  <a:lnTo>
                    <a:pt x="29" y="48"/>
                  </a:lnTo>
                  <a:lnTo>
                    <a:pt x="35" y="31"/>
                  </a:lnTo>
                  <a:lnTo>
                    <a:pt x="6" y="0"/>
                  </a:lnTo>
                  <a:lnTo>
                    <a:pt x="0" y="19"/>
                  </a:lnTo>
                  <a:lnTo>
                    <a:pt x="6" y="0"/>
                  </a:lnTo>
                  <a:lnTo>
                    <a:pt x="35" y="31"/>
                  </a:lnTo>
                  <a:lnTo>
                    <a:pt x="29" y="48"/>
                  </a:lnTo>
                  <a:lnTo>
                    <a:pt x="0" y="19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0" name="Freeform 59"/>
            <p:cNvSpPr>
              <a:spLocks/>
            </p:cNvSpPr>
            <p:nvPr/>
          </p:nvSpPr>
          <p:spPr bwMode="auto">
            <a:xfrm>
              <a:off x="3226" y="2164"/>
              <a:ext cx="39" cy="46"/>
            </a:xfrm>
            <a:custGeom>
              <a:avLst/>
              <a:gdLst>
                <a:gd name="T0" fmla="*/ 10 w 39"/>
                <a:gd name="T1" fmla="*/ 17 h 46"/>
                <a:gd name="T2" fmla="*/ 39 w 39"/>
                <a:gd name="T3" fmla="*/ 46 h 46"/>
                <a:gd name="T4" fmla="*/ 31 w 39"/>
                <a:gd name="T5" fmla="*/ 29 h 46"/>
                <a:gd name="T6" fmla="*/ 0 w 39"/>
                <a:gd name="T7" fmla="*/ 0 h 46"/>
                <a:gd name="T8" fmla="*/ 10 w 39"/>
                <a:gd name="T9" fmla="*/ 1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6"/>
                <a:gd name="T17" fmla="*/ 39 w 3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6">
                  <a:moveTo>
                    <a:pt x="10" y="17"/>
                  </a:moveTo>
                  <a:lnTo>
                    <a:pt x="39" y="46"/>
                  </a:lnTo>
                  <a:lnTo>
                    <a:pt x="31" y="29"/>
                  </a:lnTo>
                  <a:lnTo>
                    <a:pt x="0" y="0"/>
                  </a:lnTo>
                  <a:lnTo>
                    <a:pt x="10" y="1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1" name="Freeform 60"/>
            <p:cNvSpPr>
              <a:spLocks/>
            </p:cNvSpPr>
            <p:nvPr/>
          </p:nvSpPr>
          <p:spPr bwMode="auto">
            <a:xfrm>
              <a:off x="3226" y="2164"/>
              <a:ext cx="39" cy="46"/>
            </a:xfrm>
            <a:custGeom>
              <a:avLst/>
              <a:gdLst>
                <a:gd name="T0" fmla="*/ 10 w 39"/>
                <a:gd name="T1" fmla="*/ 15 h 46"/>
                <a:gd name="T2" fmla="*/ 39 w 39"/>
                <a:gd name="T3" fmla="*/ 46 h 46"/>
                <a:gd name="T4" fmla="*/ 29 w 39"/>
                <a:gd name="T5" fmla="*/ 29 h 46"/>
                <a:gd name="T6" fmla="*/ 0 w 39"/>
                <a:gd name="T7" fmla="*/ 0 h 46"/>
                <a:gd name="T8" fmla="*/ 10 w 39"/>
                <a:gd name="T9" fmla="*/ 15 h 46"/>
                <a:gd name="T10" fmla="*/ 0 w 39"/>
                <a:gd name="T11" fmla="*/ 0 h 46"/>
                <a:gd name="T12" fmla="*/ 29 w 39"/>
                <a:gd name="T13" fmla="*/ 29 h 46"/>
                <a:gd name="T14" fmla="*/ 39 w 39"/>
                <a:gd name="T15" fmla="*/ 46 h 46"/>
                <a:gd name="T16" fmla="*/ 10 w 39"/>
                <a:gd name="T17" fmla="*/ 15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46"/>
                <a:gd name="T29" fmla="*/ 39 w 3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46">
                  <a:moveTo>
                    <a:pt x="10" y="15"/>
                  </a:moveTo>
                  <a:lnTo>
                    <a:pt x="39" y="46"/>
                  </a:lnTo>
                  <a:lnTo>
                    <a:pt x="29" y="29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39" y="46"/>
                  </a:lnTo>
                  <a:lnTo>
                    <a:pt x="10" y="15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2" name="Freeform 61"/>
            <p:cNvSpPr>
              <a:spLocks/>
            </p:cNvSpPr>
            <p:nvPr/>
          </p:nvSpPr>
          <p:spPr bwMode="auto">
            <a:xfrm>
              <a:off x="3234" y="1993"/>
              <a:ext cx="54" cy="182"/>
            </a:xfrm>
            <a:custGeom>
              <a:avLst/>
              <a:gdLst>
                <a:gd name="T0" fmla="*/ 0 w 54"/>
                <a:gd name="T1" fmla="*/ 154 h 182"/>
                <a:gd name="T2" fmla="*/ 31 w 54"/>
                <a:gd name="T3" fmla="*/ 182 h 182"/>
                <a:gd name="T4" fmla="*/ 54 w 54"/>
                <a:gd name="T5" fmla="*/ 29 h 182"/>
                <a:gd name="T6" fmla="*/ 25 w 54"/>
                <a:gd name="T7" fmla="*/ 0 h 182"/>
                <a:gd name="T8" fmla="*/ 0 w 54"/>
                <a:gd name="T9" fmla="*/ 15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82"/>
                <a:gd name="T17" fmla="*/ 54 w 54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82">
                  <a:moveTo>
                    <a:pt x="0" y="154"/>
                  </a:moveTo>
                  <a:lnTo>
                    <a:pt x="31" y="182"/>
                  </a:lnTo>
                  <a:lnTo>
                    <a:pt x="54" y="29"/>
                  </a:lnTo>
                  <a:lnTo>
                    <a:pt x="25" y="0"/>
                  </a:lnTo>
                  <a:lnTo>
                    <a:pt x="0" y="154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3" name="Freeform 62"/>
            <p:cNvSpPr>
              <a:spLocks/>
            </p:cNvSpPr>
            <p:nvPr/>
          </p:nvSpPr>
          <p:spPr bwMode="auto">
            <a:xfrm>
              <a:off x="3234" y="1993"/>
              <a:ext cx="54" cy="182"/>
            </a:xfrm>
            <a:custGeom>
              <a:avLst/>
              <a:gdLst>
                <a:gd name="T0" fmla="*/ 0 w 54"/>
                <a:gd name="T1" fmla="*/ 152 h 182"/>
                <a:gd name="T2" fmla="*/ 31 w 54"/>
                <a:gd name="T3" fmla="*/ 182 h 182"/>
                <a:gd name="T4" fmla="*/ 54 w 54"/>
                <a:gd name="T5" fmla="*/ 29 h 182"/>
                <a:gd name="T6" fmla="*/ 25 w 54"/>
                <a:gd name="T7" fmla="*/ 0 h 182"/>
                <a:gd name="T8" fmla="*/ 0 w 54"/>
                <a:gd name="T9" fmla="*/ 152 h 182"/>
                <a:gd name="T10" fmla="*/ 25 w 54"/>
                <a:gd name="T11" fmla="*/ 0 h 182"/>
                <a:gd name="T12" fmla="*/ 54 w 54"/>
                <a:gd name="T13" fmla="*/ 29 h 182"/>
                <a:gd name="T14" fmla="*/ 31 w 54"/>
                <a:gd name="T15" fmla="*/ 182 h 182"/>
                <a:gd name="T16" fmla="*/ 0 w 54"/>
                <a:gd name="T17" fmla="*/ 152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82"/>
                <a:gd name="T29" fmla="*/ 54 w 54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82">
                  <a:moveTo>
                    <a:pt x="0" y="152"/>
                  </a:moveTo>
                  <a:lnTo>
                    <a:pt x="31" y="182"/>
                  </a:lnTo>
                  <a:lnTo>
                    <a:pt x="54" y="29"/>
                  </a:lnTo>
                  <a:lnTo>
                    <a:pt x="25" y="0"/>
                  </a:lnTo>
                  <a:lnTo>
                    <a:pt x="0" y="152"/>
                  </a:lnTo>
                  <a:lnTo>
                    <a:pt x="25" y="0"/>
                  </a:lnTo>
                  <a:lnTo>
                    <a:pt x="54" y="29"/>
                  </a:lnTo>
                  <a:lnTo>
                    <a:pt x="31" y="182"/>
                  </a:lnTo>
                  <a:lnTo>
                    <a:pt x="0" y="152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4" name="Freeform 63"/>
            <p:cNvSpPr>
              <a:spLocks/>
            </p:cNvSpPr>
            <p:nvPr/>
          </p:nvSpPr>
          <p:spPr bwMode="auto">
            <a:xfrm>
              <a:off x="3259" y="1962"/>
              <a:ext cx="40" cy="60"/>
            </a:xfrm>
            <a:custGeom>
              <a:avLst/>
              <a:gdLst>
                <a:gd name="T0" fmla="*/ 0 w 40"/>
                <a:gd name="T1" fmla="*/ 31 h 60"/>
                <a:gd name="T2" fmla="*/ 29 w 40"/>
                <a:gd name="T3" fmla="*/ 60 h 60"/>
                <a:gd name="T4" fmla="*/ 40 w 40"/>
                <a:gd name="T5" fmla="*/ 31 h 60"/>
                <a:gd name="T6" fmla="*/ 12 w 40"/>
                <a:gd name="T7" fmla="*/ 0 h 60"/>
                <a:gd name="T8" fmla="*/ 0 w 40"/>
                <a:gd name="T9" fmla="*/ 3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0"/>
                <a:gd name="T17" fmla="*/ 40 w 4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0">
                  <a:moveTo>
                    <a:pt x="0" y="31"/>
                  </a:moveTo>
                  <a:lnTo>
                    <a:pt x="29" y="60"/>
                  </a:lnTo>
                  <a:lnTo>
                    <a:pt x="40" y="31"/>
                  </a:lnTo>
                  <a:lnTo>
                    <a:pt x="12" y="0"/>
                  </a:lnTo>
                  <a:lnTo>
                    <a:pt x="0" y="31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5" name="Freeform 64"/>
            <p:cNvSpPr>
              <a:spLocks/>
            </p:cNvSpPr>
            <p:nvPr/>
          </p:nvSpPr>
          <p:spPr bwMode="auto">
            <a:xfrm>
              <a:off x="3259" y="1962"/>
              <a:ext cx="40" cy="60"/>
            </a:xfrm>
            <a:custGeom>
              <a:avLst/>
              <a:gdLst>
                <a:gd name="T0" fmla="*/ 0 w 40"/>
                <a:gd name="T1" fmla="*/ 31 h 60"/>
                <a:gd name="T2" fmla="*/ 29 w 40"/>
                <a:gd name="T3" fmla="*/ 60 h 60"/>
                <a:gd name="T4" fmla="*/ 40 w 40"/>
                <a:gd name="T5" fmla="*/ 31 h 60"/>
                <a:gd name="T6" fmla="*/ 12 w 40"/>
                <a:gd name="T7" fmla="*/ 0 h 60"/>
                <a:gd name="T8" fmla="*/ 0 w 40"/>
                <a:gd name="T9" fmla="*/ 31 h 60"/>
                <a:gd name="T10" fmla="*/ 12 w 40"/>
                <a:gd name="T11" fmla="*/ 0 h 60"/>
                <a:gd name="T12" fmla="*/ 40 w 40"/>
                <a:gd name="T13" fmla="*/ 31 h 60"/>
                <a:gd name="T14" fmla="*/ 29 w 40"/>
                <a:gd name="T15" fmla="*/ 60 h 60"/>
                <a:gd name="T16" fmla="*/ 0 w 40"/>
                <a:gd name="T17" fmla="*/ 3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60"/>
                <a:gd name="T29" fmla="*/ 40 w 40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60">
                  <a:moveTo>
                    <a:pt x="0" y="31"/>
                  </a:moveTo>
                  <a:lnTo>
                    <a:pt x="29" y="60"/>
                  </a:lnTo>
                  <a:lnTo>
                    <a:pt x="40" y="31"/>
                  </a:lnTo>
                  <a:lnTo>
                    <a:pt x="12" y="0"/>
                  </a:lnTo>
                  <a:lnTo>
                    <a:pt x="0" y="31"/>
                  </a:lnTo>
                  <a:lnTo>
                    <a:pt x="12" y="0"/>
                  </a:lnTo>
                  <a:lnTo>
                    <a:pt x="40" y="31"/>
                  </a:lnTo>
                  <a:lnTo>
                    <a:pt x="29" y="60"/>
                  </a:lnTo>
                  <a:lnTo>
                    <a:pt x="0" y="31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6" name="Freeform 65"/>
            <p:cNvSpPr>
              <a:spLocks/>
            </p:cNvSpPr>
            <p:nvPr/>
          </p:nvSpPr>
          <p:spPr bwMode="auto">
            <a:xfrm>
              <a:off x="3267" y="1937"/>
              <a:ext cx="32" cy="56"/>
            </a:xfrm>
            <a:custGeom>
              <a:avLst/>
              <a:gdLst>
                <a:gd name="T0" fmla="*/ 4 w 32"/>
                <a:gd name="T1" fmla="*/ 27 h 56"/>
                <a:gd name="T2" fmla="*/ 32 w 32"/>
                <a:gd name="T3" fmla="*/ 56 h 56"/>
                <a:gd name="T4" fmla="*/ 30 w 32"/>
                <a:gd name="T5" fmla="*/ 29 h 56"/>
                <a:gd name="T6" fmla="*/ 0 w 32"/>
                <a:gd name="T7" fmla="*/ 0 h 56"/>
                <a:gd name="T8" fmla="*/ 4 w 32"/>
                <a:gd name="T9" fmla="*/ 2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4" y="27"/>
                  </a:moveTo>
                  <a:lnTo>
                    <a:pt x="32" y="56"/>
                  </a:lnTo>
                  <a:lnTo>
                    <a:pt x="30" y="29"/>
                  </a:lnTo>
                  <a:lnTo>
                    <a:pt x="0" y="0"/>
                  </a:lnTo>
                  <a:lnTo>
                    <a:pt x="4" y="2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7" name="Freeform 66"/>
            <p:cNvSpPr>
              <a:spLocks/>
            </p:cNvSpPr>
            <p:nvPr/>
          </p:nvSpPr>
          <p:spPr bwMode="auto">
            <a:xfrm>
              <a:off x="3267" y="1937"/>
              <a:ext cx="32" cy="56"/>
            </a:xfrm>
            <a:custGeom>
              <a:avLst/>
              <a:gdLst>
                <a:gd name="T0" fmla="*/ 4 w 32"/>
                <a:gd name="T1" fmla="*/ 25 h 56"/>
                <a:gd name="T2" fmla="*/ 32 w 32"/>
                <a:gd name="T3" fmla="*/ 56 h 56"/>
                <a:gd name="T4" fmla="*/ 28 w 32"/>
                <a:gd name="T5" fmla="*/ 29 h 56"/>
                <a:gd name="T6" fmla="*/ 0 w 32"/>
                <a:gd name="T7" fmla="*/ 0 h 56"/>
                <a:gd name="T8" fmla="*/ 4 w 32"/>
                <a:gd name="T9" fmla="*/ 25 h 56"/>
                <a:gd name="T10" fmla="*/ 0 w 32"/>
                <a:gd name="T11" fmla="*/ 0 h 56"/>
                <a:gd name="T12" fmla="*/ 28 w 32"/>
                <a:gd name="T13" fmla="*/ 29 h 56"/>
                <a:gd name="T14" fmla="*/ 32 w 32"/>
                <a:gd name="T15" fmla="*/ 56 h 56"/>
                <a:gd name="T16" fmla="*/ 4 w 32"/>
                <a:gd name="T17" fmla="*/ 25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6"/>
                <a:gd name="T29" fmla="*/ 32 w 32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6">
                  <a:moveTo>
                    <a:pt x="4" y="25"/>
                  </a:moveTo>
                  <a:lnTo>
                    <a:pt x="32" y="56"/>
                  </a:lnTo>
                  <a:lnTo>
                    <a:pt x="28" y="29"/>
                  </a:lnTo>
                  <a:lnTo>
                    <a:pt x="0" y="0"/>
                  </a:lnTo>
                  <a:lnTo>
                    <a:pt x="4" y="25"/>
                  </a:lnTo>
                  <a:lnTo>
                    <a:pt x="0" y="0"/>
                  </a:lnTo>
                  <a:lnTo>
                    <a:pt x="28" y="29"/>
                  </a:lnTo>
                  <a:lnTo>
                    <a:pt x="32" y="56"/>
                  </a:lnTo>
                  <a:lnTo>
                    <a:pt x="4" y="25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8" name="Freeform 67"/>
            <p:cNvSpPr>
              <a:spLocks/>
            </p:cNvSpPr>
            <p:nvPr/>
          </p:nvSpPr>
          <p:spPr bwMode="auto">
            <a:xfrm>
              <a:off x="3267" y="1901"/>
              <a:ext cx="42" cy="65"/>
            </a:xfrm>
            <a:custGeom>
              <a:avLst/>
              <a:gdLst>
                <a:gd name="T0" fmla="*/ 0 w 42"/>
                <a:gd name="T1" fmla="*/ 36 h 65"/>
                <a:gd name="T2" fmla="*/ 30 w 42"/>
                <a:gd name="T3" fmla="*/ 65 h 65"/>
                <a:gd name="T4" fmla="*/ 42 w 42"/>
                <a:gd name="T5" fmla="*/ 31 h 65"/>
                <a:gd name="T6" fmla="*/ 13 w 42"/>
                <a:gd name="T7" fmla="*/ 0 h 65"/>
                <a:gd name="T8" fmla="*/ 0 w 42"/>
                <a:gd name="T9" fmla="*/ 3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6"/>
                  </a:moveTo>
                  <a:lnTo>
                    <a:pt x="30" y="65"/>
                  </a:lnTo>
                  <a:lnTo>
                    <a:pt x="42" y="31"/>
                  </a:lnTo>
                  <a:lnTo>
                    <a:pt x="13" y="0"/>
                  </a:lnTo>
                  <a:lnTo>
                    <a:pt x="0" y="36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9" name="Freeform 68"/>
            <p:cNvSpPr>
              <a:spLocks/>
            </p:cNvSpPr>
            <p:nvPr/>
          </p:nvSpPr>
          <p:spPr bwMode="auto">
            <a:xfrm>
              <a:off x="3267" y="1901"/>
              <a:ext cx="42" cy="65"/>
            </a:xfrm>
            <a:custGeom>
              <a:avLst/>
              <a:gdLst>
                <a:gd name="T0" fmla="*/ 0 w 42"/>
                <a:gd name="T1" fmla="*/ 36 h 65"/>
                <a:gd name="T2" fmla="*/ 28 w 42"/>
                <a:gd name="T3" fmla="*/ 65 h 65"/>
                <a:gd name="T4" fmla="*/ 42 w 42"/>
                <a:gd name="T5" fmla="*/ 31 h 65"/>
                <a:gd name="T6" fmla="*/ 11 w 42"/>
                <a:gd name="T7" fmla="*/ 0 h 65"/>
                <a:gd name="T8" fmla="*/ 0 w 42"/>
                <a:gd name="T9" fmla="*/ 36 h 65"/>
                <a:gd name="T10" fmla="*/ 11 w 42"/>
                <a:gd name="T11" fmla="*/ 0 h 65"/>
                <a:gd name="T12" fmla="*/ 42 w 42"/>
                <a:gd name="T13" fmla="*/ 31 h 65"/>
                <a:gd name="T14" fmla="*/ 28 w 42"/>
                <a:gd name="T15" fmla="*/ 65 h 65"/>
                <a:gd name="T16" fmla="*/ 0 w 42"/>
                <a:gd name="T17" fmla="*/ 36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65"/>
                <a:gd name="T29" fmla="*/ 42 w 42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65">
                  <a:moveTo>
                    <a:pt x="0" y="36"/>
                  </a:moveTo>
                  <a:lnTo>
                    <a:pt x="28" y="65"/>
                  </a:lnTo>
                  <a:lnTo>
                    <a:pt x="42" y="31"/>
                  </a:lnTo>
                  <a:lnTo>
                    <a:pt x="11" y="0"/>
                  </a:lnTo>
                  <a:lnTo>
                    <a:pt x="0" y="36"/>
                  </a:lnTo>
                  <a:lnTo>
                    <a:pt x="11" y="0"/>
                  </a:lnTo>
                  <a:lnTo>
                    <a:pt x="42" y="31"/>
                  </a:lnTo>
                  <a:lnTo>
                    <a:pt x="28" y="65"/>
                  </a:lnTo>
                  <a:lnTo>
                    <a:pt x="0" y="36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80" name="Freeform 69"/>
            <p:cNvSpPr>
              <a:spLocks/>
            </p:cNvSpPr>
            <p:nvPr/>
          </p:nvSpPr>
          <p:spPr bwMode="auto">
            <a:xfrm>
              <a:off x="3274" y="1884"/>
              <a:ext cx="35" cy="48"/>
            </a:xfrm>
            <a:custGeom>
              <a:avLst/>
              <a:gdLst>
                <a:gd name="T0" fmla="*/ 4 w 35"/>
                <a:gd name="T1" fmla="*/ 19 h 48"/>
                <a:gd name="T2" fmla="*/ 35 w 35"/>
                <a:gd name="T3" fmla="*/ 48 h 48"/>
                <a:gd name="T4" fmla="*/ 31 w 35"/>
                <a:gd name="T5" fmla="*/ 28 h 48"/>
                <a:gd name="T6" fmla="*/ 0 w 35"/>
                <a:gd name="T7" fmla="*/ 0 h 48"/>
                <a:gd name="T8" fmla="*/ 4 w 35"/>
                <a:gd name="T9" fmla="*/ 1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8"/>
                <a:gd name="T17" fmla="*/ 35 w 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8">
                  <a:moveTo>
                    <a:pt x="4" y="19"/>
                  </a:moveTo>
                  <a:lnTo>
                    <a:pt x="35" y="48"/>
                  </a:lnTo>
                  <a:lnTo>
                    <a:pt x="31" y="28"/>
                  </a:lnTo>
                  <a:lnTo>
                    <a:pt x="0" y="0"/>
                  </a:lnTo>
                  <a:lnTo>
                    <a:pt x="4" y="19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81" name="Freeform 70"/>
            <p:cNvSpPr>
              <a:spLocks/>
            </p:cNvSpPr>
            <p:nvPr/>
          </p:nvSpPr>
          <p:spPr bwMode="auto">
            <a:xfrm>
              <a:off x="3274" y="1884"/>
              <a:ext cx="35" cy="48"/>
            </a:xfrm>
            <a:custGeom>
              <a:avLst/>
              <a:gdLst>
                <a:gd name="T0" fmla="*/ 4 w 35"/>
                <a:gd name="T1" fmla="*/ 17 h 48"/>
                <a:gd name="T2" fmla="*/ 35 w 35"/>
                <a:gd name="T3" fmla="*/ 48 h 48"/>
                <a:gd name="T4" fmla="*/ 31 w 35"/>
                <a:gd name="T5" fmla="*/ 28 h 48"/>
                <a:gd name="T6" fmla="*/ 0 w 35"/>
                <a:gd name="T7" fmla="*/ 0 h 48"/>
                <a:gd name="T8" fmla="*/ 4 w 35"/>
                <a:gd name="T9" fmla="*/ 17 h 48"/>
                <a:gd name="T10" fmla="*/ 0 w 35"/>
                <a:gd name="T11" fmla="*/ 0 h 48"/>
                <a:gd name="T12" fmla="*/ 31 w 35"/>
                <a:gd name="T13" fmla="*/ 28 h 48"/>
                <a:gd name="T14" fmla="*/ 35 w 35"/>
                <a:gd name="T15" fmla="*/ 48 h 48"/>
                <a:gd name="T16" fmla="*/ 4 w 35"/>
                <a:gd name="T17" fmla="*/ 1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48"/>
                <a:gd name="T29" fmla="*/ 35 w 35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48">
                  <a:moveTo>
                    <a:pt x="4" y="17"/>
                  </a:moveTo>
                  <a:lnTo>
                    <a:pt x="35" y="48"/>
                  </a:lnTo>
                  <a:lnTo>
                    <a:pt x="31" y="28"/>
                  </a:lnTo>
                  <a:lnTo>
                    <a:pt x="0" y="0"/>
                  </a:lnTo>
                  <a:lnTo>
                    <a:pt x="4" y="17"/>
                  </a:lnTo>
                  <a:lnTo>
                    <a:pt x="0" y="0"/>
                  </a:lnTo>
                  <a:lnTo>
                    <a:pt x="31" y="28"/>
                  </a:lnTo>
                  <a:lnTo>
                    <a:pt x="35" y="48"/>
                  </a:lnTo>
                  <a:lnTo>
                    <a:pt x="4" y="17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82" name="Freeform 71"/>
            <p:cNvSpPr>
              <a:spLocks/>
            </p:cNvSpPr>
            <p:nvPr/>
          </p:nvSpPr>
          <p:spPr bwMode="auto">
            <a:xfrm>
              <a:off x="3274" y="1853"/>
              <a:ext cx="69" cy="59"/>
            </a:xfrm>
            <a:custGeom>
              <a:avLst/>
              <a:gdLst>
                <a:gd name="T0" fmla="*/ 0 w 69"/>
                <a:gd name="T1" fmla="*/ 31 h 59"/>
                <a:gd name="T2" fmla="*/ 31 w 69"/>
                <a:gd name="T3" fmla="*/ 59 h 59"/>
                <a:gd name="T4" fmla="*/ 69 w 69"/>
                <a:gd name="T5" fmla="*/ 31 h 59"/>
                <a:gd name="T6" fmla="*/ 41 w 69"/>
                <a:gd name="T7" fmla="*/ 0 h 59"/>
                <a:gd name="T8" fmla="*/ 0 w 69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9"/>
                <a:gd name="T17" fmla="*/ 69 w 6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9">
                  <a:moveTo>
                    <a:pt x="0" y="31"/>
                  </a:moveTo>
                  <a:lnTo>
                    <a:pt x="31" y="59"/>
                  </a:lnTo>
                  <a:lnTo>
                    <a:pt x="69" y="31"/>
                  </a:lnTo>
                  <a:lnTo>
                    <a:pt x="41" y="0"/>
                  </a:lnTo>
                  <a:lnTo>
                    <a:pt x="0" y="31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83" name="Freeform 72"/>
            <p:cNvSpPr>
              <a:spLocks/>
            </p:cNvSpPr>
            <p:nvPr/>
          </p:nvSpPr>
          <p:spPr bwMode="auto">
            <a:xfrm>
              <a:off x="3274" y="1853"/>
              <a:ext cx="69" cy="59"/>
            </a:xfrm>
            <a:custGeom>
              <a:avLst/>
              <a:gdLst>
                <a:gd name="T0" fmla="*/ 0 w 69"/>
                <a:gd name="T1" fmla="*/ 31 h 59"/>
                <a:gd name="T2" fmla="*/ 31 w 69"/>
                <a:gd name="T3" fmla="*/ 59 h 59"/>
                <a:gd name="T4" fmla="*/ 69 w 69"/>
                <a:gd name="T5" fmla="*/ 29 h 59"/>
                <a:gd name="T6" fmla="*/ 39 w 69"/>
                <a:gd name="T7" fmla="*/ 0 h 59"/>
                <a:gd name="T8" fmla="*/ 0 w 69"/>
                <a:gd name="T9" fmla="*/ 31 h 59"/>
                <a:gd name="T10" fmla="*/ 39 w 69"/>
                <a:gd name="T11" fmla="*/ 0 h 59"/>
                <a:gd name="T12" fmla="*/ 69 w 69"/>
                <a:gd name="T13" fmla="*/ 29 h 59"/>
                <a:gd name="T14" fmla="*/ 31 w 69"/>
                <a:gd name="T15" fmla="*/ 59 h 59"/>
                <a:gd name="T16" fmla="*/ 0 w 69"/>
                <a:gd name="T17" fmla="*/ 31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9"/>
                <a:gd name="T29" fmla="*/ 69 w 69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9">
                  <a:moveTo>
                    <a:pt x="0" y="31"/>
                  </a:moveTo>
                  <a:lnTo>
                    <a:pt x="31" y="59"/>
                  </a:lnTo>
                  <a:lnTo>
                    <a:pt x="69" y="29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39" y="0"/>
                  </a:lnTo>
                  <a:lnTo>
                    <a:pt x="69" y="29"/>
                  </a:lnTo>
                  <a:lnTo>
                    <a:pt x="31" y="59"/>
                  </a:lnTo>
                  <a:lnTo>
                    <a:pt x="0" y="31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84" name="Freeform 73"/>
            <p:cNvSpPr>
              <a:spLocks/>
            </p:cNvSpPr>
            <p:nvPr/>
          </p:nvSpPr>
          <p:spPr bwMode="auto">
            <a:xfrm>
              <a:off x="3313" y="1834"/>
              <a:ext cx="30" cy="50"/>
            </a:xfrm>
            <a:custGeom>
              <a:avLst/>
              <a:gdLst>
                <a:gd name="T0" fmla="*/ 0 w 30"/>
                <a:gd name="T1" fmla="*/ 19 h 50"/>
                <a:gd name="T2" fmla="*/ 30 w 30"/>
                <a:gd name="T3" fmla="*/ 50 h 50"/>
                <a:gd name="T4" fmla="*/ 30 w 30"/>
                <a:gd name="T5" fmla="*/ 28 h 50"/>
                <a:gd name="T6" fmla="*/ 0 w 30"/>
                <a:gd name="T7" fmla="*/ 0 h 50"/>
                <a:gd name="T8" fmla="*/ 0 w 30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50"/>
                <a:gd name="T17" fmla="*/ 30 w 3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50">
                  <a:moveTo>
                    <a:pt x="0" y="19"/>
                  </a:moveTo>
                  <a:lnTo>
                    <a:pt x="30" y="50"/>
                  </a:lnTo>
                  <a:lnTo>
                    <a:pt x="30" y="28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85" name="Freeform 74"/>
            <p:cNvSpPr>
              <a:spLocks/>
            </p:cNvSpPr>
            <p:nvPr/>
          </p:nvSpPr>
          <p:spPr bwMode="auto">
            <a:xfrm>
              <a:off x="3313" y="1834"/>
              <a:ext cx="30" cy="48"/>
            </a:xfrm>
            <a:custGeom>
              <a:avLst/>
              <a:gdLst>
                <a:gd name="T0" fmla="*/ 0 w 30"/>
                <a:gd name="T1" fmla="*/ 19 h 48"/>
                <a:gd name="T2" fmla="*/ 30 w 30"/>
                <a:gd name="T3" fmla="*/ 48 h 48"/>
                <a:gd name="T4" fmla="*/ 30 w 30"/>
                <a:gd name="T5" fmla="*/ 28 h 48"/>
                <a:gd name="T6" fmla="*/ 0 w 30"/>
                <a:gd name="T7" fmla="*/ 0 h 48"/>
                <a:gd name="T8" fmla="*/ 0 w 30"/>
                <a:gd name="T9" fmla="*/ 19 h 48"/>
                <a:gd name="T10" fmla="*/ 0 w 30"/>
                <a:gd name="T11" fmla="*/ 0 h 48"/>
                <a:gd name="T12" fmla="*/ 30 w 30"/>
                <a:gd name="T13" fmla="*/ 28 h 48"/>
                <a:gd name="T14" fmla="*/ 30 w 30"/>
                <a:gd name="T15" fmla="*/ 48 h 48"/>
                <a:gd name="T16" fmla="*/ 0 w 30"/>
                <a:gd name="T17" fmla="*/ 19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48"/>
                <a:gd name="T29" fmla="*/ 30 w 3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48">
                  <a:moveTo>
                    <a:pt x="0" y="19"/>
                  </a:moveTo>
                  <a:lnTo>
                    <a:pt x="30" y="48"/>
                  </a:lnTo>
                  <a:lnTo>
                    <a:pt x="30" y="28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0" y="28"/>
                  </a:lnTo>
                  <a:lnTo>
                    <a:pt x="30" y="48"/>
                  </a:lnTo>
                  <a:lnTo>
                    <a:pt x="0" y="19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86" name="Freeform 75"/>
            <p:cNvSpPr>
              <a:spLocks/>
            </p:cNvSpPr>
            <p:nvPr/>
          </p:nvSpPr>
          <p:spPr bwMode="auto">
            <a:xfrm>
              <a:off x="3313" y="1812"/>
              <a:ext cx="34" cy="50"/>
            </a:xfrm>
            <a:custGeom>
              <a:avLst/>
              <a:gdLst>
                <a:gd name="T0" fmla="*/ 0 w 34"/>
                <a:gd name="T1" fmla="*/ 22 h 50"/>
                <a:gd name="T2" fmla="*/ 30 w 34"/>
                <a:gd name="T3" fmla="*/ 50 h 50"/>
                <a:gd name="T4" fmla="*/ 34 w 34"/>
                <a:gd name="T5" fmla="*/ 31 h 50"/>
                <a:gd name="T6" fmla="*/ 4 w 34"/>
                <a:gd name="T7" fmla="*/ 0 h 50"/>
                <a:gd name="T8" fmla="*/ 0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0" y="22"/>
                  </a:moveTo>
                  <a:lnTo>
                    <a:pt x="30" y="50"/>
                  </a:lnTo>
                  <a:lnTo>
                    <a:pt x="34" y="31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87" name="Freeform 76"/>
            <p:cNvSpPr>
              <a:spLocks/>
            </p:cNvSpPr>
            <p:nvPr/>
          </p:nvSpPr>
          <p:spPr bwMode="auto">
            <a:xfrm>
              <a:off x="3313" y="1812"/>
              <a:ext cx="34" cy="50"/>
            </a:xfrm>
            <a:custGeom>
              <a:avLst/>
              <a:gdLst>
                <a:gd name="T0" fmla="*/ 0 w 34"/>
                <a:gd name="T1" fmla="*/ 22 h 50"/>
                <a:gd name="T2" fmla="*/ 30 w 34"/>
                <a:gd name="T3" fmla="*/ 50 h 50"/>
                <a:gd name="T4" fmla="*/ 34 w 34"/>
                <a:gd name="T5" fmla="*/ 29 h 50"/>
                <a:gd name="T6" fmla="*/ 4 w 34"/>
                <a:gd name="T7" fmla="*/ 0 h 50"/>
                <a:gd name="T8" fmla="*/ 0 w 34"/>
                <a:gd name="T9" fmla="*/ 22 h 50"/>
                <a:gd name="T10" fmla="*/ 4 w 34"/>
                <a:gd name="T11" fmla="*/ 0 h 50"/>
                <a:gd name="T12" fmla="*/ 34 w 34"/>
                <a:gd name="T13" fmla="*/ 29 h 50"/>
                <a:gd name="T14" fmla="*/ 30 w 34"/>
                <a:gd name="T15" fmla="*/ 50 h 50"/>
                <a:gd name="T16" fmla="*/ 0 w 34"/>
                <a:gd name="T17" fmla="*/ 22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50"/>
                <a:gd name="T29" fmla="*/ 34 w 34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50">
                  <a:moveTo>
                    <a:pt x="0" y="22"/>
                  </a:moveTo>
                  <a:lnTo>
                    <a:pt x="30" y="50"/>
                  </a:lnTo>
                  <a:lnTo>
                    <a:pt x="34" y="29"/>
                  </a:lnTo>
                  <a:lnTo>
                    <a:pt x="4" y="0"/>
                  </a:lnTo>
                  <a:lnTo>
                    <a:pt x="0" y="22"/>
                  </a:lnTo>
                  <a:lnTo>
                    <a:pt x="4" y="0"/>
                  </a:lnTo>
                  <a:lnTo>
                    <a:pt x="34" y="29"/>
                  </a:lnTo>
                  <a:lnTo>
                    <a:pt x="30" y="50"/>
                  </a:lnTo>
                  <a:lnTo>
                    <a:pt x="0" y="22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88" name="Freeform 77"/>
            <p:cNvSpPr>
              <a:spLocks/>
            </p:cNvSpPr>
            <p:nvPr/>
          </p:nvSpPr>
          <p:spPr bwMode="auto">
            <a:xfrm>
              <a:off x="3322" y="1647"/>
              <a:ext cx="39" cy="85"/>
            </a:xfrm>
            <a:custGeom>
              <a:avLst/>
              <a:gdLst>
                <a:gd name="T0" fmla="*/ 8 w 39"/>
                <a:gd name="T1" fmla="*/ 54 h 85"/>
                <a:gd name="T2" fmla="*/ 39 w 39"/>
                <a:gd name="T3" fmla="*/ 85 h 85"/>
                <a:gd name="T4" fmla="*/ 29 w 39"/>
                <a:gd name="T5" fmla="*/ 31 h 85"/>
                <a:gd name="T6" fmla="*/ 0 w 39"/>
                <a:gd name="T7" fmla="*/ 0 h 85"/>
                <a:gd name="T8" fmla="*/ 8 w 39"/>
                <a:gd name="T9" fmla="*/ 54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85"/>
                <a:gd name="T17" fmla="*/ 39 w 39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85">
                  <a:moveTo>
                    <a:pt x="8" y="54"/>
                  </a:moveTo>
                  <a:lnTo>
                    <a:pt x="39" y="85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8" y="54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89" name="Freeform 78"/>
            <p:cNvSpPr>
              <a:spLocks/>
            </p:cNvSpPr>
            <p:nvPr/>
          </p:nvSpPr>
          <p:spPr bwMode="auto">
            <a:xfrm>
              <a:off x="3322" y="1647"/>
              <a:ext cx="39" cy="83"/>
            </a:xfrm>
            <a:custGeom>
              <a:avLst/>
              <a:gdLst>
                <a:gd name="T0" fmla="*/ 8 w 39"/>
                <a:gd name="T1" fmla="*/ 54 h 83"/>
                <a:gd name="T2" fmla="*/ 39 w 39"/>
                <a:gd name="T3" fmla="*/ 83 h 83"/>
                <a:gd name="T4" fmla="*/ 29 w 39"/>
                <a:gd name="T5" fmla="*/ 29 h 83"/>
                <a:gd name="T6" fmla="*/ 0 w 39"/>
                <a:gd name="T7" fmla="*/ 0 h 83"/>
                <a:gd name="T8" fmla="*/ 8 w 39"/>
                <a:gd name="T9" fmla="*/ 54 h 83"/>
                <a:gd name="T10" fmla="*/ 0 w 39"/>
                <a:gd name="T11" fmla="*/ 0 h 83"/>
                <a:gd name="T12" fmla="*/ 29 w 39"/>
                <a:gd name="T13" fmla="*/ 29 h 83"/>
                <a:gd name="T14" fmla="*/ 39 w 39"/>
                <a:gd name="T15" fmla="*/ 83 h 83"/>
                <a:gd name="T16" fmla="*/ 8 w 39"/>
                <a:gd name="T17" fmla="*/ 54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83"/>
                <a:gd name="T29" fmla="*/ 39 w 39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83">
                  <a:moveTo>
                    <a:pt x="8" y="54"/>
                  </a:moveTo>
                  <a:lnTo>
                    <a:pt x="39" y="83"/>
                  </a:lnTo>
                  <a:lnTo>
                    <a:pt x="29" y="29"/>
                  </a:lnTo>
                  <a:lnTo>
                    <a:pt x="0" y="0"/>
                  </a:lnTo>
                  <a:lnTo>
                    <a:pt x="8" y="54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39" y="83"/>
                  </a:lnTo>
                  <a:lnTo>
                    <a:pt x="8" y="54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0" name="Freeform 79"/>
            <p:cNvSpPr>
              <a:spLocks/>
            </p:cNvSpPr>
            <p:nvPr/>
          </p:nvSpPr>
          <p:spPr bwMode="auto">
            <a:xfrm>
              <a:off x="3317" y="1791"/>
              <a:ext cx="46" cy="52"/>
            </a:xfrm>
            <a:custGeom>
              <a:avLst/>
              <a:gdLst>
                <a:gd name="T0" fmla="*/ 0 w 46"/>
                <a:gd name="T1" fmla="*/ 21 h 52"/>
                <a:gd name="T2" fmla="*/ 30 w 46"/>
                <a:gd name="T3" fmla="*/ 52 h 52"/>
                <a:gd name="T4" fmla="*/ 46 w 46"/>
                <a:gd name="T5" fmla="*/ 29 h 52"/>
                <a:gd name="T6" fmla="*/ 17 w 46"/>
                <a:gd name="T7" fmla="*/ 0 h 52"/>
                <a:gd name="T8" fmla="*/ 0 w 46"/>
                <a:gd name="T9" fmla="*/ 2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52"/>
                <a:gd name="T17" fmla="*/ 46 w 4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52">
                  <a:moveTo>
                    <a:pt x="0" y="21"/>
                  </a:moveTo>
                  <a:lnTo>
                    <a:pt x="30" y="52"/>
                  </a:lnTo>
                  <a:lnTo>
                    <a:pt x="46" y="29"/>
                  </a:lnTo>
                  <a:lnTo>
                    <a:pt x="17" y="0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1" name="Freeform 80"/>
            <p:cNvSpPr>
              <a:spLocks/>
            </p:cNvSpPr>
            <p:nvPr/>
          </p:nvSpPr>
          <p:spPr bwMode="auto">
            <a:xfrm>
              <a:off x="3317" y="1791"/>
              <a:ext cx="46" cy="50"/>
            </a:xfrm>
            <a:custGeom>
              <a:avLst/>
              <a:gdLst>
                <a:gd name="T0" fmla="*/ 0 w 46"/>
                <a:gd name="T1" fmla="*/ 21 h 50"/>
                <a:gd name="T2" fmla="*/ 30 w 46"/>
                <a:gd name="T3" fmla="*/ 50 h 50"/>
                <a:gd name="T4" fmla="*/ 46 w 46"/>
                <a:gd name="T5" fmla="*/ 29 h 50"/>
                <a:gd name="T6" fmla="*/ 17 w 46"/>
                <a:gd name="T7" fmla="*/ 0 h 50"/>
                <a:gd name="T8" fmla="*/ 0 w 46"/>
                <a:gd name="T9" fmla="*/ 21 h 50"/>
                <a:gd name="T10" fmla="*/ 17 w 46"/>
                <a:gd name="T11" fmla="*/ 0 h 50"/>
                <a:gd name="T12" fmla="*/ 46 w 46"/>
                <a:gd name="T13" fmla="*/ 29 h 50"/>
                <a:gd name="T14" fmla="*/ 30 w 46"/>
                <a:gd name="T15" fmla="*/ 50 h 50"/>
                <a:gd name="T16" fmla="*/ 0 w 46"/>
                <a:gd name="T17" fmla="*/ 2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0"/>
                <a:gd name="T29" fmla="*/ 46 w 46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0">
                  <a:moveTo>
                    <a:pt x="0" y="21"/>
                  </a:moveTo>
                  <a:lnTo>
                    <a:pt x="30" y="50"/>
                  </a:lnTo>
                  <a:lnTo>
                    <a:pt x="46" y="29"/>
                  </a:lnTo>
                  <a:lnTo>
                    <a:pt x="17" y="0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46" y="29"/>
                  </a:lnTo>
                  <a:lnTo>
                    <a:pt x="30" y="50"/>
                  </a:lnTo>
                  <a:lnTo>
                    <a:pt x="0" y="21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2" name="Freeform 81"/>
            <p:cNvSpPr>
              <a:spLocks/>
            </p:cNvSpPr>
            <p:nvPr/>
          </p:nvSpPr>
          <p:spPr bwMode="auto">
            <a:xfrm>
              <a:off x="3334" y="1776"/>
              <a:ext cx="32" cy="44"/>
            </a:xfrm>
            <a:custGeom>
              <a:avLst/>
              <a:gdLst>
                <a:gd name="T0" fmla="*/ 0 w 32"/>
                <a:gd name="T1" fmla="*/ 15 h 44"/>
                <a:gd name="T2" fmla="*/ 29 w 32"/>
                <a:gd name="T3" fmla="*/ 44 h 44"/>
                <a:gd name="T4" fmla="*/ 32 w 32"/>
                <a:gd name="T5" fmla="*/ 29 h 44"/>
                <a:gd name="T6" fmla="*/ 2 w 32"/>
                <a:gd name="T7" fmla="*/ 0 h 44"/>
                <a:gd name="T8" fmla="*/ 0 w 32"/>
                <a:gd name="T9" fmla="*/ 15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0" y="15"/>
                  </a:moveTo>
                  <a:lnTo>
                    <a:pt x="29" y="44"/>
                  </a:lnTo>
                  <a:lnTo>
                    <a:pt x="32" y="29"/>
                  </a:lnTo>
                  <a:lnTo>
                    <a:pt x="2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3" name="Freeform 82"/>
            <p:cNvSpPr>
              <a:spLocks/>
            </p:cNvSpPr>
            <p:nvPr/>
          </p:nvSpPr>
          <p:spPr bwMode="auto">
            <a:xfrm>
              <a:off x="3334" y="1776"/>
              <a:ext cx="30" cy="44"/>
            </a:xfrm>
            <a:custGeom>
              <a:avLst/>
              <a:gdLst>
                <a:gd name="T0" fmla="*/ 0 w 30"/>
                <a:gd name="T1" fmla="*/ 15 h 44"/>
                <a:gd name="T2" fmla="*/ 29 w 30"/>
                <a:gd name="T3" fmla="*/ 44 h 44"/>
                <a:gd name="T4" fmla="*/ 30 w 30"/>
                <a:gd name="T5" fmla="*/ 29 h 44"/>
                <a:gd name="T6" fmla="*/ 2 w 30"/>
                <a:gd name="T7" fmla="*/ 0 h 44"/>
                <a:gd name="T8" fmla="*/ 0 w 30"/>
                <a:gd name="T9" fmla="*/ 15 h 44"/>
                <a:gd name="T10" fmla="*/ 2 w 30"/>
                <a:gd name="T11" fmla="*/ 0 h 44"/>
                <a:gd name="T12" fmla="*/ 30 w 30"/>
                <a:gd name="T13" fmla="*/ 29 h 44"/>
                <a:gd name="T14" fmla="*/ 29 w 30"/>
                <a:gd name="T15" fmla="*/ 44 h 44"/>
                <a:gd name="T16" fmla="*/ 0 w 30"/>
                <a:gd name="T17" fmla="*/ 15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44"/>
                <a:gd name="T29" fmla="*/ 30 w 30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44">
                  <a:moveTo>
                    <a:pt x="0" y="15"/>
                  </a:moveTo>
                  <a:lnTo>
                    <a:pt x="29" y="44"/>
                  </a:lnTo>
                  <a:lnTo>
                    <a:pt x="30" y="29"/>
                  </a:lnTo>
                  <a:lnTo>
                    <a:pt x="2" y="0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0" y="29"/>
                  </a:lnTo>
                  <a:lnTo>
                    <a:pt x="29" y="44"/>
                  </a:lnTo>
                  <a:lnTo>
                    <a:pt x="0" y="15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4" name="Freeform 83"/>
            <p:cNvSpPr>
              <a:spLocks/>
            </p:cNvSpPr>
            <p:nvPr/>
          </p:nvSpPr>
          <p:spPr bwMode="auto">
            <a:xfrm>
              <a:off x="3322" y="1603"/>
              <a:ext cx="46" cy="75"/>
            </a:xfrm>
            <a:custGeom>
              <a:avLst/>
              <a:gdLst>
                <a:gd name="T0" fmla="*/ 0 w 46"/>
                <a:gd name="T1" fmla="*/ 44 h 75"/>
                <a:gd name="T2" fmla="*/ 29 w 46"/>
                <a:gd name="T3" fmla="*/ 75 h 75"/>
                <a:gd name="T4" fmla="*/ 46 w 46"/>
                <a:gd name="T5" fmla="*/ 31 h 75"/>
                <a:gd name="T6" fmla="*/ 18 w 46"/>
                <a:gd name="T7" fmla="*/ 0 h 75"/>
                <a:gd name="T8" fmla="*/ 0 w 46"/>
                <a:gd name="T9" fmla="*/ 44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5"/>
                <a:gd name="T17" fmla="*/ 46 w 46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5">
                  <a:moveTo>
                    <a:pt x="0" y="44"/>
                  </a:moveTo>
                  <a:lnTo>
                    <a:pt x="29" y="75"/>
                  </a:lnTo>
                  <a:lnTo>
                    <a:pt x="46" y="31"/>
                  </a:lnTo>
                  <a:lnTo>
                    <a:pt x="18" y="0"/>
                  </a:lnTo>
                  <a:lnTo>
                    <a:pt x="0" y="44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5" name="Freeform 84"/>
            <p:cNvSpPr>
              <a:spLocks/>
            </p:cNvSpPr>
            <p:nvPr/>
          </p:nvSpPr>
          <p:spPr bwMode="auto">
            <a:xfrm>
              <a:off x="3322" y="1603"/>
              <a:ext cx="46" cy="73"/>
            </a:xfrm>
            <a:custGeom>
              <a:avLst/>
              <a:gdLst>
                <a:gd name="T0" fmla="*/ 0 w 46"/>
                <a:gd name="T1" fmla="*/ 44 h 73"/>
                <a:gd name="T2" fmla="*/ 29 w 46"/>
                <a:gd name="T3" fmla="*/ 73 h 73"/>
                <a:gd name="T4" fmla="*/ 46 w 46"/>
                <a:gd name="T5" fmla="*/ 29 h 73"/>
                <a:gd name="T6" fmla="*/ 16 w 46"/>
                <a:gd name="T7" fmla="*/ 0 h 73"/>
                <a:gd name="T8" fmla="*/ 0 w 46"/>
                <a:gd name="T9" fmla="*/ 44 h 73"/>
                <a:gd name="T10" fmla="*/ 16 w 46"/>
                <a:gd name="T11" fmla="*/ 0 h 73"/>
                <a:gd name="T12" fmla="*/ 46 w 46"/>
                <a:gd name="T13" fmla="*/ 29 h 73"/>
                <a:gd name="T14" fmla="*/ 29 w 46"/>
                <a:gd name="T15" fmla="*/ 73 h 73"/>
                <a:gd name="T16" fmla="*/ 0 w 46"/>
                <a:gd name="T17" fmla="*/ 44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73"/>
                <a:gd name="T29" fmla="*/ 46 w 46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73">
                  <a:moveTo>
                    <a:pt x="0" y="44"/>
                  </a:moveTo>
                  <a:lnTo>
                    <a:pt x="29" y="73"/>
                  </a:lnTo>
                  <a:lnTo>
                    <a:pt x="46" y="29"/>
                  </a:lnTo>
                  <a:lnTo>
                    <a:pt x="16" y="0"/>
                  </a:lnTo>
                  <a:lnTo>
                    <a:pt x="0" y="44"/>
                  </a:lnTo>
                  <a:lnTo>
                    <a:pt x="16" y="0"/>
                  </a:lnTo>
                  <a:lnTo>
                    <a:pt x="46" y="29"/>
                  </a:lnTo>
                  <a:lnTo>
                    <a:pt x="29" y="73"/>
                  </a:lnTo>
                  <a:lnTo>
                    <a:pt x="0" y="44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6" name="Freeform 85"/>
            <p:cNvSpPr>
              <a:spLocks/>
            </p:cNvSpPr>
            <p:nvPr/>
          </p:nvSpPr>
          <p:spPr bwMode="auto">
            <a:xfrm>
              <a:off x="3336" y="1766"/>
              <a:ext cx="38" cy="39"/>
            </a:xfrm>
            <a:custGeom>
              <a:avLst/>
              <a:gdLst>
                <a:gd name="T0" fmla="*/ 0 w 38"/>
                <a:gd name="T1" fmla="*/ 10 h 39"/>
                <a:gd name="T2" fmla="*/ 30 w 38"/>
                <a:gd name="T3" fmla="*/ 39 h 39"/>
                <a:gd name="T4" fmla="*/ 38 w 38"/>
                <a:gd name="T5" fmla="*/ 29 h 39"/>
                <a:gd name="T6" fmla="*/ 7 w 38"/>
                <a:gd name="T7" fmla="*/ 0 h 39"/>
                <a:gd name="T8" fmla="*/ 0 w 38"/>
                <a:gd name="T9" fmla="*/ 1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9"/>
                <a:gd name="T17" fmla="*/ 38 w 3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9">
                  <a:moveTo>
                    <a:pt x="0" y="10"/>
                  </a:moveTo>
                  <a:lnTo>
                    <a:pt x="30" y="39"/>
                  </a:lnTo>
                  <a:lnTo>
                    <a:pt x="38" y="29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7" name="Freeform 86"/>
            <p:cNvSpPr>
              <a:spLocks/>
            </p:cNvSpPr>
            <p:nvPr/>
          </p:nvSpPr>
          <p:spPr bwMode="auto">
            <a:xfrm>
              <a:off x="3336" y="1766"/>
              <a:ext cx="36" cy="39"/>
            </a:xfrm>
            <a:custGeom>
              <a:avLst/>
              <a:gdLst>
                <a:gd name="T0" fmla="*/ 0 w 36"/>
                <a:gd name="T1" fmla="*/ 10 h 39"/>
                <a:gd name="T2" fmla="*/ 28 w 36"/>
                <a:gd name="T3" fmla="*/ 39 h 39"/>
                <a:gd name="T4" fmla="*/ 36 w 36"/>
                <a:gd name="T5" fmla="*/ 29 h 39"/>
                <a:gd name="T6" fmla="*/ 7 w 36"/>
                <a:gd name="T7" fmla="*/ 0 h 39"/>
                <a:gd name="T8" fmla="*/ 0 w 36"/>
                <a:gd name="T9" fmla="*/ 10 h 39"/>
                <a:gd name="T10" fmla="*/ 7 w 36"/>
                <a:gd name="T11" fmla="*/ 0 h 39"/>
                <a:gd name="T12" fmla="*/ 36 w 36"/>
                <a:gd name="T13" fmla="*/ 29 h 39"/>
                <a:gd name="T14" fmla="*/ 28 w 36"/>
                <a:gd name="T15" fmla="*/ 39 h 39"/>
                <a:gd name="T16" fmla="*/ 0 w 36"/>
                <a:gd name="T17" fmla="*/ 1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9"/>
                <a:gd name="T29" fmla="*/ 36 w 36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9">
                  <a:moveTo>
                    <a:pt x="0" y="10"/>
                  </a:moveTo>
                  <a:lnTo>
                    <a:pt x="28" y="39"/>
                  </a:lnTo>
                  <a:lnTo>
                    <a:pt x="36" y="29"/>
                  </a:lnTo>
                  <a:lnTo>
                    <a:pt x="7" y="0"/>
                  </a:lnTo>
                  <a:lnTo>
                    <a:pt x="0" y="10"/>
                  </a:lnTo>
                  <a:lnTo>
                    <a:pt x="7" y="0"/>
                  </a:lnTo>
                  <a:lnTo>
                    <a:pt x="36" y="29"/>
                  </a:lnTo>
                  <a:lnTo>
                    <a:pt x="28" y="39"/>
                  </a:lnTo>
                  <a:lnTo>
                    <a:pt x="0" y="10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8" name="Freeform 87"/>
            <p:cNvSpPr>
              <a:spLocks/>
            </p:cNvSpPr>
            <p:nvPr/>
          </p:nvSpPr>
          <p:spPr bwMode="auto">
            <a:xfrm>
              <a:off x="3343" y="1740"/>
              <a:ext cx="35" cy="55"/>
            </a:xfrm>
            <a:custGeom>
              <a:avLst/>
              <a:gdLst>
                <a:gd name="T0" fmla="*/ 0 w 35"/>
                <a:gd name="T1" fmla="*/ 26 h 55"/>
                <a:gd name="T2" fmla="*/ 31 w 35"/>
                <a:gd name="T3" fmla="*/ 55 h 55"/>
                <a:gd name="T4" fmla="*/ 35 w 35"/>
                <a:gd name="T5" fmla="*/ 30 h 55"/>
                <a:gd name="T6" fmla="*/ 4 w 35"/>
                <a:gd name="T7" fmla="*/ 0 h 55"/>
                <a:gd name="T8" fmla="*/ 0 w 35"/>
                <a:gd name="T9" fmla="*/ 2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0" y="26"/>
                  </a:moveTo>
                  <a:lnTo>
                    <a:pt x="31" y="55"/>
                  </a:lnTo>
                  <a:lnTo>
                    <a:pt x="35" y="30"/>
                  </a:lnTo>
                  <a:lnTo>
                    <a:pt x="4" y="0"/>
                  </a:lnTo>
                  <a:lnTo>
                    <a:pt x="0" y="26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9" name="Freeform 88"/>
            <p:cNvSpPr>
              <a:spLocks/>
            </p:cNvSpPr>
            <p:nvPr/>
          </p:nvSpPr>
          <p:spPr bwMode="auto">
            <a:xfrm>
              <a:off x="3343" y="1740"/>
              <a:ext cx="35" cy="55"/>
            </a:xfrm>
            <a:custGeom>
              <a:avLst/>
              <a:gdLst>
                <a:gd name="T0" fmla="*/ 0 w 35"/>
                <a:gd name="T1" fmla="*/ 26 h 55"/>
                <a:gd name="T2" fmla="*/ 29 w 35"/>
                <a:gd name="T3" fmla="*/ 55 h 55"/>
                <a:gd name="T4" fmla="*/ 35 w 35"/>
                <a:gd name="T5" fmla="*/ 28 h 55"/>
                <a:gd name="T6" fmla="*/ 4 w 35"/>
                <a:gd name="T7" fmla="*/ 0 h 55"/>
                <a:gd name="T8" fmla="*/ 0 w 35"/>
                <a:gd name="T9" fmla="*/ 26 h 55"/>
                <a:gd name="T10" fmla="*/ 4 w 35"/>
                <a:gd name="T11" fmla="*/ 0 h 55"/>
                <a:gd name="T12" fmla="*/ 35 w 35"/>
                <a:gd name="T13" fmla="*/ 28 h 55"/>
                <a:gd name="T14" fmla="*/ 29 w 35"/>
                <a:gd name="T15" fmla="*/ 55 h 55"/>
                <a:gd name="T16" fmla="*/ 0 w 35"/>
                <a:gd name="T17" fmla="*/ 26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55"/>
                <a:gd name="T29" fmla="*/ 35 w 35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55">
                  <a:moveTo>
                    <a:pt x="0" y="26"/>
                  </a:moveTo>
                  <a:lnTo>
                    <a:pt x="29" y="55"/>
                  </a:lnTo>
                  <a:lnTo>
                    <a:pt x="35" y="28"/>
                  </a:lnTo>
                  <a:lnTo>
                    <a:pt x="4" y="0"/>
                  </a:lnTo>
                  <a:lnTo>
                    <a:pt x="0" y="26"/>
                  </a:lnTo>
                  <a:lnTo>
                    <a:pt x="4" y="0"/>
                  </a:lnTo>
                  <a:lnTo>
                    <a:pt x="35" y="28"/>
                  </a:lnTo>
                  <a:lnTo>
                    <a:pt x="29" y="55"/>
                  </a:lnTo>
                  <a:lnTo>
                    <a:pt x="0" y="26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00" name="Freeform 89"/>
            <p:cNvSpPr>
              <a:spLocks/>
            </p:cNvSpPr>
            <p:nvPr/>
          </p:nvSpPr>
          <p:spPr bwMode="auto">
            <a:xfrm>
              <a:off x="3347" y="1728"/>
              <a:ext cx="39" cy="42"/>
            </a:xfrm>
            <a:custGeom>
              <a:avLst/>
              <a:gdLst>
                <a:gd name="T0" fmla="*/ 0 w 39"/>
                <a:gd name="T1" fmla="*/ 12 h 42"/>
                <a:gd name="T2" fmla="*/ 31 w 39"/>
                <a:gd name="T3" fmla="*/ 42 h 42"/>
                <a:gd name="T4" fmla="*/ 39 w 39"/>
                <a:gd name="T5" fmla="*/ 29 h 42"/>
                <a:gd name="T6" fmla="*/ 8 w 39"/>
                <a:gd name="T7" fmla="*/ 0 h 42"/>
                <a:gd name="T8" fmla="*/ 0 w 39"/>
                <a:gd name="T9" fmla="*/ 1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2"/>
                <a:gd name="T17" fmla="*/ 39 w 3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2">
                  <a:moveTo>
                    <a:pt x="0" y="12"/>
                  </a:moveTo>
                  <a:lnTo>
                    <a:pt x="31" y="42"/>
                  </a:lnTo>
                  <a:lnTo>
                    <a:pt x="39" y="29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01" name="Freeform 90"/>
            <p:cNvSpPr>
              <a:spLocks/>
            </p:cNvSpPr>
            <p:nvPr/>
          </p:nvSpPr>
          <p:spPr bwMode="auto">
            <a:xfrm>
              <a:off x="3347" y="1728"/>
              <a:ext cx="39" cy="40"/>
            </a:xfrm>
            <a:custGeom>
              <a:avLst/>
              <a:gdLst>
                <a:gd name="T0" fmla="*/ 0 w 39"/>
                <a:gd name="T1" fmla="*/ 12 h 40"/>
                <a:gd name="T2" fmla="*/ 31 w 39"/>
                <a:gd name="T3" fmla="*/ 40 h 40"/>
                <a:gd name="T4" fmla="*/ 39 w 39"/>
                <a:gd name="T5" fmla="*/ 29 h 40"/>
                <a:gd name="T6" fmla="*/ 8 w 39"/>
                <a:gd name="T7" fmla="*/ 0 h 40"/>
                <a:gd name="T8" fmla="*/ 0 w 39"/>
                <a:gd name="T9" fmla="*/ 12 h 40"/>
                <a:gd name="T10" fmla="*/ 8 w 39"/>
                <a:gd name="T11" fmla="*/ 0 h 40"/>
                <a:gd name="T12" fmla="*/ 39 w 39"/>
                <a:gd name="T13" fmla="*/ 29 h 40"/>
                <a:gd name="T14" fmla="*/ 31 w 39"/>
                <a:gd name="T15" fmla="*/ 40 h 40"/>
                <a:gd name="T16" fmla="*/ 0 w 39"/>
                <a:gd name="T17" fmla="*/ 12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40"/>
                <a:gd name="T29" fmla="*/ 39 w 39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40">
                  <a:moveTo>
                    <a:pt x="0" y="12"/>
                  </a:moveTo>
                  <a:lnTo>
                    <a:pt x="31" y="40"/>
                  </a:lnTo>
                  <a:lnTo>
                    <a:pt x="39" y="29"/>
                  </a:lnTo>
                  <a:lnTo>
                    <a:pt x="8" y="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9" y="29"/>
                  </a:lnTo>
                  <a:lnTo>
                    <a:pt x="31" y="40"/>
                  </a:lnTo>
                  <a:lnTo>
                    <a:pt x="0" y="12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02" name="Freeform 91"/>
            <p:cNvSpPr>
              <a:spLocks/>
            </p:cNvSpPr>
            <p:nvPr/>
          </p:nvSpPr>
          <p:spPr bwMode="auto">
            <a:xfrm>
              <a:off x="3355" y="1526"/>
              <a:ext cx="34" cy="41"/>
            </a:xfrm>
            <a:custGeom>
              <a:avLst/>
              <a:gdLst>
                <a:gd name="T0" fmla="*/ 6 w 34"/>
                <a:gd name="T1" fmla="*/ 12 h 41"/>
                <a:gd name="T2" fmla="*/ 34 w 34"/>
                <a:gd name="T3" fmla="*/ 41 h 41"/>
                <a:gd name="T4" fmla="*/ 31 w 34"/>
                <a:gd name="T5" fmla="*/ 29 h 41"/>
                <a:gd name="T6" fmla="*/ 0 w 34"/>
                <a:gd name="T7" fmla="*/ 0 h 41"/>
                <a:gd name="T8" fmla="*/ 6 w 34"/>
                <a:gd name="T9" fmla="*/ 1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1"/>
                <a:gd name="T17" fmla="*/ 34 w 3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1">
                  <a:moveTo>
                    <a:pt x="6" y="12"/>
                  </a:moveTo>
                  <a:lnTo>
                    <a:pt x="34" y="41"/>
                  </a:lnTo>
                  <a:lnTo>
                    <a:pt x="31" y="29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08" name="Freeform 92"/>
            <p:cNvSpPr>
              <a:spLocks/>
            </p:cNvSpPr>
            <p:nvPr/>
          </p:nvSpPr>
          <p:spPr bwMode="auto">
            <a:xfrm>
              <a:off x="3355" y="1526"/>
              <a:ext cx="34" cy="41"/>
            </a:xfrm>
            <a:custGeom>
              <a:avLst/>
              <a:gdLst>
                <a:gd name="T0" fmla="*/ 6 w 34"/>
                <a:gd name="T1" fmla="*/ 12 h 41"/>
                <a:gd name="T2" fmla="*/ 34 w 34"/>
                <a:gd name="T3" fmla="*/ 41 h 41"/>
                <a:gd name="T4" fmla="*/ 31 w 34"/>
                <a:gd name="T5" fmla="*/ 29 h 41"/>
                <a:gd name="T6" fmla="*/ 0 w 34"/>
                <a:gd name="T7" fmla="*/ 0 h 41"/>
                <a:gd name="T8" fmla="*/ 6 w 34"/>
                <a:gd name="T9" fmla="*/ 12 h 41"/>
                <a:gd name="T10" fmla="*/ 0 w 34"/>
                <a:gd name="T11" fmla="*/ 0 h 41"/>
                <a:gd name="T12" fmla="*/ 31 w 34"/>
                <a:gd name="T13" fmla="*/ 29 h 41"/>
                <a:gd name="T14" fmla="*/ 34 w 34"/>
                <a:gd name="T15" fmla="*/ 41 h 41"/>
                <a:gd name="T16" fmla="*/ 6 w 34"/>
                <a:gd name="T17" fmla="*/ 12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41"/>
                <a:gd name="T29" fmla="*/ 34 w 34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41">
                  <a:moveTo>
                    <a:pt x="6" y="12"/>
                  </a:moveTo>
                  <a:lnTo>
                    <a:pt x="34" y="41"/>
                  </a:lnTo>
                  <a:lnTo>
                    <a:pt x="31" y="29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0"/>
                  </a:lnTo>
                  <a:lnTo>
                    <a:pt x="31" y="29"/>
                  </a:lnTo>
                  <a:lnTo>
                    <a:pt x="34" y="41"/>
                  </a:lnTo>
                  <a:lnTo>
                    <a:pt x="6" y="12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09" name="Freeform 93"/>
            <p:cNvSpPr>
              <a:spLocks/>
            </p:cNvSpPr>
            <p:nvPr/>
          </p:nvSpPr>
          <p:spPr bwMode="auto">
            <a:xfrm>
              <a:off x="3338" y="1572"/>
              <a:ext cx="59" cy="62"/>
            </a:xfrm>
            <a:custGeom>
              <a:avLst/>
              <a:gdLst>
                <a:gd name="T0" fmla="*/ 0 w 59"/>
                <a:gd name="T1" fmla="*/ 31 h 62"/>
                <a:gd name="T2" fmla="*/ 30 w 59"/>
                <a:gd name="T3" fmla="*/ 62 h 62"/>
                <a:gd name="T4" fmla="*/ 59 w 59"/>
                <a:gd name="T5" fmla="*/ 31 h 62"/>
                <a:gd name="T6" fmla="*/ 28 w 59"/>
                <a:gd name="T7" fmla="*/ 0 h 62"/>
                <a:gd name="T8" fmla="*/ 0 w 59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62"/>
                <a:gd name="T17" fmla="*/ 59 w 59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62">
                  <a:moveTo>
                    <a:pt x="0" y="31"/>
                  </a:moveTo>
                  <a:lnTo>
                    <a:pt x="30" y="62"/>
                  </a:lnTo>
                  <a:lnTo>
                    <a:pt x="59" y="31"/>
                  </a:lnTo>
                  <a:lnTo>
                    <a:pt x="28" y="0"/>
                  </a:lnTo>
                  <a:lnTo>
                    <a:pt x="0" y="31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0" name="Freeform 94"/>
            <p:cNvSpPr>
              <a:spLocks/>
            </p:cNvSpPr>
            <p:nvPr/>
          </p:nvSpPr>
          <p:spPr bwMode="auto">
            <a:xfrm>
              <a:off x="3338" y="1572"/>
              <a:ext cx="57" cy="60"/>
            </a:xfrm>
            <a:custGeom>
              <a:avLst/>
              <a:gdLst>
                <a:gd name="T0" fmla="*/ 0 w 57"/>
                <a:gd name="T1" fmla="*/ 31 h 60"/>
                <a:gd name="T2" fmla="*/ 30 w 57"/>
                <a:gd name="T3" fmla="*/ 60 h 60"/>
                <a:gd name="T4" fmla="*/ 57 w 57"/>
                <a:gd name="T5" fmla="*/ 31 h 60"/>
                <a:gd name="T6" fmla="*/ 28 w 57"/>
                <a:gd name="T7" fmla="*/ 0 h 60"/>
                <a:gd name="T8" fmla="*/ 0 w 57"/>
                <a:gd name="T9" fmla="*/ 31 h 60"/>
                <a:gd name="T10" fmla="*/ 28 w 57"/>
                <a:gd name="T11" fmla="*/ 0 h 60"/>
                <a:gd name="T12" fmla="*/ 57 w 57"/>
                <a:gd name="T13" fmla="*/ 31 h 60"/>
                <a:gd name="T14" fmla="*/ 30 w 57"/>
                <a:gd name="T15" fmla="*/ 60 h 60"/>
                <a:gd name="T16" fmla="*/ 0 w 57"/>
                <a:gd name="T17" fmla="*/ 3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60"/>
                <a:gd name="T29" fmla="*/ 57 w 57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60">
                  <a:moveTo>
                    <a:pt x="0" y="31"/>
                  </a:moveTo>
                  <a:lnTo>
                    <a:pt x="30" y="60"/>
                  </a:lnTo>
                  <a:lnTo>
                    <a:pt x="57" y="31"/>
                  </a:lnTo>
                  <a:lnTo>
                    <a:pt x="28" y="0"/>
                  </a:lnTo>
                  <a:lnTo>
                    <a:pt x="0" y="31"/>
                  </a:lnTo>
                  <a:lnTo>
                    <a:pt x="28" y="0"/>
                  </a:lnTo>
                  <a:lnTo>
                    <a:pt x="57" y="31"/>
                  </a:lnTo>
                  <a:lnTo>
                    <a:pt x="30" y="60"/>
                  </a:lnTo>
                  <a:lnTo>
                    <a:pt x="0" y="31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1" name="Freeform 95"/>
            <p:cNvSpPr>
              <a:spLocks/>
            </p:cNvSpPr>
            <p:nvPr/>
          </p:nvSpPr>
          <p:spPr bwMode="auto">
            <a:xfrm>
              <a:off x="3366" y="1567"/>
              <a:ext cx="41" cy="36"/>
            </a:xfrm>
            <a:custGeom>
              <a:avLst/>
              <a:gdLst>
                <a:gd name="T0" fmla="*/ 0 w 41"/>
                <a:gd name="T1" fmla="*/ 5 h 36"/>
                <a:gd name="T2" fmla="*/ 29 w 41"/>
                <a:gd name="T3" fmla="*/ 36 h 36"/>
                <a:gd name="T4" fmla="*/ 41 w 41"/>
                <a:gd name="T5" fmla="*/ 30 h 36"/>
                <a:gd name="T6" fmla="*/ 12 w 41"/>
                <a:gd name="T7" fmla="*/ 0 h 36"/>
                <a:gd name="T8" fmla="*/ 0 w 41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36"/>
                <a:gd name="T17" fmla="*/ 41 w 4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36">
                  <a:moveTo>
                    <a:pt x="0" y="5"/>
                  </a:moveTo>
                  <a:lnTo>
                    <a:pt x="29" y="36"/>
                  </a:lnTo>
                  <a:lnTo>
                    <a:pt x="41" y="30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2" name="Freeform 96"/>
            <p:cNvSpPr>
              <a:spLocks/>
            </p:cNvSpPr>
            <p:nvPr/>
          </p:nvSpPr>
          <p:spPr bwMode="auto">
            <a:xfrm>
              <a:off x="3366" y="1567"/>
              <a:ext cx="41" cy="36"/>
            </a:xfrm>
            <a:custGeom>
              <a:avLst/>
              <a:gdLst>
                <a:gd name="T0" fmla="*/ 0 w 41"/>
                <a:gd name="T1" fmla="*/ 5 h 36"/>
                <a:gd name="T2" fmla="*/ 29 w 41"/>
                <a:gd name="T3" fmla="*/ 36 h 36"/>
                <a:gd name="T4" fmla="*/ 41 w 41"/>
                <a:gd name="T5" fmla="*/ 30 h 36"/>
                <a:gd name="T6" fmla="*/ 10 w 41"/>
                <a:gd name="T7" fmla="*/ 0 h 36"/>
                <a:gd name="T8" fmla="*/ 0 w 41"/>
                <a:gd name="T9" fmla="*/ 5 h 36"/>
                <a:gd name="T10" fmla="*/ 10 w 41"/>
                <a:gd name="T11" fmla="*/ 0 h 36"/>
                <a:gd name="T12" fmla="*/ 41 w 41"/>
                <a:gd name="T13" fmla="*/ 30 h 36"/>
                <a:gd name="T14" fmla="*/ 29 w 41"/>
                <a:gd name="T15" fmla="*/ 36 h 36"/>
                <a:gd name="T16" fmla="*/ 0 w 41"/>
                <a:gd name="T17" fmla="*/ 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36"/>
                <a:gd name="T29" fmla="*/ 41 w 41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36">
                  <a:moveTo>
                    <a:pt x="0" y="5"/>
                  </a:moveTo>
                  <a:lnTo>
                    <a:pt x="29" y="36"/>
                  </a:lnTo>
                  <a:lnTo>
                    <a:pt x="41" y="3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41" y="30"/>
                  </a:lnTo>
                  <a:lnTo>
                    <a:pt x="29" y="36"/>
                  </a:ln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3" name="Freeform 97"/>
            <p:cNvSpPr>
              <a:spLocks/>
            </p:cNvSpPr>
            <p:nvPr/>
          </p:nvSpPr>
          <p:spPr bwMode="auto">
            <a:xfrm>
              <a:off x="3376" y="1563"/>
              <a:ext cx="42" cy="34"/>
            </a:xfrm>
            <a:custGeom>
              <a:avLst/>
              <a:gdLst>
                <a:gd name="T0" fmla="*/ 0 w 42"/>
                <a:gd name="T1" fmla="*/ 4 h 34"/>
                <a:gd name="T2" fmla="*/ 31 w 42"/>
                <a:gd name="T3" fmla="*/ 34 h 34"/>
                <a:gd name="T4" fmla="*/ 42 w 42"/>
                <a:gd name="T5" fmla="*/ 29 h 34"/>
                <a:gd name="T6" fmla="*/ 13 w 42"/>
                <a:gd name="T7" fmla="*/ 0 h 34"/>
                <a:gd name="T8" fmla="*/ 0 w 42"/>
                <a:gd name="T9" fmla="*/ 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4"/>
                <a:gd name="T17" fmla="*/ 42 w 4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4">
                  <a:moveTo>
                    <a:pt x="0" y="4"/>
                  </a:moveTo>
                  <a:lnTo>
                    <a:pt x="31" y="34"/>
                  </a:lnTo>
                  <a:lnTo>
                    <a:pt x="42" y="29"/>
                  </a:lnTo>
                  <a:lnTo>
                    <a:pt x="13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4" name="Freeform 98"/>
            <p:cNvSpPr>
              <a:spLocks/>
            </p:cNvSpPr>
            <p:nvPr/>
          </p:nvSpPr>
          <p:spPr bwMode="auto">
            <a:xfrm>
              <a:off x="3376" y="1563"/>
              <a:ext cx="42" cy="34"/>
            </a:xfrm>
            <a:custGeom>
              <a:avLst/>
              <a:gdLst>
                <a:gd name="T0" fmla="*/ 0 w 42"/>
                <a:gd name="T1" fmla="*/ 4 h 34"/>
                <a:gd name="T2" fmla="*/ 31 w 42"/>
                <a:gd name="T3" fmla="*/ 34 h 34"/>
                <a:gd name="T4" fmla="*/ 42 w 42"/>
                <a:gd name="T5" fmla="*/ 29 h 34"/>
                <a:gd name="T6" fmla="*/ 11 w 42"/>
                <a:gd name="T7" fmla="*/ 0 h 34"/>
                <a:gd name="T8" fmla="*/ 0 w 42"/>
                <a:gd name="T9" fmla="*/ 4 h 34"/>
                <a:gd name="T10" fmla="*/ 11 w 42"/>
                <a:gd name="T11" fmla="*/ 0 h 34"/>
                <a:gd name="T12" fmla="*/ 42 w 42"/>
                <a:gd name="T13" fmla="*/ 29 h 34"/>
                <a:gd name="T14" fmla="*/ 31 w 42"/>
                <a:gd name="T15" fmla="*/ 34 h 34"/>
                <a:gd name="T16" fmla="*/ 0 w 42"/>
                <a:gd name="T17" fmla="*/ 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4"/>
                <a:gd name="T29" fmla="*/ 42 w 42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4">
                  <a:moveTo>
                    <a:pt x="0" y="4"/>
                  </a:moveTo>
                  <a:lnTo>
                    <a:pt x="31" y="34"/>
                  </a:lnTo>
                  <a:lnTo>
                    <a:pt x="42" y="29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1" y="0"/>
                  </a:lnTo>
                  <a:lnTo>
                    <a:pt x="42" y="29"/>
                  </a:lnTo>
                  <a:lnTo>
                    <a:pt x="31" y="34"/>
                  </a:lnTo>
                  <a:lnTo>
                    <a:pt x="0" y="4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5" name="Freeform 99"/>
            <p:cNvSpPr>
              <a:spLocks/>
            </p:cNvSpPr>
            <p:nvPr/>
          </p:nvSpPr>
          <p:spPr bwMode="auto">
            <a:xfrm>
              <a:off x="3387" y="1563"/>
              <a:ext cx="31" cy="29"/>
            </a:xfrm>
            <a:custGeom>
              <a:avLst/>
              <a:gdLst>
                <a:gd name="T0" fmla="*/ 0 w 31"/>
                <a:gd name="T1" fmla="*/ 0 h 29"/>
                <a:gd name="T2" fmla="*/ 31 w 31"/>
                <a:gd name="T3" fmla="*/ 29 h 29"/>
                <a:gd name="T4" fmla="*/ 2 w 31"/>
                <a:gd name="T5" fmla="*/ 0 h 29"/>
                <a:gd name="T6" fmla="*/ 0 w 31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9"/>
                <a:gd name="T14" fmla="*/ 31 w 3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9">
                  <a:moveTo>
                    <a:pt x="0" y="0"/>
                  </a:moveTo>
                  <a:lnTo>
                    <a:pt x="31" y="29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6" name="Freeform 100"/>
            <p:cNvSpPr>
              <a:spLocks/>
            </p:cNvSpPr>
            <p:nvPr/>
          </p:nvSpPr>
          <p:spPr bwMode="auto">
            <a:xfrm>
              <a:off x="3387" y="1563"/>
              <a:ext cx="31" cy="29"/>
            </a:xfrm>
            <a:custGeom>
              <a:avLst/>
              <a:gdLst>
                <a:gd name="T0" fmla="*/ 0 w 31"/>
                <a:gd name="T1" fmla="*/ 0 h 29"/>
                <a:gd name="T2" fmla="*/ 31 w 31"/>
                <a:gd name="T3" fmla="*/ 29 h 29"/>
                <a:gd name="T4" fmla="*/ 2 w 31"/>
                <a:gd name="T5" fmla="*/ 0 h 29"/>
                <a:gd name="T6" fmla="*/ 0 w 31"/>
                <a:gd name="T7" fmla="*/ 0 h 29"/>
                <a:gd name="T8" fmla="*/ 2 w 31"/>
                <a:gd name="T9" fmla="*/ 0 h 29"/>
                <a:gd name="T10" fmla="*/ 31 w 31"/>
                <a:gd name="T11" fmla="*/ 29 h 29"/>
                <a:gd name="T12" fmla="*/ 0 w 31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29"/>
                <a:gd name="T23" fmla="*/ 31 w 31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29">
                  <a:moveTo>
                    <a:pt x="0" y="0"/>
                  </a:moveTo>
                  <a:lnTo>
                    <a:pt x="31" y="29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1" y="29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7" name="Freeform 101"/>
            <p:cNvSpPr>
              <a:spLocks/>
            </p:cNvSpPr>
            <p:nvPr/>
          </p:nvSpPr>
          <p:spPr bwMode="auto">
            <a:xfrm>
              <a:off x="3386" y="1549"/>
              <a:ext cx="32" cy="43"/>
            </a:xfrm>
            <a:custGeom>
              <a:avLst/>
              <a:gdLst>
                <a:gd name="T0" fmla="*/ 3 w 32"/>
                <a:gd name="T1" fmla="*/ 14 h 43"/>
                <a:gd name="T2" fmla="*/ 32 w 32"/>
                <a:gd name="T3" fmla="*/ 43 h 43"/>
                <a:gd name="T4" fmla="*/ 28 w 32"/>
                <a:gd name="T5" fmla="*/ 31 h 43"/>
                <a:gd name="T6" fmla="*/ 0 w 32"/>
                <a:gd name="T7" fmla="*/ 0 h 43"/>
                <a:gd name="T8" fmla="*/ 3 w 32"/>
                <a:gd name="T9" fmla="*/ 1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3"/>
                <a:gd name="T17" fmla="*/ 32 w 3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3">
                  <a:moveTo>
                    <a:pt x="3" y="14"/>
                  </a:moveTo>
                  <a:lnTo>
                    <a:pt x="32" y="43"/>
                  </a:lnTo>
                  <a:lnTo>
                    <a:pt x="28" y="31"/>
                  </a:lnTo>
                  <a:lnTo>
                    <a:pt x="0" y="0"/>
                  </a:lnTo>
                  <a:lnTo>
                    <a:pt x="3" y="14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8" name="Freeform 102"/>
            <p:cNvSpPr>
              <a:spLocks/>
            </p:cNvSpPr>
            <p:nvPr/>
          </p:nvSpPr>
          <p:spPr bwMode="auto">
            <a:xfrm>
              <a:off x="3386" y="1549"/>
              <a:ext cx="32" cy="43"/>
            </a:xfrm>
            <a:custGeom>
              <a:avLst/>
              <a:gdLst>
                <a:gd name="T0" fmla="*/ 3 w 32"/>
                <a:gd name="T1" fmla="*/ 14 h 43"/>
                <a:gd name="T2" fmla="*/ 32 w 32"/>
                <a:gd name="T3" fmla="*/ 43 h 43"/>
                <a:gd name="T4" fmla="*/ 28 w 32"/>
                <a:gd name="T5" fmla="*/ 29 h 43"/>
                <a:gd name="T6" fmla="*/ 0 w 32"/>
                <a:gd name="T7" fmla="*/ 0 h 43"/>
                <a:gd name="T8" fmla="*/ 3 w 32"/>
                <a:gd name="T9" fmla="*/ 14 h 43"/>
                <a:gd name="T10" fmla="*/ 0 w 32"/>
                <a:gd name="T11" fmla="*/ 0 h 43"/>
                <a:gd name="T12" fmla="*/ 28 w 32"/>
                <a:gd name="T13" fmla="*/ 29 h 43"/>
                <a:gd name="T14" fmla="*/ 32 w 32"/>
                <a:gd name="T15" fmla="*/ 43 h 43"/>
                <a:gd name="T16" fmla="*/ 3 w 32"/>
                <a:gd name="T17" fmla="*/ 14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3"/>
                <a:gd name="T29" fmla="*/ 32 w 32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3">
                  <a:moveTo>
                    <a:pt x="3" y="14"/>
                  </a:moveTo>
                  <a:lnTo>
                    <a:pt x="32" y="43"/>
                  </a:lnTo>
                  <a:lnTo>
                    <a:pt x="28" y="29"/>
                  </a:lnTo>
                  <a:lnTo>
                    <a:pt x="0" y="0"/>
                  </a:lnTo>
                  <a:lnTo>
                    <a:pt x="3" y="14"/>
                  </a:lnTo>
                  <a:lnTo>
                    <a:pt x="0" y="0"/>
                  </a:lnTo>
                  <a:lnTo>
                    <a:pt x="28" y="29"/>
                  </a:lnTo>
                  <a:lnTo>
                    <a:pt x="32" y="43"/>
                  </a:lnTo>
                  <a:lnTo>
                    <a:pt x="3" y="14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9" name="Freeform 104"/>
            <p:cNvSpPr>
              <a:spLocks/>
            </p:cNvSpPr>
            <p:nvPr/>
          </p:nvSpPr>
          <p:spPr bwMode="auto">
            <a:xfrm>
              <a:off x="2630" y="1442"/>
              <a:ext cx="759" cy="1405"/>
            </a:xfrm>
            <a:custGeom>
              <a:avLst/>
              <a:gdLst>
                <a:gd name="T0" fmla="*/ 600 w 759"/>
                <a:gd name="T1" fmla="*/ 31 h 1405"/>
                <a:gd name="T2" fmla="*/ 516 w 759"/>
                <a:gd name="T3" fmla="*/ 34 h 1405"/>
                <a:gd name="T4" fmla="*/ 370 w 759"/>
                <a:gd name="T5" fmla="*/ 119 h 1405"/>
                <a:gd name="T6" fmla="*/ 307 w 759"/>
                <a:gd name="T7" fmla="*/ 200 h 1405"/>
                <a:gd name="T8" fmla="*/ 301 w 759"/>
                <a:gd name="T9" fmla="*/ 240 h 1405"/>
                <a:gd name="T10" fmla="*/ 253 w 759"/>
                <a:gd name="T11" fmla="*/ 286 h 1405"/>
                <a:gd name="T12" fmla="*/ 198 w 759"/>
                <a:gd name="T13" fmla="*/ 372 h 1405"/>
                <a:gd name="T14" fmla="*/ 94 w 759"/>
                <a:gd name="T15" fmla="*/ 555 h 1405"/>
                <a:gd name="T16" fmla="*/ 39 w 759"/>
                <a:gd name="T17" fmla="*/ 655 h 1405"/>
                <a:gd name="T18" fmla="*/ 16 w 759"/>
                <a:gd name="T19" fmla="*/ 816 h 1405"/>
                <a:gd name="T20" fmla="*/ 10 w 759"/>
                <a:gd name="T21" fmla="*/ 954 h 1405"/>
                <a:gd name="T22" fmla="*/ 98 w 759"/>
                <a:gd name="T23" fmla="*/ 1079 h 1405"/>
                <a:gd name="T24" fmla="*/ 106 w 759"/>
                <a:gd name="T25" fmla="*/ 1094 h 1405"/>
                <a:gd name="T26" fmla="*/ 100 w 759"/>
                <a:gd name="T27" fmla="*/ 1112 h 1405"/>
                <a:gd name="T28" fmla="*/ 129 w 759"/>
                <a:gd name="T29" fmla="*/ 1150 h 1405"/>
                <a:gd name="T30" fmla="*/ 125 w 759"/>
                <a:gd name="T31" fmla="*/ 1160 h 1405"/>
                <a:gd name="T32" fmla="*/ 198 w 759"/>
                <a:gd name="T33" fmla="*/ 1179 h 1405"/>
                <a:gd name="T34" fmla="*/ 320 w 759"/>
                <a:gd name="T35" fmla="*/ 1317 h 1405"/>
                <a:gd name="T36" fmla="*/ 393 w 759"/>
                <a:gd name="T37" fmla="*/ 1354 h 1405"/>
                <a:gd name="T38" fmla="*/ 397 w 759"/>
                <a:gd name="T39" fmla="*/ 1204 h 1405"/>
                <a:gd name="T40" fmla="*/ 526 w 759"/>
                <a:gd name="T41" fmla="*/ 989 h 1405"/>
                <a:gd name="T42" fmla="*/ 606 w 759"/>
                <a:gd name="T43" fmla="*/ 737 h 1405"/>
                <a:gd name="T44" fmla="*/ 637 w 759"/>
                <a:gd name="T45" fmla="*/ 495 h 1405"/>
                <a:gd name="T46" fmla="*/ 687 w 759"/>
                <a:gd name="T47" fmla="*/ 370 h 1405"/>
                <a:gd name="T48" fmla="*/ 725 w 759"/>
                <a:gd name="T49" fmla="*/ 286 h 1405"/>
                <a:gd name="T50" fmla="*/ 746 w 759"/>
                <a:gd name="T51" fmla="*/ 125 h 1405"/>
                <a:gd name="T52" fmla="*/ 731 w 759"/>
                <a:gd name="T53" fmla="*/ 96 h 1405"/>
                <a:gd name="T54" fmla="*/ 681 w 759"/>
                <a:gd name="T55" fmla="*/ 65 h 1405"/>
                <a:gd name="T56" fmla="*/ 685 w 759"/>
                <a:gd name="T57" fmla="*/ 67 h 1405"/>
                <a:gd name="T58" fmla="*/ 736 w 759"/>
                <a:gd name="T59" fmla="*/ 104 h 1405"/>
                <a:gd name="T60" fmla="*/ 736 w 759"/>
                <a:gd name="T61" fmla="*/ 130 h 1405"/>
                <a:gd name="T62" fmla="*/ 717 w 759"/>
                <a:gd name="T63" fmla="*/ 298 h 1405"/>
                <a:gd name="T64" fmla="*/ 683 w 759"/>
                <a:gd name="T65" fmla="*/ 392 h 1405"/>
                <a:gd name="T66" fmla="*/ 641 w 759"/>
                <a:gd name="T67" fmla="*/ 520 h 1405"/>
                <a:gd name="T68" fmla="*/ 600 w 759"/>
                <a:gd name="T69" fmla="*/ 756 h 1405"/>
                <a:gd name="T70" fmla="*/ 503 w 759"/>
                <a:gd name="T71" fmla="*/ 993 h 1405"/>
                <a:gd name="T72" fmla="*/ 391 w 759"/>
                <a:gd name="T73" fmla="*/ 1256 h 1405"/>
                <a:gd name="T74" fmla="*/ 391 w 759"/>
                <a:gd name="T75" fmla="*/ 1405 h 1405"/>
                <a:gd name="T76" fmla="*/ 286 w 759"/>
                <a:gd name="T77" fmla="*/ 1259 h 1405"/>
                <a:gd name="T78" fmla="*/ 190 w 759"/>
                <a:gd name="T79" fmla="*/ 1188 h 1405"/>
                <a:gd name="T80" fmla="*/ 125 w 759"/>
                <a:gd name="T81" fmla="*/ 1158 h 1405"/>
                <a:gd name="T82" fmla="*/ 117 w 759"/>
                <a:gd name="T83" fmla="*/ 1135 h 1405"/>
                <a:gd name="T84" fmla="*/ 98 w 759"/>
                <a:gd name="T85" fmla="*/ 1110 h 1405"/>
                <a:gd name="T86" fmla="*/ 108 w 759"/>
                <a:gd name="T87" fmla="*/ 1090 h 1405"/>
                <a:gd name="T88" fmla="*/ 58 w 759"/>
                <a:gd name="T89" fmla="*/ 1008 h 1405"/>
                <a:gd name="T90" fmla="*/ 4 w 759"/>
                <a:gd name="T91" fmla="*/ 914 h 1405"/>
                <a:gd name="T92" fmla="*/ 19 w 759"/>
                <a:gd name="T93" fmla="*/ 774 h 1405"/>
                <a:gd name="T94" fmla="*/ 46 w 759"/>
                <a:gd name="T95" fmla="*/ 637 h 1405"/>
                <a:gd name="T96" fmla="*/ 119 w 759"/>
                <a:gd name="T97" fmla="*/ 524 h 1405"/>
                <a:gd name="T98" fmla="*/ 198 w 759"/>
                <a:gd name="T99" fmla="*/ 370 h 1405"/>
                <a:gd name="T100" fmla="*/ 276 w 759"/>
                <a:gd name="T101" fmla="*/ 276 h 1405"/>
                <a:gd name="T102" fmla="*/ 303 w 759"/>
                <a:gd name="T103" fmla="*/ 228 h 1405"/>
                <a:gd name="T104" fmla="*/ 309 w 759"/>
                <a:gd name="T105" fmla="*/ 194 h 1405"/>
                <a:gd name="T106" fmla="*/ 380 w 759"/>
                <a:gd name="T107" fmla="*/ 117 h 1405"/>
                <a:gd name="T108" fmla="*/ 550 w 759"/>
                <a:gd name="T109" fmla="*/ 8 h 1405"/>
                <a:gd name="T110" fmla="*/ 614 w 759"/>
                <a:gd name="T111" fmla="*/ 33 h 14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59"/>
                <a:gd name="T169" fmla="*/ 0 h 1405"/>
                <a:gd name="T170" fmla="*/ 759 w 759"/>
                <a:gd name="T171" fmla="*/ 1405 h 14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59" h="1405">
                  <a:moveTo>
                    <a:pt x="637" y="52"/>
                  </a:moveTo>
                  <a:lnTo>
                    <a:pt x="631" y="48"/>
                  </a:lnTo>
                  <a:lnTo>
                    <a:pt x="619" y="34"/>
                  </a:lnTo>
                  <a:lnTo>
                    <a:pt x="614" y="33"/>
                  </a:lnTo>
                  <a:lnTo>
                    <a:pt x="600" y="31"/>
                  </a:lnTo>
                  <a:lnTo>
                    <a:pt x="591" y="10"/>
                  </a:lnTo>
                  <a:lnTo>
                    <a:pt x="581" y="2"/>
                  </a:lnTo>
                  <a:lnTo>
                    <a:pt x="572" y="0"/>
                  </a:lnTo>
                  <a:lnTo>
                    <a:pt x="550" y="8"/>
                  </a:lnTo>
                  <a:lnTo>
                    <a:pt x="516" y="34"/>
                  </a:lnTo>
                  <a:lnTo>
                    <a:pt x="504" y="59"/>
                  </a:lnTo>
                  <a:lnTo>
                    <a:pt x="460" y="79"/>
                  </a:lnTo>
                  <a:lnTo>
                    <a:pt x="422" y="88"/>
                  </a:lnTo>
                  <a:lnTo>
                    <a:pt x="380" y="117"/>
                  </a:lnTo>
                  <a:lnTo>
                    <a:pt x="370" y="119"/>
                  </a:lnTo>
                  <a:lnTo>
                    <a:pt x="340" y="155"/>
                  </a:lnTo>
                  <a:lnTo>
                    <a:pt x="313" y="190"/>
                  </a:lnTo>
                  <a:lnTo>
                    <a:pt x="311" y="194"/>
                  </a:lnTo>
                  <a:lnTo>
                    <a:pt x="309" y="194"/>
                  </a:lnTo>
                  <a:lnTo>
                    <a:pt x="307" y="200"/>
                  </a:lnTo>
                  <a:lnTo>
                    <a:pt x="307" y="203"/>
                  </a:lnTo>
                  <a:lnTo>
                    <a:pt x="311" y="207"/>
                  </a:lnTo>
                  <a:lnTo>
                    <a:pt x="305" y="209"/>
                  </a:lnTo>
                  <a:lnTo>
                    <a:pt x="303" y="228"/>
                  </a:lnTo>
                  <a:lnTo>
                    <a:pt x="301" y="240"/>
                  </a:lnTo>
                  <a:lnTo>
                    <a:pt x="297" y="248"/>
                  </a:lnTo>
                  <a:lnTo>
                    <a:pt x="296" y="248"/>
                  </a:lnTo>
                  <a:lnTo>
                    <a:pt x="288" y="259"/>
                  </a:lnTo>
                  <a:lnTo>
                    <a:pt x="276" y="276"/>
                  </a:lnTo>
                  <a:lnTo>
                    <a:pt x="253" y="286"/>
                  </a:lnTo>
                  <a:lnTo>
                    <a:pt x="250" y="296"/>
                  </a:lnTo>
                  <a:lnTo>
                    <a:pt x="232" y="311"/>
                  </a:lnTo>
                  <a:lnTo>
                    <a:pt x="200" y="367"/>
                  </a:lnTo>
                  <a:lnTo>
                    <a:pt x="198" y="370"/>
                  </a:lnTo>
                  <a:lnTo>
                    <a:pt x="198" y="372"/>
                  </a:lnTo>
                  <a:lnTo>
                    <a:pt x="175" y="417"/>
                  </a:lnTo>
                  <a:lnTo>
                    <a:pt x="165" y="443"/>
                  </a:lnTo>
                  <a:lnTo>
                    <a:pt x="148" y="470"/>
                  </a:lnTo>
                  <a:lnTo>
                    <a:pt x="119" y="524"/>
                  </a:lnTo>
                  <a:lnTo>
                    <a:pt x="94" y="555"/>
                  </a:lnTo>
                  <a:lnTo>
                    <a:pt x="87" y="570"/>
                  </a:lnTo>
                  <a:lnTo>
                    <a:pt x="73" y="603"/>
                  </a:lnTo>
                  <a:lnTo>
                    <a:pt x="60" y="622"/>
                  </a:lnTo>
                  <a:lnTo>
                    <a:pt x="46" y="637"/>
                  </a:lnTo>
                  <a:lnTo>
                    <a:pt x="39" y="655"/>
                  </a:lnTo>
                  <a:lnTo>
                    <a:pt x="21" y="691"/>
                  </a:lnTo>
                  <a:lnTo>
                    <a:pt x="14" y="753"/>
                  </a:lnTo>
                  <a:lnTo>
                    <a:pt x="16" y="753"/>
                  </a:lnTo>
                  <a:lnTo>
                    <a:pt x="19" y="774"/>
                  </a:lnTo>
                  <a:lnTo>
                    <a:pt x="16" y="816"/>
                  </a:lnTo>
                  <a:lnTo>
                    <a:pt x="12" y="839"/>
                  </a:lnTo>
                  <a:lnTo>
                    <a:pt x="8" y="870"/>
                  </a:lnTo>
                  <a:lnTo>
                    <a:pt x="0" y="908"/>
                  </a:lnTo>
                  <a:lnTo>
                    <a:pt x="4" y="914"/>
                  </a:lnTo>
                  <a:lnTo>
                    <a:pt x="10" y="954"/>
                  </a:lnTo>
                  <a:lnTo>
                    <a:pt x="27" y="968"/>
                  </a:lnTo>
                  <a:lnTo>
                    <a:pt x="54" y="1004"/>
                  </a:lnTo>
                  <a:lnTo>
                    <a:pt x="56" y="1004"/>
                  </a:lnTo>
                  <a:lnTo>
                    <a:pt x="58" y="1008"/>
                  </a:lnTo>
                  <a:lnTo>
                    <a:pt x="98" y="1079"/>
                  </a:lnTo>
                  <a:lnTo>
                    <a:pt x="100" y="1083"/>
                  </a:lnTo>
                  <a:lnTo>
                    <a:pt x="100" y="1085"/>
                  </a:lnTo>
                  <a:lnTo>
                    <a:pt x="104" y="1081"/>
                  </a:lnTo>
                  <a:lnTo>
                    <a:pt x="108" y="1090"/>
                  </a:lnTo>
                  <a:lnTo>
                    <a:pt x="106" y="1094"/>
                  </a:lnTo>
                  <a:lnTo>
                    <a:pt x="102" y="1090"/>
                  </a:lnTo>
                  <a:lnTo>
                    <a:pt x="102" y="1096"/>
                  </a:lnTo>
                  <a:lnTo>
                    <a:pt x="98" y="1098"/>
                  </a:lnTo>
                  <a:lnTo>
                    <a:pt x="98" y="1110"/>
                  </a:lnTo>
                  <a:lnTo>
                    <a:pt x="100" y="1112"/>
                  </a:lnTo>
                  <a:lnTo>
                    <a:pt x="102" y="1115"/>
                  </a:lnTo>
                  <a:lnTo>
                    <a:pt x="104" y="1119"/>
                  </a:lnTo>
                  <a:lnTo>
                    <a:pt x="106" y="1119"/>
                  </a:lnTo>
                  <a:lnTo>
                    <a:pt x="117" y="1135"/>
                  </a:lnTo>
                  <a:lnTo>
                    <a:pt x="129" y="1150"/>
                  </a:lnTo>
                  <a:lnTo>
                    <a:pt x="140" y="1158"/>
                  </a:lnTo>
                  <a:lnTo>
                    <a:pt x="136" y="1160"/>
                  </a:lnTo>
                  <a:lnTo>
                    <a:pt x="127" y="1154"/>
                  </a:lnTo>
                  <a:lnTo>
                    <a:pt x="125" y="1158"/>
                  </a:lnTo>
                  <a:lnTo>
                    <a:pt x="125" y="1160"/>
                  </a:lnTo>
                  <a:lnTo>
                    <a:pt x="144" y="1167"/>
                  </a:lnTo>
                  <a:lnTo>
                    <a:pt x="146" y="1167"/>
                  </a:lnTo>
                  <a:lnTo>
                    <a:pt x="167" y="1181"/>
                  </a:lnTo>
                  <a:lnTo>
                    <a:pt x="190" y="1188"/>
                  </a:lnTo>
                  <a:lnTo>
                    <a:pt x="198" y="1179"/>
                  </a:lnTo>
                  <a:lnTo>
                    <a:pt x="203" y="1194"/>
                  </a:lnTo>
                  <a:lnTo>
                    <a:pt x="225" y="1202"/>
                  </a:lnTo>
                  <a:lnTo>
                    <a:pt x="248" y="1231"/>
                  </a:lnTo>
                  <a:lnTo>
                    <a:pt x="286" y="1259"/>
                  </a:lnTo>
                  <a:lnTo>
                    <a:pt x="320" y="1317"/>
                  </a:lnTo>
                  <a:lnTo>
                    <a:pt x="311" y="1350"/>
                  </a:lnTo>
                  <a:lnTo>
                    <a:pt x="349" y="1403"/>
                  </a:lnTo>
                  <a:lnTo>
                    <a:pt x="357" y="1382"/>
                  </a:lnTo>
                  <a:lnTo>
                    <a:pt x="391" y="1405"/>
                  </a:lnTo>
                  <a:lnTo>
                    <a:pt x="393" y="1354"/>
                  </a:lnTo>
                  <a:lnTo>
                    <a:pt x="405" y="1332"/>
                  </a:lnTo>
                  <a:lnTo>
                    <a:pt x="397" y="1309"/>
                  </a:lnTo>
                  <a:lnTo>
                    <a:pt x="397" y="1282"/>
                  </a:lnTo>
                  <a:lnTo>
                    <a:pt x="391" y="1256"/>
                  </a:lnTo>
                  <a:lnTo>
                    <a:pt x="397" y="1204"/>
                  </a:lnTo>
                  <a:lnTo>
                    <a:pt x="407" y="1196"/>
                  </a:lnTo>
                  <a:lnTo>
                    <a:pt x="426" y="1115"/>
                  </a:lnTo>
                  <a:lnTo>
                    <a:pt x="504" y="1014"/>
                  </a:lnTo>
                  <a:lnTo>
                    <a:pt x="503" y="993"/>
                  </a:lnTo>
                  <a:lnTo>
                    <a:pt x="526" y="989"/>
                  </a:lnTo>
                  <a:lnTo>
                    <a:pt x="581" y="895"/>
                  </a:lnTo>
                  <a:lnTo>
                    <a:pt x="577" y="858"/>
                  </a:lnTo>
                  <a:lnTo>
                    <a:pt x="600" y="783"/>
                  </a:lnTo>
                  <a:lnTo>
                    <a:pt x="600" y="756"/>
                  </a:lnTo>
                  <a:lnTo>
                    <a:pt x="606" y="737"/>
                  </a:lnTo>
                  <a:lnTo>
                    <a:pt x="596" y="722"/>
                  </a:lnTo>
                  <a:lnTo>
                    <a:pt x="604" y="703"/>
                  </a:lnTo>
                  <a:lnTo>
                    <a:pt x="629" y="551"/>
                  </a:lnTo>
                  <a:lnTo>
                    <a:pt x="641" y="520"/>
                  </a:lnTo>
                  <a:lnTo>
                    <a:pt x="637" y="495"/>
                  </a:lnTo>
                  <a:lnTo>
                    <a:pt x="648" y="459"/>
                  </a:lnTo>
                  <a:lnTo>
                    <a:pt x="644" y="442"/>
                  </a:lnTo>
                  <a:lnTo>
                    <a:pt x="683" y="411"/>
                  </a:lnTo>
                  <a:lnTo>
                    <a:pt x="683" y="392"/>
                  </a:lnTo>
                  <a:lnTo>
                    <a:pt x="687" y="370"/>
                  </a:lnTo>
                  <a:lnTo>
                    <a:pt x="704" y="349"/>
                  </a:lnTo>
                  <a:lnTo>
                    <a:pt x="706" y="334"/>
                  </a:lnTo>
                  <a:lnTo>
                    <a:pt x="713" y="324"/>
                  </a:lnTo>
                  <a:lnTo>
                    <a:pt x="717" y="298"/>
                  </a:lnTo>
                  <a:lnTo>
                    <a:pt x="725" y="286"/>
                  </a:lnTo>
                  <a:lnTo>
                    <a:pt x="700" y="259"/>
                  </a:lnTo>
                  <a:lnTo>
                    <a:pt x="692" y="205"/>
                  </a:lnTo>
                  <a:lnTo>
                    <a:pt x="708" y="161"/>
                  </a:lnTo>
                  <a:lnTo>
                    <a:pt x="736" y="130"/>
                  </a:lnTo>
                  <a:lnTo>
                    <a:pt x="746" y="125"/>
                  </a:lnTo>
                  <a:lnTo>
                    <a:pt x="757" y="121"/>
                  </a:lnTo>
                  <a:lnTo>
                    <a:pt x="759" y="121"/>
                  </a:lnTo>
                  <a:lnTo>
                    <a:pt x="756" y="107"/>
                  </a:lnTo>
                  <a:lnTo>
                    <a:pt x="736" y="104"/>
                  </a:lnTo>
                  <a:lnTo>
                    <a:pt x="731" y="96"/>
                  </a:lnTo>
                  <a:lnTo>
                    <a:pt x="725" y="84"/>
                  </a:lnTo>
                  <a:lnTo>
                    <a:pt x="717" y="75"/>
                  </a:lnTo>
                  <a:lnTo>
                    <a:pt x="700" y="73"/>
                  </a:lnTo>
                  <a:lnTo>
                    <a:pt x="685" y="67"/>
                  </a:lnTo>
                  <a:lnTo>
                    <a:pt x="681" y="65"/>
                  </a:lnTo>
                  <a:lnTo>
                    <a:pt x="652" y="61"/>
                  </a:lnTo>
                  <a:lnTo>
                    <a:pt x="637" y="52"/>
                  </a:lnTo>
                  <a:lnTo>
                    <a:pt x="652" y="61"/>
                  </a:lnTo>
                  <a:lnTo>
                    <a:pt x="681" y="65"/>
                  </a:lnTo>
                  <a:lnTo>
                    <a:pt x="685" y="67"/>
                  </a:lnTo>
                  <a:lnTo>
                    <a:pt x="700" y="73"/>
                  </a:lnTo>
                  <a:lnTo>
                    <a:pt x="717" y="75"/>
                  </a:lnTo>
                  <a:lnTo>
                    <a:pt x="725" y="84"/>
                  </a:lnTo>
                  <a:lnTo>
                    <a:pt x="731" y="96"/>
                  </a:lnTo>
                  <a:lnTo>
                    <a:pt x="736" y="104"/>
                  </a:lnTo>
                  <a:lnTo>
                    <a:pt x="756" y="107"/>
                  </a:lnTo>
                  <a:lnTo>
                    <a:pt x="759" y="121"/>
                  </a:lnTo>
                  <a:lnTo>
                    <a:pt x="757" y="121"/>
                  </a:lnTo>
                  <a:lnTo>
                    <a:pt x="746" y="125"/>
                  </a:lnTo>
                  <a:lnTo>
                    <a:pt x="736" y="130"/>
                  </a:lnTo>
                  <a:lnTo>
                    <a:pt x="708" y="161"/>
                  </a:lnTo>
                  <a:lnTo>
                    <a:pt x="692" y="205"/>
                  </a:lnTo>
                  <a:lnTo>
                    <a:pt x="700" y="259"/>
                  </a:lnTo>
                  <a:lnTo>
                    <a:pt x="725" y="286"/>
                  </a:lnTo>
                  <a:lnTo>
                    <a:pt x="717" y="298"/>
                  </a:lnTo>
                  <a:lnTo>
                    <a:pt x="713" y="324"/>
                  </a:lnTo>
                  <a:lnTo>
                    <a:pt x="706" y="334"/>
                  </a:lnTo>
                  <a:lnTo>
                    <a:pt x="704" y="349"/>
                  </a:lnTo>
                  <a:lnTo>
                    <a:pt x="687" y="370"/>
                  </a:lnTo>
                  <a:lnTo>
                    <a:pt x="683" y="392"/>
                  </a:lnTo>
                  <a:lnTo>
                    <a:pt x="683" y="411"/>
                  </a:lnTo>
                  <a:lnTo>
                    <a:pt x="644" y="442"/>
                  </a:lnTo>
                  <a:lnTo>
                    <a:pt x="648" y="459"/>
                  </a:lnTo>
                  <a:lnTo>
                    <a:pt x="637" y="495"/>
                  </a:lnTo>
                  <a:lnTo>
                    <a:pt x="641" y="520"/>
                  </a:lnTo>
                  <a:lnTo>
                    <a:pt x="629" y="551"/>
                  </a:lnTo>
                  <a:lnTo>
                    <a:pt x="604" y="703"/>
                  </a:lnTo>
                  <a:lnTo>
                    <a:pt x="596" y="722"/>
                  </a:lnTo>
                  <a:lnTo>
                    <a:pt x="606" y="737"/>
                  </a:lnTo>
                  <a:lnTo>
                    <a:pt x="600" y="756"/>
                  </a:lnTo>
                  <a:lnTo>
                    <a:pt x="600" y="783"/>
                  </a:lnTo>
                  <a:lnTo>
                    <a:pt x="577" y="858"/>
                  </a:lnTo>
                  <a:lnTo>
                    <a:pt x="581" y="895"/>
                  </a:lnTo>
                  <a:lnTo>
                    <a:pt x="526" y="989"/>
                  </a:lnTo>
                  <a:lnTo>
                    <a:pt x="503" y="993"/>
                  </a:lnTo>
                  <a:lnTo>
                    <a:pt x="504" y="1014"/>
                  </a:lnTo>
                  <a:lnTo>
                    <a:pt x="426" y="1115"/>
                  </a:lnTo>
                  <a:lnTo>
                    <a:pt x="407" y="1196"/>
                  </a:lnTo>
                  <a:lnTo>
                    <a:pt x="397" y="1204"/>
                  </a:lnTo>
                  <a:lnTo>
                    <a:pt x="391" y="1256"/>
                  </a:lnTo>
                  <a:lnTo>
                    <a:pt x="397" y="1282"/>
                  </a:lnTo>
                  <a:lnTo>
                    <a:pt x="397" y="1309"/>
                  </a:lnTo>
                  <a:lnTo>
                    <a:pt x="405" y="1332"/>
                  </a:lnTo>
                  <a:lnTo>
                    <a:pt x="393" y="1354"/>
                  </a:lnTo>
                  <a:lnTo>
                    <a:pt x="391" y="1405"/>
                  </a:lnTo>
                  <a:lnTo>
                    <a:pt x="357" y="1382"/>
                  </a:lnTo>
                  <a:lnTo>
                    <a:pt x="349" y="1403"/>
                  </a:lnTo>
                  <a:lnTo>
                    <a:pt x="311" y="1350"/>
                  </a:lnTo>
                  <a:lnTo>
                    <a:pt x="320" y="1317"/>
                  </a:lnTo>
                  <a:lnTo>
                    <a:pt x="286" y="1259"/>
                  </a:lnTo>
                  <a:lnTo>
                    <a:pt x="248" y="1231"/>
                  </a:lnTo>
                  <a:lnTo>
                    <a:pt x="225" y="1202"/>
                  </a:lnTo>
                  <a:lnTo>
                    <a:pt x="203" y="1194"/>
                  </a:lnTo>
                  <a:lnTo>
                    <a:pt x="198" y="1179"/>
                  </a:lnTo>
                  <a:lnTo>
                    <a:pt x="190" y="1188"/>
                  </a:lnTo>
                  <a:lnTo>
                    <a:pt x="167" y="1181"/>
                  </a:lnTo>
                  <a:lnTo>
                    <a:pt x="146" y="1167"/>
                  </a:lnTo>
                  <a:lnTo>
                    <a:pt x="144" y="1167"/>
                  </a:lnTo>
                  <a:lnTo>
                    <a:pt x="125" y="1160"/>
                  </a:lnTo>
                  <a:lnTo>
                    <a:pt x="125" y="1158"/>
                  </a:lnTo>
                  <a:lnTo>
                    <a:pt x="127" y="1154"/>
                  </a:lnTo>
                  <a:lnTo>
                    <a:pt x="136" y="1160"/>
                  </a:lnTo>
                  <a:lnTo>
                    <a:pt x="140" y="1158"/>
                  </a:lnTo>
                  <a:lnTo>
                    <a:pt x="129" y="1150"/>
                  </a:lnTo>
                  <a:lnTo>
                    <a:pt x="117" y="1135"/>
                  </a:lnTo>
                  <a:lnTo>
                    <a:pt x="106" y="1119"/>
                  </a:lnTo>
                  <a:lnTo>
                    <a:pt x="104" y="1119"/>
                  </a:lnTo>
                  <a:lnTo>
                    <a:pt x="102" y="1115"/>
                  </a:lnTo>
                  <a:lnTo>
                    <a:pt x="100" y="1112"/>
                  </a:lnTo>
                  <a:lnTo>
                    <a:pt x="98" y="1110"/>
                  </a:lnTo>
                  <a:lnTo>
                    <a:pt x="98" y="1098"/>
                  </a:lnTo>
                  <a:lnTo>
                    <a:pt x="102" y="1096"/>
                  </a:lnTo>
                  <a:lnTo>
                    <a:pt x="102" y="1090"/>
                  </a:lnTo>
                  <a:lnTo>
                    <a:pt x="106" y="1094"/>
                  </a:lnTo>
                  <a:lnTo>
                    <a:pt x="108" y="1090"/>
                  </a:lnTo>
                  <a:lnTo>
                    <a:pt x="104" y="1081"/>
                  </a:lnTo>
                  <a:lnTo>
                    <a:pt x="100" y="1085"/>
                  </a:lnTo>
                  <a:lnTo>
                    <a:pt x="100" y="1083"/>
                  </a:lnTo>
                  <a:lnTo>
                    <a:pt x="98" y="1079"/>
                  </a:lnTo>
                  <a:lnTo>
                    <a:pt x="58" y="1008"/>
                  </a:lnTo>
                  <a:lnTo>
                    <a:pt x="56" y="1004"/>
                  </a:lnTo>
                  <a:lnTo>
                    <a:pt x="54" y="1004"/>
                  </a:lnTo>
                  <a:lnTo>
                    <a:pt x="27" y="968"/>
                  </a:lnTo>
                  <a:lnTo>
                    <a:pt x="10" y="954"/>
                  </a:lnTo>
                  <a:lnTo>
                    <a:pt x="4" y="914"/>
                  </a:lnTo>
                  <a:lnTo>
                    <a:pt x="0" y="908"/>
                  </a:lnTo>
                  <a:lnTo>
                    <a:pt x="8" y="870"/>
                  </a:lnTo>
                  <a:lnTo>
                    <a:pt x="12" y="839"/>
                  </a:lnTo>
                  <a:lnTo>
                    <a:pt x="16" y="816"/>
                  </a:lnTo>
                  <a:lnTo>
                    <a:pt x="19" y="774"/>
                  </a:lnTo>
                  <a:lnTo>
                    <a:pt x="16" y="753"/>
                  </a:lnTo>
                  <a:lnTo>
                    <a:pt x="14" y="753"/>
                  </a:lnTo>
                  <a:lnTo>
                    <a:pt x="21" y="691"/>
                  </a:lnTo>
                  <a:lnTo>
                    <a:pt x="39" y="655"/>
                  </a:lnTo>
                  <a:lnTo>
                    <a:pt x="46" y="637"/>
                  </a:lnTo>
                  <a:lnTo>
                    <a:pt x="60" y="622"/>
                  </a:lnTo>
                  <a:lnTo>
                    <a:pt x="73" y="603"/>
                  </a:lnTo>
                  <a:lnTo>
                    <a:pt x="87" y="570"/>
                  </a:lnTo>
                  <a:lnTo>
                    <a:pt x="94" y="555"/>
                  </a:lnTo>
                  <a:lnTo>
                    <a:pt x="119" y="524"/>
                  </a:lnTo>
                  <a:lnTo>
                    <a:pt x="148" y="470"/>
                  </a:lnTo>
                  <a:lnTo>
                    <a:pt x="165" y="443"/>
                  </a:lnTo>
                  <a:lnTo>
                    <a:pt x="175" y="417"/>
                  </a:lnTo>
                  <a:lnTo>
                    <a:pt x="198" y="372"/>
                  </a:lnTo>
                  <a:lnTo>
                    <a:pt x="198" y="370"/>
                  </a:lnTo>
                  <a:lnTo>
                    <a:pt x="200" y="367"/>
                  </a:lnTo>
                  <a:lnTo>
                    <a:pt x="232" y="311"/>
                  </a:lnTo>
                  <a:lnTo>
                    <a:pt x="250" y="296"/>
                  </a:lnTo>
                  <a:lnTo>
                    <a:pt x="253" y="286"/>
                  </a:lnTo>
                  <a:lnTo>
                    <a:pt x="276" y="276"/>
                  </a:lnTo>
                  <a:lnTo>
                    <a:pt x="288" y="259"/>
                  </a:lnTo>
                  <a:lnTo>
                    <a:pt x="296" y="248"/>
                  </a:lnTo>
                  <a:lnTo>
                    <a:pt x="297" y="248"/>
                  </a:lnTo>
                  <a:lnTo>
                    <a:pt x="301" y="240"/>
                  </a:lnTo>
                  <a:lnTo>
                    <a:pt x="303" y="228"/>
                  </a:lnTo>
                  <a:lnTo>
                    <a:pt x="305" y="209"/>
                  </a:lnTo>
                  <a:lnTo>
                    <a:pt x="311" y="207"/>
                  </a:lnTo>
                  <a:lnTo>
                    <a:pt x="307" y="203"/>
                  </a:lnTo>
                  <a:lnTo>
                    <a:pt x="307" y="200"/>
                  </a:lnTo>
                  <a:lnTo>
                    <a:pt x="309" y="194"/>
                  </a:lnTo>
                  <a:lnTo>
                    <a:pt x="311" y="194"/>
                  </a:lnTo>
                  <a:lnTo>
                    <a:pt x="313" y="190"/>
                  </a:lnTo>
                  <a:lnTo>
                    <a:pt x="340" y="155"/>
                  </a:lnTo>
                  <a:lnTo>
                    <a:pt x="370" y="119"/>
                  </a:lnTo>
                  <a:lnTo>
                    <a:pt x="380" y="117"/>
                  </a:lnTo>
                  <a:lnTo>
                    <a:pt x="422" y="88"/>
                  </a:lnTo>
                  <a:lnTo>
                    <a:pt x="460" y="79"/>
                  </a:lnTo>
                  <a:lnTo>
                    <a:pt x="504" y="59"/>
                  </a:lnTo>
                  <a:lnTo>
                    <a:pt x="516" y="34"/>
                  </a:lnTo>
                  <a:lnTo>
                    <a:pt x="550" y="8"/>
                  </a:lnTo>
                  <a:lnTo>
                    <a:pt x="572" y="0"/>
                  </a:lnTo>
                  <a:lnTo>
                    <a:pt x="581" y="2"/>
                  </a:lnTo>
                  <a:lnTo>
                    <a:pt x="591" y="10"/>
                  </a:lnTo>
                  <a:lnTo>
                    <a:pt x="600" y="31"/>
                  </a:lnTo>
                  <a:lnTo>
                    <a:pt x="614" y="33"/>
                  </a:lnTo>
                  <a:lnTo>
                    <a:pt x="619" y="34"/>
                  </a:lnTo>
                  <a:lnTo>
                    <a:pt x="631" y="48"/>
                  </a:lnTo>
                  <a:lnTo>
                    <a:pt x="637" y="52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20" name="Oval 13"/>
          <p:cNvSpPr>
            <a:spLocks noChangeAspect="1" noChangeArrowheads="1"/>
          </p:cNvSpPr>
          <p:nvPr/>
        </p:nvSpPr>
        <p:spPr bwMode="gray">
          <a:xfrm>
            <a:off x="2244433" y="4720991"/>
            <a:ext cx="1097573" cy="986563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rgbClr val="5B9BD5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4000" kern="0" dirty="0" smtClean="0">
                <a:solidFill>
                  <a:srgbClr val="5B9BD5">
                    <a:lumMod val="50000"/>
                  </a:srgbClr>
                </a:solidFill>
                <a:latin typeface="Harlow Solid Italic" panose="04030604020F02020D02" pitchFamily="82" charset="0"/>
              </a:rPr>
              <a:t>140+</a:t>
            </a:r>
            <a:endParaRPr lang="zh-TW" altLang="zh-TW" sz="4000" kern="0" dirty="0">
              <a:solidFill>
                <a:srgbClr val="5B9BD5">
                  <a:lumMod val="50000"/>
                </a:srgbClr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221" name="Oval 13"/>
          <p:cNvSpPr>
            <a:spLocks noChangeAspect="1" noChangeArrowheads="1"/>
          </p:cNvSpPr>
          <p:nvPr/>
        </p:nvSpPr>
        <p:spPr bwMode="gray">
          <a:xfrm>
            <a:off x="3870177" y="1298546"/>
            <a:ext cx="1082635" cy="1016000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rgbClr val="5B9BD5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4000" kern="0" dirty="0" smtClean="0">
                <a:solidFill>
                  <a:srgbClr val="5B9BD5">
                    <a:lumMod val="50000"/>
                  </a:srgbClr>
                </a:solidFill>
                <a:latin typeface="Harlow Solid Italic" panose="04030604020F02020D02" pitchFamily="82" charset="0"/>
              </a:rPr>
              <a:t>113</a:t>
            </a:r>
            <a:endParaRPr lang="zh-TW" altLang="zh-TW" sz="4000" kern="0" dirty="0">
              <a:solidFill>
                <a:srgbClr val="5B9BD5">
                  <a:lumMod val="50000"/>
                </a:srgbClr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222" name="文字方塊 234"/>
          <p:cNvSpPr txBox="1">
            <a:spLocks noChangeArrowheads="1"/>
          </p:cNvSpPr>
          <p:nvPr/>
        </p:nvSpPr>
        <p:spPr bwMode="auto">
          <a:xfrm>
            <a:off x="814535" y="4934950"/>
            <a:ext cx="1308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en-US" altLang="zh-TW" sz="2000" i="1" dirty="0" smtClean="0">
                <a:solidFill>
                  <a:srgbClr val="C55A11"/>
                </a:solidFill>
                <a:latin typeface="Calibri" pitchFamily="34" charset="0"/>
              </a:rPr>
              <a:t>Incubators</a:t>
            </a:r>
            <a:endParaRPr kumimoji="0" lang="zh-TW" altLang="en-US" sz="2000" i="1" dirty="0" smtClean="0">
              <a:solidFill>
                <a:srgbClr val="C55A11"/>
              </a:solidFill>
              <a:latin typeface="Calibri" pitchFamily="34" charset="0"/>
            </a:endParaRPr>
          </a:p>
        </p:txBody>
      </p:sp>
      <p:sp>
        <p:nvSpPr>
          <p:cNvPr id="223" name="文字方塊 11"/>
          <p:cNvSpPr txBox="1">
            <a:spLocks noChangeArrowheads="1"/>
          </p:cNvSpPr>
          <p:nvPr/>
        </p:nvSpPr>
        <p:spPr bwMode="auto">
          <a:xfrm>
            <a:off x="1808978" y="1480742"/>
            <a:ext cx="191585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kumimoji="0" lang="en-US" altLang="zh-TW" sz="2000" i="1" dirty="0" smtClean="0">
                <a:solidFill>
                  <a:srgbClr val="C55A11"/>
                </a:solidFill>
                <a:latin typeface="Calibri" pitchFamily="34" charset="0"/>
              </a:rPr>
              <a:t>IPO Companies</a:t>
            </a:r>
            <a:endParaRPr kumimoji="0" lang="zh-TW" altLang="en-US" sz="2000" i="1" dirty="0" smtClean="0">
              <a:solidFill>
                <a:srgbClr val="C55A11"/>
              </a:solidFill>
              <a:latin typeface="Calibri" pitchFamily="34" charset="0"/>
            </a:endParaRPr>
          </a:p>
        </p:txBody>
      </p:sp>
      <p:sp>
        <p:nvSpPr>
          <p:cNvPr id="224" name="Oval 13"/>
          <p:cNvSpPr>
            <a:spLocks noChangeAspect="1" noChangeArrowheads="1"/>
          </p:cNvSpPr>
          <p:nvPr/>
        </p:nvSpPr>
        <p:spPr bwMode="gray">
          <a:xfrm>
            <a:off x="2617048" y="3510982"/>
            <a:ext cx="1117769" cy="102612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rgbClr val="5B9BD5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4000" kern="0" dirty="0" smtClean="0">
                <a:solidFill>
                  <a:srgbClr val="5B9BD5">
                    <a:lumMod val="50000"/>
                  </a:srgbClr>
                </a:solidFill>
                <a:latin typeface="Harlow Solid Italic" panose="04030604020F02020D02" pitchFamily="82" charset="0"/>
              </a:rPr>
              <a:t>13,000+</a:t>
            </a:r>
            <a:endParaRPr lang="zh-TW" altLang="zh-TW" sz="4000" kern="0" dirty="0">
              <a:solidFill>
                <a:srgbClr val="5B9BD5">
                  <a:lumMod val="50000"/>
                </a:srgbClr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225" name="文字方塊 14"/>
          <p:cNvSpPr txBox="1">
            <a:spLocks noChangeArrowheads="1"/>
          </p:cNvSpPr>
          <p:nvPr/>
        </p:nvSpPr>
        <p:spPr bwMode="auto">
          <a:xfrm>
            <a:off x="1576835" y="3741347"/>
            <a:ext cx="1664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en-US" altLang="zh-TW" sz="2000" i="1" dirty="0" smtClean="0">
                <a:solidFill>
                  <a:srgbClr val="C55A11"/>
                </a:solidFill>
                <a:latin typeface="Calibri" pitchFamily="34" charset="0"/>
              </a:rPr>
              <a:t>SMEs</a:t>
            </a:r>
          </a:p>
        </p:txBody>
      </p:sp>
      <p:sp>
        <p:nvSpPr>
          <p:cNvPr id="226" name="Oval 13"/>
          <p:cNvSpPr>
            <a:spLocks noChangeAspect="1" noChangeArrowheads="1"/>
          </p:cNvSpPr>
          <p:nvPr/>
        </p:nvSpPr>
        <p:spPr bwMode="gray">
          <a:xfrm>
            <a:off x="3163909" y="2298419"/>
            <a:ext cx="1171105" cy="110476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rgbClr val="5B9BD5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4000" kern="0" dirty="0">
                <a:solidFill>
                  <a:srgbClr val="5B9BD5">
                    <a:lumMod val="50000"/>
                  </a:srgbClr>
                </a:solidFill>
                <a:latin typeface="Harlow Solid Italic" panose="04030604020F02020D02" pitchFamily="82" charset="0"/>
              </a:rPr>
              <a:t>8</a:t>
            </a:r>
            <a:r>
              <a:rPr lang="en-US" altLang="zh-TW" sz="4000" kern="0" dirty="0" smtClean="0">
                <a:solidFill>
                  <a:srgbClr val="5B9BD5">
                    <a:lumMod val="50000"/>
                  </a:srgbClr>
                </a:solidFill>
                <a:latin typeface="Harlow Solid Italic" panose="04030604020F02020D02" pitchFamily="82" charset="0"/>
              </a:rPr>
              <a:t>,000+</a:t>
            </a:r>
            <a:endParaRPr lang="zh-TW" altLang="zh-TW" sz="4000" kern="0" dirty="0">
              <a:solidFill>
                <a:srgbClr val="5B9BD5">
                  <a:lumMod val="50000"/>
                </a:srgbClr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227" name="文字方塊 242"/>
          <p:cNvSpPr txBox="1">
            <a:spLocks noChangeArrowheads="1"/>
          </p:cNvSpPr>
          <p:nvPr/>
        </p:nvSpPr>
        <p:spPr bwMode="auto">
          <a:xfrm>
            <a:off x="1840831" y="2578308"/>
            <a:ext cx="1192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en-US" altLang="zh-TW" sz="2000" i="1" dirty="0" smtClean="0">
                <a:solidFill>
                  <a:srgbClr val="C55A11"/>
                </a:solidFill>
                <a:latin typeface="Calibri" pitchFamily="34" charset="0"/>
              </a:rPr>
              <a:t>Startups</a:t>
            </a:r>
            <a:endParaRPr kumimoji="0" lang="zh-TW" altLang="en-US" sz="2000" i="1" dirty="0" smtClean="0">
              <a:solidFill>
                <a:srgbClr val="C55A11"/>
              </a:solidFill>
              <a:latin typeface="Calibri" pitchFamily="34" charset="0"/>
            </a:endParaRPr>
          </a:p>
        </p:txBody>
      </p:sp>
      <p:sp>
        <p:nvSpPr>
          <p:cNvPr id="125" name="向上箭號 124">
            <a:hlinkClick r:id="rId3" action="ppaction://hlinksldjump"/>
          </p:cNvPr>
          <p:cNvSpPr/>
          <p:nvPr/>
        </p:nvSpPr>
        <p:spPr>
          <a:xfrm>
            <a:off x="1353108" y="6120900"/>
            <a:ext cx="801712" cy="598517"/>
          </a:xfrm>
          <a:prstGeom prst="upArrow">
            <a:avLst/>
          </a:prstGeom>
          <a:solidFill>
            <a:srgbClr val="23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06" name="圓角矩形 205"/>
          <p:cNvSpPr/>
          <p:nvPr/>
        </p:nvSpPr>
        <p:spPr>
          <a:xfrm>
            <a:off x="5274013" y="1928497"/>
            <a:ext cx="6146936" cy="3355168"/>
          </a:xfrm>
          <a:prstGeom prst="roundRect">
            <a:avLst/>
          </a:prstGeom>
          <a:solidFill>
            <a:srgbClr val="A5EDE4">
              <a:alpha val="3882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7" name="文字方塊 206"/>
          <p:cNvSpPr txBox="1"/>
          <p:nvPr/>
        </p:nvSpPr>
        <p:spPr>
          <a:xfrm>
            <a:off x="5691896" y="2190688"/>
            <a:ext cx="546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International Awards</a:t>
            </a:r>
            <a:endParaRPr lang="en-US" altLang="zh-TW" sz="2400" dirty="0"/>
          </a:p>
        </p:txBody>
      </p:sp>
      <p:pic>
        <p:nvPicPr>
          <p:cNvPr id="231" name="圖片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30" y="2940433"/>
            <a:ext cx="1800000" cy="1800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5-4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2949211"/>
            <a:ext cx="1800000" cy="180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880601" y="4178445"/>
            <a:ext cx="474133" cy="206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340600" y="2948000"/>
            <a:ext cx="1800000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66" y="3105499"/>
            <a:ext cx="1587467" cy="11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4" y="679010"/>
            <a:ext cx="11027090" cy="5285398"/>
          </a:xfrm>
          <a:prstGeom prst="rect">
            <a:avLst/>
          </a:prstGeom>
        </p:spPr>
      </p:pic>
      <p:sp>
        <p:nvSpPr>
          <p:cNvPr id="7" name="標題 3"/>
          <p:cNvSpPr txBox="1">
            <a:spLocks/>
          </p:cNvSpPr>
          <p:nvPr/>
        </p:nvSpPr>
        <p:spPr>
          <a:xfrm>
            <a:off x="462859" y="2512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2334094" y="1762538"/>
            <a:ext cx="7701770" cy="2493490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559831" y="2066925"/>
            <a:ext cx="8838317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50">
              <a:spcBef>
                <a:spcPts val="1200"/>
              </a:spcBef>
            </a:pPr>
            <a:r>
              <a:rPr lang="en-US" altLang="zh-TW" sz="3000" dirty="0" smtClean="0"/>
              <a:t>1. Status </a:t>
            </a:r>
            <a:r>
              <a:rPr lang="en-US" altLang="zh-TW" sz="3000" dirty="0"/>
              <a:t>of Innovation in </a:t>
            </a:r>
            <a:r>
              <a:rPr lang="en-US" altLang="zh-TW" sz="3000" dirty="0" smtClean="0"/>
              <a:t>Taiwan</a:t>
            </a:r>
          </a:p>
          <a:p>
            <a:pPr marL="74250">
              <a:spcBef>
                <a:spcPts val="1200"/>
              </a:spcBef>
            </a:pPr>
            <a:r>
              <a:rPr lang="en-US" altLang="zh-TW" sz="3000" dirty="0" smtClean="0"/>
              <a:t>2. Taiwan </a:t>
            </a:r>
            <a:r>
              <a:rPr lang="en-US" altLang="zh-TW" sz="3000" dirty="0"/>
              <a:t>Innovation Policy and </a:t>
            </a:r>
            <a:r>
              <a:rPr lang="en-US" altLang="zh-TW" sz="3000" dirty="0" smtClean="0"/>
              <a:t>Strategies</a:t>
            </a:r>
          </a:p>
          <a:p>
            <a:pPr marL="74250" lvl="0">
              <a:spcBef>
                <a:spcPts val="1200"/>
              </a:spcBef>
            </a:pPr>
            <a:r>
              <a:rPr lang="en-US" altLang="zh-TW" sz="3000" dirty="0" smtClean="0">
                <a:ea typeface="微軟正黑體" panose="020B0604030504040204" pitchFamily="34" charset="-120"/>
              </a:rPr>
              <a:t>3. Conclusion</a:t>
            </a:r>
            <a:endParaRPr lang="zh-TW" altLang="en-US" sz="3000" dirty="0"/>
          </a:p>
          <a:p>
            <a:pPr lvl="0"/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93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93" y="2008695"/>
            <a:ext cx="6889237" cy="361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32"/>
          <p:cNvSpPr/>
          <p:nvPr/>
        </p:nvSpPr>
        <p:spPr>
          <a:xfrm>
            <a:off x="4608782" y="6296408"/>
            <a:ext cx="3105060" cy="2457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30" y="3305372"/>
            <a:ext cx="795383" cy="162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735112" y="1984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Taiwan’s important  role in iPhone supply </a:t>
            </a:r>
            <a:r>
              <a:rPr lang="en-US" altLang="zh-TW" dirty="0" smtClean="0"/>
              <a:t>chain</a:t>
            </a:r>
            <a:endParaRPr lang="en-US" altLang="zh-TW" dirty="0"/>
          </a:p>
        </p:txBody>
      </p:sp>
      <p:sp>
        <p:nvSpPr>
          <p:cNvPr id="12" name="TextBox 5"/>
          <p:cNvSpPr txBox="1"/>
          <p:nvPr/>
        </p:nvSpPr>
        <p:spPr>
          <a:xfrm flipH="1">
            <a:off x="834885" y="1437373"/>
            <a:ext cx="281152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600" kern="0" dirty="0" err="1">
                <a:solidFill>
                  <a:srgbClr val="0000FF"/>
                </a:solidFill>
                <a:cs typeface="Arial" panose="020B0604020202020204" pitchFamily="34" charset="0"/>
              </a:rPr>
              <a:t>Largan</a:t>
            </a:r>
            <a:r>
              <a:rPr lang="en-US" altLang="zh-TW" sz="1600" kern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zh-TW" altLang="en-US" sz="1600" kern="0" dirty="0">
                <a:solidFill>
                  <a:srgbClr val="0000FF"/>
                </a:solidFill>
                <a:cs typeface="Arial" panose="020B0604020202020204" pitchFamily="34" charset="0"/>
              </a:rPr>
              <a:t>大立</a:t>
            </a:r>
            <a:r>
              <a:rPr lang="zh-TW" altLang="en-US" sz="1600" kern="0" dirty="0" smtClean="0">
                <a:solidFill>
                  <a:srgbClr val="0000FF"/>
                </a:solidFill>
                <a:cs typeface="Arial" panose="020B0604020202020204" pitchFamily="34" charset="0"/>
              </a:rPr>
              <a:t>光</a:t>
            </a:r>
            <a:r>
              <a:rPr lang="zh-TW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Lens Module</a:t>
            </a:r>
            <a:endParaRPr lang="en-US" sz="16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795496" y="1558640"/>
            <a:ext cx="1349902" cy="129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46407" y="2968052"/>
            <a:ext cx="1319211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4"/>
          <p:cNvCxnSpPr/>
          <p:nvPr/>
        </p:nvCxnSpPr>
        <p:spPr>
          <a:xfrm>
            <a:off x="6063562" y="1769098"/>
            <a:ext cx="3204878" cy="15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5"/>
          <p:cNvCxnSpPr/>
          <p:nvPr/>
        </p:nvCxnSpPr>
        <p:spPr>
          <a:xfrm>
            <a:off x="6401493" y="4294189"/>
            <a:ext cx="131234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86"/>
          <p:cNvSpPr txBox="1"/>
          <p:nvPr/>
        </p:nvSpPr>
        <p:spPr>
          <a:xfrm>
            <a:off x="-64116" y="4677601"/>
            <a:ext cx="5235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kern="0" dirty="0" smtClean="0">
                <a:solidFill>
                  <a:srgbClr val="0000FF"/>
                </a:solidFill>
                <a:cs typeface="Arial" panose="020B0604020202020204" pitchFamily="34" charset="0"/>
              </a:rPr>
              <a:t>CPMPEQ</a:t>
            </a:r>
            <a:r>
              <a:rPr lang="zh-TW" altLang="en-US" sz="1600" kern="0" dirty="0" smtClean="0">
                <a:solidFill>
                  <a:srgbClr val="0000FF"/>
                </a:solidFill>
                <a:cs typeface="Arial" panose="020B0604020202020204" pitchFamily="34" charset="0"/>
              </a:rPr>
              <a:t>華通</a:t>
            </a:r>
            <a:r>
              <a:rPr lang="en-US" altLang="zh-TW" sz="1600" kern="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zh-TW" sz="1600" kern="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Unitech</a:t>
            </a:r>
            <a:r>
              <a:rPr lang="zh-TW" altLang="en-US" sz="1600" kern="0" dirty="0" smtClean="0">
                <a:solidFill>
                  <a:srgbClr val="0000FF"/>
                </a:solidFill>
                <a:cs typeface="Arial" panose="020B0604020202020204" pitchFamily="34" charset="0"/>
              </a:rPr>
              <a:t> 耀華</a:t>
            </a:r>
            <a:r>
              <a:rPr lang="zh-TW" altLang="en-US" sz="1600" kern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zh-TW" altLang="en-US" sz="1600" kern="0" dirty="0" smtClean="0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zh-TW" sz="1600" kern="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Kinsus</a:t>
            </a:r>
            <a:r>
              <a:rPr lang="zh-TW" altLang="en-US" sz="1600" kern="0" dirty="0" smtClean="0">
                <a:solidFill>
                  <a:srgbClr val="0000FF"/>
                </a:solidFill>
                <a:cs typeface="Arial" panose="020B0604020202020204" pitchFamily="34" charset="0"/>
              </a:rPr>
              <a:t>景碩</a:t>
            </a:r>
            <a:r>
              <a:rPr lang="en-US" altLang="zh-TW" sz="1600" kern="0" dirty="0" smtClean="0">
                <a:solidFill>
                  <a:srgbClr val="0000FF"/>
                </a:solidFill>
                <a:cs typeface="Arial" panose="020B0604020202020204" pitchFamily="34" charset="0"/>
              </a:rPr>
              <a:t> Career</a:t>
            </a:r>
            <a:r>
              <a:rPr lang="zh-TW" altLang="en-US" sz="1600" kern="0" dirty="0" smtClean="0">
                <a:solidFill>
                  <a:srgbClr val="0000FF"/>
                </a:solidFill>
                <a:cs typeface="Arial" panose="020B0604020202020204" pitchFamily="34" charset="0"/>
              </a:rPr>
              <a:t>嘉聯益</a:t>
            </a:r>
            <a:endParaRPr lang="en-US" altLang="zh-TW" sz="1600" kern="0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zh-TW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PCB</a:t>
            </a:r>
            <a:r>
              <a:rPr lang="zh-TW" altLang="en-US" sz="1600" kern="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186"/>
          <p:cNvSpPr txBox="1"/>
          <p:nvPr/>
        </p:nvSpPr>
        <p:spPr>
          <a:xfrm>
            <a:off x="-710739" y="3535366"/>
            <a:ext cx="552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err="1">
                <a:solidFill>
                  <a:srgbClr val="0000FF"/>
                </a:solidFill>
                <a:cs typeface="Arial" panose="020B0604020202020204" pitchFamily="34" charset="0"/>
              </a:rPr>
              <a:t>FLEXium</a:t>
            </a:r>
            <a:r>
              <a:rPr lang="zh-TW" altLang="en-US" sz="1600" dirty="0">
                <a:solidFill>
                  <a:srgbClr val="0000FF"/>
                </a:solidFill>
                <a:cs typeface="Arial" panose="020B0604020202020204" pitchFamily="34" charset="0"/>
              </a:rPr>
              <a:t> 台郡   </a:t>
            </a:r>
            <a:r>
              <a:rPr lang="en-US" altLang="zh-TW" sz="1600" dirty="0">
                <a:solidFill>
                  <a:srgbClr val="0000FF"/>
                </a:solidFill>
                <a:cs typeface="Arial" panose="020B0604020202020204" pitchFamily="34" charset="0"/>
              </a:rPr>
              <a:t> Zhen Ding </a:t>
            </a:r>
            <a:r>
              <a:rPr lang="en-US" altLang="zh-TW" sz="1600" dirty="0" err="1">
                <a:solidFill>
                  <a:srgbClr val="0000FF"/>
                </a:solidFill>
                <a:cs typeface="Arial" panose="020B0604020202020204" pitchFamily="34" charset="0"/>
              </a:rPr>
              <a:t>Texh</a:t>
            </a:r>
            <a:r>
              <a:rPr lang="zh-TW" altLang="en-US" sz="1600" dirty="0">
                <a:solidFill>
                  <a:srgbClr val="0000FF"/>
                </a:solidFill>
                <a:cs typeface="Arial" panose="020B0604020202020204" pitchFamily="34" charset="0"/>
              </a:rPr>
              <a:t>臻</a:t>
            </a:r>
            <a:r>
              <a:rPr lang="zh-TW" altLang="en-US" sz="1600" dirty="0" smtClean="0">
                <a:solidFill>
                  <a:srgbClr val="0000FF"/>
                </a:solidFill>
                <a:cs typeface="Arial" panose="020B0604020202020204" pitchFamily="34" charset="0"/>
              </a:rPr>
              <a:t>鼎</a:t>
            </a:r>
            <a:endParaRPr lang="en-US" altLang="zh-TW" sz="16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Flexible 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Print 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Circuit</a:t>
            </a:r>
          </a:p>
        </p:txBody>
      </p:sp>
      <p:sp>
        <p:nvSpPr>
          <p:cNvPr id="26" name="TextBox 186"/>
          <p:cNvSpPr txBox="1"/>
          <p:nvPr/>
        </p:nvSpPr>
        <p:spPr>
          <a:xfrm>
            <a:off x="457736" y="2806334"/>
            <a:ext cx="318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kern="0" dirty="0">
                <a:solidFill>
                  <a:srgbClr val="0000FF"/>
                </a:solidFill>
                <a:cs typeface="Arial" panose="020B0604020202020204" pitchFamily="34" charset="0"/>
              </a:rPr>
              <a:t>Foxconn </a:t>
            </a:r>
            <a:r>
              <a:rPr lang="zh-TW" altLang="en-US" sz="1600" kern="0" dirty="0">
                <a:solidFill>
                  <a:srgbClr val="0000FF"/>
                </a:solidFill>
                <a:cs typeface="Arial" panose="020B0604020202020204" pitchFamily="34" charset="0"/>
              </a:rPr>
              <a:t>鴻</a:t>
            </a:r>
            <a:r>
              <a:rPr lang="zh-TW" altLang="en-US" sz="1600" kern="0" dirty="0" smtClean="0">
                <a:solidFill>
                  <a:srgbClr val="0000FF"/>
                </a:solidFill>
                <a:cs typeface="Arial" panose="020B0604020202020204" pitchFamily="34" charset="0"/>
              </a:rPr>
              <a:t>海</a:t>
            </a:r>
            <a:r>
              <a:rPr lang="zh-TW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TW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  <a:sym typeface="Webdings"/>
              </a:rPr>
              <a:t>Assembling</a:t>
            </a:r>
          </a:p>
        </p:txBody>
      </p:sp>
      <p:cxnSp>
        <p:nvCxnSpPr>
          <p:cNvPr id="28" name="Straight Arrow Connector 16"/>
          <p:cNvCxnSpPr/>
          <p:nvPr/>
        </p:nvCxnSpPr>
        <p:spPr>
          <a:xfrm flipH="1">
            <a:off x="3220278" y="3982305"/>
            <a:ext cx="1993700" cy="5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683900" y="3568639"/>
            <a:ext cx="759325" cy="1103003"/>
          </a:xfrm>
          <a:prstGeom prst="rect">
            <a:avLst/>
          </a:prstGeom>
        </p:spPr>
      </p:pic>
      <p:cxnSp>
        <p:nvCxnSpPr>
          <p:cNvPr id="31" name="Straight Arrow Connector 16"/>
          <p:cNvCxnSpPr/>
          <p:nvPr/>
        </p:nvCxnSpPr>
        <p:spPr>
          <a:xfrm flipH="1">
            <a:off x="3150704" y="5054330"/>
            <a:ext cx="1946639" cy="317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圖片 102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51" y="4499803"/>
            <a:ext cx="1525146" cy="76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Box 186"/>
          <p:cNvSpPr txBox="1"/>
          <p:nvPr/>
        </p:nvSpPr>
        <p:spPr>
          <a:xfrm>
            <a:off x="9382159" y="1485475"/>
            <a:ext cx="232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A11 Chip</a:t>
            </a:r>
            <a:r>
              <a:rPr lang="zh-TW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TW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n-US" altLang="zh-TW" sz="2800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TSMC</a:t>
            </a:r>
          </a:p>
        </p:txBody>
      </p:sp>
      <p:sp>
        <p:nvSpPr>
          <p:cNvPr id="39" name="TextBox 187"/>
          <p:cNvSpPr txBox="1"/>
          <p:nvPr/>
        </p:nvSpPr>
        <p:spPr>
          <a:xfrm>
            <a:off x="7502251" y="2441920"/>
            <a:ext cx="489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TSMC</a:t>
            </a:r>
          </a:p>
          <a:p>
            <a:pPr algn="ctr"/>
            <a:r>
              <a:rPr lang="en-US" altLang="zh-TW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+</a:t>
            </a:r>
            <a:endParaRPr lang="en-US" altLang="zh-TW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zh-TW" sz="1600" dirty="0">
                <a:solidFill>
                  <a:srgbClr val="0000FF"/>
                </a:solidFill>
                <a:cs typeface="Arial" panose="020B0604020202020204" pitchFamily="34" charset="0"/>
              </a:rPr>
              <a:t>ASE Group</a:t>
            </a:r>
            <a:r>
              <a:rPr lang="zh-TW" altLang="en-US" sz="1600" dirty="0">
                <a:solidFill>
                  <a:srgbClr val="0000FF"/>
                </a:solidFill>
                <a:cs typeface="Arial" panose="020B0604020202020204" pitchFamily="34" charset="0"/>
              </a:rPr>
              <a:t>日月光   </a:t>
            </a:r>
            <a:r>
              <a:rPr lang="en-US" altLang="zh-TW" sz="1600" dirty="0">
                <a:solidFill>
                  <a:srgbClr val="0000FF"/>
                </a:solidFill>
                <a:cs typeface="Arial" panose="020B0604020202020204" pitchFamily="34" charset="0"/>
              </a:rPr>
              <a:t>SPIL</a:t>
            </a:r>
            <a:r>
              <a:rPr lang="zh-TW" altLang="en-US" sz="1600" dirty="0">
                <a:solidFill>
                  <a:srgbClr val="0000FF"/>
                </a:solidFill>
                <a:cs typeface="Arial" panose="020B0604020202020204" pitchFamily="34" charset="0"/>
              </a:rPr>
              <a:t>矽品       </a:t>
            </a:r>
            <a:r>
              <a:rPr lang="en-US" altLang="zh-TW" sz="1600" dirty="0">
                <a:solidFill>
                  <a:srgbClr val="0000FF"/>
                </a:solidFill>
                <a:cs typeface="Arial" panose="020B0604020202020204" pitchFamily="34" charset="0"/>
              </a:rPr>
              <a:t>KYEC</a:t>
            </a:r>
            <a:r>
              <a:rPr lang="zh-TW" altLang="en-US" sz="1600" dirty="0">
                <a:solidFill>
                  <a:srgbClr val="0000FF"/>
                </a:solidFill>
                <a:cs typeface="Arial" panose="020B0604020202020204" pitchFamily="34" charset="0"/>
              </a:rPr>
              <a:t>京元</a:t>
            </a:r>
            <a:r>
              <a:rPr lang="zh-TW" altLang="en-US" sz="1600" dirty="0" smtClean="0">
                <a:solidFill>
                  <a:srgbClr val="0000FF"/>
                </a:solidFill>
                <a:cs typeface="Arial" panose="020B0604020202020204" pitchFamily="34" charset="0"/>
              </a:rPr>
              <a:t>電</a:t>
            </a:r>
            <a:endParaRPr lang="en-US" altLang="zh-TW" sz="1600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Qualcomm, Intel, Broadcom, Texas Instruments</a:t>
            </a:r>
          </a:p>
          <a:p>
            <a:pPr algn="ctr"/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Wireless Communication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Transceiver Module</a:t>
            </a:r>
          </a:p>
          <a:p>
            <a:pPr algn="ctr"/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Near-field 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wireless communication 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chip</a:t>
            </a:r>
          </a:p>
          <a:p>
            <a:pPr algn="ctr"/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Wireless 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charging 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IC</a:t>
            </a:r>
          </a:p>
        </p:txBody>
      </p:sp>
      <p:cxnSp>
        <p:nvCxnSpPr>
          <p:cNvPr id="41" name="Straight Arrow Connector 34"/>
          <p:cNvCxnSpPr/>
          <p:nvPr/>
        </p:nvCxnSpPr>
        <p:spPr>
          <a:xfrm>
            <a:off x="6063562" y="1770687"/>
            <a:ext cx="0" cy="162042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4"/>
          <p:cNvCxnSpPr/>
          <p:nvPr/>
        </p:nvCxnSpPr>
        <p:spPr>
          <a:xfrm>
            <a:off x="5152489" y="1575222"/>
            <a:ext cx="0" cy="7580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5"/>
          <p:cNvCxnSpPr/>
          <p:nvPr/>
        </p:nvCxnSpPr>
        <p:spPr>
          <a:xfrm>
            <a:off x="4813588" y="2966865"/>
            <a:ext cx="14783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35"/>
          <p:cNvCxnSpPr/>
          <p:nvPr/>
        </p:nvCxnSpPr>
        <p:spPr>
          <a:xfrm>
            <a:off x="5219314" y="3982843"/>
            <a:ext cx="0" cy="62616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35"/>
          <p:cNvCxnSpPr/>
          <p:nvPr/>
        </p:nvCxnSpPr>
        <p:spPr>
          <a:xfrm>
            <a:off x="5023424" y="5054330"/>
            <a:ext cx="14783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84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Taiwan's strong position in the global semiconductor market</a:t>
            </a:r>
            <a:endParaRPr lang="zh-TW" altLang="en-US" dirty="0"/>
          </a:p>
        </p:txBody>
      </p:sp>
      <p:sp>
        <p:nvSpPr>
          <p:cNvPr id="7" name="Chevron 81"/>
          <p:cNvSpPr/>
          <p:nvPr/>
        </p:nvSpPr>
        <p:spPr>
          <a:xfrm>
            <a:off x="3630827" y="4519841"/>
            <a:ext cx="2159238" cy="302046"/>
          </a:xfrm>
          <a:prstGeom prst="chevron">
            <a:avLst/>
          </a:prstGeom>
          <a:solidFill>
            <a:srgbClr val="F2707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" name="Group 26"/>
          <p:cNvGrpSpPr/>
          <p:nvPr/>
        </p:nvGrpSpPr>
        <p:grpSpPr>
          <a:xfrm>
            <a:off x="4084207" y="5000161"/>
            <a:ext cx="1535567" cy="886397"/>
            <a:chOff x="3331458" y="3970831"/>
            <a:chExt cx="1535567" cy="886397"/>
          </a:xfrm>
        </p:grpSpPr>
        <p:sp>
          <p:nvSpPr>
            <p:cNvPr id="9" name="TextBox 136"/>
            <p:cNvSpPr txBox="1"/>
            <p:nvPr/>
          </p:nvSpPr>
          <p:spPr>
            <a:xfrm>
              <a:off x="3331458" y="3970831"/>
              <a:ext cx="1241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2400" b="1" kern="0" dirty="0" smtClean="0">
                  <a:solidFill>
                    <a:srgbClr val="F27078"/>
                  </a:solidFill>
                  <a:latin typeface="+mj-lt"/>
                  <a:cs typeface="Arial" panose="020B0604020202020204" pitchFamily="34" charset="0"/>
                </a:rPr>
                <a:t>Foundry</a:t>
              </a:r>
              <a:endParaRPr kumimoji="0" lang="e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27078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" name="TextBox 163"/>
            <p:cNvSpPr txBox="1"/>
            <p:nvPr/>
          </p:nvSpPr>
          <p:spPr>
            <a:xfrm>
              <a:off x="3405743" y="4432496"/>
              <a:ext cx="1461282" cy="4247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defTabSz="121898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TSMC</a:t>
              </a:r>
            </a:p>
            <a:p>
              <a:pPr marL="171450" marR="0" lvl="0" indent="-171450" defTabSz="121898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cs typeface="Arial" panose="020B0604020202020204" pitchFamily="34" charset="0"/>
                </a:rPr>
                <a:t>UMC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24"/>
          <p:cNvGrpSpPr/>
          <p:nvPr/>
        </p:nvGrpSpPr>
        <p:grpSpPr>
          <a:xfrm>
            <a:off x="1888914" y="5000162"/>
            <a:ext cx="1461282" cy="1052595"/>
            <a:chOff x="1270588" y="2801687"/>
            <a:chExt cx="1461282" cy="1052595"/>
          </a:xfrm>
        </p:grpSpPr>
        <p:sp>
          <p:nvSpPr>
            <p:cNvPr id="12" name="TextBox 133"/>
            <p:cNvSpPr txBox="1"/>
            <p:nvPr/>
          </p:nvSpPr>
          <p:spPr>
            <a:xfrm>
              <a:off x="1270588" y="2801687"/>
              <a:ext cx="13580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987"/>
              <a:r>
                <a:rPr lang="en-IN" sz="2400" b="1" dirty="0" smtClean="0">
                  <a:solidFill>
                    <a:srgbClr val="F5A34D"/>
                  </a:solidFill>
                  <a:latin typeface="+mj-lt"/>
                  <a:cs typeface="Arial" panose="020B0604020202020204" pitchFamily="34" charset="0"/>
                </a:rPr>
                <a:t>IC Design</a:t>
              </a:r>
              <a:endParaRPr lang="en-IN" sz="2400" b="1" dirty="0">
                <a:solidFill>
                  <a:srgbClr val="F5A34D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TextBox 162"/>
            <p:cNvSpPr txBox="1"/>
            <p:nvPr/>
          </p:nvSpPr>
          <p:spPr>
            <a:xfrm>
              <a:off x="1270588" y="3263351"/>
              <a:ext cx="1461282" cy="590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indent="-171450" defTabSz="1218987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2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cs typeface="Arial" panose="020B0604020202020204" pitchFamily="34" charset="0"/>
                </a:rPr>
                <a:t>Mediatek</a:t>
              </a:r>
              <a:r>
                <a:rPr lang="en-US" sz="12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cs typeface="Arial" panose="020B0604020202020204" pitchFamily="34" charset="0"/>
                </a:rPr>
                <a:t> </a:t>
              </a:r>
            </a:p>
            <a:p>
              <a:pPr marL="171450" indent="-171450" defTabSz="1218987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2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cs typeface="Arial" panose="020B0604020202020204" pitchFamily="34" charset="0"/>
                </a:rPr>
                <a:t>Realtek</a:t>
              </a:r>
              <a:r>
                <a:rPr lang="zh-TW" alt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endParaRPr>
            </a:p>
            <a:p>
              <a:pPr marL="171450" indent="-171450" defTabSz="1218987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2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cs typeface="Arial" panose="020B0604020202020204" pitchFamily="34" charset="0"/>
                </a:rPr>
                <a:t>Novatek</a:t>
              </a:r>
              <a:endPara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39"/>
          <p:cNvGrpSpPr/>
          <p:nvPr/>
        </p:nvGrpSpPr>
        <p:grpSpPr>
          <a:xfrm>
            <a:off x="6101201" y="5046327"/>
            <a:ext cx="1610762" cy="923332"/>
            <a:chOff x="1074626" y="3729187"/>
            <a:chExt cx="1610762" cy="923332"/>
          </a:xfrm>
        </p:grpSpPr>
        <p:sp>
          <p:nvSpPr>
            <p:cNvPr id="15" name="TextBox 134"/>
            <p:cNvSpPr txBox="1"/>
            <p:nvPr/>
          </p:nvSpPr>
          <p:spPr>
            <a:xfrm>
              <a:off x="1074626" y="3729187"/>
              <a:ext cx="1610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987"/>
              <a:r>
                <a:rPr lang="en-IN" b="1" dirty="0" smtClean="0">
                  <a:solidFill>
                    <a:srgbClr val="47ADB9"/>
                  </a:solidFill>
                  <a:latin typeface="+mj-lt"/>
                  <a:cs typeface="Arial" panose="020B0604020202020204" pitchFamily="34" charset="0"/>
                </a:rPr>
                <a:t>IDM (Memory)</a:t>
              </a:r>
              <a:endParaRPr lang="en-IN" b="1" dirty="0">
                <a:solidFill>
                  <a:srgbClr val="47ADB9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TextBox 164"/>
            <p:cNvSpPr txBox="1"/>
            <p:nvPr/>
          </p:nvSpPr>
          <p:spPr>
            <a:xfrm>
              <a:off x="1181273" y="4061588"/>
              <a:ext cx="1461282" cy="590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indent="-171450" defTabSz="1218987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2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cs typeface="Arial" panose="020B0604020202020204" pitchFamily="34" charset="0"/>
                </a:rPr>
                <a:t>MXIC</a:t>
              </a:r>
            </a:p>
            <a:p>
              <a:pPr marL="171450" indent="-171450" defTabSz="1218987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2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cs typeface="Arial" panose="020B0604020202020204" pitchFamily="34" charset="0"/>
                </a:rPr>
                <a:t>Winbond</a:t>
              </a:r>
              <a:endParaRPr 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endParaRPr>
            </a:p>
            <a:p>
              <a:pPr marL="171450" indent="-171450" defTabSz="1218987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2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cs typeface="Arial" panose="020B0604020202020204" pitchFamily="34" charset="0"/>
                </a:rPr>
                <a:t>Nanya</a:t>
              </a:r>
              <a:endPara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37"/>
          <p:cNvSpPr txBox="1"/>
          <p:nvPr/>
        </p:nvSpPr>
        <p:spPr>
          <a:xfrm>
            <a:off x="7890028" y="5046328"/>
            <a:ext cx="230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987"/>
            <a:r>
              <a:rPr lang="en-IN" b="1" dirty="0" smtClean="0">
                <a:solidFill>
                  <a:srgbClr val="A2B973"/>
                </a:solidFill>
                <a:latin typeface="+mj-lt"/>
                <a:cs typeface="Arial" panose="020B0604020202020204" pitchFamily="34" charset="0"/>
              </a:rPr>
              <a:t>IC Packaging &amp; Testing</a:t>
            </a:r>
            <a:endParaRPr lang="en-IN" b="1" dirty="0">
              <a:solidFill>
                <a:srgbClr val="A2B97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Chevron 1"/>
          <p:cNvSpPr/>
          <p:nvPr/>
        </p:nvSpPr>
        <p:spPr>
          <a:xfrm>
            <a:off x="1494111" y="4519841"/>
            <a:ext cx="2159238" cy="302046"/>
          </a:xfrm>
          <a:prstGeom prst="chevron">
            <a:avLst/>
          </a:prstGeom>
          <a:solidFill>
            <a:srgbClr val="F5A3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 rot="10800000">
            <a:off x="2072188" y="2658735"/>
            <a:ext cx="991518" cy="2054854"/>
            <a:chOff x="1233889" y="3475613"/>
            <a:chExt cx="991518" cy="2054854"/>
          </a:xfrm>
        </p:grpSpPr>
        <p:sp>
          <p:nvSpPr>
            <p:cNvPr id="25" name="Oval 5"/>
            <p:cNvSpPr/>
            <p:nvPr/>
          </p:nvSpPr>
          <p:spPr>
            <a:xfrm>
              <a:off x="1233889" y="4538949"/>
              <a:ext cx="991518" cy="991518"/>
            </a:xfrm>
            <a:prstGeom prst="ellipse">
              <a:avLst/>
            </a:prstGeom>
            <a:solidFill>
              <a:srgbClr val="F5A3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26" name="Straight Connector 19"/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noFill/>
            <a:ln w="28575" cap="flat" cmpd="sng" algn="ctr">
              <a:solidFill>
                <a:srgbClr val="F5A34D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27" name="Oval 20"/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9" name="Group 105"/>
          <p:cNvGrpSpPr/>
          <p:nvPr/>
        </p:nvGrpSpPr>
        <p:grpSpPr>
          <a:xfrm rot="10800000">
            <a:off x="4214687" y="2673598"/>
            <a:ext cx="991518" cy="2054854"/>
            <a:chOff x="1233889" y="3475613"/>
            <a:chExt cx="991518" cy="2054854"/>
          </a:xfrm>
        </p:grpSpPr>
        <p:sp>
          <p:nvSpPr>
            <p:cNvPr id="41" name="Oval 106"/>
            <p:cNvSpPr/>
            <p:nvPr/>
          </p:nvSpPr>
          <p:spPr>
            <a:xfrm>
              <a:off x="1233889" y="4538949"/>
              <a:ext cx="991518" cy="991518"/>
            </a:xfrm>
            <a:prstGeom prst="ellipse">
              <a:avLst/>
            </a:prstGeom>
            <a:solidFill>
              <a:srgbClr val="F270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42" name="Straight Connector 107"/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noFill/>
            <a:ln w="28575" cap="flat" cmpd="sng" algn="ctr">
              <a:solidFill>
                <a:srgbClr val="F2707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43" name="Oval 108"/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5" name="Chevron 91"/>
          <p:cNvSpPr/>
          <p:nvPr/>
        </p:nvSpPr>
        <p:spPr>
          <a:xfrm>
            <a:off x="5767542" y="4519841"/>
            <a:ext cx="2159238" cy="302046"/>
          </a:xfrm>
          <a:prstGeom prst="chevron">
            <a:avLst/>
          </a:prstGeom>
          <a:solidFill>
            <a:srgbClr val="47A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46" name="Group 97"/>
          <p:cNvGrpSpPr/>
          <p:nvPr/>
        </p:nvGrpSpPr>
        <p:grpSpPr>
          <a:xfrm rot="10800000">
            <a:off x="6410824" y="2658735"/>
            <a:ext cx="991518" cy="2054854"/>
            <a:chOff x="1233889" y="3475613"/>
            <a:chExt cx="991518" cy="2054854"/>
          </a:xfrm>
        </p:grpSpPr>
        <p:sp>
          <p:nvSpPr>
            <p:cNvPr id="49" name="Oval 98"/>
            <p:cNvSpPr/>
            <p:nvPr/>
          </p:nvSpPr>
          <p:spPr>
            <a:xfrm>
              <a:off x="1233889" y="4538949"/>
              <a:ext cx="991518" cy="991518"/>
            </a:xfrm>
            <a:prstGeom prst="ellipse">
              <a:avLst/>
            </a:prstGeom>
            <a:solidFill>
              <a:srgbClr val="47AD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50" name="Straight Connector 99"/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noFill/>
            <a:ln w="28575" cap="flat" cmpd="sng" algn="ctr">
              <a:solidFill>
                <a:srgbClr val="47ADB9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51" name="Oval 100"/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53" name="Chevron 95"/>
          <p:cNvSpPr/>
          <p:nvPr/>
        </p:nvSpPr>
        <p:spPr>
          <a:xfrm>
            <a:off x="7904258" y="4519841"/>
            <a:ext cx="2159238" cy="302046"/>
          </a:xfrm>
          <a:prstGeom prst="chevron">
            <a:avLst/>
          </a:prstGeom>
          <a:solidFill>
            <a:srgbClr val="A2B97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54" name="Group 109"/>
          <p:cNvGrpSpPr/>
          <p:nvPr/>
        </p:nvGrpSpPr>
        <p:grpSpPr>
          <a:xfrm rot="10800000">
            <a:off x="8488118" y="2673598"/>
            <a:ext cx="991518" cy="2054854"/>
            <a:chOff x="1233889" y="3475613"/>
            <a:chExt cx="991518" cy="2054854"/>
          </a:xfrm>
        </p:grpSpPr>
        <p:sp>
          <p:nvSpPr>
            <p:cNvPr id="60" name="Oval 110"/>
            <p:cNvSpPr/>
            <p:nvPr/>
          </p:nvSpPr>
          <p:spPr>
            <a:xfrm>
              <a:off x="1233889" y="4538949"/>
              <a:ext cx="991518" cy="991518"/>
            </a:xfrm>
            <a:prstGeom prst="ellipse">
              <a:avLst/>
            </a:prstGeom>
            <a:solidFill>
              <a:srgbClr val="A2B97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61" name="Straight Connector 111"/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noFill/>
            <a:ln w="28575" cap="flat" cmpd="sng" algn="ctr">
              <a:solidFill>
                <a:srgbClr val="A2B973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62" name="Oval 132"/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815880" y="2224191"/>
            <a:ext cx="7962347" cy="528797"/>
            <a:chOff x="1815880" y="2224191"/>
            <a:chExt cx="7962347" cy="528797"/>
          </a:xfrm>
        </p:grpSpPr>
        <p:sp>
          <p:nvSpPr>
            <p:cNvPr id="24" name="TextBox 23"/>
            <p:cNvSpPr txBox="1"/>
            <p:nvPr/>
          </p:nvSpPr>
          <p:spPr>
            <a:xfrm>
              <a:off x="1815880" y="2224653"/>
              <a:ext cx="1540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5A34D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World</a:t>
              </a:r>
              <a:r>
                <a:rPr kumimoji="0" lang="en-IN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F5A34D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 </a:t>
              </a:r>
              <a:r>
                <a:rPr kumimoji="0" lang="en-I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5A34D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No.2</a:t>
              </a:r>
            </a:p>
          </p:txBody>
        </p:sp>
        <p:sp>
          <p:nvSpPr>
            <p:cNvPr id="31" name="TextBox 167"/>
            <p:cNvSpPr txBox="1"/>
            <p:nvPr/>
          </p:nvSpPr>
          <p:spPr>
            <a:xfrm>
              <a:off x="3919645" y="2224191"/>
              <a:ext cx="15937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b="1" kern="0" dirty="0" smtClean="0">
                  <a:solidFill>
                    <a:srgbClr val="F27078"/>
                  </a:solidFill>
                  <a:latin typeface="+mj-lt"/>
                  <a:cs typeface="Arial" panose="020B0604020202020204" pitchFamily="34" charset="0"/>
                </a:rPr>
                <a:t>World </a:t>
              </a:r>
              <a:r>
                <a:rPr lang="en-IN" sz="2800" b="1" kern="0" dirty="0" smtClean="0">
                  <a:solidFill>
                    <a:srgbClr val="F27078"/>
                  </a:solidFill>
                  <a:latin typeface="+mj-lt"/>
                  <a:cs typeface="Arial" panose="020B0604020202020204" pitchFamily="34" charset="0"/>
                </a:rPr>
                <a:t>No.1</a:t>
              </a:r>
              <a:endParaRPr kumimoji="0" lang="en-I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27078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8" name="TextBox 168"/>
            <p:cNvSpPr txBox="1"/>
            <p:nvPr/>
          </p:nvSpPr>
          <p:spPr>
            <a:xfrm>
              <a:off x="6127207" y="2229768"/>
              <a:ext cx="16225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1218987"/>
              <a:r>
                <a:rPr lang="en-IN" altLang="zh-TW" b="1" kern="0" dirty="0">
                  <a:solidFill>
                    <a:srgbClr val="47ADB9"/>
                  </a:solidFill>
                  <a:latin typeface="+mj-lt"/>
                  <a:cs typeface="Arial" panose="020B0604020202020204" pitchFamily="34" charset="0"/>
                </a:rPr>
                <a:t>World </a:t>
              </a:r>
              <a:r>
                <a:rPr lang="en-IN" sz="2800" b="1" kern="0" dirty="0" smtClean="0">
                  <a:solidFill>
                    <a:srgbClr val="47ADB9"/>
                  </a:solidFill>
                  <a:latin typeface="+mj-lt"/>
                  <a:cs typeface="Arial" panose="020B0604020202020204" pitchFamily="34" charset="0"/>
                </a:rPr>
                <a:t>No.</a:t>
              </a:r>
              <a:r>
                <a:rPr kumimoji="0" lang="en-I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7ADB9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 </a:t>
              </a:r>
              <a:r>
                <a:rPr lang="en-IN" sz="2800" b="1" kern="0" dirty="0">
                  <a:solidFill>
                    <a:srgbClr val="47ADB9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kumimoji="0" lang="en-I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7ADB9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6" name="TextBox 169"/>
            <p:cNvSpPr txBox="1"/>
            <p:nvPr/>
          </p:nvSpPr>
          <p:spPr>
            <a:xfrm>
              <a:off x="8155667" y="2224191"/>
              <a:ext cx="16225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1218987"/>
              <a:r>
                <a:rPr lang="en-IN" b="1" kern="0" dirty="0">
                  <a:solidFill>
                    <a:srgbClr val="A2B973"/>
                  </a:solidFill>
                  <a:latin typeface="+mj-lt"/>
                  <a:cs typeface="Arial" panose="020B0604020202020204" pitchFamily="34" charset="0"/>
                </a:rPr>
                <a:t>World </a:t>
              </a:r>
              <a:r>
                <a:rPr lang="en-IN" sz="2800" b="1" kern="0" dirty="0" smtClean="0">
                  <a:solidFill>
                    <a:srgbClr val="A2B973"/>
                  </a:solidFill>
                  <a:latin typeface="+mj-lt"/>
                  <a:cs typeface="Arial" panose="020B0604020202020204" pitchFamily="34" charset="0"/>
                </a:rPr>
                <a:t>No.</a:t>
              </a:r>
              <a:r>
                <a:rPr kumimoji="0" lang="en-I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2B973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 </a:t>
              </a:r>
              <a:r>
                <a:rPr lang="en-IN" sz="2800" b="1" kern="0" dirty="0">
                  <a:solidFill>
                    <a:srgbClr val="A2B973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kumimoji="0" lang="en-I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A2B973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63" name="文字方塊 62"/>
          <p:cNvSpPr txBox="1"/>
          <p:nvPr/>
        </p:nvSpPr>
        <p:spPr>
          <a:xfrm>
            <a:off x="2072187" y="2923660"/>
            <a:ext cx="9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zh-TW" sz="2400" b="1" dirty="0">
                <a:solidFill>
                  <a:schemeClr val="bg1"/>
                </a:solidFill>
                <a:cs typeface="Arial" panose="020B0604020202020204" pitchFamily="34" charset="0"/>
              </a:rPr>
              <a:t>20.8</a:t>
            </a:r>
            <a:r>
              <a:rPr lang="en-IN" altLang="zh-TW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en-IN" altLang="zh-TW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4244637" y="2923661"/>
            <a:ext cx="9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zh-TW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72.5%</a:t>
            </a:r>
            <a:endParaRPr lang="en-IN" altLang="zh-TW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6495465" y="2923659"/>
            <a:ext cx="9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zh-TW" sz="24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IN" altLang="zh-TW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.8%</a:t>
            </a:r>
            <a:endParaRPr lang="en-IN" altLang="zh-TW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8541772" y="2867252"/>
            <a:ext cx="9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zh-TW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55.5%</a:t>
            </a:r>
            <a:endParaRPr lang="en-IN" altLang="zh-TW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7" name="TextBox 164"/>
          <p:cNvSpPr txBox="1"/>
          <p:nvPr/>
        </p:nvSpPr>
        <p:spPr>
          <a:xfrm>
            <a:off x="8195648" y="5401861"/>
            <a:ext cx="1461282" cy="5909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indent="-171450" defTabSz="121898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ASE </a:t>
            </a:r>
            <a:r>
              <a:rPr 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Group</a:t>
            </a:r>
          </a:p>
          <a:p>
            <a:pPr marL="171450" indent="-171450" defTabSz="121898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SPIL</a:t>
            </a:r>
          </a:p>
          <a:p>
            <a:pPr marL="171450" indent="-171450" defTabSz="121898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KYEC</a:t>
            </a:r>
          </a:p>
        </p:txBody>
      </p:sp>
      <p:sp>
        <p:nvSpPr>
          <p:cNvPr id="68" name="Title 3"/>
          <p:cNvSpPr txBox="1">
            <a:spLocks/>
          </p:cNvSpPr>
          <p:nvPr/>
        </p:nvSpPr>
        <p:spPr>
          <a:xfrm>
            <a:off x="735430" y="1414735"/>
            <a:ext cx="10969943" cy="711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Taiwan </a:t>
            </a:r>
            <a:r>
              <a:rPr lang="en-US" sz="2800" dirty="0"/>
              <a:t>semiconductor </a:t>
            </a:r>
            <a:r>
              <a:rPr lang="en-US" sz="2800" dirty="0" smtClean="0"/>
              <a:t>industry production (2017f): US$80.5 billion</a:t>
            </a:r>
            <a:endParaRPr lang="en-US" sz="2800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14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45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6854083" y="559363"/>
            <a:ext cx="223627" cy="2236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Group 26"/>
          <p:cNvGrpSpPr/>
          <p:nvPr/>
        </p:nvGrpSpPr>
        <p:grpSpPr>
          <a:xfrm>
            <a:off x="-1" y="3970669"/>
            <a:ext cx="12192000" cy="3077557"/>
            <a:chOff x="0" y="3365839"/>
            <a:chExt cx="12192000" cy="3077557"/>
          </a:xfrm>
          <a:solidFill>
            <a:srgbClr val="BCEBFC"/>
          </a:solidFill>
        </p:grpSpPr>
        <p:sp>
          <p:nvSpPr>
            <p:cNvPr id="22" name="Rectangle 10"/>
            <p:cNvSpPr/>
            <p:nvPr/>
          </p:nvSpPr>
          <p:spPr>
            <a:xfrm>
              <a:off x="0" y="5018315"/>
              <a:ext cx="12192000" cy="142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11"/>
            <p:cNvSpPr/>
            <p:nvPr/>
          </p:nvSpPr>
          <p:spPr>
            <a:xfrm>
              <a:off x="0" y="3853543"/>
              <a:ext cx="2383971" cy="2329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12"/>
            <p:cNvSpPr/>
            <p:nvPr/>
          </p:nvSpPr>
          <p:spPr>
            <a:xfrm>
              <a:off x="1872343" y="3513931"/>
              <a:ext cx="1665514" cy="16524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13"/>
            <p:cNvSpPr/>
            <p:nvPr/>
          </p:nvSpPr>
          <p:spPr>
            <a:xfrm>
              <a:off x="3056469" y="4359728"/>
              <a:ext cx="1047445" cy="10940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4"/>
            <p:cNvSpPr/>
            <p:nvPr/>
          </p:nvSpPr>
          <p:spPr>
            <a:xfrm>
              <a:off x="3853543" y="4530611"/>
              <a:ext cx="1665514" cy="16524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15"/>
            <p:cNvSpPr/>
            <p:nvPr/>
          </p:nvSpPr>
          <p:spPr>
            <a:xfrm>
              <a:off x="5007429" y="3365839"/>
              <a:ext cx="2383971" cy="2329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16"/>
            <p:cNvSpPr/>
            <p:nvPr/>
          </p:nvSpPr>
          <p:spPr>
            <a:xfrm>
              <a:off x="6827160" y="4367892"/>
              <a:ext cx="1047445" cy="10940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17"/>
            <p:cNvSpPr/>
            <p:nvPr/>
          </p:nvSpPr>
          <p:spPr>
            <a:xfrm>
              <a:off x="7624234" y="4538775"/>
              <a:ext cx="1665514" cy="16524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18"/>
            <p:cNvSpPr/>
            <p:nvPr/>
          </p:nvSpPr>
          <p:spPr>
            <a:xfrm>
              <a:off x="8699503" y="3533490"/>
              <a:ext cx="1665514" cy="16524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19"/>
            <p:cNvSpPr/>
            <p:nvPr/>
          </p:nvSpPr>
          <p:spPr>
            <a:xfrm>
              <a:off x="9808029" y="4040752"/>
              <a:ext cx="2383971" cy="2329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94097" y="216887"/>
            <a:ext cx="10972801" cy="1143000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A Brighter Future with </a:t>
            </a:r>
            <a:r>
              <a:rPr lang="en-US" altLang="zh-TW" sz="4000" dirty="0"/>
              <a:t>I</a:t>
            </a:r>
            <a:r>
              <a:rPr lang="en-US" altLang="zh-TW" sz="4000" dirty="0" smtClean="0"/>
              <a:t> </a:t>
            </a:r>
            <a:r>
              <a:rPr lang="en-US" altLang="zh-TW" sz="4000" dirty="0" smtClean="0">
                <a:solidFill>
                  <a:schemeClr val="bg1"/>
                </a:solidFill>
              </a:rPr>
              <a:t>  </a:t>
            </a:r>
            <a:r>
              <a:rPr lang="en-US" altLang="zh-TW" sz="4000" dirty="0" smtClean="0"/>
              <a:t>T applications </a:t>
            </a:r>
            <a:br>
              <a:rPr lang="en-US" altLang="zh-TW" sz="4000" dirty="0" smtClean="0"/>
            </a:br>
            <a:r>
              <a:rPr lang="en-US" altLang="zh-TW" sz="2400" dirty="0" smtClean="0"/>
              <a:t>driven by 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semiconductor</a:t>
            </a:r>
            <a:r>
              <a:rPr lang="en-US" altLang="zh-TW" sz="2400" dirty="0" smtClean="0"/>
              <a:t> and software integration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042666" y="6237638"/>
            <a:ext cx="117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j-lt"/>
              </a:rPr>
              <a:t>Smart City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3" y="4513038"/>
            <a:ext cx="1315023" cy="134223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534" y="4768122"/>
            <a:ext cx="1518334" cy="1549751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2021428" y="4257450"/>
            <a:ext cx="1395465" cy="1424340"/>
            <a:chOff x="1995601" y="2758075"/>
            <a:chExt cx="720000" cy="720000"/>
          </a:xfrm>
        </p:grpSpPr>
        <p:sp>
          <p:nvSpPr>
            <p:cNvPr id="18" name="橢圓 17"/>
            <p:cNvSpPr/>
            <p:nvPr/>
          </p:nvSpPr>
          <p:spPr>
            <a:xfrm>
              <a:off x="1995601" y="2758075"/>
              <a:ext cx="720000" cy="72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014" y="2886399"/>
              <a:ext cx="589175" cy="589175"/>
            </a:xfrm>
            <a:prstGeom prst="rect">
              <a:avLst/>
            </a:prstGeom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78" y="5030228"/>
            <a:ext cx="1173273" cy="11975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5400160" y="4071845"/>
            <a:ext cx="1391679" cy="1420476"/>
            <a:chOff x="3722920" y="3795871"/>
            <a:chExt cx="900488" cy="919121"/>
          </a:xfrm>
        </p:grpSpPr>
        <p:sp>
          <p:nvSpPr>
            <p:cNvPr id="16" name="橢圓 15"/>
            <p:cNvSpPr/>
            <p:nvPr/>
          </p:nvSpPr>
          <p:spPr>
            <a:xfrm>
              <a:off x="3722920" y="3795871"/>
              <a:ext cx="900488" cy="91912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901" y="3914195"/>
              <a:ext cx="614526" cy="627243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64" y="4277963"/>
            <a:ext cx="1332424" cy="13324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9085" y="5783910"/>
            <a:ext cx="93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 People 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031953" y="5695907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Smart Home </a:t>
            </a:r>
            <a:endParaRPr lang="zh-TW" altLang="en-US" dirty="0"/>
          </a:p>
        </p:txBody>
      </p:sp>
      <p:sp>
        <p:nvSpPr>
          <p:cNvPr id="1024" name="矩形 1023"/>
          <p:cNvSpPr/>
          <p:nvPr/>
        </p:nvSpPr>
        <p:spPr>
          <a:xfrm>
            <a:off x="5320068" y="5511241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Community </a:t>
            </a:r>
            <a:endParaRPr lang="zh-TW" altLang="en-US" dirty="0"/>
          </a:p>
        </p:txBody>
      </p:sp>
      <p:sp>
        <p:nvSpPr>
          <p:cNvPr id="1025" name="矩形 1024"/>
          <p:cNvSpPr/>
          <p:nvPr/>
        </p:nvSpPr>
        <p:spPr>
          <a:xfrm>
            <a:off x="7612156" y="5913439"/>
            <a:ext cx="123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Enterprises</a:t>
            </a:r>
            <a:endParaRPr lang="zh-TW" altLang="en-US" dirty="0"/>
          </a:p>
        </p:txBody>
      </p:sp>
      <p:sp>
        <p:nvSpPr>
          <p:cNvPr id="1028" name="矩形 1027"/>
          <p:cNvSpPr/>
          <p:nvPr/>
        </p:nvSpPr>
        <p:spPr>
          <a:xfrm>
            <a:off x="8486063" y="5594684"/>
            <a:ext cx="2030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Smart Government </a:t>
            </a:r>
            <a:endParaRPr lang="zh-TW" altLang="en-US" dirty="0"/>
          </a:p>
        </p:txBody>
      </p:sp>
      <p:pic>
        <p:nvPicPr>
          <p:cNvPr id="103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06" y="513872"/>
            <a:ext cx="325606" cy="29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0" name="直線接點 79"/>
          <p:cNvCxnSpPr/>
          <p:nvPr/>
        </p:nvCxnSpPr>
        <p:spPr>
          <a:xfrm>
            <a:off x="14178632" y="3072486"/>
            <a:ext cx="15360" cy="165707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15182691" y="2801303"/>
            <a:ext cx="15360" cy="165707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14391285" y="3023431"/>
            <a:ext cx="15360" cy="165707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15999348" y="2911748"/>
            <a:ext cx="15360" cy="165707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群組 53"/>
          <p:cNvGrpSpPr/>
          <p:nvPr/>
        </p:nvGrpSpPr>
        <p:grpSpPr>
          <a:xfrm>
            <a:off x="6872905" y="3123423"/>
            <a:ext cx="1502655" cy="948422"/>
            <a:chOff x="6872905" y="3139355"/>
            <a:chExt cx="1502655" cy="948422"/>
          </a:xfrm>
        </p:grpSpPr>
        <p:sp>
          <p:nvSpPr>
            <p:cNvPr id="116" name="矩形 115"/>
            <p:cNvSpPr/>
            <p:nvPr/>
          </p:nvSpPr>
          <p:spPr>
            <a:xfrm>
              <a:off x="6872905" y="3780000"/>
              <a:ext cx="15026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/>
                <a:t>Smart </a:t>
              </a:r>
              <a:r>
                <a:rPr lang="en-US" altLang="zh-TW" sz="1400" dirty="0" smtClean="0"/>
                <a:t>Production </a:t>
              </a:r>
              <a:endParaRPr lang="zh-TW" altLang="en-US" sz="1400" dirty="0"/>
            </a:p>
          </p:txBody>
        </p:sp>
        <p:sp>
          <p:nvSpPr>
            <p:cNvPr id="98" name="橢圓 97"/>
            <p:cNvSpPr/>
            <p:nvPr/>
          </p:nvSpPr>
          <p:spPr>
            <a:xfrm>
              <a:off x="7205047" y="3139355"/>
              <a:ext cx="648000" cy="648000"/>
            </a:xfrm>
            <a:prstGeom prst="ellipse">
              <a:avLst/>
            </a:prstGeom>
            <a:solidFill>
              <a:srgbClr val="64E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5" name="圖片 9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29" y="3183269"/>
              <a:ext cx="522200" cy="522200"/>
            </a:xfrm>
            <a:prstGeom prst="rect">
              <a:avLst/>
            </a:prstGeom>
          </p:spPr>
        </p:pic>
      </p:grpSp>
      <p:grpSp>
        <p:nvGrpSpPr>
          <p:cNvPr id="57" name="群組 56"/>
          <p:cNvGrpSpPr/>
          <p:nvPr/>
        </p:nvGrpSpPr>
        <p:grpSpPr>
          <a:xfrm>
            <a:off x="4495350" y="2728237"/>
            <a:ext cx="1312795" cy="890568"/>
            <a:chOff x="3769159" y="1917959"/>
            <a:chExt cx="1312795" cy="890568"/>
          </a:xfrm>
        </p:grpSpPr>
        <p:sp>
          <p:nvSpPr>
            <p:cNvPr id="112" name="矩形 111"/>
            <p:cNvSpPr/>
            <p:nvPr/>
          </p:nvSpPr>
          <p:spPr>
            <a:xfrm>
              <a:off x="3769159" y="2500750"/>
              <a:ext cx="13127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/>
                <a:t>Smart Logistics </a:t>
              </a:r>
              <a:endParaRPr lang="zh-TW" altLang="en-US" sz="1400" dirty="0"/>
            </a:p>
          </p:txBody>
        </p:sp>
        <p:sp>
          <p:nvSpPr>
            <p:cNvPr id="96" name="橢圓 95"/>
            <p:cNvSpPr/>
            <p:nvPr/>
          </p:nvSpPr>
          <p:spPr>
            <a:xfrm>
              <a:off x="4134847" y="1917959"/>
              <a:ext cx="648000" cy="648000"/>
            </a:xfrm>
            <a:prstGeom prst="ellipse">
              <a:avLst/>
            </a:prstGeom>
            <a:solidFill>
              <a:srgbClr val="64E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554" y="2000350"/>
              <a:ext cx="540000" cy="540000"/>
            </a:xfrm>
            <a:prstGeom prst="rect">
              <a:avLst/>
            </a:prstGeom>
          </p:spPr>
        </p:pic>
      </p:grpSp>
      <p:grpSp>
        <p:nvGrpSpPr>
          <p:cNvPr id="1027" name="群組 1026"/>
          <p:cNvGrpSpPr/>
          <p:nvPr/>
        </p:nvGrpSpPr>
        <p:grpSpPr>
          <a:xfrm>
            <a:off x="109006" y="2869634"/>
            <a:ext cx="1257780" cy="972717"/>
            <a:chOff x="182917" y="2816409"/>
            <a:chExt cx="1257780" cy="972717"/>
          </a:xfrm>
        </p:grpSpPr>
        <p:grpSp>
          <p:nvGrpSpPr>
            <p:cNvPr id="1026" name="群組 1025"/>
            <p:cNvGrpSpPr/>
            <p:nvPr/>
          </p:nvGrpSpPr>
          <p:grpSpPr>
            <a:xfrm>
              <a:off x="182917" y="2816409"/>
              <a:ext cx="1257780" cy="972717"/>
              <a:chOff x="182917" y="2816409"/>
              <a:chExt cx="1257780" cy="972717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182917" y="3481349"/>
                <a:ext cx="1257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dirty="0"/>
                  <a:t>Smart Devices </a:t>
                </a:r>
                <a:endParaRPr lang="zh-TW" altLang="en-US" sz="1400" dirty="0"/>
              </a:p>
            </p:txBody>
          </p:sp>
          <p:sp>
            <p:nvSpPr>
              <p:cNvPr id="104" name="橢圓 103"/>
              <p:cNvSpPr/>
              <p:nvPr/>
            </p:nvSpPr>
            <p:spPr>
              <a:xfrm>
                <a:off x="487807" y="2816409"/>
                <a:ext cx="648000" cy="648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10" name="圖片 10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807" y="2883405"/>
              <a:ext cx="540000" cy="540000"/>
            </a:xfrm>
            <a:prstGeom prst="rect">
              <a:avLst/>
            </a:prstGeom>
          </p:spPr>
        </p:pic>
      </p:grpSp>
      <p:grpSp>
        <p:nvGrpSpPr>
          <p:cNvPr id="59" name="群組 58"/>
          <p:cNvGrpSpPr/>
          <p:nvPr/>
        </p:nvGrpSpPr>
        <p:grpSpPr>
          <a:xfrm>
            <a:off x="3776160" y="4034998"/>
            <a:ext cx="1375826" cy="910000"/>
            <a:chOff x="3429991" y="3195093"/>
            <a:chExt cx="1375826" cy="910000"/>
          </a:xfrm>
        </p:grpSpPr>
        <p:sp>
          <p:nvSpPr>
            <p:cNvPr id="1044" name="矩形 1043"/>
            <p:cNvSpPr/>
            <p:nvPr/>
          </p:nvSpPr>
          <p:spPr>
            <a:xfrm>
              <a:off x="3429991" y="3797316"/>
              <a:ext cx="13758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/>
                <a:t>Robotic Servant </a:t>
              </a:r>
              <a:endParaRPr lang="zh-TW" altLang="en-US" sz="1400" dirty="0"/>
            </a:p>
          </p:txBody>
        </p:sp>
        <p:sp>
          <p:nvSpPr>
            <p:cNvPr id="113" name="橢圓 112"/>
            <p:cNvSpPr/>
            <p:nvPr/>
          </p:nvSpPr>
          <p:spPr>
            <a:xfrm>
              <a:off x="3816114" y="3195093"/>
              <a:ext cx="648000" cy="648000"/>
            </a:xfrm>
            <a:prstGeom prst="ellipse">
              <a:avLst/>
            </a:prstGeom>
            <a:solidFill>
              <a:srgbClr val="F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2" name="圖片 1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181" y="3212409"/>
              <a:ext cx="504000" cy="504000"/>
            </a:xfrm>
            <a:prstGeom prst="rect">
              <a:avLst/>
            </a:prstGeom>
          </p:spPr>
        </p:pic>
      </p:grpSp>
      <p:grpSp>
        <p:nvGrpSpPr>
          <p:cNvPr id="81" name="群組 80"/>
          <p:cNvGrpSpPr/>
          <p:nvPr/>
        </p:nvGrpSpPr>
        <p:grpSpPr>
          <a:xfrm>
            <a:off x="898890" y="1920850"/>
            <a:ext cx="648000" cy="888738"/>
            <a:chOff x="131007" y="1939039"/>
            <a:chExt cx="648000" cy="888738"/>
          </a:xfrm>
        </p:grpSpPr>
        <p:sp>
          <p:nvSpPr>
            <p:cNvPr id="1038" name="矩形 1037"/>
            <p:cNvSpPr/>
            <p:nvPr/>
          </p:nvSpPr>
          <p:spPr>
            <a:xfrm>
              <a:off x="185007" y="2520000"/>
              <a:ext cx="4138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/>
                <a:t> AI </a:t>
              </a:r>
              <a:endParaRPr lang="zh-TW" altLang="en-US" sz="1400" dirty="0"/>
            </a:p>
          </p:txBody>
        </p:sp>
        <p:sp>
          <p:nvSpPr>
            <p:cNvPr id="117" name="橢圓 116"/>
            <p:cNvSpPr/>
            <p:nvPr/>
          </p:nvSpPr>
          <p:spPr>
            <a:xfrm>
              <a:off x="131007" y="1939039"/>
              <a:ext cx="648000" cy="648000"/>
            </a:xfrm>
            <a:prstGeom prst="ellipse">
              <a:avLst/>
            </a:prstGeom>
            <a:solidFill>
              <a:srgbClr val="F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3" name="圖片 1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07" y="1984022"/>
              <a:ext cx="540000" cy="540000"/>
            </a:xfrm>
            <a:prstGeom prst="rect">
              <a:avLst/>
            </a:prstGeom>
          </p:spPr>
        </p:pic>
      </p:grpSp>
      <p:grpSp>
        <p:nvGrpSpPr>
          <p:cNvPr id="55" name="群組 54"/>
          <p:cNvGrpSpPr/>
          <p:nvPr/>
        </p:nvGrpSpPr>
        <p:grpSpPr>
          <a:xfrm>
            <a:off x="5176570" y="1621181"/>
            <a:ext cx="1669560" cy="980342"/>
            <a:chOff x="5084650" y="3107435"/>
            <a:chExt cx="1669560" cy="980342"/>
          </a:xfrm>
        </p:grpSpPr>
        <p:sp>
          <p:nvSpPr>
            <p:cNvPr id="1045" name="矩形 1044"/>
            <p:cNvSpPr/>
            <p:nvPr/>
          </p:nvSpPr>
          <p:spPr>
            <a:xfrm>
              <a:off x="5084650" y="3780000"/>
              <a:ext cx="16695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/>
                <a:t>Collaborative Robot </a:t>
              </a:r>
              <a:endParaRPr lang="zh-TW" altLang="en-US" sz="1400" dirty="0"/>
            </a:p>
          </p:txBody>
        </p:sp>
        <p:sp>
          <p:nvSpPr>
            <p:cNvPr id="127" name="橢圓 126"/>
            <p:cNvSpPr/>
            <p:nvPr/>
          </p:nvSpPr>
          <p:spPr>
            <a:xfrm>
              <a:off x="5519999" y="3107435"/>
              <a:ext cx="648000" cy="648000"/>
            </a:xfrm>
            <a:prstGeom prst="ellipse">
              <a:avLst/>
            </a:prstGeom>
            <a:solidFill>
              <a:srgbClr val="F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8" name="圖片 1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999" y="3152460"/>
              <a:ext cx="504000" cy="504000"/>
            </a:xfrm>
            <a:prstGeom prst="rect">
              <a:avLst/>
            </a:prstGeom>
          </p:spPr>
        </p:pic>
      </p:grpSp>
      <p:grpSp>
        <p:nvGrpSpPr>
          <p:cNvPr id="79" name="群組 78"/>
          <p:cNvGrpSpPr/>
          <p:nvPr/>
        </p:nvGrpSpPr>
        <p:grpSpPr>
          <a:xfrm>
            <a:off x="1748323" y="1682251"/>
            <a:ext cx="696038" cy="905243"/>
            <a:chOff x="727383" y="1922534"/>
            <a:chExt cx="696038" cy="905243"/>
          </a:xfrm>
        </p:grpSpPr>
        <p:sp>
          <p:nvSpPr>
            <p:cNvPr id="1037" name="矩形 1036"/>
            <p:cNvSpPr/>
            <p:nvPr/>
          </p:nvSpPr>
          <p:spPr>
            <a:xfrm>
              <a:off x="727383" y="2520000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 smtClean="0"/>
                <a:t>    AR </a:t>
              </a:r>
              <a:endParaRPr lang="zh-TW" altLang="en-US" sz="1400" dirty="0"/>
            </a:p>
          </p:txBody>
        </p:sp>
        <p:sp>
          <p:nvSpPr>
            <p:cNvPr id="129" name="橢圓 128"/>
            <p:cNvSpPr/>
            <p:nvPr/>
          </p:nvSpPr>
          <p:spPr>
            <a:xfrm>
              <a:off x="775421" y="1922534"/>
              <a:ext cx="648000" cy="648000"/>
            </a:xfrm>
            <a:prstGeom prst="ellipse">
              <a:avLst/>
            </a:prstGeom>
            <a:solidFill>
              <a:srgbClr val="F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6" name="圖片 1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07" y="1936864"/>
              <a:ext cx="540000" cy="540000"/>
            </a:xfrm>
            <a:prstGeom prst="rect">
              <a:avLst/>
            </a:prstGeom>
          </p:spPr>
        </p:pic>
      </p:grpSp>
      <p:grpSp>
        <p:nvGrpSpPr>
          <p:cNvPr id="64" name="群組 63"/>
          <p:cNvGrpSpPr/>
          <p:nvPr/>
        </p:nvGrpSpPr>
        <p:grpSpPr>
          <a:xfrm>
            <a:off x="3416893" y="2028228"/>
            <a:ext cx="683267" cy="921445"/>
            <a:chOff x="3140856" y="1896289"/>
            <a:chExt cx="683267" cy="921445"/>
          </a:xfrm>
        </p:grpSpPr>
        <p:sp>
          <p:nvSpPr>
            <p:cNvPr id="1046" name="矩形 1045"/>
            <p:cNvSpPr/>
            <p:nvPr/>
          </p:nvSpPr>
          <p:spPr>
            <a:xfrm>
              <a:off x="3140856" y="2509957"/>
              <a:ext cx="6739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 smtClean="0"/>
                <a:t>Drone </a:t>
              </a:r>
              <a:endParaRPr lang="zh-TW" altLang="en-US" sz="1400" dirty="0"/>
            </a:p>
          </p:txBody>
        </p:sp>
        <p:sp>
          <p:nvSpPr>
            <p:cNvPr id="130" name="橢圓 129"/>
            <p:cNvSpPr/>
            <p:nvPr/>
          </p:nvSpPr>
          <p:spPr>
            <a:xfrm>
              <a:off x="3176123" y="1896289"/>
              <a:ext cx="648000" cy="648000"/>
            </a:xfrm>
            <a:prstGeom prst="ellipse">
              <a:avLst/>
            </a:prstGeom>
            <a:solidFill>
              <a:srgbClr val="F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1" name="圖片 1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123" y="1950289"/>
              <a:ext cx="540000" cy="540000"/>
            </a:xfrm>
            <a:prstGeom prst="rect">
              <a:avLst/>
            </a:prstGeom>
          </p:spPr>
        </p:pic>
      </p:grpSp>
      <p:grpSp>
        <p:nvGrpSpPr>
          <p:cNvPr id="65" name="群組 64"/>
          <p:cNvGrpSpPr/>
          <p:nvPr/>
        </p:nvGrpSpPr>
        <p:grpSpPr>
          <a:xfrm>
            <a:off x="3322430" y="2975916"/>
            <a:ext cx="1309974" cy="925105"/>
            <a:chOff x="1639766" y="2894571"/>
            <a:chExt cx="1309974" cy="925105"/>
          </a:xfrm>
        </p:grpSpPr>
        <p:sp>
          <p:nvSpPr>
            <p:cNvPr id="1040" name="矩形 1039"/>
            <p:cNvSpPr/>
            <p:nvPr/>
          </p:nvSpPr>
          <p:spPr>
            <a:xfrm>
              <a:off x="1639766" y="3511899"/>
              <a:ext cx="13099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 smtClean="0"/>
                <a:t>Self-Driving Car</a:t>
              </a:r>
              <a:endParaRPr lang="en-US" altLang="zh-TW" sz="1400" dirty="0"/>
            </a:p>
          </p:txBody>
        </p:sp>
        <p:sp>
          <p:nvSpPr>
            <p:cNvPr id="120" name="橢圓 119"/>
            <p:cNvSpPr/>
            <p:nvPr/>
          </p:nvSpPr>
          <p:spPr>
            <a:xfrm>
              <a:off x="1954562" y="2901293"/>
              <a:ext cx="648000" cy="648000"/>
            </a:xfrm>
            <a:prstGeom prst="ellipse">
              <a:avLst/>
            </a:prstGeom>
            <a:solidFill>
              <a:srgbClr val="F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8" name="圖片 1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179" y="2894571"/>
              <a:ext cx="540000" cy="540000"/>
            </a:xfrm>
            <a:prstGeom prst="rect">
              <a:avLst/>
            </a:prstGeom>
          </p:spPr>
        </p:pic>
      </p:grpSp>
      <p:grpSp>
        <p:nvGrpSpPr>
          <p:cNvPr id="48" name="群組 47"/>
          <p:cNvGrpSpPr/>
          <p:nvPr/>
        </p:nvGrpSpPr>
        <p:grpSpPr>
          <a:xfrm>
            <a:off x="10148524" y="2533934"/>
            <a:ext cx="1144865" cy="961349"/>
            <a:chOff x="10623409" y="3126428"/>
            <a:chExt cx="1144865" cy="961349"/>
          </a:xfrm>
        </p:grpSpPr>
        <p:sp>
          <p:nvSpPr>
            <p:cNvPr id="1033" name="矩形 1032"/>
            <p:cNvSpPr/>
            <p:nvPr/>
          </p:nvSpPr>
          <p:spPr>
            <a:xfrm>
              <a:off x="10623409" y="3780000"/>
              <a:ext cx="11448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/>
                <a:t>Smart </a:t>
              </a:r>
              <a:r>
                <a:rPr lang="en-US" altLang="zh-TW" sz="1400" dirty="0" smtClean="0"/>
                <a:t>Health</a:t>
              </a:r>
              <a:endParaRPr lang="zh-TW" altLang="en-US" sz="1400" dirty="0"/>
            </a:p>
          </p:txBody>
        </p:sp>
        <p:grpSp>
          <p:nvGrpSpPr>
            <p:cNvPr id="47" name="群組 46"/>
            <p:cNvGrpSpPr/>
            <p:nvPr/>
          </p:nvGrpSpPr>
          <p:grpSpPr>
            <a:xfrm>
              <a:off x="10910013" y="3126428"/>
              <a:ext cx="648000" cy="648000"/>
              <a:chOff x="10910013" y="3126428"/>
              <a:chExt cx="648000" cy="648000"/>
            </a:xfrm>
          </p:grpSpPr>
          <p:sp>
            <p:nvSpPr>
              <p:cNvPr id="109" name="橢圓 108"/>
              <p:cNvSpPr/>
              <p:nvPr/>
            </p:nvSpPr>
            <p:spPr>
              <a:xfrm>
                <a:off x="10910013" y="3126428"/>
                <a:ext cx="648000" cy="648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37" name="圖片 3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94958" y="3174435"/>
                <a:ext cx="504000" cy="504000"/>
              </a:xfrm>
              <a:prstGeom prst="rect">
                <a:avLst/>
              </a:prstGeom>
            </p:spPr>
          </p:pic>
        </p:grpSp>
      </p:grpSp>
      <p:grpSp>
        <p:nvGrpSpPr>
          <p:cNvPr id="52" name="群組 51"/>
          <p:cNvGrpSpPr/>
          <p:nvPr/>
        </p:nvGrpSpPr>
        <p:grpSpPr>
          <a:xfrm>
            <a:off x="8959733" y="2168723"/>
            <a:ext cx="1509580" cy="922992"/>
            <a:chOff x="8740508" y="3164785"/>
            <a:chExt cx="1509580" cy="922992"/>
          </a:xfrm>
        </p:grpSpPr>
        <p:sp>
          <p:nvSpPr>
            <p:cNvPr id="133" name="橢圓 132"/>
            <p:cNvSpPr/>
            <p:nvPr/>
          </p:nvSpPr>
          <p:spPr>
            <a:xfrm>
              <a:off x="9113548" y="3164785"/>
              <a:ext cx="648000" cy="64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3" name="矩形 1042"/>
            <p:cNvSpPr/>
            <p:nvPr/>
          </p:nvSpPr>
          <p:spPr>
            <a:xfrm>
              <a:off x="8740508" y="3780000"/>
              <a:ext cx="15095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/>
                <a:t>Smart </a:t>
              </a:r>
              <a:r>
                <a:rPr lang="en-US" altLang="zh-TW" sz="1400" dirty="0" smtClean="0"/>
                <a:t>Agriculture </a:t>
              </a:r>
              <a:endParaRPr lang="zh-TW" altLang="en-US" sz="1400" dirty="0"/>
            </a:p>
          </p:txBody>
        </p:sp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5548" y="3220299"/>
              <a:ext cx="504000" cy="504000"/>
            </a:xfrm>
            <a:prstGeom prst="rect">
              <a:avLst/>
            </a:prstGeom>
          </p:spPr>
        </p:pic>
      </p:grpSp>
      <p:grpSp>
        <p:nvGrpSpPr>
          <p:cNvPr id="49" name="群組 48"/>
          <p:cNvGrpSpPr/>
          <p:nvPr/>
        </p:nvGrpSpPr>
        <p:grpSpPr>
          <a:xfrm>
            <a:off x="10780204" y="3616769"/>
            <a:ext cx="1435778" cy="926913"/>
            <a:chOff x="10682516" y="1900864"/>
            <a:chExt cx="1435778" cy="926913"/>
          </a:xfrm>
        </p:grpSpPr>
        <p:sp>
          <p:nvSpPr>
            <p:cNvPr id="1042" name="矩形 1041"/>
            <p:cNvSpPr/>
            <p:nvPr/>
          </p:nvSpPr>
          <p:spPr>
            <a:xfrm>
              <a:off x="10682516" y="2520000"/>
              <a:ext cx="14357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/>
                <a:t>Sharing Economy</a:t>
              </a:r>
            </a:p>
          </p:txBody>
        </p:sp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0013" y="1900864"/>
              <a:ext cx="648000" cy="648000"/>
            </a:xfrm>
            <a:prstGeom prst="rect">
              <a:avLst/>
            </a:prstGeom>
          </p:spPr>
        </p:pic>
      </p:grpSp>
      <p:grpSp>
        <p:nvGrpSpPr>
          <p:cNvPr id="50" name="群組 49"/>
          <p:cNvGrpSpPr/>
          <p:nvPr/>
        </p:nvGrpSpPr>
        <p:grpSpPr>
          <a:xfrm>
            <a:off x="8206240" y="2963582"/>
            <a:ext cx="1198533" cy="878769"/>
            <a:chOff x="9207574" y="1922534"/>
            <a:chExt cx="1198533" cy="878769"/>
          </a:xfrm>
        </p:grpSpPr>
        <p:sp>
          <p:nvSpPr>
            <p:cNvPr id="1036" name="矩形 1035"/>
            <p:cNvSpPr/>
            <p:nvPr/>
          </p:nvSpPr>
          <p:spPr>
            <a:xfrm>
              <a:off x="9207574" y="2493526"/>
              <a:ext cx="11985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 smtClean="0"/>
                <a:t>Smart </a:t>
              </a:r>
              <a:r>
                <a:rPr lang="en-US" altLang="zh-TW" sz="1400" dirty="0"/>
                <a:t>Energy</a:t>
              </a:r>
              <a:endParaRPr lang="zh-TW" altLang="en-US" sz="1400" dirty="0"/>
            </a:p>
          </p:txBody>
        </p:sp>
        <p:sp>
          <p:nvSpPr>
            <p:cNvPr id="134" name="橢圓 133"/>
            <p:cNvSpPr/>
            <p:nvPr/>
          </p:nvSpPr>
          <p:spPr>
            <a:xfrm>
              <a:off x="9417275" y="1922534"/>
              <a:ext cx="648000" cy="64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4028" y="1967464"/>
              <a:ext cx="514800" cy="514800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6471661" y="2104878"/>
            <a:ext cx="1773819" cy="941149"/>
            <a:chOff x="5097763" y="1852750"/>
            <a:chExt cx="1773819" cy="941149"/>
          </a:xfrm>
        </p:grpSpPr>
        <p:sp>
          <p:nvSpPr>
            <p:cNvPr id="1039" name="矩形 1038"/>
            <p:cNvSpPr/>
            <p:nvPr/>
          </p:nvSpPr>
          <p:spPr>
            <a:xfrm>
              <a:off x="5097763" y="2486122"/>
              <a:ext cx="17738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/>
                <a:t>Smart Transportation </a:t>
              </a:r>
              <a:endParaRPr lang="zh-TW" altLang="en-US" sz="1400" dirty="0"/>
            </a:p>
          </p:txBody>
        </p:sp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999" y="1852750"/>
              <a:ext cx="648000" cy="648000"/>
            </a:xfrm>
            <a:prstGeom prst="rect">
              <a:avLst/>
            </a:prstGeom>
          </p:spPr>
        </p:pic>
      </p:grpSp>
      <p:grpSp>
        <p:nvGrpSpPr>
          <p:cNvPr id="53" name="群組 52"/>
          <p:cNvGrpSpPr/>
          <p:nvPr/>
        </p:nvGrpSpPr>
        <p:grpSpPr>
          <a:xfrm>
            <a:off x="7463330" y="4027191"/>
            <a:ext cx="1236172" cy="971694"/>
            <a:chOff x="7839871" y="1969949"/>
            <a:chExt cx="1236172" cy="971694"/>
          </a:xfrm>
        </p:grpSpPr>
        <p:sp>
          <p:nvSpPr>
            <p:cNvPr id="135" name="橢圓 134"/>
            <p:cNvSpPr/>
            <p:nvPr/>
          </p:nvSpPr>
          <p:spPr>
            <a:xfrm>
              <a:off x="8118989" y="1969949"/>
              <a:ext cx="648000" cy="64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7839871" y="2633866"/>
              <a:ext cx="12361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 smtClean="0"/>
                <a:t>Smart Lighting</a:t>
              </a:r>
              <a:endParaRPr lang="zh-TW" altLang="en-US" sz="1400" dirty="0"/>
            </a:p>
          </p:txBody>
        </p:sp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0636" y="2083039"/>
              <a:ext cx="504000" cy="504000"/>
            </a:xfrm>
            <a:prstGeom prst="rect">
              <a:avLst/>
            </a:prstGeom>
          </p:spPr>
        </p:pic>
      </p:grpSp>
      <p:grpSp>
        <p:nvGrpSpPr>
          <p:cNvPr id="78" name="群組 77"/>
          <p:cNvGrpSpPr/>
          <p:nvPr/>
        </p:nvGrpSpPr>
        <p:grpSpPr>
          <a:xfrm>
            <a:off x="2692459" y="1662775"/>
            <a:ext cx="648000" cy="979961"/>
            <a:chOff x="2778565" y="2252782"/>
            <a:chExt cx="648000" cy="979961"/>
          </a:xfrm>
        </p:grpSpPr>
        <p:sp>
          <p:nvSpPr>
            <p:cNvPr id="121" name="橢圓 120"/>
            <p:cNvSpPr/>
            <p:nvPr/>
          </p:nvSpPr>
          <p:spPr>
            <a:xfrm>
              <a:off x="2778565" y="2252782"/>
              <a:ext cx="648000" cy="648000"/>
            </a:xfrm>
            <a:prstGeom prst="ellipse">
              <a:avLst/>
            </a:prstGeom>
            <a:solidFill>
              <a:srgbClr val="F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7" name="群組 76"/>
            <p:cNvGrpSpPr/>
            <p:nvPr/>
          </p:nvGrpSpPr>
          <p:grpSpPr>
            <a:xfrm>
              <a:off x="2877414" y="2308022"/>
              <a:ext cx="460578" cy="924721"/>
              <a:chOff x="1502744" y="1979003"/>
              <a:chExt cx="460578" cy="924721"/>
            </a:xfrm>
          </p:grpSpPr>
          <p:pic>
            <p:nvPicPr>
              <p:cNvPr id="124" name="圖片 123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2744" y="1979003"/>
                <a:ext cx="450303" cy="450303"/>
              </a:xfrm>
              <a:prstGeom prst="rect">
                <a:avLst/>
              </a:prstGeom>
            </p:spPr>
          </p:pic>
          <p:sp>
            <p:nvSpPr>
              <p:cNvPr id="148" name="矩形 147"/>
              <p:cNvSpPr/>
              <p:nvPr/>
            </p:nvSpPr>
            <p:spPr>
              <a:xfrm>
                <a:off x="1578280" y="2595947"/>
                <a:ext cx="3850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dirty="0" smtClean="0"/>
                  <a:t>VR</a:t>
                </a:r>
                <a:endParaRPr lang="zh-TW" altLang="en-US" sz="1400" dirty="0"/>
              </a:p>
            </p:txBody>
          </p:sp>
        </p:grp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30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/>
          <p:cNvSpPr/>
          <p:nvPr/>
        </p:nvSpPr>
        <p:spPr>
          <a:xfrm>
            <a:off x="356039" y="1244854"/>
            <a:ext cx="1201049" cy="1201049"/>
          </a:xfrm>
          <a:prstGeom prst="ellipse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alpha val="90000"/>
              <a:hueOff val="13539"/>
              <a:satOff val="-617"/>
              <a:lumOff val="2791"/>
              <a:alphaOff val="-1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文字方塊 20"/>
          <p:cNvSpPr txBox="1"/>
          <p:nvPr/>
        </p:nvSpPr>
        <p:spPr>
          <a:xfrm>
            <a:off x="110511" y="2688287"/>
            <a:ext cx="1520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TW" sz="1200" dirty="0"/>
              <a:t>GREEN </a:t>
            </a:r>
            <a:r>
              <a:rPr lang="en-US" altLang="zh-TW" sz="1200" dirty="0" smtClean="0"/>
              <a:t>ENERGY</a:t>
            </a:r>
          </a:p>
          <a:p>
            <a:pPr lvl="0" algn="ctr"/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Solar power</a:t>
            </a:r>
          </a:p>
          <a:p>
            <a:pPr lvl="0" algn="ctr"/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Wind power</a:t>
            </a:r>
          </a:p>
          <a:p>
            <a:pPr lvl="0" algn="ctr"/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Energy  conservation </a:t>
            </a:r>
          </a:p>
        </p:txBody>
      </p:sp>
      <p:sp>
        <p:nvSpPr>
          <p:cNvPr id="13" name="橢圓 12"/>
          <p:cNvSpPr/>
          <p:nvPr/>
        </p:nvSpPr>
        <p:spPr>
          <a:xfrm>
            <a:off x="245755" y="3707659"/>
            <a:ext cx="1201049" cy="1201049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alpha val="90000"/>
              <a:hueOff val="40616"/>
              <a:satOff val="-1851"/>
              <a:lumOff val="8373"/>
              <a:alphaOff val="-3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文字方塊 21"/>
          <p:cNvSpPr txBox="1"/>
          <p:nvPr/>
        </p:nvSpPr>
        <p:spPr>
          <a:xfrm>
            <a:off x="144142" y="5138256"/>
            <a:ext cx="1449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TW" sz="1200" dirty="0"/>
              <a:t>DEFENSE  </a:t>
            </a:r>
            <a:r>
              <a:rPr lang="en-US" altLang="zh-TW" sz="1200" dirty="0" smtClean="0"/>
              <a:t>INDUSTRY</a:t>
            </a:r>
          </a:p>
          <a:p>
            <a:pPr lvl="0" algn="ctr"/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Aerospace </a:t>
            </a:r>
          </a:p>
          <a:p>
            <a:pPr lvl="0" algn="ctr"/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Shipbuilding </a:t>
            </a:r>
          </a:p>
          <a:p>
            <a:pPr lvl="0" algn="ctr"/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Cybersecurity</a:t>
            </a:r>
          </a:p>
          <a:p>
            <a:pPr lvl="0"/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0566612" y="3655518"/>
            <a:ext cx="1220571" cy="1201048"/>
            <a:chOff x="10155842" y="3681293"/>
            <a:chExt cx="1463407" cy="1440000"/>
          </a:xfrm>
        </p:grpSpPr>
        <p:sp>
          <p:nvSpPr>
            <p:cNvPr id="44" name="橢圓 43"/>
            <p:cNvSpPr/>
            <p:nvPr/>
          </p:nvSpPr>
          <p:spPr>
            <a:xfrm>
              <a:off x="10155842" y="3681293"/>
              <a:ext cx="1440000" cy="1440000"/>
            </a:xfrm>
            <a:prstGeom prst="ellipse">
              <a:avLst/>
            </a:prstGeom>
            <a:solidFill>
              <a:srgbClr val="A7EDF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9249" y="3749278"/>
              <a:ext cx="1440000" cy="1285714"/>
            </a:xfrm>
            <a:prstGeom prst="rect">
              <a:avLst/>
            </a:prstGeom>
          </p:spPr>
        </p:pic>
      </p:grpSp>
      <p:sp>
        <p:nvSpPr>
          <p:cNvPr id="3" name="文字方塊 2"/>
          <p:cNvSpPr txBox="1"/>
          <p:nvPr/>
        </p:nvSpPr>
        <p:spPr>
          <a:xfrm>
            <a:off x="10351952" y="5056953"/>
            <a:ext cx="1801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TW" sz="1200" dirty="0"/>
              <a:t>NEW </a:t>
            </a:r>
            <a:r>
              <a:rPr lang="en-US" altLang="zh-TW" sz="1200" dirty="0" smtClean="0"/>
              <a:t>AGRICULTURE</a:t>
            </a:r>
          </a:p>
          <a:p>
            <a:pPr lvl="0" algn="ctr"/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Organic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farming</a:t>
            </a:r>
          </a:p>
          <a:p>
            <a:pPr lvl="0" algn="ctr"/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Leisure agriculture </a:t>
            </a:r>
          </a:p>
          <a:p>
            <a:pPr lvl="0" algn="ctr"/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Safe and healthy products</a:t>
            </a:r>
          </a:p>
          <a:p>
            <a:pPr lvl="0" algn="ctr"/>
            <a:endParaRPr lang="zh-TW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 descr="http://www.iwa-network.org/wp-content/uploads/2016/07/Screen-Shot-2016-07-13-at-16.53.04-256x3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6182" y="1212792"/>
            <a:ext cx="1201049" cy="11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10285692" y="2628571"/>
            <a:ext cx="1923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TW" sz="1200" dirty="0"/>
              <a:t>CIRCULAR </a:t>
            </a:r>
            <a:r>
              <a:rPr lang="en-US" altLang="zh-TW" sz="1200" dirty="0" smtClean="0"/>
              <a:t>ECONOMY</a:t>
            </a:r>
          </a:p>
          <a:p>
            <a:pPr lvl="0" algn="ctr"/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Recycling</a:t>
            </a: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converting</a:t>
            </a:r>
          </a:p>
          <a:p>
            <a:pPr lvl="0" algn="ctr"/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waste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into useful resources </a:t>
            </a:r>
          </a:p>
        </p:txBody>
      </p:sp>
      <p:sp>
        <p:nvSpPr>
          <p:cNvPr id="27" name="圓角矩形 4"/>
          <p:cNvSpPr/>
          <p:nvPr/>
        </p:nvSpPr>
        <p:spPr>
          <a:xfrm>
            <a:off x="11163325" y="5653013"/>
            <a:ext cx="1045300" cy="772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830" tIns="0" rIns="317830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b="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1-1</a:t>
            </a:r>
            <a:endParaRPr lang="zh-TW" altLang="en-US" sz="16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4" name="圓角矩形 4"/>
          <p:cNvSpPr/>
          <p:nvPr/>
        </p:nvSpPr>
        <p:spPr>
          <a:xfrm>
            <a:off x="162151" y="6067274"/>
            <a:ext cx="1049266" cy="3673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830" tIns="0" rIns="317830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304" y="5917125"/>
            <a:ext cx="55015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6" name="文字方塊 5125"/>
          <p:cNvSpPr txBox="1"/>
          <p:nvPr/>
        </p:nvSpPr>
        <p:spPr>
          <a:xfrm>
            <a:off x="10080627" y="2887937"/>
            <a:ext cx="410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+</a:t>
            </a:r>
            <a:endParaRPr lang="zh-TW" altLang="en-US" sz="5400" dirty="0"/>
          </a:p>
        </p:txBody>
      </p:sp>
      <p:grpSp>
        <p:nvGrpSpPr>
          <p:cNvPr id="32" name="群組 31"/>
          <p:cNvGrpSpPr/>
          <p:nvPr/>
        </p:nvGrpSpPr>
        <p:grpSpPr>
          <a:xfrm>
            <a:off x="4477631" y="1079921"/>
            <a:ext cx="2764064" cy="5717338"/>
            <a:chOff x="4477631" y="1022171"/>
            <a:chExt cx="2764064" cy="5717338"/>
          </a:xfrm>
        </p:grpSpPr>
        <p:sp>
          <p:nvSpPr>
            <p:cNvPr id="77" name="圓角矩形 76"/>
            <p:cNvSpPr/>
            <p:nvPr/>
          </p:nvSpPr>
          <p:spPr>
            <a:xfrm>
              <a:off x="4477631" y="1022171"/>
              <a:ext cx="2764064" cy="5717338"/>
            </a:xfrm>
            <a:prstGeom prst="roundRect">
              <a:avLst/>
            </a:prstGeom>
            <a:solidFill>
              <a:srgbClr val="FFFFB7">
                <a:alpha val="3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4487352" y="1212792"/>
              <a:ext cx="2753459" cy="5102247"/>
              <a:chOff x="4487352" y="1212792"/>
              <a:chExt cx="2753459" cy="5102247"/>
            </a:xfrm>
          </p:grpSpPr>
          <p:grpSp>
            <p:nvGrpSpPr>
              <p:cNvPr id="50" name="群組 49"/>
              <p:cNvGrpSpPr/>
              <p:nvPr/>
            </p:nvGrpSpPr>
            <p:grpSpPr>
              <a:xfrm>
                <a:off x="4739536" y="1212792"/>
                <a:ext cx="2416559" cy="3641989"/>
                <a:chOff x="4867680" y="1691999"/>
                <a:chExt cx="2416559" cy="3641989"/>
              </a:xfrm>
            </p:grpSpPr>
            <p:sp>
              <p:nvSpPr>
                <p:cNvPr id="38" name="橢圓 37"/>
                <p:cNvSpPr/>
                <p:nvPr/>
              </p:nvSpPr>
              <p:spPr>
                <a:xfrm>
                  <a:off x="5107313" y="1691999"/>
                  <a:ext cx="2013647" cy="2049442"/>
                </a:xfrm>
                <a:prstGeom prst="ellipse">
                  <a:avLst/>
                </a:prstGeom>
                <a:solidFill>
                  <a:srgbClr val="FFDF79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橢圓 10"/>
                <p:cNvSpPr/>
                <p:nvPr/>
              </p:nvSpPr>
              <p:spPr>
                <a:xfrm>
                  <a:off x="5304136" y="1902840"/>
                  <a:ext cx="1620000" cy="1620000"/>
                </a:xfrm>
                <a:prstGeom prst="ellipse">
                  <a:avLst/>
                </a:prstGeom>
                <a:blipFill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3">
                    <a:tint val="50000"/>
                    <a:alpha val="90000"/>
                    <a:hueOff val="27077"/>
                    <a:satOff val="-1234"/>
                    <a:lumOff val="5582"/>
                    <a:alphaOff val="-2000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" name="文字方塊 18"/>
                <p:cNvSpPr txBox="1"/>
                <p:nvPr/>
              </p:nvSpPr>
              <p:spPr>
                <a:xfrm>
                  <a:off x="4867680" y="3825883"/>
                  <a:ext cx="2416559" cy="1508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 algn="ctr"/>
                  <a:r>
                    <a:rPr lang="en-US" altLang="zh-TW" sz="2000" b="1" dirty="0">
                      <a:solidFill>
                        <a:srgbClr val="EEB500"/>
                      </a:solidFill>
                    </a:rPr>
                    <a:t>ASIA SILICON </a:t>
                  </a:r>
                  <a:r>
                    <a:rPr lang="en-US" altLang="zh-TW" sz="2000" b="1" dirty="0" smtClean="0">
                      <a:solidFill>
                        <a:srgbClr val="EEB500"/>
                      </a:solidFill>
                    </a:rPr>
                    <a:t>VALLEY</a:t>
                  </a:r>
                  <a:endParaRPr lang="en-US" altLang="zh-TW" dirty="0" smtClean="0"/>
                </a:p>
                <a:p>
                  <a:pPr lvl="0" algn="ctr"/>
                  <a:r>
                    <a:rPr lang="en-US" altLang="zh-TW" dirty="0" err="1" smtClean="0"/>
                    <a:t>IoT</a:t>
                  </a:r>
                  <a:endParaRPr lang="en-US" altLang="zh-TW" dirty="0"/>
                </a:p>
                <a:p>
                  <a:pPr lvl="0" algn="ctr"/>
                  <a:r>
                    <a:rPr lang="en-US" altLang="zh-TW" dirty="0" smtClean="0"/>
                    <a:t>AI</a:t>
                  </a:r>
                </a:p>
                <a:p>
                  <a:pPr lvl="0" algn="ctr"/>
                  <a:r>
                    <a:rPr lang="en-US" altLang="zh-TW" dirty="0" smtClean="0"/>
                    <a:t>AR&amp;VR</a:t>
                  </a:r>
                </a:p>
                <a:p>
                  <a:pPr lvl="0" algn="ctr"/>
                  <a:r>
                    <a:rPr lang="en-US" altLang="zh-TW" dirty="0" smtClean="0"/>
                    <a:t>Self-Driving Vehicles</a:t>
                  </a:r>
                  <a:endParaRPr lang="en-US" altLang="zh-TW" dirty="0"/>
                </a:p>
              </p:txBody>
            </p:sp>
          </p:grpSp>
          <p:sp>
            <p:nvSpPr>
              <p:cNvPr id="12" name="橢圓 11"/>
              <p:cNvSpPr/>
              <p:nvPr/>
            </p:nvSpPr>
            <p:spPr>
              <a:xfrm>
                <a:off x="4487352" y="5664557"/>
                <a:ext cx="648000" cy="648000"/>
              </a:xfrm>
              <a:prstGeom prst="ellipse">
                <a:avLst/>
              </a:prstGeom>
              <a:solidFill>
                <a:srgbClr val="FFF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橢圓 67"/>
              <p:cNvSpPr/>
              <p:nvPr/>
            </p:nvSpPr>
            <p:spPr>
              <a:xfrm>
                <a:off x="5176899" y="5665603"/>
                <a:ext cx="648000" cy="648000"/>
              </a:xfrm>
              <a:prstGeom prst="ellipse">
                <a:avLst/>
              </a:prstGeom>
              <a:solidFill>
                <a:srgbClr val="FFF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橢圓 68"/>
              <p:cNvSpPr/>
              <p:nvPr/>
            </p:nvSpPr>
            <p:spPr>
              <a:xfrm>
                <a:off x="5907175" y="5657236"/>
                <a:ext cx="648000" cy="648000"/>
              </a:xfrm>
              <a:prstGeom prst="ellipse">
                <a:avLst/>
              </a:prstGeom>
              <a:solidFill>
                <a:srgbClr val="FFF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橢圓 71"/>
              <p:cNvSpPr/>
              <p:nvPr/>
            </p:nvSpPr>
            <p:spPr>
              <a:xfrm>
                <a:off x="6592811" y="5667039"/>
                <a:ext cx="648000" cy="648000"/>
              </a:xfrm>
              <a:prstGeom prst="ellipse">
                <a:avLst/>
              </a:prstGeom>
              <a:solidFill>
                <a:srgbClr val="FFF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9501" y="5653615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1352" y="5740097"/>
                <a:ext cx="540000" cy="540000"/>
              </a:xfrm>
              <a:prstGeom prst="rect">
                <a:avLst/>
              </a:prstGeom>
            </p:spPr>
          </p:pic>
          <p:sp>
            <p:nvSpPr>
              <p:cNvPr id="91" name="橢圓 90"/>
              <p:cNvSpPr/>
              <p:nvPr/>
            </p:nvSpPr>
            <p:spPr>
              <a:xfrm>
                <a:off x="4927948" y="4977140"/>
                <a:ext cx="648000" cy="648000"/>
              </a:xfrm>
              <a:prstGeom prst="ellipse">
                <a:avLst/>
              </a:prstGeom>
              <a:solidFill>
                <a:srgbClr val="FFF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2" name="橢圓 91"/>
              <p:cNvSpPr/>
              <p:nvPr/>
            </p:nvSpPr>
            <p:spPr>
              <a:xfrm>
                <a:off x="5576481" y="5002296"/>
                <a:ext cx="648000" cy="648000"/>
              </a:xfrm>
              <a:prstGeom prst="ellipse">
                <a:avLst/>
              </a:prstGeom>
              <a:solidFill>
                <a:srgbClr val="FFF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3" name="橢圓 92"/>
              <p:cNvSpPr/>
              <p:nvPr/>
            </p:nvSpPr>
            <p:spPr>
              <a:xfrm>
                <a:off x="6291976" y="5015965"/>
                <a:ext cx="648000" cy="648000"/>
              </a:xfrm>
              <a:prstGeom prst="ellipse">
                <a:avLst/>
              </a:prstGeom>
              <a:solidFill>
                <a:srgbClr val="FFF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9175" y="5707204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53" name="圖片 5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963" y="572674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8" name="圖片 5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1367" y="5101788"/>
                <a:ext cx="450303" cy="450303"/>
              </a:xfrm>
              <a:prstGeom prst="rect">
                <a:avLst/>
              </a:prstGeom>
            </p:spPr>
          </p:pic>
          <p:pic>
            <p:nvPicPr>
              <p:cNvPr id="59" name="圖片 5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5516" y="5106785"/>
                <a:ext cx="409051" cy="409051"/>
              </a:xfrm>
              <a:prstGeom prst="rect">
                <a:avLst/>
              </a:prstGeom>
            </p:spPr>
          </p:pic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154" y="5026636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17" name="群組 16"/>
          <p:cNvGrpSpPr/>
          <p:nvPr/>
        </p:nvGrpSpPr>
        <p:grpSpPr>
          <a:xfrm>
            <a:off x="1647859" y="1083282"/>
            <a:ext cx="2764226" cy="5717338"/>
            <a:chOff x="1647859" y="1025532"/>
            <a:chExt cx="2764226" cy="5717338"/>
          </a:xfrm>
        </p:grpSpPr>
        <p:sp>
          <p:nvSpPr>
            <p:cNvPr id="75" name="圓角矩形 74"/>
            <p:cNvSpPr/>
            <p:nvPr/>
          </p:nvSpPr>
          <p:spPr>
            <a:xfrm>
              <a:off x="1647859" y="1025532"/>
              <a:ext cx="2764064" cy="5717338"/>
            </a:xfrm>
            <a:prstGeom prst="roundRect">
              <a:avLst/>
            </a:prstGeom>
            <a:solidFill>
              <a:srgbClr val="A5EDE4">
                <a:alpha val="3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7" name="群組 46"/>
            <p:cNvGrpSpPr/>
            <p:nvPr/>
          </p:nvGrpSpPr>
          <p:grpSpPr>
            <a:xfrm>
              <a:off x="1966496" y="1131791"/>
              <a:ext cx="2322431" cy="3422880"/>
              <a:chOff x="2882848" y="1691590"/>
              <a:chExt cx="2322431" cy="3422880"/>
            </a:xfrm>
          </p:grpSpPr>
          <p:sp>
            <p:nvSpPr>
              <p:cNvPr id="39" name="橢圓 38"/>
              <p:cNvSpPr/>
              <p:nvPr/>
            </p:nvSpPr>
            <p:spPr>
              <a:xfrm>
                <a:off x="3079446" y="1691590"/>
                <a:ext cx="2013647" cy="2049442"/>
              </a:xfrm>
              <a:prstGeom prst="ellipse">
                <a:avLst/>
              </a:prstGeom>
              <a:solidFill>
                <a:srgbClr val="64E2D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3276269" y="1892308"/>
                <a:ext cx="1620000" cy="1620000"/>
              </a:xfrm>
              <a:prstGeom prst="ellipse">
                <a:avLst/>
              </a:prstGeom>
              <a:blipFill rotWithShape="1"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5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文字方塊 19"/>
              <p:cNvSpPr txBox="1"/>
              <p:nvPr/>
            </p:nvSpPr>
            <p:spPr>
              <a:xfrm>
                <a:off x="2882848" y="3883364"/>
                <a:ext cx="2322431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en-US" altLang="zh-TW" sz="2000" b="1" dirty="0" smtClean="0">
                    <a:solidFill>
                      <a:srgbClr val="00A485"/>
                    </a:solidFill>
                  </a:rPr>
                  <a:t>SMART MACHINERY</a:t>
                </a:r>
                <a:endParaRPr lang="en-US" altLang="zh-TW" dirty="0" smtClean="0"/>
              </a:p>
              <a:p>
                <a:pPr lvl="0" algn="ctr"/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Smart technology</a:t>
                </a:r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lvl="0" algn="ctr"/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Smart </a:t>
                </a:r>
                <a:r>
                  <a:rPr lang="en-US" altLang="zh-TW" dirty="0"/>
                  <a:t>logistics </a:t>
                </a:r>
              </a:p>
              <a:p>
                <a:pPr lvl="0" algn="ctr"/>
                <a:r>
                  <a:rPr lang="en-US" altLang="zh-TW" dirty="0" smtClean="0"/>
                  <a:t>Smart </a:t>
                </a:r>
                <a:r>
                  <a:rPr lang="en-US" altLang="zh-TW" dirty="0"/>
                  <a:t>cities</a:t>
                </a: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1745942" y="5611015"/>
              <a:ext cx="2666143" cy="718379"/>
              <a:chOff x="1745942" y="5611015"/>
              <a:chExt cx="2666143" cy="718379"/>
            </a:xfrm>
          </p:grpSpPr>
          <p:sp>
            <p:nvSpPr>
              <p:cNvPr id="83" name="橢圓 82"/>
              <p:cNvSpPr/>
              <p:nvPr/>
            </p:nvSpPr>
            <p:spPr>
              <a:xfrm>
                <a:off x="1745942" y="5666531"/>
                <a:ext cx="648000" cy="648000"/>
              </a:xfrm>
              <a:prstGeom prst="ellipse">
                <a:avLst/>
              </a:prstGeom>
              <a:solidFill>
                <a:srgbClr val="64E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6" name="橢圓 85"/>
              <p:cNvSpPr/>
              <p:nvPr/>
            </p:nvSpPr>
            <p:spPr>
              <a:xfrm>
                <a:off x="2435880" y="5681394"/>
                <a:ext cx="648000" cy="648000"/>
              </a:xfrm>
              <a:prstGeom prst="ellipse">
                <a:avLst/>
              </a:prstGeom>
              <a:solidFill>
                <a:srgbClr val="64E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9" name="橢圓 88"/>
              <p:cNvSpPr/>
              <p:nvPr/>
            </p:nvSpPr>
            <p:spPr>
              <a:xfrm>
                <a:off x="3093505" y="5667474"/>
                <a:ext cx="648000" cy="648000"/>
              </a:xfrm>
              <a:prstGeom prst="ellipse">
                <a:avLst/>
              </a:prstGeom>
              <a:solidFill>
                <a:srgbClr val="64E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0" name="橢圓 89"/>
              <p:cNvSpPr/>
              <p:nvPr/>
            </p:nvSpPr>
            <p:spPr>
              <a:xfrm>
                <a:off x="3758093" y="5667474"/>
                <a:ext cx="648000" cy="648000"/>
              </a:xfrm>
              <a:prstGeom prst="ellipse">
                <a:avLst/>
              </a:prstGeom>
              <a:solidFill>
                <a:srgbClr val="64E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7717" y="5737387"/>
                <a:ext cx="522200" cy="522200"/>
              </a:xfrm>
              <a:prstGeom prst="rect">
                <a:avLst/>
              </a:prstGeom>
            </p:spPr>
          </p:pic>
          <p:pic>
            <p:nvPicPr>
              <p:cNvPr id="42" name="圖片 4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3720" y="5807504"/>
                <a:ext cx="438851" cy="438851"/>
              </a:xfrm>
              <a:prstGeom prst="rect">
                <a:avLst/>
              </a:prstGeom>
            </p:spPr>
          </p:pic>
          <p:pic>
            <p:nvPicPr>
              <p:cNvPr id="43" name="圖片 4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4272" y="5742904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7" name="圖片 56"/>
              <p:cNvPicPr>
                <a:picLocks noChangeAspect="1"/>
              </p:cNvPicPr>
              <p:nvPr/>
            </p:nvPicPr>
            <p:blipFill rotWithShape="1">
              <a:blip r:embed="rId1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1631152">
                <a:off x="3884531" y="5611015"/>
                <a:ext cx="527554" cy="263777"/>
              </a:xfrm>
              <a:prstGeom prst="rect">
                <a:avLst/>
              </a:prstGeom>
            </p:spPr>
          </p:pic>
          <p:pic>
            <p:nvPicPr>
              <p:cNvPr id="61" name="圖片 60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7880" y="5774929"/>
                <a:ext cx="504000" cy="504000"/>
              </a:xfrm>
              <a:prstGeom prst="rect">
                <a:avLst/>
              </a:prstGeom>
            </p:spPr>
          </p:pic>
        </p:grpSp>
      </p:grpSp>
      <p:grpSp>
        <p:nvGrpSpPr>
          <p:cNvPr id="29" name="群組 28"/>
          <p:cNvGrpSpPr/>
          <p:nvPr/>
        </p:nvGrpSpPr>
        <p:grpSpPr>
          <a:xfrm>
            <a:off x="7307748" y="1079921"/>
            <a:ext cx="2977943" cy="5717338"/>
            <a:chOff x="7307748" y="1022171"/>
            <a:chExt cx="2977943" cy="5717338"/>
          </a:xfrm>
        </p:grpSpPr>
        <p:sp>
          <p:nvSpPr>
            <p:cNvPr id="78" name="圓角矩形 77"/>
            <p:cNvSpPr/>
            <p:nvPr/>
          </p:nvSpPr>
          <p:spPr>
            <a:xfrm>
              <a:off x="7307748" y="1022171"/>
              <a:ext cx="2977943" cy="571733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38824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7349131" y="1237972"/>
              <a:ext cx="2893420" cy="3546614"/>
              <a:chOff x="7349131" y="1237972"/>
              <a:chExt cx="2893420" cy="3546614"/>
            </a:xfrm>
          </p:grpSpPr>
          <p:sp>
            <p:nvSpPr>
              <p:cNvPr id="33" name="橢圓 32"/>
              <p:cNvSpPr/>
              <p:nvPr/>
            </p:nvSpPr>
            <p:spPr>
              <a:xfrm>
                <a:off x="7800408" y="1237972"/>
                <a:ext cx="2048400" cy="20484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8015503" y="1441755"/>
                <a:ext cx="1620000" cy="1620000"/>
              </a:xfrm>
              <a:prstGeom prst="ellipse">
                <a:avLst/>
              </a:prstGeom>
              <a:blipFill rotWithShape="1"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50000"/>
                  <a:alpha val="90000"/>
                  <a:hueOff val="54155"/>
                  <a:satOff val="-2468"/>
                  <a:lumOff val="11164"/>
                  <a:alphaOff val="-4000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文字方塊 22"/>
              <p:cNvSpPr txBox="1"/>
              <p:nvPr/>
            </p:nvSpPr>
            <p:spPr>
              <a:xfrm>
                <a:off x="7349131" y="3368814"/>
                <a:ext cx="2893420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en-US" altLang="zh-TW" sz="16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BIOMED</a:t>
                </a:r>
              </a:p>
              <a:p>
                <a:pPr lvl="0" algn="ctr"/>
                <a:r>
                  <a:rPr lang="en-US" altLang="zh-TW" dirty="0" smtClean="0"/>
                  <a:t>Smart </a:t>
                </a:r>
                <a:r>
                  <a:rPr lang="en-US" altLang="zh-TW" dirty="0"/>
                  <a:t>healthcare </a:t>
                </a:r>
                <a:endParaRPr lang="en-US" altLang="zh-TW" dirty="0" smtClean="0"/>
              </a:p>
              <a:p>
                <a:pPr lvl="0" algn="ctr"/>
                <a:r>
                  <a:rPr lang="en-US" altLang="zh-TW" dirty="0" smtClean="0"/>
                  <a:t>New </a:t>
                </a:r>
                <a:r>
                  <a:rPr lang="en-US" altLang="zh-TW" dirty="0"/>
                  <a:t>drugs </a:t>
                </a:r>
                <a:r>
                  <a:rPr lang="en-US" altLang="zh-TW" dirty="0" smtClean="0"/>
                  <a:t>market</a:t>
                </a:r>
              </a:p>
              <a:p>
                <a:pPr lvl="0" algn="ctr"/>
                <a:r>
                  <a:rPr lang="en-US" altLang="zh-TW" dirty="0" smtClean="0"/>
                  <a:t>High-value </a:t>
                </a:r>
                <a:r>
                  <a:rPr lang="en-US" altLang="zh-TW" dirty="0"/>
                  <a:t>medical materials</a:t>
                </a:r>
              </a:p>
              <a:p>
                <a:pPr lvl="0" algn="ctr"/>
                <a:endParaRPr lang="en-US" altLang="zh-TW" sz="1600" dirty="0"/>
              </a:p>
            </p:txBody>
          </p:sp>
        </p:grpSp>
        <p:sp>
          <p:nvSpPr>
            <p:cNvPr id="67" name="橢圓 66"/>
            <p:cNvSpPr/>
            <p:nvPr/>
          </p:nvSpPr>
          <p:spPr>
            <a:xfrm>
              <a:off x="8040661" y="5666049"/>
              <a:ext cx="648000" cy="648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橢圓 72"/>
            <p:cNvSpPr/>
            <p:nvPr/>
          </p:nvSpPr>
          <p:spPr>
            <a:xfrm>
              <a:off x="8705842" y="5666531"/>
              <a:ext cx="648000" cy="648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橢圓 80"/>
            <p:cNvSpPr/>
            <p:nvPr/>
          </p:nvSpPr>
          <p:spPr>
            <a:xfrm>
              <a:off x="7389718" y="5692646"/>
              <a:ext cx="648000" cy="648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661" y="5733045"/>
              <a:ext cx="540000" cy="540000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8931" y="5774928"/>
              <a:ext cx="457035" cy="457035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842" y="5763964"/>
              <a:ext cx="468000" cy="468000"/>
            </a:xfrm>
            <a:prstGeom prst="rect">
              <a:avLst/>
            </a:prstGeom>
          </p:spPr>
        </p:pic>
        <p:sp>
          <p:nvSpPr>
            <p:cNvPr id="84" name="橢圓 83"/>
            <p:cNvSpPr/>
            <p:nvPr/>
          </p:nvSpPr>
          <p:spPr>
            <a:xfrm>
              <a:off x="9372795" y="5657236"/>
              <a:ext cx="648000" cy="648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399" y="5729236"/>
              <a:ext cx="504000" cy="504000"/>
            </a:xfrm>
            <a:prstGeom prst="rect">
              <a:avLst/>
            </a:prstGeom>
          </p:spPr>
        </p:pic>
      </p:grpSp>
      <p:sp>
        <p:nvSpPr>
          <p:cNvPr id="37" name="投影片編號版面配置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3560" y="211060"/>
            <a:ext cx="10972801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“5+2”  industrial innovation </a:t>
            </a:r>
            <a:r>
              <a:rPr lang="en-US" altLang="zh-TW" dirty="0" smtClean="0"/>
              <a:t>program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7103918" y="1769915"/>
            <a:ext cx="5742675" cy="443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498" y="3755571"/>
            <a:ext cx="5028535" cy="310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標題 1"/>
          <p:cNvSpPr txBox="1">
            <a:spLocks/>
          </p:cNvSpPr>
          <p:nvPr/>
        </p:nvSpPr>
        <p:spPr>
          <a:xfrm>
            <a:off x="576344" y="254501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Innovation drives competitiveness.</a:t>
            </a:r>
            <a:br>
              <a:rPr lang="en-US" altLang="zh-TW" sz="4000" dirty="0"/>
            </a:br>
            <a:r>
              <a:rPr lang="en-US" altLang="zh-TW" sz="4000" dirty="0"/>
              <a:t> But what  drives innovation? </a:t>
            </a:r>
            <a:endParaRPr lang="zh-TW" altLang="en-US" sz="40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125314" y="1634352"/>
            <a:ext cx="2590078" cy="2590076"/>
            <a:chOff x="1125314" y="1634352"/>
            <a:chExt cx="2590078" cy="2590076"/>
          </a:xfrm>
        </p:grpSpPr>
        <p:sp>
          <p:nvSpPr>
            <p:cNvPr id="36" name="Oval 5"/>
            <p:cNvSpPr/>
            <p:nvPr/>
          </p:nvSpPr>
          <p:spPr>
            <a:xfrm>
              <a:off x="1125314" y="1634352"/>
              <a:ext cx="2590078" cy="2590076"/>
            </a:xfrm>
            <a:prstGeom prst="ellipse">
              <a:avLst/>
            </a:prstGeom>
            <a:gradFill flip="none" rotWithShape="1">
              <a:gsLst>
                <a:gs pos="0">
                  <a:srgbClr val="2FD9C9">
                    <a:tint val="66000"/>
                    <a:satMod val="160000"/>
                  </a:srgbClr>
                </a:gs>
                <a:gs pos="50000">
                  <a:srgbClr val="2FD9C9">
                    <a:tint val="44500"/>
                    <a:satMod val="160000"/>
                  </a:srgbClr>
                </a:gs>
                <a:gs pos="100000">
                  <a:srgbClr val="2FD9C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1287498" y="1874162"/>
              <a:ext cx="2149832" cy="1705500"/>
              <a:chOff x="1287498" y="1874162"/>
              <a:chExt cx="2149832" cy="1705500"/>
            </a:xfrm>
          </p:grpSpPr>
          <p:sp>
            <p:nvSpPr>
              <p:cNvPr id="21" name="TextBox 102"/>
              <p:cNvSpPr txBox="1"/>
              <p:nvPr/>
            </p:nvSpPr>
            <p:spPr>
              <a:xfrm>
                <a:off x="1287498" y="2563999"/>
                <a:ext cx="2149832" cy="1015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  <a:cs typeface="Arial" pitchFamily="34" charset="0"/>
                    <a:hlinkClick r:id="rId5" action="ppaction://hlinksldjump"/>
                  </a:rPr>
                  <a:t>Improvement of Investment </a:t>
                </a:r>
                <a:r>
                  <a:rPr lang="en-US" sz="2000" dirty="0" smtClean="0">
                    <a:latin typeface="+mj-lt"/>
                    <a:cs typeface="Arial" pitchFamily="34" charset="0"/>
                    <a:hlinkClick r:id="rId5" action="ppaction://hlinksldjump"/>
                  </a:rPr>
                  <a:t>Environment</a:t>
                </a:r>
                <a:endParaRPr lang="en-US" sz="2000" dirty="0">
                  <a:latin typeface="+mj-lt"/>
                  <a:cs typeface="Arial" pitchFamily="34" charset="0"/>
                </a:endParaRPr>
              </a:p>
            </p:txBody>
          </p:sp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624" y="1874162"/>
                <a:ext cx="699459" cy="699459"/>
              </a:xfrm>
              <a:prstGeom prst="rect">
                <a:avLst/>
              </a:prstGeom>
            </p:spPr>
          </p:pic>
        </p:grpSp>
      </p:grpSp>
      <p:sp>
        <p:nvSpPr>
          <p:cNvPr id="32" name="矩形 31"/>
          <p:cNvSpPr/>
          <p:nvPr/>
        </p:nvSpPr>
        <p:spPr>
          <a:xfrm>
            <a:off x="257304" y="5917125"/>
            <a:ext cx="55015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971413" y="4201530"/>
            <a:ext cx="10686909" cy="1644905"/>
            <a:chOff x="971413" y="4201530"/>
            <a:chExt cx="10686909" cy="1644905"/>
          </a:xfrm>
        </p:grpSpPr>
        <p:sp>
          <p:nvSpPr>
            <p:cNvPr id="26" name="文字方塊 25"/>
            <p:cNvSpPr txBox="1"/>
            <p:nvPr/>
          </p:nvSpPr>
          <p:spPr>
            <a:xfrm>
              <a:off x="4617517" y="4215219"/>
              <a:ext cx="271822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TW" sz="1400" dirty="0"/>
                <a:t>Active private funding to start-ups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sz="1400" dirty="0"/>
                <a:t>First-of-a-kind innovation  in Asia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sz="1400" dirty="0"/>
                <a:t>Challenge-driven innovation, testbeds &amp; social pilot projects</a:t>
              </a:r>
            </a:p>
            <a:p>
              <a:pPr lvl="0"/>
              <a:endParaRPr lang="en-US" altLang="zh-TW" sz="1600" dirty="0">
                <a:solidFill>
                  <a:schemeClr val="tx1">
                    <a:tint val="75000"/>
                  </a:schemeClr>
                </a:solidFill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971413" y="4201530"/>
              <a:ext cx="29824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TW" sz="1400" dirty="0" smtClean="0"/>
                <a:t>Attracting FDI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Recruitment </a:t>
              </a:r>
              <a:r>
                <a:rPr lang="en-US" altLang="zh-TW" sz="14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of t</a:t>
              </a: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alents</a:t>
              </a:r>
              <a:endParaRPr lang="en-US" altLang="zh-TW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TW" sz="1400" dirty="0"/>
                <a:t>Innovation-friendly</a:t>
              </a:r>
              <a:r>
                <a:rPr lang="en-US" altLang="zh-TW" sz="1400" dirty="0" smtClean="0"/>
                <a:t> </a:t>
              </a:r>
              <a:r>
                <a:rPr lang="en-US" altLang="zh-TW" sz="1400" dirty="0"/>
                <a:t>r</a:t>
              </a:r>
              <a:r>
                <a:rPr lang="en-US" altLang="zh-TW" sz="1400" dirty="0" smtClean="0"/>
                <a:t>egulations</a:t>
              </a:r>
              <a:endParaRPr lang="en-US" altLang="zh-TW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675833" y="4215221"/>
              <a:ext cx="29824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TW" sz="1400" dirty="0"/>
                <a:t>Technology innovation capacity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sz="1400" dirty="0"/>
                <a:t>International marketing </a:t>
              </a:r>
              <a:r>
                <a:rPr lang="en-US" altLang="zh-TW" sz="1400" dirty="0" smtClean="0"/>
                <a:t>network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sz="14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Easy </a:t>
              </a:r>
              <a:r>
                <a:rPr lang="en-US" altLang="zh-TW" sz="14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access to multiple funding </a:t>
              </a:r>
              <a:r>
                <a:rPr lang="en-US" altLang="zh-TW" sz="14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sources</a:t>
              </a:r>
              <a:endParaRPr lang="zh-TW" alt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8942836" y="1625950"/>
            <a:ext cx="2590078" cy="2590076"/>
            <a:chOff x="8942836" y="1625950"/>
            <a:chExt cx="2590078" cy="2590076"/>
          </a:xfrm>
        </p:grpSpPr>
        <p:sp>
          <p:nvSpPr>
            <p:cNvPr id="28" name="Oval 5"/>
            <p:cNvSpPr/>
            <p:nvPr/>
          </p:nvSpPr>
          <p:spPr>
            <a:xfrm>
              <a:off x="8942836" y="1625950"/>
              <a:ext cx="2590078" cy="2590076"/>
            </a:xfrm>
            <a:prstGeom prst="ellipse">
              <a:avLst/>
            </a:prstGeom>
            <a:gradFill flip="none" rotWithShape="1">
              <a:gsLst>
                <a:gs pos="0">
                  <a:srgbClr val="8BD8FF">
                    <a:tint val="66000"/>
                    <a:satMod val="160000"/>
                  </a:srgbClr>
                </a:gs>
                <a:gs pos="50000">
                  <a:srgbClr val="8BD8FF">
                    <a:tint val="44500"/>
                    <a:satMod val="160000"/>
                  </a:srgbClr>
                </a:gs>
                <a:gs pos="100000">
                  <a:srgbClr val="8BD8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845" y="1958954"/>
              <a:ext cx="511552" cy="640378"/>
            </a:xfrm>
            <a:prstGeom prst="rect">
              <a:avLst/>
            </a:prstGeom>
          </p:spPr>
        </p:pic>
        <p:sp>
          <p:nvSpPr>
            <p:cNvPr id="25" name="TextBox 102"/>
            <p:cNvSpPr txBox="1"/>
            <p:nvPr/>
          </p:nvSpPr>
          <p:spPr>
            <a:xfrm>
              <a:off x="9209596" y="2884550"/>
              <a:ext cx="2149832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latin typeface="+mj-lt"/>
                  <a:cs typeface="Arial" pitchFamily="34" charset="0"/>
                  <a:hlinkClick r:id="rId8" action="ppaction://hlinksldjump"/>
                </a:rPr>
                <a:t>Generous Support to SMEs</a:t>
              </a:r>
              <a:endParaRPr lang="en-US" sz="2000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716616" y="1738524"/>
            <a:ext cx="2590078" cy="2590076"/>
            <a:chOff x="4716616" y="1738524"/>
            <a:chExt cx="2590078" cy="2590076"/>
          </a:xfrm>
        </p:grpSpPr>
        <p:sp>
          <p:nvSpPr>
            <p:cNvPr id="37" name="Oval 5"/>
            <p:cNvSpPr/>
            <p:nvPr/>
          </p:nvSpPr>
          <p:spPr>
            <a:xfrm>
              <a:off x="4716616" y="1738524"/>
              <a:ext cx="2590078" cy="2590076"/>
            </a:xfrm>
            <a:prstGeom prst="ellipse">
              <a:avLst/>
            </a:prstGeom>
            <a:gradFill flip="none" rotWithShape="1">
              <a:gsLst>
                <a:gs pos="0">
                  <a:srgbClr val="FFFF8F">
                    <a:tint val="66000"/>
                    <a:satMod val="160000"/>
                  </a:srgbClr>
                </a:gs>
                <a:gs pos="50000">
                  <a:srgbClr val="FFFF8F">
                    <a:tint val="44500"/>
                    <a:satMod val="160000"/>
                  </a:srgbClr>
                </a:gs>
                <a:gs pos="100000">
                  <a:srgbClr val="FFFF8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4919557" y="1879021"/>
              <a:ext cx="2149832" cy="1735976"/>
              <a:chOff x="4919557" y="1879021"/>
              <a:chExt cx="2149832" cy="1735976"/>
            </a:xfrm>
          </p:grpSpPr>
          <p:sp>
            <p:nvSpPr>
              <p:cNvPr id="11" name="TextBox 102"/>
              <p:cNvSpPr txBox="1"/>
              <p:nvPr/>
            </p:nvSpPr>
            <p:spPr>
              <a:xfrm>
                <a:off x="4919557" y="2599334"/>
                <a:ext cx="2149832" cy="1015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  <a:cs typeface="Arial" pitchFamily="34" charset="0"/>
                    <a:hlinkClick r:id="rId9" action="ppaction://hlinksldjump"/>
                  </a:rPr>
                  <a:t>Viable Entrepreneurial Development</a:t>
                </a:r>
                <a:endParaRPr lang="en-US" sz="2000" dirty="0">
                  <a:latin typeface="+mj-lt"/>
                  <a:cs typeface="Arial" pitchFamily="34" charset="0"/>
                </a:endParaRPr>
              </a:p>
            </p:txBody>
          </p:sp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10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6631" y="1879021"/>
                <a:ext cx="720000" cy="610179"/>
              </a:xfrm>
              <a:prstGeom prst="rect">
                <a:avLst/>
              </a:prstGeom>
            </p:spPr>
          </p:pic>
        </p:grpSp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57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292304" y="2419973"/>
            <a:ext cx="3804271" cy="3081003"/>
            <a:chOff x="4292304" y="2419973"/>
            <a:chExt cx="3804271" cy="3081003"/>
          </a:xfrm>
        </p:grpSpPr>
        <p:sp>
          <p:nvSpPr>
            <p:cNvPr id="33" name="橢圓 32"/>
            <p:cNvSpPr/>
            <p:nvPr/>
          </p:nvSpPr>
          <p:spPr>
            <a:xfrm>
              <a:off x="4292304" y="2419973"/>
              <a:ext cx="3804271" cy="3081003"/>
            </a:xfrm>
            <a:prstGeom prst="ellipse">
              <a:avLst/>
            </a:prstGeom>
            <a:solidFill>
              <a:srgbClr val="37F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922673" y="3510226"/>
              <a:ext cx="24205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Hsinchu</a:t>
              </a:r>
            </a:p>
            <a:p>
              <a:pPr algn="ctr"/>
              <a:r>
                <a:rPr lang="en-US" altLang="zh-TW" sz="2400" dirty="0" smtClean="0"/>
                <a:t>Science </a:t>
              </a:r>
              <a:r>
                <a:rPr lang="en-US" altLang="zh-TW" sz="2400" dirty="0"/>
                <a:t>Park</a:t>
              </a:r>
              <a:endParaRPr lang="zh-TW" altLang="en-US" sz="2400" dirty="0"/>
            </a:p>
          </p:txBody>
        </p:sp>
      </p:grpSp>
      <p:sp>
        <p:nvSpPr>
          <p:cNvPr id="25" name="標題 4"/>
          <p:cNvSpPr>
            <a:spLocks noGrp="1"/>
          </p:cNvSpPr>
          <p:nvPr>
            <p:ph type="title"/>
          </p:nvPr>
        </p:nvSpPr>
        <p:spPr>
          <a:xfrm>
            <a:off x="921327" y="-37086"/>
            <a:ext cx="10972801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S&amp;T Innovation Ecosystem-Hsinchu Science </a:t>
            </a:r>
            <a:r>
              <a:rPr lang="en-US" altLang="zh-TW" dirty="0" smtClean="0"/>
              <a:t>Park </a:t>
            </a:r>
            <a:endParaRPr lang="zh-TW" altLang="en-US" dirty="0"/>
          </a:p>
        </p:txBody>
      </p:sp>
      <p:pic>
        <p:nvPicPr>
          <p:cNvPr id="26" name="Picture 5" descr="C:\Users\tfkuo\Pictures\創新\1280px-Tsinghua_University_Nam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385" y="3233815"/>
            <a:ext cx="1271464" cy="61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tfkuo\Pictures\創新\NCTU_nam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626" y="3866359"/>
            <a:ext cx="1703511" cy="46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tfkuo\Pictures\創新\it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8" y="3400640"/>
            <a:ext cx="2104118" cy="5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tfkuo\Pictures\創新\tsmc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46" y="5708259"/>
            <a:ext cx="793720" cy="63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73" y="5729356"/>
            <a:ext cx="1407136" cy="495249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2532415" y="361644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(ITRI)</a:t>
            </a:r>
            <a:endParaRPr lang="zh-TW" altLang="en-US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58" y="1067628"/>
            <a:ext cx="2476500" cy="698500"/>
          </a:xfrm>
          <a:prstGeom prst="rect">
            <a:avLst/>
          </a:prstGeom>
        </p:spPr>
      </p:pic>
      <p:sp>
        <p:nvSpPr>
          <p:cNvPr id="36" name="橢圓 35"/>
          <p:cNvSpPr/>
          <p:nvPr/>
        </p:nvSpPr>
        <p:spPr>
          <a:xfrm>
            <a:off x="5321898" y="1267683"/>
            <a:ext cx="1548000" cy="15480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橢圓 38"/>
          <p:cNvSpPr/>
          <p:nvPr/>
        </p:nvSpPr>
        <p:spPr>
          <a:xfrm>
            <a:off x="3231166" y="2921955"/>
            <a:ext cx="1548000" cy="1548000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橢圓 41"/>
          <p:cNvSpPr/>
          <p:nvPr/>
        </p:nvSpPr>
        <p:spPr>
          <a:xfrm>
            <a:off x="7379986" y="2920038"/>
            <a:ext cx="1548000" cy="1548000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87" y="4980321"/>
            <a:ext cx="1593223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85" y="1649177"/>
            <a:ext cx="1839046" cy="533454"/>
          </a:xfrm>
          <a:prstGeom prst="rect">
            <a:avLst/>
          </a:prstGeom>
        </p:spPr>
      </p:pic>
      <p:sp>
        <p:nvSpPr>
          <p:cNvPr id="34" name="上-下雙向箭號 33"/>
          <p:cNvSpPr/>
          <p:nvPr/>
        </p:nvSpPr>
        <p:spPr>
          <a:xfrm rot="19056898">
            <a:off x="7086093" y="2295782"/>
            <a:ext cx="651252" cy="813844"/>
          </a:xfrm>
          <a:prstGeom prst="upDownArrow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srgbClr val="FFFFFF"/>
              </a:solidFill>
              <a:latin typeface="Times New Roman" panose="02020603050405020304" pitchFamily="18" charset="0"/>
              <a:ea typeface="華康中楷體"/>
              <a:cs typeface="Times New Roman" panose="02020603050405020304" pitchFamily="18" charset="0"/>
            </a:endParaRPr>
          </a:p>
        </p:txBody>
      </p:sp>
      <p:sp>
        <p:nvSpPr>
          <p:cNvPr id="35" name="上-下雙向箭號 34"/>
          <p:cNvSpPr/>
          <p:nvPr/>
        </p:nvSpPr>
        <p:spPr>
          <a:xfrm rot="19285410">
            <a:off x="4572024" y="4670781"/>
            <a:ext cx="651252" cy="813844"/>
          </a:xfrm>
          <a:prstGeom prst="upDownArrow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srgbClr val="FFFFFF"/>
              </a:solidFill>
              <a:latin typeface="Times New Roman" panose="02020603050405020304" pitchFamily="18" charset="0"/>
              <a:ea typeface="華康中楷體"/>
              <a:cs typeface="Times New Roman" panose="02020603050405020304" pitchFamily="18" charset="0"/>
            </a:endParaRPr>
          </a:p>
        </p:txBody>
      </p:sp>
      <p:sp>
        <p:nvSpPr>
          <p:cNvPr id="37" name="上-下雙向箭號 36"/>
          <p:cNvSpPr/>
          <p:nvPr/>
        </p:nvSpPr>
        <p:spPr>
          <a:xfrm rot="2953650">
            <a:off x="7117559" y="4661956"/>
            <a:ext cx="651252" cy="813844"/>
          </a:xfrm>
          <a:prstGeom prst="upDownArrow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srgbClr val="FFFFFF"/>
              </a:solidFill>
              <a:latin typeface="Times New Roman" panose="02020603050405020304" pitchFamily="18" charset="0"/>
              <a:ea typeface="華康中楷體"/>
              <a:cs typeface="Times New Roman" panose="02020603050405020304" pitchFamily="18" charset="0"/>
            </a:endParaRPr>
          </a:p>
        </p:txBody>
      </p:sp>
      <p:sp>
        <p:nvSpPr>
          <p:cNvPr id="38" name="上-下雙向箭號 37"/>
          <p:cNvSpPr/>
          <p:nvPr/>
        </p:nvSpPr>
        <p:spPr>
          <a:xfrm rot="2953650">
            <a:off x="4584535" y="2295782"/>
            <a:ext cx="651252" cy="813844"/>
          </a:xfrm>
          <a:prstGeom prst="upDownArrow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srgbClr val="FFFFFF"/>
              </a:solidFill>
              <a:latin typeface="Times New Roman" panose="02020603050405020304" pitchFamily="18" charset="0"/>
              <a:ea typeface="華康中楷體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2364" y="867573"/>
            <a:ext cx="1497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Government</a:t>
            </a:r>
          </a:p>
        </p:txBody>
      </p:sp>
      <p:sp>
        <p:nvSpPr>
          <p:cNvPr id="70" name="矩形 69"/>
          <p:cNvSpPr/>
          <p:nvPr/>
        </p:nvSpPr>
        <p:spPr>
          <a:xfrm>
            <a:off x="9847509" y="2950429"/>
            <a:ext cx="1405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Universities</a:t>
            </a:r>
            <a:endParaRPr lang="en-US" altLang="zh-TW" sz="2000" dirty="0"/>
          </a:p>
        </p:txBody>
      </p:sp>
      <p:sp>
        <p:nvSpPr>
          <p:cNvPr id="71" name="矩形 70"/>
          <p:cNvSpPr/>
          <p:nvPr/>
        </p:nvSpPr>
        <p:spPr>
          <a:xfrm>
            <a:off x="2888266" y="5239856"/>
            <a:ext cx="135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Enterprises</a:t>
            </a:r>
            <a:endParaRPr lang="en-US" altLang="zh-TW" sz="2000" dirty="0"/>
          </a:p>
        </p:txBody>
      </p:sp>
      <p:sp>
        <p:nvSpPr>
          <p:cNvPr id="72" name="矩形 71"/>
          <p:cNvSpPr/>
          <p:nvPr/>
        </p:nvSpPr>
        <p:spPr>
          <a:xfrm>
            <a:off x="990879" y="2952448"/>
            <a:ext cx="1690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R&amp;D Institutes</a:t>
            </a:r>
            <a:endParaRPr lang="en-US" altLang="zh-TW" sz="2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7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Taiwan’s Competitiveness Ranking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529122"/>
              </p:ext>
            </p:extLst>
          </p:nvPr>
        </p:nvGraphicFramePr>
        <p:xfrm>
          <a:off x="1237980" y="1985357"/>
          <a:ext cx="2954972" cy="3977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6667"/>
                <a:gridCol w="210830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Technological Infrastructure</a:t>
                      </a:r>
                    </a:p>
                    <a:p>
                      <a:pPr algn="ctr"/>
                      <a:r>
                        <a:rPr lang="en-US" altLang="zh-TW" sz="1800" dirty="0" smtClean="0"/>
                        <a:t>Factors in IMD 63 economies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altLang="zh-TW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endParaRPr kumimoji="0" lang="zh-TW" altLang="zh-TW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 horzOverflow="overflow"/>
                </a:tc>
                <a:tc>
                  <a:txBody>
                    <a:bodyPr/>
                    <a:lstStyle/>
                    <a:p>
                      <a:pPr marL="4460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Singapore</a:t>
                      </a:r>
                      <a:endParaRPr kumimoji="1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nd</a:t>
                      </a:r>
                      <a:endParaRPr kumimoji="0" lang="zh-TW" altLang="zh-TW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 horzOverflow="overflow"/>
                </a:tc>
                <a:tc>
                  <a:txBody>
                    <a:bodyPr/>
                    <a:lstStyle/>
                    <a:p>
                      <a:pPr marL="4460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Netherlands</a:t>
                      </a:r>
                      <a:endParaRPr kumimoji="1" lang="zh-TW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rd</a:t>
                      </a:r>
                      <a:endParaRPr kumimoji="0" lang="zh-TW" altLang="zh-TW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 horzOverflow="overflow"/>
                </a:tc>
                <a:tc>
                  <a:txBody>
                    <a:bodyPr/>
                    <a:lstStyle/>
                    <a:p>
                      <a:pPr marL="4460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Finland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zh-TW" altLang="zh-TW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 horzOverflow="overflow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Mainland China</a:t>
                      </a:r>
                      <a:endParaRPr kumimoji="1" lang="zh-TW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5th</a:t>
                      </a:r>
                      <a:endParaRPr kumimoji="1" lang="zh-TW" altLang="zh-TW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 horzOverflow="overflow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Switzerland</a:t>
                      </a:r>
                      <a:endParaRPr kumimoji="1" lang="zh-TW" altLang="zh-TW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6th</a:t>
                      </a:r>
                      <a:endParaRPr kumimoji="1" lang="zh-TW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 horzOverflow="overflow"/>
                </a:tc>
                <a:tc>
                  <a:txBody>
                    <a:bodyPr/>
                    <a:lstStyle/>
                    <a:p>
                      <a:pPr marL="4460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USA</a:t>
                      </a:r>
                      <a:endParaRPr kumimoji="1" lang="zh-TW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en-US" altLang="zh-TW" sz="1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zh-TW" altLang="zh-TW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 horzOverflow="overflow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Taiwan</a:t>
                      </a:r>
                      <a:endParaRPr kumimoji="1" lang="zh-TW" altLang="zh-TW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 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 horzOverflow="overflow"/>
                </a:tc>
                <a:tc>
                  <a:txBody>
                    <a:bodyPr/>
                    <a:lstStyle/>
                    <a:p>
                      <a:pPr marL="4460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South</a:t>
                      </a:r>
                      <a:r>
                        <a:rPr kumimoji="1" lang="zh-TW" alt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Korea</a:t>
                      </a:r>
                      <a:endParaRPr kumimoji="1" lang="zh-TW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zh-TW" altLang="zh-TW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 horzOverflow="overflow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Hong Kong</a:t>
                      </a:r>
                      <a:endParaRPr kumimoji="1" lang="zh-TW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606" marR="68606" marT="0" marB="0" anchor="ctr"/>
                </a:tc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3780000" y="4858162"/>
            <a:ext cx="360000" cy="3600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橢圓 8"/>
          <p:cNvSpPr/>
          <p:nvPr/>
        </p:nvSpPr>
        <p:spPr>
          <a:xfrm>
            <a:off x="3780000" y="3756320"/>
            <a:ext cx="360000" cy="3600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橢圓 9"/>
          <p:cNvSpPr/>
          <p:nvPr/>
        </p:nvSpPr>
        <p:spPr>
          <a:xfrm>
            <a:off x="3780000" y="5243267"/>
            <a:ext cx="360000" cy="360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橢圓 10"/>
          <p:cNvSpPr/>
          <p:nvPr/>
        </p:nvSpPr>
        <p:spPr>
          <a:xfrm>
            <a:off x="3780000" y="3386649"/>
            <a:ext cx="360000" cy="36000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橢圓 11"/>
          <p:cNvSpPr/>
          <p:nvPr/>
        </p:nvSpPr>
        <p:spPr>
          <a:xfrm>
            <a:off x="3780000" y="4492375"/>
            <a:ext cx="360000" cy="360000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00" y="4124811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00" y="5612320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00" y="2637069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00" y="3003005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583902"/>
              </p:ext>
            </p:extLst>
          </p:nvPr>
        </p:nvGraphicFramePr>
        <p:xfrm>
          <a:off x="4563682" y="1945769"/>
          <a:ext cx="3107267" cy="40647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6667"/>
                <a:gridCol w="2260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Scientific Infrastructure</a:t>
                      </a:r>
                    </a:p>
                    <a:p>
                      <a:pPr algn="ctr"/>
                      <a:r>
                        <a:rPr lang="en-US" altLang="zh-TW" sz="1800" dirty="0" smtClean="0"/>
                        <a:t>Factors in IMD 63 economies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altLang="zh-TW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endParaRPr kumimoji="0" lang="zh-TW" altLang="zh-TW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 anchor="ctr" horzOverflow="overflow"/>
                </a:tc>
                <a:tc>
                  <a:txBody>
                    <a:bodyPr/>
                    <a:lstStyle/>
                    <a:p>
                      <a:pPr marL="4460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USA</a:t>
                      </a:r>
                      <a:endParaRPr kumimoji="1" 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nd 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 anchor="ctr" horzOverflow="overflow"/>
                </a:tc>
                <a:tc>
                  <a:txBody>
                    <a:bodyPr/>
                    <a:lstStyle/>
                    <a:p>
                      <a:pPr marL="4460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Japan</a:t>
                      </a:r>
                      <a:endParaRPr kumimoji="1" 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rd</a:t>
                      </a:r>
                      <a:endParaRPr kumimoji="0" lang="zh-TW" altLang="zh-TW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 anchor="ctr" horzOverflow="overflow"/>
                </a:tc>
                <a:tc>
                  <a:txBody>
                    <a:bodyPr/>
                    <a:lstStyle/>
                    <a:p>
                      <a:pPr marL="4460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zh-TW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Mainland China</a:t>
                      </a:r>
                      <a:endParaRPr kumimoji="1" 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99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zh-TW" altLang="zh-TW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 anchor="ctr" horzOverflow="overflow"/>
                </a:tc>
                <a:tc>
                  <a:txBody>
                    <a:bodyPr/>
                    <a:lstStyle/>
                    <a:p>
                      <a:pPr marL="4460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Israel</a:t>
                      </a:r>
                      <a:endParaRPr kumimoji="1" lang="zh-TW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zh-TW" altLang="zh-TW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 anchor="ctr" horzOverflow="overflow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Switzerland</a:t>
                      </a:r>
                      <a:endParaRPr kumimoji="1" lang="zh-TW" altLang="zh-TW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 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 anchor="ctr" horzOverflow="overflow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South</a:t>
                      </a:r>
                      <a:r>
                        <a:rPr kumimoji="1" lang="zh-TW" alt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Korea</a:t>
                      </a:r>
                      <a:endParaRPr kumimoji="1" lang="zh-TW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 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 anchor="ctr" horzOverflow="overflow"/>
                </a:tc>
                <a:tc>
                  <a:txBody>
                    <a:bodyPr/>
                    <a:lstStyle/>
                    <a:p>
                      <a:pPr marL="4460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Taiwan</a:t>
                      </a:r>
                      <a:endParaRPr kumimoji="1" lang="zh-TW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zh-TW" altLang="zh-TW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 anchor="ctr" horzOverflow="overflow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Singapore</a:t>
                      </a:r>
                      <a:r>
                        <a:rPr kumimoji="1" lang="zh-TW" alt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endParaRPr kumimoji="1" 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zh-TW" altLang="zh-TW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 anchor="ctr" horzOverflow="overflow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Hong Kong</a:t>
                      </a:r>
                      <a:endParaRPr kumimoji="1" lang="zh-TW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8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224334"/>
              </p:ext>
            </p:extLst>
          </p:nvPr>
        </p:nvGraphicFramePr>
        <p:xfrm>
          <a:off x="8428209" y="2007263"/>
          <a:ext cx="3107267" cy="3977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6667"/>
                <a:gridCol w="2260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Innovation and sophistication </a:t>
                      </a:r>
                    </a:p>
                    <a:p>
                      <a:pPr algn="ctr"/>
                      <a:r>
                        <a:rPr lang="en-US" altLang="zh-TW" sz="1800" dirty="0" smtClean="0"/>
                        <a:t>Factors  in WEF 137 economies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altLang="zh-TW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altLang="zh-TW" sz="1400" u="none" strike="noStrike" kern="1200" cap="none" normalizeH="0" baseline="30000" dirty="0" smtClean="0">
                          <a:ln>
                            <a:noFill/>
                          </a:ln>
                          <a:effectLst/>
                        </a:rPr>
                        <a:t>st</a:t>
                      </a:r>
                      <a:endParaRPr kumimoji="0" lang="zh-TW" altLang="zh-TW" sz="1400" b="1" i="0" u="none" strike="noStrike" kern="1200" cap="none" normalizeH="0" baseline="30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 anchor="ctr"/>
                </a:tc>
                <a:tc>
                  <a:txBody>
                    <a:bodyPr/>
                    <a:lstStyle/>
                    <a:p>
                      <a:pPr marL="446088" indent="0" algn="l" defTabSz="914400" rtl="0" eaLnBrk="1" latinLnBrk="0" hangingPunct="1"/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Switzerland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7" marB="4571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2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nd</a:t>
                      </a:r>
                      <a:endParaRPr kumimoji="0" lang="zh-TW" altLang="zh-TW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 anchor="ctr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USA</a:t>
                      </a:r>
                      <a:endParaRPr kumimoji="1" lang="zh-TW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7" marB="45717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3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rd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 anchor="ctr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Germany</a:t>
                      </a:r>
                      <a:endParaRPr kumimoji="1" lang="zh-TW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7" marB="45717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4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 anchor="ctr"/>
                </a:tc>
                <a:tc>
                  <a:txBody>
                    <a:bodyPr/>
                    <a:lstStyle/>
                    <a:p>
                      <a:pPr marL="4460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Netherlands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7" marB="45717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6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 anchor="ctr"/>
                </a:tc>
                <a:tc>
                  <a:txBody>
                    <a:bodyPr/>
                    <a:lstStyle/>
                    <a:p>
                      <a:pPr marL="4460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Japan</a:t>
                      </a:r>
                      <a:endParaRPr kumimoji="1" lang="zh-TW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7" marB="45717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12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 anchor="ctr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Singapore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7" marB="45717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15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lang="zh-TW" altLang="en-US" sz="1600" b="1" dirty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 anchor="ctr"/>
                </a:tc>
                <a:tc>
                  <a:txBody>
                    <a:bodyPr/>
                    <a:lstStyle/>
                    <a:p>
                      <a:pPr marL="446088" indent="0" algn="l" defTabSz="914400" rtl="0" eaLnBrk="1" latinLnBrk="0" hangingPunct="1"/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Taiwan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7" marB="4571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18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lang="zh-TW" altLang="en-US" sz="1600" baseline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 anchor="ctr"/>
                </a:tc>
                <a:tc>
                  <a:txBody>
                    <a:bodyPr/>
                    <a:lstStyle/>
                    <a:p>
                      <a:pPr marL="4460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Hong Kong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7" marB="45717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23</a:t>
                      </a:r>
                      <a:r>
                        <a:rPr kumimoji="0" lang="en-US" altLang="zh-TW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rd</a:t>
                      </a:r>
                      <a:endParaRPr lang="zh-TW" altLang="en-US" sz="1600" baseline="300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 anchor="ctr"/>
                </a:tc>
                <a:tc>
                  <a:txBody>
                    <a:bodyPr/>
                    <a:lstStyle/>
                    <a:p>
                      <a:pPr marL="4460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South Korea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7" marB="45717" anchor="ctr"/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00" y="4165668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橢圓 19"/>
          <p:cNvSpPr/>
          <p:nvPr/>
        </p:nvSpPr>
        <p:spPr>
          <a:xfrm>
            <a:off x="7236000" y="3732248"/>
            <a:ext cx="360000" cy="360000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橢圓 20"/>
          <p:cNvSpPr/>
          <p:nvPr/>
        </p:nvSpPr>
        <p:spPr>
          <a:xfrm>
            <a:off x="7236000" y="2974772"/>
            <a:ext cx="360000" cy="360000"/>
          </a:xfrm>
          <a:prstGeom prst="ellipse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橢圓 21"/>
          <p:cNvSpPr/>
          <p:nvPr/>
        </p:nvSpPr>
        <p:spPr>
          <a:xfrm>
            <a:off x="7236000" y="2596616"/>
            <a:ext cx="360000" cy="360000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橢圓 22"/>
          <p:cNvSpPr/>
          <p:nvPr/>
        </p:nvSpPr>
        <p:spPr>
          <a:xfrm>
            <a:off x="7236000" y="3326518"/>
            <a:ext cx="360000" cy="3600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橢圓 23"/>
          <p:cNvSpPr/>
          <p:nvPr/>
        </p:nvSpPr>
        <p:spPr>
          <a:xfrm>
            <a:off x="7236000" y="4531455"/>
            <a:ext cx="360000" cy="360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橢圓 24"/>
          <p:cNvSpPr/>
          <p:nvPr/>
        </p:nvSpPr>
        <p:spPr>
          <a:xfrm>
            <a:off x="7236000" y="4897242"/>
            <a:ext cx="360000" cy="3600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00" y="5279404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00" y="5661025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橢圓 27"/>
          <p:cNvSpPr/>
          <p:nvPr/>
        </p:nvSpPr>
        <p:spPr>
          <a:xfrm>
            <a:off x="11124000" y="3397727"/>
            <a:ext cx="360000" cy="360000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000" y="2648941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橢圓 29"/>
          <p:cNvSpPr/>
          <p:nvPr/>
        </p:nvSpPr>
        <p:spPr>
          <a:xfrm>
            <a:off x="11124000" y="3025731"/>
            <a:ext cx="360000" cy="360000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橢圓 30"/>
          <p:cNvSpPr/>
          <p:nvPr/>
        </p:nvSpPr>
        <p:spPr>
          <a:xfrm>
            <a:off x="11124000" y="3766194"/>
            <a:ext cx="360000" cy="360000"/>
          </a:xfrm>
          <a:prstGeom prst="ellipse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橢圓 31"/>
          <p:cNvSpPr/>
          <p:nvPr/>
        </p:nvSpPr>
        <p:spPr>
          <a:xfrm>
            <a:off x="11124000" y="4153454"/>
            <a:ext cx="360000" cy="360000"/>
          </a:xfrm>
          <a:prstGeom prst="ellipse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000" y="4522220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橢圓 33"/>
          <p:cNvSpPr/>
          <p:nvPr/>
        </p:nvSpPr>
        <p:spPr>
          <a:xfrm>
            <a:off x="11124000" y="4892674"/>
            <a:ext cx="360000" cy="3600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000" y="5258501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橢圓 35"/>
          <p:cNvSpPr/>
          <p:nvPr/>
        </p:nvSpPr>
        <p:spPr>
          <a:xfrm>
            <a:off x="11124000" y="5626145"/>
            <a:ext cx="360000" cy="360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群組 2"/>
          <p:cNvGrpSpPr/>
          <p:nvPr/>
        </p:nvGrpSpPr>
        <p:grpSpPr>
          <a:xfrm>
            <a:off x="3902051" y="536039"/>
            <a:ext cx="3027747" cy="1446550"/>
            <a:chOff x="3902051" y="536039"/>
            <a:chExt cx="3027747" cy="144655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02051" y="1086417"/>
              <a:ext cx="1077362" cy="878189"/>
            </a:xfrm>
            <a:prstGeom prst="rect">
              <a:avLst/>
            </a:prstGeom>
          </p:spPr>
        </p:pic>
        <p:sp>
          <p:nvSpPr>
            <p:cNvPr id="47" name="文字方塊 46"/>
            <p:cNvSpPr txBox="1"/>
            <p:nvPr/>
          </p:nvSpPr>
          <p:spPr>
            <a:xfrm>
              <a:off x="4007999" y="536039"/>
              <a:ext cx="29217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14</a:t>
              </a:r>
              <a:r>
                <a:rPr lang="en-US" altLang="zh-TW" sz="3200" b="1" baseline="30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th</a:t>
              </a:r>
              <a:r>
                <a:rPr lang="en-US" altLang="zh-TW" sz="8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 </a:t>
              </a:r>
              <a:endParaRPr lang="zh-TW" alt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257304" y="5917125"/>
            <a:ext cx="55015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2-7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9517898" y="1095228"/>
            <a:ext cx="1595837" cy="878189"/>
            <a:chOff x="9517898" y="1095228"/>
            <a:chExt cx="1595837" cy="878189"/>
          </a:xfrm>
        </p:grpSpPr>
        <p:pic>
          <p:nvPicPr>
            <p:cNvPr id="49" name="圖片 4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17898" y="1095228"/>
              <a:ext cx="1077362" cy="878189"/>
            </a:xfrm>
            <a:prstGeom prst="rect">
              <a:avLst/>
            </a:prstGeom>
          </p:spPr>
        </p:pic>
        <p:sp>
          <p:nvSpPr>
            <p:cNvPr id="48" name="文字方塊 47"/>
            <p:cNvSpPr txBox="1"/>
            <p:nvPr/>
          </p:nvSpPr>
          <p:spPr>
            <a:xfrm>
              <a:off x="9652836" y="1232880"/>
              <a:ext cx="1460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92D050"/>
                  </a:solidFill>
                </a:rPr>
                <a:t>15</a:t>
              </a:r>
              <a:r>
                <a:rPr lang="en-US" altLang="zh-TW" sz="3200" b="1" baseline="30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92D050"/>
                  </a:solidFill>
                </a:rPr>
                <a:t>th</a:t>
              </a:r>
              <a:r>
                <a:rPr lang="en-US" altLang="zh-TW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92D050"/>
                  </a:solidFill>
                </a:rPr>
                <a:t> </a:t>
              </a:r>
              <a:r>
                <a:rPr lang="en-US" altLang="zh-TW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endParaRPr lang="zh-TW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53" name="十角星形 52"/>
          <p:cNvSpPr/>
          <p:nvPr/>
        </p:nvSpPr>
        <p:spPr>
          <a:xfrm>
            <a:off x="1348964" y="4779108"/>
            <a:ext cx="534155" cy="518111"/>
          </a:xfrm>
          <a:prstGeom prst="star10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十角星形 53"/>
          <p:cNvSpPr/>
          <p:nvPr/>
        </p:nvSpPr>
        <p:spPr>
          <a:xfrm>
            <a:off x="1348964" y="4063118"/>
            <a:ext cx="534155" cy="518111"/>
          </a:xfrm>
          <a:prstGeom prst="star10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十角星形 54"/>
          <p:cNvSpPr/>
          <p:nvPr/>
        </p:nvSpPr>
        <p:spPr>
          <a:xfrm>
            <a:off x="4727164" y="4804508"/>
            <a:ext cx="534155" cy="518111"/>
          </a:xfrm>
          <a:prstGeom prst="star10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十角星形 55"/>
          <p:cNvSpPr/>
          <p:nvPr/>
        </p:nvSpPr>
        <p:spPr>
          <a:xfrm>
            <a:off x="4727164" y="4088517"/>
            <a:ext cx="534155" cy="518111"/>
          </a:xfrm>
          <a:prstGeom prst="star10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十角星形 56"/>
          <p:cNvSpPr/>
          <p:nvPr/>
        </p:nvSpPr>
        <p:spPr>
          <a:xfrm>
            <a:off x="8587964" y="4783014"/>
            <a:ext cx="534155" cy="518111"/>
          </a:xfrm>
          <a:prstGeom prst="star10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十角星形 57"/>
          <p:cNvSpPr/>
          <p:nvPr/>
        </p:nvSpPr>
        <p:spPr>
          <a:xfrm>
            <a:off x="8587965" y="2552526"/>
            <a:ext cx="534155" cy="518111"/>
          </a:xfrm>
          <a:prstGeom prst="star10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18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10809</TotalTime>
  <Words>721</Words>
  <Application>Microsoft Office PowerPoint</Application>
  <PresentationFormat>自訂</PresentationFormat>
  <Paragraphs>274</Paragraphs>
  <Slides>14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Boosting Innovation and Economic Development</vt:lpstr>
      <vt:lpstr>PowerPoint 簡報</vt:lpstr>
      <vt:lpstr>PowerPoint 簡報</vt:lpstr>
      <vt:lpstr>Taiwan's strong position in the global semiconductor market</vt:lpstr>
      <vt:lpstr>A Brighter Future with I   T applications  driven by semiconductor and software integration</vt:lpstr>
      <vt:lpstr>“5+2”  industrial innovation program</vt:lpstr>
      <vt:lpstr>PowerPoint 簡報</vt:lpstr>
      <vt:lpstr>S&amp;T Innovation Ecosystem-Hsinchu Science Park </vt:lpstr>
      <vt:lpstr>Taiwan’s Competitiveness Ranking</vt:lpstr>
      <vt:lpstr>Conclusion</vt:lpstr>
      <vt:lpstr>PowerPoint 簡報</vt:lpstr>
      <vt:lpstr>PowerPoint 簡報</vt:lpstr>
      <vt:lpstr>PowerPoint 簡報</vt:lpstr>
      <vt:lpstr>Incubation System in Taiwan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蕭昊元</dc:creator>
  <cp:lastModifiedBy>魏婇琪</cp:lastModifiedBy>
  <cp:revision>767</cp:revision>
  <cp:lastPrinted>2017-11-20T03:22:57Z</cp:lastPrinted>
  <dcterms:created xsi:type="dcterms:W3CDTF">2015-03-15T09:04:07Z</dcterms:created>
  <dcterms:modified xsi:type="dcterms:W3CDTF">2018-03-01T01:02:42Z</dcterms:modified>
</cp:coreProperties>
</file>