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9.png" ContentType="image/png"/>
  <Override PartName="/ppt/media/image1.png" ContentType="image/png"/>
  <Override PartName="/ppt/media/image2.png" ContentType="image/png"/>
  <Override PartName="/ppt/media/image5.png" ContentType="image/png"/>
  <Override PartName="/ppt/media/image3.jpeg" ContentType="image/jpeg"/>
  <Override PartName="/ppt/media/image4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jpeg" ContentType="image/jpeg"/>
  <Override PartName="/ppt/media/image16.jpeg" ContentType="image/jpeg"/>
  <Override PartName="/ppt/media/image17.jpeg" ContentType="image/jpeg"/>
  <Override PartName="/ppt/media/image18.png" ContentType="image/png"/>
  <Override PartName="/ppt/media/image19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請按這裡移動投影片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請按這裡編輯備註格式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&lt;頁首&gt;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&lt;日期/時間&gt;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&lt;頁尾&gt;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D13C203B-07AF-48EF-B9AC-ED6007A40E76}" type="slidenum">
              <a:rPr b="0" lang="en-US" sz="1400" spc="-1" strike="noStrike">
                <a:latin typeface="Times New Roman"/>
              </a:rPr>
              <a:t>&lt;編號&gt;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281480" y="10155240"/>
            <a:ext cx="3273120" cy="53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90AAAD9D-383A-41F1-B0FF-C8AACEC1FB6E}" type="slidenum">
              <a:rPr b="0" lang="en-US" sz="1300" spc="-1" strike="noStrike">
                <a:solidFill>
                  <a:srgbClr val="000000"/>
                </a:solidFill>
                <a:latin typeface="Arial"/>
                <a:ea typeface="新細明體"/>
              </a:rPr>
              <a:t>&lt;編號&gt;</a:t>
            </a:fld>
            <a:endParaRPr b="0" lang="en-US" sz="13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sldImg"/>
          </p:nvPr>
        </p:nvSpPr>
        <p:spPr>
          <a:xfrm>
            <a:off x="222120" y="801720"/>
            <a:ext cx="7125840" cy="4007880"/>
          </a:xfrm>
          <a:prstGeom prst="rect">
            <a:avLst/>
          </a:prstGeom>
        </p:spPr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1008000" y="5079960"/>
            <a:ext cx="5540040" cy="48063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4" descr=""/>
          <p:cNvPicPr/>
          <p:nvPr/>
        </p:nvPicPr>
        <p:blipFill>
          <a:blip r:embed="rId2"/>
          <a:stretch/>
        </p:blipFill>
        <p:spPr>
          <a:xfrm>
            <a:off x="0" y="3240"/>
            <a:ext cx="12188520" cy="685584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請按這裡編輯題名文字格式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請按這裡編輯大綱文字格式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第二個大綱層次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第三個大綱層次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第四個大綱層次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第五個大綱層次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第六個大綱層次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第七個大綱層次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"/>
          <p:cNvPicPr/>
          <p:nvPr/>
        </p:nvPicPr>
        <p:blipFill>
          <a:blip r:embed="rId2"/>
          <a:stretch/>
        </p:blipFill>
        <p:spPr>
          <a:xfrm>
            <a:off x="0" y="3240"/>
            <a:ext cx="12188520" cy="685584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請按這裡編輯題名文字格式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請按這裡編輯大綱文字格式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第二個大綱層次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第三個大綱層次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第四個大綱層次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第五個大綱層次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第六個大綱層次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第七個大綱層次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09480" y="273600"/>
            <a:ext cx="10968840" cy="36576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85" name="Picture 3" descr=""/>
          <p:cNvPicPr/>
          <p:nvPr/>
        </p:nvPicPr>
        <p:blipFill>
          <a:blip r:embed="rId1"/>
          <a:stretch/>
        </p:blipFill>
        <p:spPr>
          <a:xfrm>
            <a:off x="0" y="0"/>
            <a:ext cx="12188520" cy="6854400"/>
          </a:xfrm>
          <a:prstGeom prst="rect">
            <a:avLst/>
          </a:prstGeom>
          <a:ln>
            <a:noFill/>
          </a:ln>
        </p:spPr>
      </p:pic>
      <p:sp>
        <p:nvSpPr>
          <p:cNvPr id="86" name="CustomShape 2"/>
          <p:cNvSpPr/>
          <p:nvPr/>
        </p:nvSpPr>
        <p:spPr>
          <a:xfrm>
            <a:off x="9245520" y="6324480"/>
            <a:ext cx="2536560" cy="37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42081795-22EF-406C-9ADF-93F850D0FA76}" type="slidenum">
              <a:rPr b="1" lang="en-US" sz="1600" spc="-1" strike="noStrike">
                <a:solidFill>
                  <a:srgbClr val="000099"/>
                </a:solidFill>
                <a:latin typeface="標楷體"/>
                <a:ea typeface="標楷體"/>
              </a:rPr>
              <a:t>&lt;編號&gt;</a:t>
            </a:fld>
            <a:endParaRPr b="0" lang="en-US" sz="1600" spc="-1" strike="noStrike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9538920" y="6432480"/>
            <a:ext cx="25268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  <a:spcBef>
                <a:spcPts val="1199"/>
              </a:spcBef>
            </a:pP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108</a:t>
            </a: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年</a:t>
            </a: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10</a:t>
            </a: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月</a:t>
            </a: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24</a:t>
            </a:r>
            <a:r>
              <a:rPr b="1" lang="en-US" sz="2400" spc="-1" strike="noStrike">
                <a:solidFill>
                  <a:srgbClr val="ffffff"/>
                </a:solidFill>
                <a:latin typeface="標楷體"/>
                <a:ea typeface="標楷體"/>
              </a:rPr>
              <a:t>日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431640" y="1628640"/>
            <a:ext cx="11324880" cy="1076040"/>
          </a:xfrm>
          <a:prstGeom prst="rect">
            <a:avLst/>
          </a:prstGeom>
          <a:noFill/>
          <a:ln>
            <a:noFill/>
          </a:ln>
          <a:effectLst>
            <a:outerShdw algn="ctr" dir="3826083" dist="27691" rotWithShape="0">
              <a:schemeClr val="tx1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9" name="CustomShape 5"/>
          <p:cNvSpPr/>
          <p:nvPr/>
        </p:nvSpPr>
        <p:spPr>
          <a:xfrm>
            <a:off x="623520" y="1811880"/>
            <a:ext cx="1132488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5400" spc="-1" strike="noStrike">
                <a:solidFill>
                  <a:srgbClr val="ffff00"/>
                </a:solidFill>
                <a:latin typeface="新細明體"/>
                <a:ea typeface="新細明體"/>
              </a:rPr>
              <a:t>開放資料集未達金標章辦理情形說明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0" name="CustomShape 6"/>
          <p:cNvSpPr/>
          <p:nvPr/>
        </p:nvSpPr>
        <p:spPr>
          <a:xfrm>
            <a:off x="4519080" y="4968000"/>
            <a:ext cx="4696200" cy="6991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4000" spc="-1" strike="noStrike">
                <a:solidFill>
                  <a:srgbClr val="ffff00"/>
                </a:solidFill>
                <a:latin typeface="新細明體"/>
                <a:ea typeface="新細明體"/>
              </a:rPr>
              <a:t>報告人</a:t>
            </a:r>
            <a:r>
              <a:rPr b="1" lang="en-US" sz="4000" spc="-1" strike="noStrike">
                <a:solidFill>
                  <a:srgbClr val="ffff00"/>
                </a:solidFill>
                <a:latin typeface="新細明體"/>
                <a:ea typeface="新細明體"/>
              </a:rPr>
              <a:t>:</a:t>
            </a:r>
            <a:r>
              <a:rPr b="1" lang="en-US" sz="4000" spc="-1" strike="noStrike">
                <a:solidFill>
                  <a:srgbClr val="ffff00"/>
                </a:solidFill>
                <a:latin typeface="新細明體"/>
                <a:ea typeface="新細明體"/>
              </a:rPr>
              <a:t>陳科長翼正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360000" y="576000"/>
            <a:ext cx="11518200" cy="5686200"/>
          </a:xfrm>
          <a:prstGeom prst="rect">
            <a:avLst/>
          </a:prstGeom>
          <a:ln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4824000" y="149040"/>
            <a:ext cx="2662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綜整處理結果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838080" y="365040"/>
            <a:ext cx="10509840" cy="1319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2"/>
          <p:cNvSpPr/>
          <p:nvPr/>
        </p:nvSpPr>
        <p:spPr>
          <a:xfrm>
            <a:off x="838080" y="1825560"/>
            <a:ext cx="10509840" cy="434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228600" indent="-222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21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項未達標資料後已依前述改正補強均已達金標章</a:t>
            </a:r>
            <a:endParaRPr b="0" lang="en-US" sz="3200" spc="-1" strike="noStrike">
              <a:latin typeface="Arial"/>
            </a:endParaRPr>
          </a:p>
          <a:p>
            <a:pPr marL="228600" indent="-222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確認國發會新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OpenData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平台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API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，本署的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API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後續改寫</a:t>
            </a:r>
            <a:endParaRPr b="0" lang="en-US" sz="3200" spc="-1" strike="noStrike">
              <a:latin typeface="Arial"/>
            </a:endParaRPr>
          </a:p>
          <a:p>
            <a:pPr marL="228600" indent="-222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定期做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本署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OpenData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平台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功能驗證維護</a:t>
            </a:r>
            <a:endParaRPr b="0" lang="en-US" sz="3200" spc="-1" strike="noStrike">
              <a:latin typeface="Arial"/>
            </a:endParaRPr>
          </a:p>
          <a:p>
            <a:pPr marL="228600" indent="-2228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逐一盤點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本署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OpenData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實際公布需求與功能是否正常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141" name="CustomShape 3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9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42" name="CustomShape 4"/>
          <p:cNvSpPr/>
          <p:nvPr/>
        </p:nvSpPr>
        <p:spPr>
          <a:xfrm>
            <a:off x="4752000" y="437040"/>
            <a:ext cx="2662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綜整檢討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圖片 1" descr=""/>
          <p:cNvPicPr/>
          <p:nvPr/>
        </p:nvPicPr>
        <p:blipFill>
          <a:blip r:embed="rId1"/>
          <a:stretch/>
        </p:blipFill>
        <p:spPr>
          <a:xfrm>
            <a:off x="0" y="0"/>
            <a:ext cx="12188520" cy="6854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圖片 3" descr=""/>
          <p:cNvPicPr/>
          <p:nvPr/>
        </p:nvPicPr>
        <p:blipFill>
          <a:blip r:embed="rId1"/>
          <a:srcRect l="14797" t="6474" r="15565" b="8738"/>
          <a:stretch/>
        </p:blipFill>
        <p:spPr>
          <a:xfrm>
            <a:off x="141480" y="648000"/>
            <a:ext cx="8929440" cy="6108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2" name="CustomShape 1"/>
          <p:cNvSpPr/>
          <p:nvPr/>
        </p:nvSpPr>
        <p:spPr>
          <a:xfrm>
            <a:off x="9044280" y="1968840"/>
            <a:ext cx="2782440" cy="374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37320">
              <a:lnSpc>
                <a:spcPct val="100000"/>
              </a:lnSpc>
              <a:buClr>
                <a:srgbClr val="000000"/>
              </a:buClr>
              <a:buFont typeface="Calibri Light"/>
              <a:buAutoNum type="arabicPeriod"/>
            </a:pPr>
            <a:r>
              <a:rPr b="1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資料來源問題，如</a:t>
            </a:r>
            <a:r>
              <a:rPr b="1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DB View</a:t>
            </a:r>
            <a:r>
              <a:rPr b="1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撈取本身問題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343080" indent="-337320">
              <a:lnSpc>
                <a:spcPct val="100000"/>
              </a:lnSpc>
              <a:buClr>
                <a:srgbClr val="000000"/>
              </a:buClr>
              <a:buFont typeface="Calibri Light"/>
              <a:buAutoNum type="arabicPeriod"/>
            </a:pPr>
            <a:r>
              <a:rPr b="1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系統或資料格式設定問題，需逐一清查調整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343080" indent="-337320">
              <a:lnSpc>
                <a:spcPct val="100000"/>
              </a:lnSpc>
              <a:buClr>
                <a:srgbClr val="000000"/>
              </a:buClr>
              <a:buFont typeface="Calibri Light"/>
              <a:buAutoNum type="arabicPeriod"/>
            </a:pPr>
            <a:r>
              <a:rPr b="1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系統介面操作問題，如入庫流程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 flipV="1">
            <a:off x="5242680" y="2274480"/>
            <a:ext cx="3857760" cy="710640"/>
          </a:xfrm>
          <a:prstGeom prst="bentConnector3">
            <a:avLst>
              <a:gd name="adj1" fmla="val -10158"/>
            </a:avLst>
          </a:prstGeom>
          <a:noFill/>
          <a:ln w="381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3"/>
          <p:cNvSpPr/>
          <p:nvPr/>
        </p:nvSpPr>
        <p:spPr>
          <a:xfrm>
            <a:off x="5211720" y="3319560"/>
            <a:ext cx="3888360" cy="355320"/>
          </a:xfrm>
          <a:prstGeom prst="bentConnector3">
            <a:avLst>
              <a:gd name="adj1" fmla="val -9095"/>
            </a:avLst>
          </a:prstGeom>
          <a:noFill/>
          <a:ln w="381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4"/>
          <p:cNvSpPr/>
          <p:nvPr/>
        </p:nvSpPr>
        <p:spPr>
          <a:xfrm flipV="1">
            <a:off x="7741800" y="5139720"/>
            <a:ext cx="1358280" cy="1259280"/>
          </a:xfrm>
          <a:prstGeom prst="bentConnector3">
            <a:avLst>
              <a:gd name="adj1" fmla="val 41061"/>
            </a:avLst>
          </a:prstGeom>
          <a:noFill/>
          <a:ln w="381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5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7" name="CustomShape 6"/>
          <p:cNvSpPr/>
          <p:nvPr/>
        </p:nvSpPr>
        <p:spPr>
          <a:xfrm>
            <a:off x="3888000" y="288000"/>
            <a:ext cx="266292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1c1c1c"/>
                </a:solidFill>
                <a:latin typeface="Arial"/>
                <a:ea typeface="DejaVu Sans"/>
              </a:rPr>
              <a:t>水利署開放資料架構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824000" y="509040"/>
            <a:ext cx="3022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資料分類說明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838080" y="1825560"/>
            <a:ext cx="10509840" cy="434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6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開放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171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項資料集至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9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月未達標資料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21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</a:t>
            </a:r>
            <a:endParaRPr b="0" lang="en-US" sz="3200" spc="-1" strike="noStrike">
              <a:latin typeface="Arial"/>
            </a:endParaRPr>
          </a:p>
          <a:p>
            <a:pPr lvl="1" marL="432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檔案</a:t>
            </a:r>
            <a:endParaRPr b="0" lang="en-US" sz="3200" spc="-1" strike="noStrike">
              <a:latin typeface="Arial"/>
            </a:endParaRPr>
          </a:p>
          <a:p>
            <a:pPr lvl="2" marL="648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水資源作業基金附屬單位會計報表、水資源作業基金法定預算等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</a:t>
            </a:r>
            <a:endParaRPr b="0" lang="en-US" sz="3200" spc="-1" strike="noStrike">
              <a:latin typeface="Arial"/>
            </a:endParaRPr>
          </a:p>
          <a:p>
            <a:pPr lvl="1" marL="432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</a:t>
            </a:r>
            <a:endParaRPr b="0" lang="en-US" sz="3200" spc="-1" strike="noStrike">
              <a:latin typeface="Arial"/>
            </a:endParaRPr>
          </a:p>
          <a:p>
            <a:pPr lvl="2" marL="648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API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沒資料計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14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</a:t>
            </a:r>
            <a:endParaRPr b="0" lang="en-US" sz="3200" spc="-1" strike="noStrike">
              <a:latin typeface="Arial"/>
            </a:endParaRPr>
          </a:p>
          <a:p>
            <a:pPr lvl="2" marL="648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未發布標準計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</a:t>
            </a:r>
            <a:endParaRPr b="0" lang="en-US" sz="3200" spc="-1" strike="noStrike">
              <a:latin typeface="Arial"/>
            </a:endParaRPr>
          </a:p>
          <a:p>
            <a:pPr lvl="2" marL="648000" indent="-2109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資料庫無法連線計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1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項</a:t>
            </a:r>
            <a:endParaRPr b="0" lang="en-US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3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100" name="CustomShape 3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288000" y="862200"/>
            <a:ext cx="2662920" cy="155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處理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請國發會更改編碼來符合金章需求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02" name="圖片 83" descr=""/>
          <p:cNvPicPr/>
          <p:nvPr/>
        </p:nvPicPr>
        <p:blipFill>
          <a:blip r:embed="rId1"/>
          <a:stretch/>
        </p:blipFill>
        <p:spPr>
          <a:xfrm>
            <a:off x="2952000" y="795600"/>
            <a:ext cx="3944160" cy="2515320"/>
          </a:xfrm>
          <a:prstGeom prst="rect">
            <a:avLst/>
          </a:prstGeom>
          <a:ln>
            <a:noFill/>
          </a:ln>
        </p:spPr>
      </p:pic>
      <p:pic>
        <p:nvPicPr>
          <p:cNvPr id="103" name="圖片 84" descr=""/>
          <p:cNvPicPr/>
          <p:nvPr/>
        </p:nvPicPr>
        <p:blipFill>
          <a:blip r:embed="rId2"/>
          <a:stretch/>
        </p:blipFill>
        <p:spPr>
          <a:xfrm>
            <a:off x="6984000" y="792000"/>
            <a:ext cx="4171320" cy="2587320"/>
          </a:xfrm>
          <a:prstGeom prst="rect">
            <a:avLst/>
          </a:prstGeom>
          <a:ln>
            <a:noFill/>
          </a:ln>
        </p:spPr>
      </p:pic>
      <p:pic>
        <p:nvPicPr>
          <p:cNvPr id="104" name="圖片 85" descr=""/>
          <p:cNvPicPr/>
          <p:nvPr/>
        </p:nvPicPr>
        <p:blipFill>
          <a:blip r:embed="rId3"/>
          <a:stretch/>
        </p:blipFill>
        <p:spPr>
          <a:xfrm>
            <a:off x="1872000" y="3309480"/>
            <a:ext cx="3813840" cy="2803320"/>
          </a:xfrm>
          <a:prstGeom prst="rect">
            <a:avLst/>
          </a:prstGeom>
          <a:ln>
            <a:noFill/>
          </a:ln>
        </p:spPr>
      </p:pic>
      <p:sp>
        <p:nvSpPr>
          <p:cNvPr id="105" name="CustomShape 2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3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4"/>
          <a:stretch/>
        </p:blipFill>
        <p:spPr>
          <a:xfrm>
            <a:off x="6048000" y="3168000"/>
            <a:ext cx="6026760" cy="302184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4824000" y="257040"/>
            <a:ext cx="3526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檔案處理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792000" y="653040"/>
            <a:ext cx="5568840" cy="107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新細明體"/>
                <a:ea typeface="新細明體"/>
              </a:rPr>
              <a:t>如</a:t>
            </a:r>
            <a:r>
              <a:rPr b="0" lang="en-US" sz="2400" spc="-1" strike="noStrike">
                <a:solidFill>
                  <a:srgbClr val="000000"/>
                </a:solidFill>
                <a:latin typeface="新細明體"/>
                <a:ea typeface="新細明體"/>
              </a:rPr>
              <a:t>DB View</a:t>
            </a:r>
            <a:r>
              <a:rPr b="0" lang="en-US" sz="2400" spc="-1" strike="noStrike">
                <a:solidFill>
                  <a:srgbClr val="000000"/>
                </a:solidFill>
                <a:latin typeface="新細明體"/>
                <a:ea typeface="新細明體"/>
              </a:rPr>
              <a:t>撈取本身問題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新細明體"/>
                <a:ea typeface="新細明體"/>
              </a:rPr>
              <a:t>以中央管河川河川區域公告一覽表為例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09" name="圖片 6" descr=""/>
          <p:cNvPicPr/>
          <p:nvPr/>
        </p:nvPicPr>
        <p:blipFill>
          <a:blip r:embed="rId1"/>
          <a:stretch/>
        </p:blipFill>
        <p:spPr>
          <a:xfrm>
            <a:off x="308880" y="1832760"/>
            <a:ext cx="5488560" cy="4277160"/>
          </a:xfrm>
          <a:prstGeom prst="rect">
            <a:avLst/>
          </a:prstGeom>
          <a:ln>
            <a:noFill/>
          </a:ln>
        </p:spPr>
      </p:pic>
      <p:pic>
        <p:nvPicPr>
          <p:cNvPr id="110" name="圖片 7" descr=""/>
          <p:cNvPicPr/>
          <p:nvPr/>
        </p:nvPicPr>
        <p:blipFill>
          <a:blip r:embed="rId2"/>
          <a:stretch/>
        </p:blipFill>
        <p:spPr>
          <a:xfrm>
            <a:off x="6095880" y="1924200"/>
            <a:ext cx="5781600" cy="4385520"/>
          </a:xfrm>
          <a:prstGeom prst="rect">
            <a:avLst/>
          </a:prstGeom>
          <a:ln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2432520" y="3974400"/>
            <a:ext cx="12448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修正前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8498160" y="2633040"/>
            <a:ext cx="12448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8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修正後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6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14" name="CustomShape 5"/>
          <p:cNvSpPr/>
          <p:nvPr/>
        </p:nvSpPr>
        <p:spPr>
          <a:xfrm>
            <a:off x="4824000" y="365040"/>
            <a:ext cx="3238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:API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沒資料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576000" y="1013040"/>
            <a:ext cx="6072840" cy="71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系統或資料格式設定問題，需逐一清查調整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16" name="圖片 3" descr=""/>
          <p:cNvPicPr/>
          <p:nvPr/>
        </p:nvPicPr>
        <p:blipFill>
          <a:blip r:embed="rId1"/>
          <a:stretch/>
        </p:blipFill>
        <p:spPr>
          <a:xfrm>
            <a:off x="421200" y="1776960"/>
            <a:ext cx="5136480" cy="4536000"/>
          </a:xfrm>
          <a:prstGeom prst="rect">
            <a:avLst/>
          </a:prstGeom>
          <a:ln>
            <a:noFill/>
          </a:ln>
        </p:spPr>
      </p:pic>
      <p:pic>
        <p:nvPicPr>
          <p:cNvPr id="117" name="圖片 4" descr=""/>
          <p:cNvPicPr/>
          <p:nvPr/>
        </p:nvPicPr>
        <p:blipFill>
          <a:blip r:embed="rId2"/>
          <a:stretch/>
        </p:blipFill>
        <p:spPr>
          <a:xfrm>
            <a:off x="6334200" y="2961360"/>
            <a:ext cx="5526720" cy="9298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8" name="CustomShape 2"/>
          <p:cNvSpPr/>
          <p:nvPr/>
        </p:nvSpPr>
        <p:spPr>
          <a:xfrm flipH="1" flipV="1" rot="5400000">
            <a:off x="4726080" y="4485240"/>
            <a:ext cx="2664360" cy="540000"/>
          </a:xfrm>
          <a:prstGeom prst="bentConnector2">
            <a:avLst/>
          </a:prstGeom>
          <a:noFill/>
          <a:ln w="38160">
            <a:solidFill>
              <a:srgbClr val="ff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Line 3"/>
          <p:cNvSpPr/>
          <p:nvPr/>
        </p:nvSpPr>
        <p:spPr>
          <a:xfrm>
            <a:off x="5468400" y="6098760"/>
            <a:ext cx="319680" cy="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4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7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21" name="CustomShape 5"/>
          <p:cNvSpPr/>
          <p:nvPr/>
        </p:nvSpPr>
        <p:spPr>
          <a:xfrm>
            <a:off x="4824000" y="365040"/>
            <a:ext cx="4462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資料處理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:API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沒資料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216000" y="1589040"/>
            <a:ext cx="4560840" cy="56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系統介面操作問題，如入庫流程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23" name="圖片 2" descr=""/>
          <p:cNvPicPr/>
          <p:nvPr/>
        </p:nvPicPr>
        <p:blipFill>
          <a:blip r:embed="rId1"/>
          <a:stretch/>
        </p:blipFill>
        <p:spPr>
          <a:xfrm>
            <a:off x="162360" y="2555640"/>
            <a:ext cx="4445640" cy="2689560"/>
          </a:xfrm>
          <a:prstGeom prst="rect">
            <a:avLst/>
          </a:prstGeom>
          <a:ln>
            <a:noFill/>
          </a:ln>
        </p:spPr>
      </p:pic>
      <p:pic>
        <p:nvPicPr>
          <p:cNvPr id="124" name="圖片 6" descr=""/>
          <p:cNvPicPr/>
          <p:nvPr/>
        </p:nvPicPr>
        <p:blipFill>
          <a:blip r:embed="rId2"/>
          <a:stretch/>
        </p:blipFill>
        <p:spPr>
          <a:xfrm>
            <a:off x="4919040" y="1481400"/>
            <a:ext cx="7104600" cy="52639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5" name="CustomShape 2"/>
          <p:cNvSpPr/>
          <p:nvPr/>
        </p:nvSpPr>
        <p:spPr>
          <a:xfrm>
            <a:off x="114120" y="5549400"/>
            <a:ext cx="4780440" cy="82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若未入庫成功</a:t>
            </a:r>
            <a:endParaRPr b="0" lang="en-US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上架至</a:t>
            </a:r>
            <a:r>
              <a:rPr b="1" lang="en-US" sz="24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data.gov.tw</a:t>
            </a:r>
            <a:r>
              <a:rPr b="1" lang="en-US" sz="2400" spc="-1" strike="noStrike">
                <a:solidFill>
                  <a:srgbClr val="ff0000"/>
                </a:solidFill>
                <a:latin typeface="微軟正黑體"/>
                <a:ea typeface="微軟正黑體"/>
              </a:rPr>
              <a:t>還會是舊資料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5513040" y="6010200"/>
            <a:ext cx="2284560" cy="73512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4"/>
          <p:cNvSpPr/>
          <p:nvPr/>
        </p:nvSpPr>
        <p:spPr>
          <a:xfrm>
            <a:off x="4824000" y="365040"/>
            <a:ext cx="4030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資料處理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:API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沒資料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圖片 88" descr=""/>
          <p:cNvPicPr/>
          <p:nvPr/>
        </p:nvPicPr>
        <p:blipFill>
          <a:blip r:embed="rId1"/>
          <a:stretch/>
        </p:blipFill>
        <p:spPr>
          <a:xfrm>
            <a:off x="3024000" y="1191240"/>
            <a:ext cx="4607280" cy="3235680"/>
          </a:xfrm>
          <a:prstGeom prst="rect">
            <a:avLst/>
          </a:prstGeom>
          <a:ln>
            <a:noFill/>
          </a:ln>
        </p:spPr>
      </p:pic>
      <p:sp>
        <p:nvSpPr>
          <p:cNvPr id="129" name="CustomShape 1"/>
          <p:cNvSpPr/>
          <p:nvPr/>
        </p:nvSpPr>
        <p:spPr>
          <a:xfrm>
            <a:off x="360000" y="1944000"/>
            <a:ext cx="246816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在水利署平台發布標準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30" name="圖片 90" descr=""/>
          <p:cNvPicPr/>
          <p:nvPr/>
        </p:nvPicPr>
        <p:blipFill>
          <a:blip r:embed="rId2"/>
          <a:stretch/>
        </p:blipFill>
        <p:spPr>
          <a:xfrm>
            <a:off x="6478560" y="3456000"/>
            <a:ext cx="4605120" cy="2947680"/>
          </a:xfrm>
          <a:prstGeom prst="rect">
            <a:avLst/>
          </a:prstGeom>
          <a:ln>
            <a:noFill/>
          </a:ln>
        </p:spPr>
      </p:pic>
      <p:sp>
        <p:nvSpPr>
          <p:cNvPr id="131" name="CustomShape 2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5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4824000" y="365040"/>
            <a:ext cx="4534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資料處理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未發布標準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60000" y="880200"/>
            <a:ext cx="300240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設定點對點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IP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做資料庫連線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34" name="圖片 87" descr=""/>
          <p:cNvPicPr/>
          <p:nvPr/>
        </p:nvPicPr>
        <p:blipFill>
          <a:blip r:embed="rId1"/>
          <a:stretch/>
        </p:blipFill>
        <p:spPr>
          <a:xfrm>
            <a:off x="3528000" y="755280"/>
            <a:ext cx="7824240" cy="5651640"/>
          </a:xfrm>
          <a:prstGeom prst="rect">
            <a:avLst/>
          </a:prstGeom>
          <a:ln>
            <a:noFill/>
          </a:ln>
        </p:spPr>
      </p:pic>
      <p:sp>
        <p:nvSpPr>
          <p:cNvPr id="135" name="CustomShape 2"/>
          <p:cNvSpPr/>
          <p:nvPr/>
        </p:nvSpPr>
        <p:spPr>
          <a:xfrm>
            <a:off x="11402280" y="6309360"/>
            <a:ext cx="306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4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4824000" y="221040"/>
            <a:ext cx="5398920" cy="64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資料處理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:</a:t>
            </a:r>
            <a:r>
              <a:rPr b="0" lang="en-US" sz="3200" spc="-1" strike="noStrike">
                <a:solidFill>
                  <a:srgbClr val="000000"/>
                </a:solidFill>
                <a:latin typeface="微軟正黑體"/>
                <a:ea typeface="微軟正黑體"/>
              </a:rPr>
              <a:t>資料庫無法連線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Application>LibreOffice/6.2.5.2$Windows_X86_64 LibreOffice_project/1ec314fa52f458adc18c4f025c545a4e8b22c159</Application>
  <Words>98</Words>
  <Paragraphs>39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2019-07-23T03:03:40Z</dcterms:created>
  <dc:creator>michael(莊旻儒)</dc:creator>
  <dc:description/>
  <dc:language>zh-TW</dc:language>
  <cp:lastModifiedBy/>
  <dcterms:modified xsi:type="dcterms:W3CDTF">2019-10-24T08:04:00Z</dcterms:modified>
  <cp:revision>31</cp:revision>
  <dc:subject/>
  <dc:title>PowerPoint 簡報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自訂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