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257" r:id="rId2"/>
    <p:sldId id="336" r:id="rId3"/>
    <p:sldId id="337" r:id="rId4"/>
    <p:sldId id="406" r:id="rId5"/>
    <p:sldId id="425" r:id="rId6"/>
    <p:sldId id="420" r:id="rId7"/>
    <p:sldId id="426" r:id="rId8"/>
    <p:sldId id="427" r:id="rId9"/>
    <p:sldId id="428" r:id="rId10"/>
    <p:sldId id="407" r:id="rId11"/>
    <p:sldId id="430" r:id="rId12"/>
    <p:sldId id="429" r:id="rId13"/>
    <p:sldId id="386" r:id="rId14"/>
    <p:sldId id="388" r:id="rId15"/>
  </p:sldIdLst>
  <p:sldSz cx="12192000" cy="6858000"/>
  <p:notesSz cx="6797675" cy="9926638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預設章節" id="{0982377C-8D7C-4703-8B39-3FFD6F8F7AC3}">
          <p14:sldIdLst>
            <p14:sldId id="257"/>
            <p14:sldId id="336"/>
            <p14:sldId id="337"/>
            <p14:sldId id="406"/>
            <p14:sldId id="425"/>
            <p14:sldId id="420"/>
            <p14:sldId id="426"/>
            <p14:sldId id="427"/>
            <p14:sldId id="428"/>
            <p14:sldId id="407"/>
          </p14:sldIdLst>
        </p14:section>
        <p14:section name="未命名的章節" id="{2DB992DA-6FB9-4F1A-B7A7-2A4895AEB34B}">
          <p14:sldIdLst>
            <p14:sldId id="430"/>
            <p14:sldId id="429"/>
            <p14:sldId id="386"/>
            <p14:sldId id="388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4F81BD"/>
    <a:srgbClr val="E6E6E6"/>
    <a:srgbClr val="000099"/>
    <a:srgbClr val="BBD194"/>
    <a:srgbClr val="AD9EC1"/>
    <a:srgbClr val="FCBE99"/>
    <a:srgbClr val="95C9DA"/>
    <a:srgbClr val="AF423F"/>
    <a:srgbClr val="D79F9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799B23B-EC83-4686-B30A-512413B5E67A}" styleName="淺色樣式 3 - 輔色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3B4B98B0-60AC-42C2-AFA5-B58CD77FA1E5}" styleName="淺色樣式 1 - 輔色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940675A-B579-460E-94D1-54222C63F5DA}" styleName="無樣式、表格格線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9CF1AB2-1976-4502-BF36-3FF5EA218861}" styleName="中等深淺樣式 4 - 輔色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C4B1156A-380E-4F78-BDF5-A606A8083BF9}" styleName="中等深淺樣式 4 - 輔色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073A0DAA-6AF3-43AB-8588-CEC1D06C72B9}" styleName="中等深淺樣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5280" autoAdjust="0"/>
  </p:normalViewPr>
  <p:slideViewPr>
    <p:cSldViewPr showGuides="1">
      <p:cViewPr varScale="1">
        <p:scale>
          <a:sx n="83" d="100"/>
          <a:sy n="83" d="100"/>
        </p:scale>
        <p:origin x="586" y="7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5F379CD-7489-4513-A66D-CF2EE670C71F}" type="doc">
      <dgm:prSet loTypeId="urn:microsoft.com/office/officeart/2008/layout/VerticalCurvedList" loCatId="list" qsTypeId="urn:microsoft.com/office/officeart/2005/8/quickstyle/simple3" qsCatId="simple" csTypeId="urn:microsoft.com/office/officeart/2005/8/colors/colorful1" csCatId="colorful" phldr="1"/>
      <dgm:spPr/>
      <dgm:t>
        <a:bodyPr/>
        <a:lstStyle/>
        <a:p>
          <a:endParaRPr lang="zh-TW" altLang="en-US"/>
        </a:p>
      </dgm:t>
    </dgm:pt>
    <dgm:pt modelId="{5FDFE111-C105-492A-9596-6F4B34CF8C24}">
      <dgm:prSet phldrT="[文字]" custT="1"/>
      <dgm:spPr>
        <a:ln>
          <a:solidFill>
            <a:srgbClr val="D59291"/>
          </a:solidFill>
        </a:ln>
      </dgm:spPr>
      <dgm:t>
        <a:bodyPr/>
        <a:lstStyle/>
        <a:p>
          <a:pPr algn="l"/>
          <a:r>
            <a:rPr lang="zh-TW" altLang="en-US" sz="2800" b="1" kern="1200" dirty="0">
              <a:latin typeface="微軟正黑體" panose="020B0604030504040204" pitchFamily="34" charset="-120"/>
              <a:ea typeface="微軟正黑體" panose="020B0604030504040204" pitchFamily="34" charset="-120"/>
            </a:rPr>
            <a:t> </a:t>
          </a:r>
          <a:r>
            <a:rPr kumimoji="0" lang="zh-TW" altLang="en-US" sz="4000" b="1" kern="1200" dirty="0">
              <a:solidFill>
                <a:srgbClr val="000099"/>
              </a:solidFill>
              <a:latin typeface="標楷體" panose="03000509000000000000" pitchFamily="65" charset="-120"/>
              <a:ea typeface="標楷體" panose="03000509000000000000" pitchFamily="65" charset="-120"/>
              <a:cs typeface="+mn-cs"/>
            </a:rPr>
            <a:t>前言</a:t>
          </a:r>
          <a:endParaRPr kumimoji="0" lang="en-US" altLang="zh-TW" sz="4000" b="1" kern="1200" dirty="0">
            <a:solidFill>
              <a:srgbClr val="000099"/>
            </a:solidFill>
            <a:latin typeface="標楷體" panose="03000509000000000000" pitchFamily="65" charset="-120"/>
            <a:ea typeface="標楷體" panose="03000509000000000000" pitchFamily="65" charset="-120"/>
            <a:cs typeface="+mn-cs"/>
          </a:endParaRPr>
        </a:p>
      </dgm:t>
    </dgm:pt>
    <dgm:pt modelId="{47B5A58F-101F-418B-8ABE-42765EE75DAF}" type="parTrans" cxnId="{FC2398B9-22C4-4B1C-B1CC-DB581D6B57A7}">
      <dgm:prSet/>
      <dgm:spPr/>
      <dgm:t>
        <a:bodyPr/>
        <a:lstStyle/>
        <a:p>
          <a:endParaRPr lang="zh-TW" altLang="en-US" b="1">
            <a:solidFill>
              <a:srgbClr val="002060"/>
            </a:solidFill>
            <a:latin typeface="微軟正黑體" panose="020B0604030504040204" pitchFamily="34" charset="-120"/>
            <a:ea typeface="微軟正黑體" panose="020B0604030504040204" pitchFamily="34" charset="-120"/>
          </a:endParaRPr>
        </a:p>
      </dgm:t>
    </dgm:pt>
    <dgm:pt modelId="{72CE9A36-E7B7-438B-996B-8D870D204093}" type="sibTrans" cxnId="{FC2398B9-22C4-4B1C-B1CC-DB581D6B57A7}">
      <dgm:prSet/>
      <dgm:spPr/>
      <dgm:t>
        <a:bodyPr/>
        <a:lstStyle/>
        <a:p>
          <a:endParaRPr lang="zh-TW" altLang="en-US" b="1">
            <a:solidFill>
              <a:srgbClr val="002060"/>
            </a:solidFill>
            <a:latin typeface="微軟正黑體" panose="020B0604030504040204" pitchFamily="34" charset="-120"/>
            <a:ea typeface="微軟正黑體" panose="020B0604030504040204" pitchFamily="34" charset="-120"/>
          </a:endParaRPr>
        </a:p>
      </dgm:t>
    </dgm:pt>
    <dgm:pt modelId="{079D82E0-0B7E-446D-A033-4C8FE6F0E62D}">
      <dgm:prSet phldrT="[文字]" custT="1"/>
      <dgm:spPr>
        <a:ln>
          <a:solidFill>
            <a:srgbClr val="95C9DA"/>
          </a:solidFill>
        </a:ln>
      </dgm:spPr>
      <dgm:t>
        <a:bodyPr/>
        <a:lstStyle/>
        <a:p>
          <a:pPr algn="l"/>
          <a:r>
            <a:rPr lang="zh-TW" altLang="en-US" sz="2800" b="1" kern="1200" dirty="0">
              <a:latin typeface="微軟正黑體" panose="020B0604030504040204" pitchFamily="34" charset="-120"/>
              <a:ea typeface="微軟正黑體" panose="020B0604030504040204" pitchFamily="34" charset="-120"/>
            </a:rPr>
            <a:t> </a:t>
          </a:r>
          <a:r>
            <a:rPr kumimoji="0" lang="zh-TW" altLang="en-US" sz="4000" b="1" kern="1200" dirty="0">
              <a:solidFill>
                <a:srgbClr val="000099"/>
              </a:solidFill>
              <a:latin typeface="標楷體" panose="03000509000000000000" pitchFamily="65" charset="-120"/>
              <a:ea typeface="標楷體" panose="03000509000000000000" pitchFamily="65" charset="-120"/>
              <a:cs typeface="+mn-cs"/>
            </a:rPr>
            <a:t>本公司管線圖資說明</a:t>
          </a:r>
        </a:p>
      </dgm:t>
    </dgm:pt>
    <dgm:pt modelId="{14F1CC4E-5089-4322-8000-F7D88A07E144}" type="sibTrans" cxnId="{B2F6121F-E7D5-4897-9AE5-DDAAF9E5AEDB}">
      <dgm:prSet/>
      <dgm:spPr/>
      <dgm:t>
        <a:bodyPr/>
        <a:lstStyle/>
        <a:p>
          <a:endParaRPr lang="zh-TW" altLang="en-US" b="1">
            <a:solidFill>
              <a:srgbClr val="002060"/>
            </a:solidFill>
            <a:latin typeface="微軟正黑體" panose="020B0604030504040204" pitchFamily="34" charset="-120"/>
            <a:ea typeface="微軟正黑體" panose="020B0604030504040204" pitchFamily="34" charset="-120"/>
          </a:endParaRPr>
        </a:p>
      </dgm:t>
    </dgm:pt>
    <dgm:pt modelId="{7C867466-85ED-43CC-8737-2DC2625D4A45}" type="parTrans" cxnId="{B2F6121F-E7D5-4897-9AE5-DDAAF9E5AEDB}">
      <dgm:prSet/>
      <dgm:spPr/>
      <dgm:t>
        <a:bodyPr/>
        <a:lstStyle/>
        <a:p>
          <a:endParaRPr lang="zh-TW" altLang="en-US" b="1">
            <a:solidFill>
              <a:srgbClr val="002060"/>
            </a:solidFill>
            <a:latin typeface="微軟正黑體" panose="020B0604030504040204" pitchFamily="34" charset="-120"/>
            <a:ea typeface="微軟正黑體" panose="020B0604030504040204" pitchFamily="34" charset="-120"/>
          </a:endParaRPr>
        </a:p>
      </dgm:t>
    </dgm:pt>
    <dgm:pt modelId="{816979BB-32CD-46D7-9B9E-0426C065D2E4}">
      <dgm:prSet phldrT="[文字]" custT="1"/>
      <dgm:spPr>
        <a:ln>
          <a:solidFill>
            <a:srgbClr val="FCBE99"/>
          </a:solidFill>
        </a:ln>
      </dgm:spPr>
      <dgm:t>
        <a:bodyPr/>
        <a:lstStyle/>
        <a:p>
          <a:pPr algn="l"/>
          <a:r>
            <a:rPr kumimoji="0" lang="zh-TW" altLang="en-US" sz="2800" b="1" kern="1200" dirty="0">
              <a:solidFill>
                <a:srgbClr val="000099"/>
              </a:solidFill>
              <a:latin typeface="標楷體" panose="03000509000000000000" pitchFamily="65" charset="-120"/>
              <a:ea typeface="標楷體" panose="03000509000000000000" pitchFamily="65" charset="-120"/>
              <a:cs typeface="+mn-cs"/>
            </a:rPr>
            <a:t>公布後配電設備面臨之風險及問題點</a:t>
          </a:r>
        </a:p>
      </dgm:t>
    </dgm:pt>
    <dgm:pt modelId="{78258531-B06B-4420-A8CE-6955B100610D}" type="parTrans" cxnId="{C8521198-3B00-4E75-B05A-1779B2162E57}">
      <dgm:prSet/>
      <dgm:spPr/>
      <dgm:t>
        <a:bodyPr/>
        <a:lstStyle/>
        <a:p>
          <a:endParaRPr lang="zh-TW" altLang="en-US"/>
        </a:p>
      </dgm:t>
    </dgm:pt>
    <dgm:pt modelId="{195E2A32-C6A8-4CD1-9E47-02D26B50A61B}" type="sibTrans" cxnId="{C8521198-3B00-4E75-B05A-1779B2162E57}">
      <dgm:prSet/>
      <dgm:spPr/>
      <dgm:t>
        <a:bodyPr/>
        <a:lstStyle/>
        <a:p>
          <a:endParaRPr lang="zh-TW" altLang="en-US"/>
        </a:p>
      </dgm:t>
    </dgm:pt>
    <dgm:pt modelId="{E34E5074-DF47-488D-B439-52172DBFD8D5}">
      <dgm:prSet custT="1"/>
      <dgm:spPr>
        <a:ln>
          <a:solidFill>
            <a:srgbClr val="D79F9E"/>
          </a:solidFill>
        </a:ln>
      </dgm:spPr>
      <dgm:t>
        <a:bodyPr/>
        <a:lstStyle/>
        <a:p>
          <a:pPr algn="l"/>
          <a:r>
            <a:rPr kumimoji="0" lang="zh-TW" altLang="en-US" sz="4000" b="1" kern="1200" dirty="0">
              <a:solidFill>
                <a:srgbClr val="000099"/>
              </a:solidFill>
              <a:latin typeface="標楷體" panose="03000509000000000000" pitchFamily="65" charset="-120"/>
              <a:ea typeface="標楷體" panose="03000509000000000000" pitchFamily="65" charset="-120"/>
              <a:cs typeface="+mn-cs"/>
            </a:rPr>
            <a:t>結論</a:t>
          </a:r>
        </a:p>
      </dgm:t>
    </dgm:pt>
    <dgm:pt modelId="{8F8C9372-86D7-48FB-B898-2B0267AE2E67}" type="parTrans" cxnId="{5768E577-B62E-4689-9D7A-492FCFE68953}">
      <dgm:prSet/>
      <dgm:spPr/>
      <dgm:t>
        <a:bodyPr/>
        <a:lstStyle/>
        <a:p>
          <a:endParaRPr lang="zh-TW" altLang="en-US"/>
        </a:p>
      </dgm:t>
    </dgm:pt>
    <dgm:pt modelId="{468C4E49-FA64-4F43-948E-1FF74D97391F}" type="sibTrans" cxnId="{5768E577-B62E-4689-9D7A-492FCFE68953}">
      <dgm:prSet/>
      <dgm:spPr/>
      <dgm:t>
        <a:bodyPr/>
        <a:lstStyle/>
        <a:p>
          <a:endParaRPr lang="zh-TW" altLang="en-US"/>
        </a:p>
      </dgm:t>
    </dgm:pt>
    <dgm:pt modelId="{992C130C-8429-47E5-B386-6FB668FBECF1}">
      <dgm:prSet phldrT="[文字]" custT="1"/>
      <dgm:spPr>
        <a:ln>
          <a:solidFill>
            <a:srgbClr val="D59291"/>
          </a:solidFill>
        </a:ln>
      </dgm:spPr>
      <dgm:t>
        <a:bodyPr/>
        <a:lstStyle/>
        <a:p>
          <a:pPr algn="l"/>
          <a:r>
            <a:rPr kumimoji="0" lang="zh-TW" altLang="en-US" sz="4000" b="1" kern="1200" dirty="0">
              <a:solidFill>
                <a:srgbClr val="000099"/>
              </a:solidFill>
              <a:latin typeface="標楷體" panose="03000509000000000000" pitchFamily="65" charset="-120"/>
              <a:ea typeface="標楷體" panose="03000509000000000000" pitchFamily="65" charset="-120"/>
              <a:cs typeface="+mn-cs"/>
            </a:rPr>
            <a:t>本公司常見之固定設施</a:t>
          </a:r>
          <a:endParaRPr kumimoji="0" lang="en-US" altLang="zh-TW" sz="4000" b="1" kern="1200" dirty="0">
            <a:solidFill>
              <a:srgbClr val="000099"/>
            </a:solidFill>
            <a:latin typeface="標楷體" panose="03000509000000000000" pitchFamily="65" charset="-120"/>
            <a:ea typeface="標楷體" panose="03000509000000000000" pitchFamily="65" charset="-120"/>
            <a:cs typeface="+mn-cs"/>
          </a:endParaRPr>
        </a:p>
      </dgm:t>
    </dgm:pt>
    <dgm:pt modelId="{92F8FC6E-30C9-478F-B4BE-E46A3A1CB961}" type="parTrans" cxnId="{544DFC41-F008-4445-BEBB-3D02F8597CEB}">
      <dgm:prSet/>
      <dgm:spPr/>
      <dgm:t>
        <a:bodyPr/>
        <a:lstStyle/>
        <a:p>
          <a:endParaRPr lang="zh-TW" altLang="en-US"/>
        </a:p>
      </dgm:t>
    </dgm:pt>
    <dgm:pt modelId="{6A2CB999-0B80-4DD9-8B45-8F216231EFD3}" type="sibTrans" cxnId="{544DFC41-F008-4445-BEBB-3D02F8597CEB}">
      <dgm:prSet/>
      <dgm:spPr/>
      <dgm:t>
        <a:bodyPr/>
        <a:lstStyle/>
        <a:p>
          <a:endParaRPr lang="zh-TW" altLang="en-US"/>
        </a:p>
      </dgm:t>
    </dgm:pt>
    <dgm:pt modelId="{D96C4544-8B4D-4A94-BC6A-ED1BA9877BA1}" type="pres">
      <dgm:prSet presAssocID="{F5F379CD-7489-4513-A66D-CF2EE670C71F}" presName="Name0" presStyleCnt="0">
        <dgm:presLayoutVars>
          <dgm:chMax val="7"/>
          <dgm:chPref val="7"/>
          <dgm:dir/>
        </dgm:presLayoutVars>
      </dgm:prSet>
      <dgm:spPr/>
    </dgm:pt>
    <dgm:pt modelId="{6AC77614-80B5-4EE6-8E40-32309D9253C8}" type="pres">
      <dgm:prSet presAssocID="{F5F379CD-7489-4513-A66D-CF2EE670C71F}" presName="Name1" presStyleCnt="0"/>
      <dgm:spPr/>
    </dgm:pt>
    <dgm:pt modelId="{BB4D0492-916E-4B0B-AE99-3DD255FDAB6E}" type="pres">
      <dgm:prSet presAssocID="{F5F379CD-7489-4513-A66D-CF2EE670C71F}" presName="cycle" presStyleCnt="0"/>
      <dgm:spPr/>
    </dgm:pt>
    <dgm:pt modelId="{826A726A-6BF3-4B1F-951B-2FD85E5500E6}" type="pres">
      <dgm:prSet presAssocID="{F5F379CD-7489-4513-A66D-CF2EE670C71F}" presName="srcNode" presStyleLbl="node1" presStyleIdx="0" presStyleCnt="5"/>
      <dgm:spPr/>
    </dgm:pt>
    <dgm:pt modelId="{579B53E4-91D8-455B-9381-6D31E0D71ECC}" type="pres">
      <dgm:prSet presAssocID="{F5F379CD-7489-4513-A66D-CF2EE670C71F}" presName="conn" presStyleLbl="parChTrans1D2" presStyleIdx="0" presStyleCnt="1"/>
      <dgm:spPr/>
    </dgm:pt>
    <dgm:pt modelId="{91B91B94-270F-41E0-A1E4-ED24770B38D4}" type="pres">
      <dgm:prSet presAssocID="{F5F379CD-7489-4513-A66D-CF2EE670C71F}" presName="extraNode" presStyleLbl="node1" presStyleIdx="0" presStyleCnt="5"/>
      <dgm:spPr/>
    </dgm:pt>
    <dgm:pt modelId="{D3EA033F-CBBD-4BDA-991C-58EBCDABAC6F}" type="pres">
      <dgm:prSet presAssocID="{F5F379CD-7489-4513-A66D-CF2EE670C71F}" presName="dstNode" presStyleLbl="node1" presStyleIdx="0" presStyleCnt="5"/>
      <dgm:spPr/>
    </dgm:pt>
    <dgm:pt modelId="{D5907E69-14EE-4D0A-AA56-8AC38C3194E8}" type="pres">
      <dgm:prSet presAssocID="{5FDFE111-C105-492A-9596-6F4B34CF8C24}" presName="text_1" presStyleLbl="node1" presStyleIdx="0" presStyleCnt="5">
        <dgm:presLayoutVars>
          <dgm:bulletEnabled val="1"/>
        </dgm:presLayoutVars>
      </dgm:prSet>
      <dgm:spPr/>
    </dgm:pt>
    <dgm:pt modelId="{428B68FF-1585-40A6-A65F-6F9074261E4E}" type="pres">
      <dgm:prSet presAssocID="{5FDFE111-C105-492A-9596-6F4B34CF8C24}" presName="accent_1" presStyleCnt="0"/>
      <dgm:spPr/>
    </dgm:pt>
    <dgm:pt modelId="{19DEF79D-9B62-4425-8BFD-27167BFC2CF7}" type="pres">
      <dgm:prSet presAssocID="{5FDFE111-C105-492A-9596-6F4B34CF8C24}" presName="accentRepeatNode" presStyleLbl="solidFgAcc1" presStyleIdx="0" presStyleCnt="5"/>
      <dgm:spPr/>
    </dgm:pt>
    <dgm:pt modelId="{963D5096-7BC9-4DE6-88C4-D759848E5E9E}" type="pres">
      <dgm:prSet presAssocID="{992C130C-8429-47E5-B386-6FB668FBECF1}" presName="text_2" presStyleLbl="node1" presStyleIdx="1" presStyleCnt="5">
        <dgm:presLayoutVars>
          <dgm:bulletEnabled val="1"/>
        </dgm:presLayoutVars>
      </dgm:prSet>
      <dgm:spPr/>
    </dgm:pt>
    <dgm:pt modelId="{D8B0BDDA-6CAF-4141-83A1-FEAFA9D1E407}" type="pres">
      <dgm:prSet presAssocID="{992C130C-8429-47E5-B386-6FB668FBECF1}" presName="accent_2" presStyleCnt="0"/>
      <dgm:spPr/>
    </dgm:pt>
    <dgm:pt modelId="{D9B8710C-43A4-4E41-BA41-DC944621D96E}" type="pres">
      <dgm:prSet presAssocID="{992C130C-8429-47E5-B386-6FB668FBECF1}" presName="accentRepeatNode" presStyleLbl="solidFgAcc1" presStyleIdx="1" presStyleCnt="5"/>
      <dgm:spPr/>
    </dgm:pt>
    <dgm:pt modelId="{92F47064-897A-4F7B-8038-960B893ED608}" type="pres">
      <dgm:prSet presAssocID="{079D82E0-0B7E-446D-A033-4C8FE6F0E62D}" presName="text_3" presStyleLbl="node1" presStyleIdx="2" presStyleCnt="5">
        <dgm:presLayoutVars>
          <dgm:bulletEnabled val="1"/>
        </dgm:presLayoutVars>
      </dgm:prSet>
      <dgm:spPr/>
    </dgm:pt>
    <dgm:pt modelId="{13CA23CF-5000-44A4-9554-F5F07E08A406}" type="pres">
      <dgm:prSet presAssocID="{079D82E0-0B7E-446D-A033-4C8FE6F0E62D}" presName="accent_3" presStyleCnt="0"/>
      <dgm:spPr/>
    </dgm:pt>
    <dgm:pt modelId="{3408B0A0-9283-457C-A199-AFBAEC06701F}" type="pres">
      <dgm:prSet presAssocID="{079D82E0-0B7E-446D-A033-4C8FE6F0E62D}" presName="accentRepeatNode" presStyleLbl="solidFgAcc1" presStyleIdx="2" presStyleCnt="5"/>
      <dgm:spPr/>
    </dgm:pt>
    <dgm:pt modelId="{F98C4EE0-77AD-4815-B3EB-90F123306FD2}" type="pres">
      <dgm:prSet presAssocID="{816979BB-32CD-46D7-9B9E-0426C065D2E4}" presName="text_4" presStyleLbl="node1" presStyleIdx="3" presStyleCnt="5">
        <dgm:presLayoutVars>
          <dgm:bulletEnabled val="1"/>
        </dgm:presLayoutVars>
      </dgm:prSet>
      <dgm:spPr/>
    </dgm:pt>
    <dgm:pt modelId="{2DAFF28F-4C12-43C0-BDC5-EE90D7EE4399}" type="pres">
      <dgm:prSet presAssocID="{816979BB-32CD-46D7-9B9E-0426C065D2E4}" presName="accent_4" presStyleCnt="0"/>
      <dgm:spPr/>
    </dgm:pt>
    <dgm:pt modelId="{8CCA9B80-EF8D-4738-A6AA-B8FA4356D37A}" type="pres">
      <dgm:prSet presAssocID="{816979BB-32CD-46D7-9B9E-0426C065D2E4}" presName="accentRepeatNode" presStyleLbl="solidFgAcc1" presStyleIdx="3" presStyleCnt="5"/>
      <dgm:spPr/>
    </dgm:pt>
    <dgm:pt modelId="{A97DE978-A588-4E30-B8C7-B5623CFFEE7D}" type="pres">
      <dgm:prSet presAssocID="{E34E5074-DF47-488D-B439-52172DBFD8D5}" presName="text_5" presStyleLbl="node1" presStyleIdx="4" presStyleCnt="5">
        <dgm:presLayoutVars>
          <dgm:bulletEnabled val="1"/>
        </dgm:presLayoutVars>
      </dgm:prSet>
      <dgm:spPr/>
    </dgm:pt>
    <dgm:pt modelId="{14FF6F1B-5C37-4BFF-B0B5-4C2D712C8E91}" type="pres">
      <dgm:prSet presAssocID="{E34E5074-DF47-488D-B439-52172DBFD8D5}" presName="accent_5" presStyleCnt="0"/>
      <dgm:spPr/>
    </dgm:pt>
    <dgm:pt modelId="{E70E28F6-303F-495D-9A57-8914567A42C5}" type="pres">
      <dgm:prSet presAssocID="{E34E5074-DF47-488D-B439-52172DBFD8D5}" presName="accentRepeatNode" presStyleLbl="solidFgAcc1" presStyleIdx="4" presStyleCnt="5"/>
      <dgm:spPr/>
    </dgm:pt>
  </dgm:ptLst>
  <dgm:cxnLst>
    <dgm:cxn modelId="{B2F6121F-E7D5-4897-9AE5-DDAAF9E5AEDB}" srcId="{F5F379CD-7489-4513-A66D-CF2EE670C71F}" destId="{079D82E0-0B7E-446D-A033-4C8FE6F0E62D}" srcOrd="2" destOrd="0" parTransId="{7C867466-85ED-43CC-8737-2DC2625D4A45}" sibTransId="{14F1CC4E-5089-4322-8000-F7D88A07E144}"/>
    <dgm:cxn modelId="{544DFC41-F008-4445-BEBB-3D02F8597CEB}" srcId="{F5F379CD-7489-4513-A66D-CF2EE670C71F}" destId="{992C130C-8429-47E5-B386-6FB668FBECF1}" srcOrd="1" destOrd="0" parTransId="{92F8FC6E-30C9-478F-B4BE-E46A3A1CB961}" sibTransId="{6A2CB999-0B80-4DD9-8B45-8F216231EFD3}"/>
    <dgm:cxn modelId="{16A4E754-8464-4B87-98FB-50ECA0202265}" type="presOf" srcId="{992C130C-8429-47E5-B386-6FB668FBECF1}" destId="{963D5096-7BC9-4DE6-88C4-D759848E5E9E}" srcOrd="0" destOrd="0" presId="urn:microsoft.com/office/officeart/2008/layout/VerticalCurvedList"/>
    <dgm:cxn modelId="{5768E577-B62E-4689-9D7A-492FCFE68953}" srcId="{F5F379CD-7489-4513-A66D-CF2EE670C71F}" destId="{E34E5074-DF47-488D-B439-52172DBFD8D5}" srcOrd="4" destOrd="0" parTransId="{8F8C9372-86D7-48FB-B898-2B0267AE2E67}" sibTransId="{468C4E49-FA64-4F43-948E-1FF74D97391F}"/>
    <dgm:cxn modelId="{8F6DC688-4D6F-48F9-9827-E53994241022}" type="presOf" srcId="{5FDFE111-C105-492A-9596-6F4B34CF8C24}" destId="{D5907E69-14EE-4D0A-AA56-8AC38C3194E8}" srcOrd="0" destOrd="0" presId="urn:microsoft.com/office/officeart/2008/layout/VerticalCurvedList"/>
    <dgm:cxn modelId="{6619788B-B03C-4693-9FD1-E7E7A07AFC6D}" type="presOf" srcId="{72CE9A36-E7B7-438B-996B-8D870D204093}" destId="{579B53E4-91D8-455B-9381-6D31E0D71ECC}" srcOrd="0" destOrd="0" presId="urn:microsoft.com/office/officeart/2008/layout/VerticalCurvedList"/>
    <dgm:cxn modelId="{C8521198-3B00-4E75-B05A-1779B2162E57}" srcId="{F5F379CD-7489-4513-A66D-CF2EE670C71F}" destId="{816979BB-32CD-46D7-9B9E-0426C065D2E4}" srcOrd="3" destOrd="0" parTransId="{78258531-B06B-4420-A8CE-6955B100610D}" sibTransId="{195E2A32-C6A8-4CD1-9E47-02D26B50A61B}"/>
    <dgm:cxn modelId="{2DF472AD-234E-4E8B-8A7F-C7D86844D642}" type="presOf" srcId="{F5F379CD-7489-4513-A66D-CF2EE670C71F}" destId="{D96C4544-8B4D-4A94-BC6A-ED1BA9877BA1}" srcOrd="0" destOrd="0" presId="urn:microsoft.com/office/officeart/2008/layout/VerticalCurvedList"/>
    <dgm:cxn modelId="{FC2398B9-22C4-4B1C-B1CC-DB581D6B57A7}" srcId="{F5F379CD-7489-4513-A66D-CF2EE670C71F}" destId="{5FDFE111-C105-492A-9596-6F4B34CF8C24}" srcOrd="0" destOrd="0" parTransId="{47B5A58F-101F-418B-8ABE-42765EE75DAF}" sibTransId="{72CE9A36-E7B7-438B-996B-8D870D204093}"/>
    <dgm:cxn modelId="{28B43FCA-0185-47F7-BD44-E0C0F822BE63}" type="presOf" srcId="{079D82E0-0B7E-446D-A033-4C8FE6F0E62D}" destId="{92F47064-897A-4F7B-8038-960B893ED608}" srcOrd="0" destOrd="0" presId="urn:microsoft.com/office/officeart/2008/layout/VerticalCurvedList"/>
    <dgm:cxn modelId="{7729DBE8-7208-4B81-9E18-D628474EA929}" type="presOf" srcId="{816979BB-32CD-46D7-9B9E-0426C065D2E4}" destId="{F98C4EE0-77AD-4815-B3EB-90F123306FD2}" srcOrd="0" destOrd="0" presId="urn:microsoft.com/office/officeart/2008/layout/VerticalCurvedList"/>
    <dgm:cxn modelId="{710443F0-017C-47CE-8EF0-0E38C2DC9932}" type="presOf" srcId="{E34E5074-DF47-488D-B439-52172DBFD8D5}" destId="{A97DE978-A588-4E30-B8C7-B5623CFFEE7D}" srcOrd="0" destOrd="0" presId="urn:microsoft.com/office/officeart/2008/layout/VerticalCurvedList"/>
    <dgm:cxn modelId="{10E86154-6FD8-4D32-9F46-A4E8316FD519}" type="presParOf" srcId="{D96C4544-8B4D-4A94-BC6A-ED1BA9877BA1}" destId="{6AC77614-80B5-4EE6-8E40-32309D9253C8}" srcOrd="0" destOrd="0" presId="urn:microsoft.com/office/officeart/2008/layout/VerticalCurvedList"/>
    <dgm:cxn modelId="{8FBBE6C7-FCE3-45F4-BF5E-7719B611D244}" type="presParOf" srcId="{6AC77614-80B5-4EE6-8E40-32309D9253C8}" destId="{BB4D0492-916E-4B0B-AE99-3DD255FDAB6E}" srcOrd="0" destOrd="0" presId="urn:microsoft.com/office/officeart/2008/layout/VerticalCurvedList"/>
    <dgm:cxn modelId="{457A96BC-9FE7-4DA8-B766-D4C2645065C2}" type="presParOf" srcId="{BB4D0492-916E-4B0B-AE99-3DD255FDAB6E}" destId="{826A726A-6BF3-4B1F-951B-2FD85E5500E6}" srcOrd="0" destOrd="0" presId="urn:microsoft.com/office/officeart/2008/layout/VerticalCurvedList"/>
    <dgm:cxn modelId="{D28CFBA7-41C3-4FE9-8FA8-64A7301D612B}" type="presParOf" srcId="{BB4D0492-916E-4B0B-AE99-3DD255FDAB6E}" destId="{579B53E4-91D8-455B-9381-6D31E0D71ECC}" srcOrd="1" destOrd="0" presId="urn:microsoft.com/office/officeart/2008/layout/VerticalCurvedList"/>
    <dgm:cxn modelId="{8D322183-57E3-40EE-AAC1-4B1778BA3F62}" type="presParOf" srcId="{BB4D0492-916E-4B0B-AE99-3DD255FDAB6E}" destId="{91B91B94-270F-41E0-A1E4-ED24770B38D4}" srcOrd="2" destOrd="0" presId="urn:microsoft.com/office/officeart/2008/layout/VerticalCurvedList"/>
    <dgm:cxn modelId="{B3127313-E5F1-406C-8F41-F8C0B077C526}" type="presParOf" srcId="{BB4D0492-916E-4B0B-AE99-3DD255FDAB6E}" destId="{D3EA033F-CBBD-4BDA-991C-58EBCDABAC6F}" srcOrd="3" destOrd="0" presId="urn:microsoft.com/office/officeart/2008/layout/VerticalCurvedList"/>
    <dgm:cxn modelId="{21F4EA5B-6B3D-4FB5-BCD8-D900C558F04A}" type="presParOf" srcId="{6AC77614-80B5-4EE6-8E40-32309D9253C8}" destId="{D5907E69-14EE-4D0A-AA56-8AC38C3194E8}" srcOrd="1" destOrd="0" presId="urn:microsoft.com/office/officeart/2008/layout/VerticalCurvedList"/>
    <dgm:cxn modelId="{79F9AA5A-CC1A-4B15-9B2F-F8370C0A7954}" type="presParOf" srcId="{6AC77614-80B5-4EE6-8E40-32309D9253C8}" destId="{428B68FF-1585-40A6-A65F-6F9074261E4E}" srcOrd="2" destOrd="0" presId="urn:microsoft.com/office/officeart/2008/layout/VerticalCurvedList"/>
    <dgm:cxn modelId="{771381E8-A29E-473A-AC7A-88D616769ABF}" type="presParOf" srcId="{428B68FF-1585-40A6-A65F-6F9074261E4E}" destId="{19DEF79D-9B62-4425-8BFD-27167BFC2CF7}" srcOrd="0" destOrd="0" presId="urn:microsoft.com/office/officeart/2008/layout/VerticalCurvedList"/>
    <dgm:cxn modelId="{29850EC1-3D15-48DE-A45F-E3D90E3E6A4D}" type="presParOf" srcId="{6AC77614-80B5-4EE6-8E40-32309D9253C8}" destId="{963D5096-7BC9-4DE6-88C4-D759848E5E9E}" srcOrd="3" destOrd="0" presId="urn:microsoft.com/office/officeart/2008/layout/VerticalCurvedList"/>
    <dgm:cxn modelId="{A0BF431A-0456-4CF2-8084-981307A52854}" type="presParOf" srcId="{6AC77614-80B5-4EE6-8E40-32309D9253C8}" destId="{D8B0BDDA-6CAF-4141-83A1-FEAFA9D1E407}" srcOrd="4" destOrd="0" presId="urn:microsoft.com/office/officeart/2008/layout/VerticalCurvedList"/>
    <dgm:cxn modelId="{167BFDAA-8300-46B3-9B0C-C496BB0543F2}" type="presParOf" srcId="{D8B0BDDA-6CAF-4141-83A1-FEAFA9D1E407}" destId="{D9B8710C-43A4-4E41-BA41-DC944621D96E}" srcOrd="0" destOrd="0" presId="urn:microsoft.com/office/officeart/2008/layout/VerticalCurvedList"/>
    <dgm:cxn modelId="{B2CD16BF-A0C0-43A3-B477-0DAE63A34AA9}" type="presParOf" srcId="{6AC77614-80B5-4EE6-8E40-32309D9253C8}" destId="{92F47064-897A-4F7B-8038-960B893ED608}" srcOrd="5" destOrd="0" presId="urn:microsoft.com/office/officeart/2008/layout/VerticalCurvedList"/>
    <dgm:cxn modelId="{34689ED6-303F-4B02-ABAA-CA169AFC8325}" type="presParOf" srcId="{6AC77614-80B5-4EE6-8E40-32309D9253C8}" destId="{13CA23CF-5000-44A4-9554-F5F07E08A406}" srcOrd="6" destOrd="0" presId="urn:microsoft.com/office/officeart/2008/layout/VerticalCurvedList"/>
    <dgm:cxn modelId="{589F0F82-2A51-4DD8-84FA-844250A5EAFD}" type="presParOf" srcId="{13CA23CF-5000-44A4-9554-F5F07E08A406}" destId="{3408B0A0-9283-457C-A199-AFBAEC06701F}" srcOrd="0" destOrd="0" presId="urn:microsoft.com/office/officeart/2008/layout/VerticalCurvedList"/>
    <dgm:cxn modelId="{CEDDB1D5-AC45-4A10-BBF2-D21FFC84B627}" type="presParOf" srcId="{6AC77614-80B5-4EE6-8E40-32309D9253C8}" destId="{F98C4EE0-77AD-4815-B3EB-90F123306FD2}" srcOrd="7" destOrd="0" presId="urn:microsoft.com/office/officeart/2008/layout/VerticalCurvedList"/>
    <dgm:cxn modelId="{F54CF24F-FF75-40DC-BF5D-075F1C9802CC}" type="presParOf" srcId="{6AC77614-80B5-4EE6-8E40-32309D9253C8}" destId="{2DAFF28F-4C12-43C0-BDC5-EE90D7EE4399}" srcOrd="8" destOrd="0" presId="urn:microsoft.com/office/officeart/2008/layout/VerticalCurvedList"/>
    <dgm:cxn modelId="{2D9DB4F0-1143-48A1-8D7E-20429A1FCA3A}" type="presParOf" srcId="{2DAFF28F-4C12-43C0-BDC5-EE90D7EE4399}" destId="{8CCA9B80-EF8D-4738-A6AA-B8FA4356D37A}" srcOrd="0" destOrd="0" presId="urn:microsoft.com/office/officeart/2008/layout/VerticalCurvedList"/>
    <dgm:cxn modelId="{454FA2E5-99E7-4956-8AE8-83CDBAA8DBC9}" type="presParOf" srcId="{6AC77614-80B5-4EE6-8E40-32309D9253C8}" destId="{A97DE978-A588-4E30-B8C7-B5623CFFEE7D}" srcOrd="9" destOrd="0" presId="urn:microsoft.com/office/officeart/2008/layout/VerticalCurvedList"/>
    <dgm:cxn modelId="{F300C178-DBA2-4DAE-AF1D-7EFB8F20162C}" type="presParOf" srcId="{6AC77614-80B5-4EE6-8E40-32309D9253C8}" destId="{14FF6F1B-5C37-4BFF-B0B5-4C2D712C8E91}" srcOrd="10" destOrd="0" presId="urn:microsoft.com/office/officeart/2008/layout/VerticalCurvedList"/>
    <dgm:cxn modelId="{A6E0C73D-E477-4FBB-8261-30DFC260668A}" type="presParOf" srcId="{14FF6F1B-5C37-4BFF-B0B5-4C2D712C8E91}" destId="{E70E28F6-303F-495D-9A57-8914567A42C5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79B53E4-91D8-455B-9381-6D31E0D71ECC}">
      <dsp:nvSpPr>
        <dsp:cNvPr id="0" name=""/>
        <dsp:cNvSpPr/>
      </dsp:nvSpPr>
      <dsp:spPr>
        <a:xfrm>
          <a:off x="-6030353" y="-922720"/>
          <a:ext cx="7178701" cy="7178701"/>
        </a:xfrm>
        <a:prstGeom prst="blockArc">
          <a:avLst>
            <a:gd name="adj1" fmla="val 18900000"/>
            <a:gd name="adj2" fmla="val 2700000"/>
            <a:gd name="adj3" fmla="val 301"/>
          </a:avLst>
        </a:pr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5907E69-14EE-4D0A-AA56-8AC38C3194E8}">
      <dsp:nvSpPr>
        <dsp:cNvPr id="0" name=""/>
        <dsp:cNvSpPr/>
      </dsp:nvSpPr>
      <dsp:spPr>
        <a:xfrm>
          <a:off x="501825" y="333222"/>
          <a:ext cx="7218543" cy="666870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solidFill>
            <a:srgbClr val="D59291"/>
          </a:solidFill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29329" tIns="71120" rIns="71120" bIns="7112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TW" altLang="en-US" sz="2800" b="1" kern="1200" dirty="0">
              <a:latin typeface="微軟正黑體" panose="020B0604030504040204" pitchFamily="34" charset="-120"/>
              <a:ea typeface="微軟正黑體" panose="020B0604030504040204" pitchFamily="34" charset="-120"/>
            </a:rPr>
            <a:t> </a:t>
          </a:r>
          <a:r>
            <a:rPr kumimoji="0" lang="zh-TW" altLang="en-US" sz="4000" b="1" kern="1200" dirty="0">
              <a:solidFill>
                <a:srgbClr val="000099"/>
              </a:solidFill>
              <a:latin typeface="標楷體" panose="03000509000000000000" pitchFamily="65" charset="-120"/>
              <a:ea typeface="標楷體" panose="03000509000000000000" pitchFamily="65" charset="-120"/>
              <a:cs typeface="+mn-cs"/>
            </a:rPr>
            <a:t>前言</a:t>
          </a:r>
          <a:endParaRPr kumimoji="0" lang="en-US" altLang="zh-TW" sz="4000" b="1" kern="1200" dirty="0">
            <a:solidFill>
              <a:srgbClr val="000099"/>
            </a:solidFill>
            <a:latin typeface="標楷體" panose="03000509000000000000" pitchFamily="65" charset="-120"/>
            <a:ea typeface="標楷體" panose="03000509000000000000" pitchFamily="65" charset="-120"/>
            <a:cs typeface="+mn-cs"/>
          </a:endParaRPr>
        </a:p>
      </dsp:txBody>
      <dsp:txXfrm>
        <a:off x="501825" y="333222"/>
        <a:ext cx="7218543" cy="666870"/>
      </dsp:txXfrm>
    </dsp:sp>
    <dsp:sp modelId="{19DEF79D-9B62-4425-8BFD-27167BFC2CF7}">
      <dsp:nvSpPr>
        <dsp:cNvPr id="0" name=""/>
        <dsp:cNvSpPr/>
      </dsp:nvSpPr>
      <dsp:spPr>
        <a:xfrm>
          <a:off x="85031" y="249863"/>
          <a:ext cx="833588" cy="833588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963D5096-7BC9-4DE6-88C4-D759848E5E9E}">
      <dsp:nvSpPr>
        <dsp:cNvPr id="0" name=""/>
        <dsp:cNvSpPr/>
      </dsp:nvSpPr>
      <dsp:spPr>
        <a:xfrm>
          <a:off x="979685" y="1333208"/>
          <a:ext cx="6740683" cy="666870"/>
        </a:xfrm>
        <a:prstGeom prst="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solidFill>
            <a:srgbClr val="D59291"/>
          </a:solidFill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29329" tIns="101600" rIns="101600" bIns="101600" numCol="1" spcCol="1270" anchor="ctr" anchorCtr="0">
          <a:noAutofit/>
        </a:bodyPr>
        <a:lstStyle/>
        <a:p>
          <a:pPr marL="0" lvl="0" indent="0" algn="l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0" lang="zh-TW" altLang="en-US" sz="4000" b="1" kern="1200" dirty="0">
              <a:solidFill>
                <a:srgbClr val="000099"/>
              </a:solidFill>
              <a:latin typeface="標楷體" panose="03000509000000000000" pitchFamily="65" charset="-120"/>
              <a:ea typeface="標楷體" panose="03000509000000000000" pitchFamily="65" charset="-120"/>
              <a:cs typeface="+mn-cs"/>
            </a:rPr>
            <a:t>本公司常見之固定設施</a:t>
          </a:r>
          <a:endParaRPr kumimoji="0" lang="en-US" altLang="zh-TW" sz="4000" b="1" kern="1200" dirty="0">
            <a:solidFill>
              <a:srgbClr val="000099"/>
            </a:solidFill>
            <a:latin typeface="標楷體" panose="03000509000000000000" pitchFamily="65" charset="-120"/>
            <a:ea typeface="標楷體" panose="03000509000000000000" pitchFamily="65" charset="-120"/>
            <a:cs typeface="+mn-cs"/>
          </a:endParaRPr>
        </a:p>
      </dsp:txBody>
      <dsp:txXfrm>
        <a:off x="979685" y="1333208"/>
        <a:ext cx="6740683" cy="666870"/>
      </dsp:txXfrm>
    </dsp:sp>
    <dsp:sp modelId="{D9B8710C-43A4-4E41-BA41-DC944621D96E}">
      <dsp:nvSpPr>
        <dsp:cNvPr id="0" name=""/>
        <dsp:cNvSpPr/>
      </dsp:nvSpPr>
      <dsp:spPr>
        <a:xfrm>
          <a:off x="562891" y="1249849"/>
          <a:ext cx="833588" cy="833588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92F47064-897A-4F7B-8038-960B893ED608}">
      <dsp:nvSpPr>
        <dsp:cNvPr id="0" name=""/>
        <dsp:cNvSpPr/>
      </dsp:nvSpPr>
      <dsp:spPr>
        <a:xfrm>
          <a:off x="1126350" y="2333194"/>
          <a:ext cx="6594018" cy="666870"/>
        </a:xfrm>
        <a:prstGeom prst="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4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solidFill>
            <a:srgbClr val="95C9DA"/>
          </a:solidFill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29329" tIns="71120" rIns="71120" bIns="7112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TW" altLang="en-US" sz="2800" b="1" kern="1200" dirty="0">
              <a:latin typeface="微軟正黑體" panose="020B0604030504040204" pitchFamily="34" charset="-120"/>
              <a:ea typeface="微軟正黑體" panose="020B0604030504040204" pitchFamily="34" charset="-120"/>
            </a:rPr>
            <a:t> </a:t>
          </a:r>
          <a:r>
            <a:rPr kumimoji="0" lang="zh-TW" altLang="en-US" sz="4000" b="1" kern="1200" dirty="0">
              <a:solidFill>
                <a:srgbClr val="000099"/>
              </a:solidFill>
              <a:latin typeface="標楷體" panose="03000509000000000000" pitchFamily="65" charset="-120"/>
              <a:ea typeface="標楷體" panose="03000509000000000000" pitchFamily="65" charset="-120"/>
              <a:cs typeface="+mn-cs"/>
            </a:rPr>
            <a:t>本公司管線圖資說明</a:t>
          </a:r>
        </a:p>
      </dsp:txBody>
      <dsp:txXfrm>
        <a:off x="1126350" y="2333194"/>
        <a:ext cx="6594018" cy="666870"/>
      </dsp:txXfrm>
    </dsp:sp>
    <dsp:sp modelId="{3408B0A0-9283-457C-A199-AFBAEC06701F}">
      <dsp:nvSpPr>
        <dsp:cNvPr id="0" name=""/>
        <dsp:cNvSpPr/>
      </dsp:nvSpPr>
      <dsp:spPr>
        <a:xfrm>
          <a:off x="709556" y="2249835"/>
          <a:ext cx="833588" cy="833588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F98C4EE0-77AD-4815-B3EB-90F123306FD2}">
      <dsp:nvSpPr>
        <dsp:cNvPr id="0" name=""/>
        <dsp:cNvSpPr/>
      </dsp:nvSpPr>
      <dsp:spPr>
        <a:xfrm>
          <a:off x="979685" y="3333180"/>
          <a:ext cx="6740683" cy="666870"/>
        </a:xfrm>
        <a:prstGeom prst="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5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solidFill>
            <a:srgbClr val="FCBE99"/>
          </a:solidFill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29329" tIns="71120" rIns="71120" bIns="7112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0" lang="zh-TW" altLang="en-US" sz="2800" b="1" kern="1200" dirty="0">
              <a:solidFill>
                <a:srgbClr val="000099"/>
              </a:solidFill>
              <a:latin typeface="標楷體" panose="03000509000000000000" pitchFamily="65" charset="-120"/>
              <a:ea typeface="標楷體" panose="03000509000000000000" pitchFamily="65" charset="-120"/>
              <a:cs typeface="+mn-cs"/>
            </a:rPr>
            <a:t>公布後配電設備面臨之風險及問題點</a:t>
          </a:r>
        </a:p>
      </dsp:txBody>
      <dsp:txXfrm>
        <a:off x="979685" y="3333180"/>
        <a:ext cx="6740683" cy="666870"/>
      </dsp:txXfrm>
    </dsp:sp>
    <dsp:sp modelId="{8CCA9B80-EF8D-4738-A6AA-B8FA4356D37A}">
      <dsp:nvSpPr>
        <dsp:cNvPr id="0" name=""/>
        <dsp:cNvSpPr/>
      </dsp:nvSpPr>
      <dsp:spPr>
        <a:xfrm>
          <a:off x="562891" y="3249821"/>
          <a:ext cx="833588" cy="833588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A97DE978-A588-4E30-B8C7-B5623CFFEE7D}">
      <dsp:nvSpPr>
        <dsp:cNvPr id="0" name=""/>
        <dsp:cNvSpPr/>
      </dsp:nvSpPr>
      <dsp:spPr>
        <a:xfrm>
          <a:off x="501825" y="4333167"/>
          <a:ext cx="7218543" cy="666870"/>
        </a:xfrm>
        <a:prstGeom prst="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6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solidFill>
            <a:srgbClr val="D79F9E"/>
          </a:solidFill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29329" tIns="101600" rIns="101600" bIns="101600" numCol="1" spcCol="1270" anchor="ctr" anchorCtr="0">
          <a:noAutofit/>
        </a:bodyPr>
        <a:lstStyle/>
        <a:p>
          <a:pPr marL="0" lvl="0" indent="0" algn="l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0" lang="zh-TW" altLang="en-US" sz="4000" b="1" kern="1200" dirty="0">
              <a:solidFill>
                <a:srgbClr val="000099"/>
              </a:solidFill>
              <a:latin typeface="標楷體" panose="03000509000000000000" pitchFamily="65" charset="-120"/>
              <a:ea typeface="標楷體" panose="03000509000000000000" pitchFamily="65" charset="-120"/>
              <a:cs typeface="+mn-cs"/>
            </a:rPr>
            <a:t>結論</a:t>
          </a:r>
        </a:p>
      </dsp:txBody>
      <dsp:txXfrm>
        <a:off x="501825" y="4333167"/>
        <a:ext cx="7218543" cy="666870"/>
      </dsp:txXfrm>
    </dsp:sp>
    <dsp:sp modelId="{E70E28F6-303F-495D-9A57-8914567A42C5}">
      <dsp:nvSpPr>
        <dsp:cNvPr id="0" name=""/>
        <dsp:cNvSpPr/>
      </dsp:nvSpPr>
      <dsp:spPr>
        <a:xfrm>
          <a:off x="85031" y="4249808"/>
          <a:ext cx="833588" cy="833588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D2CEEE5-C8C2-42CD-91F1-5540E6F6ABE2}" type="datetimeFigureOut">
              <a:rPr lang="zh-TW" altLang="en-US" smtClean="0"/>
              <a:t>2017/4/18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2"/>
          </p:nvPr>
        </p:nvSpPr>
        <p:spPr>
          <a:xfrm>
            <a:off x="0" y="9429751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3"/>
          </p:nvPr>
        </p:nvSpPr>
        <p:spPr>
          <a:xfrm>
            <a:off x="3849688" y="9429751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27313A-541A-481B-9094-5E873F355444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5870591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7" y="4"/>
            <a:ext cx="2945659" cy="496332"/>
          </a:xfrm>
          <a:prstGeom prst="rect">
            <a:avLst/>
          </a:prstGeom>
        </p:spPr>
        <p:txBody>
          <a:bodyPr vert="horz" lIns="91321" tIns="45661" rIns="91321" bIns="45661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50449" y="4"/>
            <a:ext cx="2945659" cy="496332"/>
          </a:xfrm>
          <a:prstGeom prst="rect">
            <a:avLst/>
          </a:prstGeom>
        </p:spPr>
        <p:txBody>
          <a:bodyPr vert="horz" lIns="91321" tIns="45661" rIns="91321" bIns="45661" rtlCol="0"/>
          <a:lstStyle>
            <a:lvl1pPr algn="r">
              <a:defRPr sz="1200"/>
            </a:lvl1pPr>
          </a:lstStyle>
          <a:p>
            <a:fld id="{442EF2A5-E7C5-43E5-9FAB-941795F12F4A}" type="datetimeFigureOut">
              <a:rPr lang="zh-TW" altLang="en-US" smtClean="0"/>
              <a:t>2017/4/18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92075" y="744538"/>
            <a:ext cx="6615113" cy="3721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321" tIns="45661" rIns="91321" bIns="45661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79768" y="4715154"/>
            <a:ext cx="5438140" cy="4466987"/>
          </a:xfrm>
          <a:prstGeom prst="rect">
            <a:avLst/>
          </a:prstGeom>
        </p:spPr>
        <p:txBody>
          <a:bodyPr vert="horz" lIns="91321" tIns="45661" rIns="91321" bIns="45661" rtlCol="0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7" y="9428593"/>
            <a:ext cx="2945659" cy="496332"/>
          </a:xfrm>
          <a:prstGeom prst="rect">
            <a:avLst/>
          </a:prstGeom>
        </p:spPr>
        <p:txBody>
          <a:bodyPr vert="horz" lIns="91321" tIns="45661" rIns="91321" bIns="45661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50449" y="9428593"/>
            <a:ext cx="2945659" cy="496332"/>
          </a:xfrm>
          <a:prstGeom prst="rect">
            <a:avLst/>
          </a:prstGeom>
        </p:spPr>
        <p:txBody>
          <a:bodyPr vert="horz" lIns="91321" tIns="45661" rIns="91321" bIns="45661" rtlCol="0" anchor="b"/>
          <a:lstStyle>
            <a:lvl1pPr algn="r">
              <a:defRPr sz="1200"/>
            </a:lvl1pPr>
          </a:lstStyle>
          <a:p>
            <a:fld id="{2105991B-14C6-4221-8FD1-246036A2BDAA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7310991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>
          <a:xfrm>
            <a:off x="422275" y="1241425"/>
            <a:ext cx="5953125" cy="3349625"/>
          </a:xfrm>
        </p:spPr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spcBef>
                <a:spcPts val="599"/>
              </a:spcBef>
            </a:pPr>
            <a:endParaRPr lang="zh-TW" altLang="en-US" sz="1400" dirty="0"/>
          </a:p>
        </p:txBody>
      </p:sp>
    </p:spTree>
    <p:extLst>
      <p:ext uri="{BB962C8B-B14F-4D97-AF65-F5344CB8AC3E}">
        <p14:creationId xmlns:p14="http://schemas.microsoft.com/office/powerpoint/2010/main" val="7533678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投影片圖像版面配置區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2075" y="744538"/>
            <a:ext cx="6615113" cy="3721100"/>
          </a:xfrm>
          <a:ln/>
        </p:spPr>
      </p:sp>
      <p:sp>
        <p:nvSpPr>
          <p:cNvPr id="23555" name="備忘稿版面配置區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23556" name="投影片編號版面配置區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5531">
              <a:defRPr kumimoji="1" sz="2400">
                <a:solidFill>
                  <a:srgbClr val="FF0033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1pPr>
            <a:lvl2pPr marL="741984" indent="-285379" defTabSz="965531">
              <a:defRPr kumimoji="1" sz="2400">
                <a:solidFill>
                  <a:srgbClr val="FF0033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2pPr>
            <a:lvl3pPr marL="1141514" indent="-228303" defTabSz="965531">
              <a:defRPr kumimoji="1" sz="2400">
                <a:solidFill>
                  <a:srgbClr val="FF0033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3pPr>
            <a:lvl4pPr marL="1598120" indent="-228303" defTabSz="965531">
              <a:defRPr kumimoji="1" sz="2400">
                <a:solidFill>
                  <a:srgbClr val="FF0033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4pPr>
            <a:lvl5pPr marL="2054725" indent="-228303" defTabSz="965531">
              <a:defRPr kumimoji="1" sz="2400">
                <a:solidFill>
                  <a:srgbClr val="FF0033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5pPr>
            <a:lvl6pPr marL="2511331" indent="-228303" defTabSz="965531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rgbClr val="FF0033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6pPr>
            <a:lvl7pPr marL="2967937" indent="-228303" defTabSz="965531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rgbClr val="FF0033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7pPr>
            <a:lvl8pPr marL="3424542" indent="-228303" defTabSz="965531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rgbClr val="FF0033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8pPr>
            <a:lvl9pPr marL="3881148" indent="-228303" defTabSz="965531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rgbClr val="FF0033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9pPr>
          </a:lstStyle>
          <a:p>
            <a:fld id="{14279340-2B01-477B-9419-AEB504834DE6}" type="slidenum">
              <a:rPr lang="zh-TW" altLang="en-US" sz="1000">
                <a:solidFill>
                  <a:schemeClr val="tx1"/>
                </a:solidFill>
              </a:rPr>
              <a:pPr/>
              <a:t>2</a:t>
            </a:fld>
            <a:endParaRPr lang="zh-TW" altLang="en-US" sz="10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457610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投影片圖像版面配置區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2075" y="744538"/>
            <a:ext cx="6615113" cy="3721100"/>
          </a:xfrm>
          <a:ln/>
        </p:spPr>
      </p:sp>
      <p:sp>
        <p:nvSpPr>
          <p:cNvPr id="25603" name="備忘稿版面配置區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54041908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>
          <a:xfrm>
            <a:off x="92075" y="744538"/>
            <a:ext cx="6615113" cy="3721100"/>
          </a:xfrm>
        </p:spPr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05991B-14C6-4221-8FD1-246036A2BDAA}" type="slidenum">
              <a:rPr lang="zh-TW" altLang="en-US" smtClean="0"/>
              <a:t>6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0462738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>
          <a:xfrm>
            <a:off x="92075" y="744538"/>
            <a:ext cx="6615113" cy="3721100"/>
          </a:xfrm>
        </p:spPr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13211">
              <a:defRPr/>
            </a:pPr>
            <a:r>
              <a:rPr lang="zh-TW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影響計畫執行成效原因分析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05991B-14C6-4221-8FD1-246036A2BDAA}" type="slidenum">
              <a:rPr lang="zh-TW" altLang="en-US" smtClean="0"/>
              <a:t>10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08151862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投影片圖像版面配置區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2075" y="744538"/>
            <a:ext cx="6615113" cy="3721100"/>
          </a:xfrm>
          <a:ln/>
        </p:spPr>
      </p:sp>
      <p:sp>
        <p:nvSpPr>
          <p:cNvPr id="63491" name="備忘稿版面配置區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TW" altLang="en-US"/>
          </a:p>
        </p:txBody>
      </p:sp>
      <p:sp>
        <p:nvSpPr>
          <p:cNvPr id="63492" name="投影片編號版面配置區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70287">
              <a:defRPr kumimoji="1" sz="2400">
                <a:solidFill>
                  <a:srgbClr val="FF0033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1pPr>
            <a:lvl2pPr marL="741984" indent="-285379" defTabSz="970287">
              <a:defRPr kumimoji="1" sz="2400">
                <a:solidFill>
                  <a:srgbClr val="FF0033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2pPr>
            <a:lvl3pPr marL="1141514" indent="-228303" defTabSz="970287">
              <a:defRPr kumimoji="1" sz="2400">
                <a:solidFill>
                  <a:srgbClr val="FF0033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3pPr>
            <a:lvl4pPr marL="1598120" indent="-228303" defTabSz="970287">
              <a:defRPr kumimoji="1" sz="2400">
                <a:solidFill>
                  <a:srgbClr val="FF0033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4pPr>
            <a:lvl5pPr marL="2054725" indent="-228303" defTabSz="970287">
              <a:defRPr kumimoji="1" sz="2400">
                <a:solidFill>
                  <a:srgbClr val="FF0033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5pPr>
            <a:lvl6pPr marL="2511331" indent="-228303" defTabSz="970287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rgbClr val="FF0033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6pPr>
            <a:lvl7pPr marL="2967937" indent="-228303" defTabSz="970287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rgbClr val="FF0033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7pPr>
            <a:lvl8pPr marL="3424542" indent="-228303" defTabSz="970287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rgbClr val="FF0033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8pPr>
            <a:lvl9pPr marL="3881148" indent="-228303" defTabSz="970287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rgbClr val="FF0033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9pPr>
          </a:lstStyle>
          <a:p>
            <a:fld id="{F495F269-314E-40D8-8C7C-8774F721898E}" type="slidenum">
              <a:rPr lang="en-US" altLang="zh-TW" sz="1000">
                <a:solidFill>
                  <a:srgbClr val="000000"/>
                </a:solidFill>
              </a:rPr>
              <a:pPr/>
              <a:t>14</a:t>
            </a:fld>
            <a:endParaRPr lang="en-US" altLang="zh-TW" sz="10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83336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/>
            </a:lvl1pPr>
          </a:lstStyle>
          <a:p>
            <a:fld id="{401BBBCB-D9C4-43CA-A4B1-D7EABDE0EC31}" type="slidenum">
              <a:rPr lang="zh-TW" altLang="en-US" smtClean="0"/>
              <a:pPr/>
              <a:t>‹#›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7178404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F5225DB9-FE04-440D-868F-E4A874FF7491}" type="datetimeFigureOut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2017/4/18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3"/>
          <p:cNvSpPr txBox="1">
            <a:spLocks/>
          </p:cNvSpPr>
          <p:nvPr userDrawn="1"/>
        </p:nvSpPr>
        <p:spPr>
          <a:xfrm>
            <a:off x="9264352" y="648194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1DECD50-5D51-438D-8A4B-36A337247AD1}" type="slidenum">
              <a:rPr lang="zh-TW" altLang="en-US" sz="1400" smtClean="0">
                <a:solidFill>
                  <a:prstClr val="black"/>
                </a:solidFill>
              </a:rPr>
              <a:pPr/>
              <a:t>‹#›</a:t>
            </a:fld>
            <a:endParaRPr lang="zh-TW" altLang="en-US" sz="14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0660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F5225DB9-FE04-440D-868F-E4A874FF7491}" type="datetimeFigureOut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2017/4/18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3"/>
          <p:cNvSpPr txBox="1">
            <a:spLocks/>
          </p:cNvSpPr>
          <p:nvPr userDrawn="1"/>
        </p:nvSpPr>
        <p:spPr>
          <a:xfrm>
            <a:off x="9060317" y="640765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1DECD50-5D51-438D-8A4B-36A337247AD1}" type="slidenum">
              <a:rPr lang="zh-TW" altLang="en-US" sz="1400" smtClean="0">
                <a:solidFill>
                  <a:prstClr val="black"/>
                </a:solidFill>
              </a:rPr>
              <a:pPr/>
              <a:t>‹#›</a:t>
            </a:fld>
            <a:endParaRPr lang="zh-TW" altLang="en-US" sz="14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96084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dirty="0"/>
              <a:t>按一下以編輯母片文字樣式</a:t>
            </a:r>
          </a:p>
          <a:p>
            <a:pPr lvl="1"/>
            <a:r>
              <a:rPr lang="zh-TW" altLang="en-US" dirty="0"/>
              <a:t>第二層</a:t>
            </a:r>
          </a:p>
          <a:p>
            <a:pPr lvl="2"/>
            <a:r>
              <a:rPr lang="zh-TW" altLang="en-US" dirty="0"/>
              <a:t>第三層</a:t>
            </a:r>
          </a:p>
          <a:p>
            <a:pPr lvl="3"/>
            <a:r>
              <a:rPr lang="zh-TW" altLang="en-US" dirty="0"/>
              <a:t>第四層</a:t>
            </a:r>
          </a:p>
          <a:p>
            <a:pPr lvl="4"/>
            <a:r>
              <a:rPr lang="zh-TW" altLang="en-US" dirty="0"/>
              <a:t>第五層</a:t>
            </a: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8737600" y="6401206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1BBBCB-D9C4-43CA-A4B1-D7EABDE0EC31}" type="slidenum">
              <a:rPr lang="zh-TW" altLang="en-US" smtClean="0"/>
              <a:t>‹#›</a:t>
            </a:fld>
            <a:endParaRPr lang="zh-TW" altLang="en-US" dirty="0"/>
          </a:p>
        </p:txBody>
      </p:sp>
      <p:pic>
        <p:nvPicPr>
          <p:cNvPr id="7" name="圖片 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6138" y="6381750"/>
            <a:ext cx="2720975" cy="395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17" descr="97logo01"/>
          <p:cNvPicPr>
            <a:picLocks noChangeAspect="1" noChangeArrowheads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358" b="6000"/>
          <a:stretch>
            <a:fillRect/>
          </a:stretch>
        </p:blipFill>
        <p:spPr bwMode="auto">
          <a:xfrm>
            <a:off x="192088" y="6369050"/>
            <a:ext cx="461962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0" name="直線接點 9"/>
          <p:cNvCxnSpPr/>
          <p:nvPr userDrawn="1"/>
        </p:nvCxnSpPr>
        <p:spPr>
          <a:xfrm>
            <a:off x="0" y="6309320"/>
            <a:ext cx="12192000" cy="0"/>
          </a:xfrm>
          <a:prstGeom prst="line">
            <a:avLst/>
          </a:prstGeom>
          <a:ln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437043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96" r:id="rId2"/>
    <p:sldLayoutId id="2147483697" r:id="rId3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1524000" y="2697070"/>
            <a:ext cx="9144000" cy="532693"/>
          </a:xfrm>
          <a:prstGeom prst="rect">
            <a:avLst/>
          </a:prstGeom>
          <a:gradFill>
            <a:gsLst>
              <a:gs pos="0">
                <a:schemeClr val="accent1">
                  <a:lumMod val="75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prstClr val="white"/>
              </a:solidFill>
            </a:endParaRPr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E5DF6-64E0-432B-8021-4E320FE56AA3}" type="slidenum">
              <a:rPr lang="en-US" altLang="zh-TW" sz="1400" b="1">
                <a:solidFill>
                  <a:prstClr val="white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pPr/>
              <a:t>1</a:t>
            </a:fld>
            <a:endParaRPr lang="en-US" altLang="zh-TW" sz="1400" b="1" dirty="0">
              <a:solidFill>
                <a:prstClr val="white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Arial" panose="020B0604020202020204" pitchFamily="34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811524" y="3161840"/>
            <a:ext cx="8568952" cy="1631216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25000"/>
              </a:lnSpc>
              <a:defRPr/>
            </a:pPr>
            <a:r>
              <a:rPr lang="zh-TW" altLang="zh-TW" sz="4000" b="1" dirty="0">
                <a:solidFill>
                  <a:srgbClr val="000099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人行道固定設施</a:t>
            </a:r>
            <a:r>
              <a:rPr lang="zh-TW" altLang="en-US" sz="4000" b="1" dirty="0">
                <a:solidFill>
                  <a:srgbClr val="000099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之電力箱、變電箱</a:t>
            </a:r>
            <a:endParaRPr lang="en-US" altLang="zh-TW" sz="4000" b="1" dirty="0">
              <a:solidFill>
                <a:srgbClr val="000099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algn="ctr">
              <a:lnSpc>
                <a:spcPct val="125000"/>
              </a:lnSpc>
              <a:defRPr/>
            </a:pPr>
            <a:r>
              <a:rPr lang="zh-TW" altLang="en-US" sz="4000" b="1" dirty="0">
                <a:solidFill>
                  <a:srgbClr val="000099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、人孔及手孔資訊開放需求回應說明</a:t>
            </a:r>
            <a:endParaRPr lang="en-US" altLang="zh-TW" sz="4000" b="1" dirty="0">
              <a:solidFill>
                <a:srgbClr val="000099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2" name="文字方塊 1"/>
          <p:cNvSpPr txBox="1"/>
          <p:nvPr/>
        </p:nvSpPr>
        <p:spPr>
          <a:xfrm>
            <a:off x="4655840" y="4869161"/>
            <a:ext cx="27363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3200" b="1" dirty="0">
                <a:solidFill>
                  <a:srgbClr val="000099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106</a:t>
            </a:r>
            <a:r>
              <a:rPr lang="zh-TW" altLang="en-US" sz="3200" b="1" dirty="0">
                <a:solidFill>
                  <a:srgbClr val="000099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年</a:t>
            </a:r>
            <a:r>
              <a:rPr lang="en-US" altLang="zh-TW" sz="3200" b="1" dirty="0">
                <a:solidFill>
                  <a:srgbClr val="000099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4</a:t>
            </a:r>
            <a:r>
              <a:rPr lang="zh-TW" altLang="en-US" sz="3200" b="1" dirty="0">
                <a:solidFill>
                  <a:srgbClr val="000099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月</a:t>
            </a:r>
            <a:r>
              <a:rPr lang="en-US" altLang="zh-TW" sz="3200" b="1" dirty="0">
                <a:solidFill>
                  <a:srgbClr val="000099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27</a:t>
            </a:r>
            <a:r>
              <a:rPr lang="zh-TW" altLang="en-US" sz="3200" b="1" dirty="0">
                <a:solidFill>
                  <a:srgbClr val="000099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日</a:t>
            </a:r>
          </a:p>
        </p:txBody>
      </p:sp>
      <p:sp>
        <p:nvSpPr>
          <p:cNvPr id="6" name="矩形 5"/>
          <p:cNvSpPr/>
          <p:nvPr/>
        </p:nvSpPr>
        <p:spPr>
          <a:xfrm>
            <a:off x="3791744" y="1196514"/>
            <a:ext cx="504056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TW" altLang="en-US" sz="5400" b="1" dirty="0">
                <a:solidFill>
                  <a:srgbClr val="000099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台灣電力公司</a:t>
            </a:r>
            <a:endParaRPr lang="en-US" altLang="zh-TW" sz="5400" b="1" dirty="0">
              <a:solidFill>
                <a:srgbClr val="000099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88" r="10014" b="41245"/>
          <a:stretch/>
        </p:blipFill>
        <p:spPr>
          <a:xfrm>
            <a:off x="1919536" y="407612"/>
            <a:ext cx="1872208" cy="1506899"/>
          </a:xfrm>
          <a:prstGeom prst="rect">
            <a:avLst/>
          </a:prstGeom>
        </p:spPr>
      </p:pic>
      <p:sp>
        <p:nvSpPr>
          <p:cNvPr id="8" name="文字方塊 7"/>
          <p:cNvSpPr txBox="1"/>
          <p:nvPr/>
        </p:nvSpPr>
        <p:spPr>
          <a:xfrm>
            <a:off x="2855640" y="5559624"/>
            <a:ext cx="64087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2400" b="1" dirty="0">
                <a:solidFill>
                  <a:srgbClr val="000099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報告人：台灣電力公司 高景亮</a:t>
            </a:r>
          </a:p>
        </p:txBody>
      </p:sp>
    </p:spTree>
    <p:extLst>
      <p:ext uri="{BB962C8B-B14F-4D97-AF65-F5344CB8AC3E}">
        <p14:creationId xmlns:p14="http://schemas.microsoft.com/office/powerpoint/2010/main" val="226095241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1"/>
          <p:cNvSpPr txBox="1">
            <a:spLocks/>
          </p:cNvSpPr>
          <p:nvPr/>
        </p:nvSpPr>
        <p:spPr>
          <a:xfrm>
            <a:off x="2127131" y="440846"/>
            <a:ext cx="7886700" cy="6155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TW" altLang="en-US" sz="3600" b="1" dirty="0">
                <a:solidFill>
                  <a:srgbClr val="C0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肆、公布後配電設備面臨之風險及問題點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2855640" y="1196752"/>
            <a:ext cx="6768752" cy="1584176"/>
          </a:xfrm>
        </p:spPr>
        <p:txBody>
          <a:bodyPr/>
          <a:lstStyle/>
          <a:p>
            <a:r>
              <a:rPr lang="zh-TW" altLang="en-US" dirty="0">
                <a:solidFill>
                  <a:srgbClr val="00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隨著國際銅價上漲</a:t>
            </a:r>
            <a:r>
              <a:rPr lang="zh-TW" altLang="en-US" dirty="0">
                <a:solidFill>
                  <a:srgbClr val="000000"/>
                </a:solidFill>
                <a:latin typeface="新細明體" panose="02020500000000000000" pitchFamily="18" charset="-120"/>
                <a:ea typeface="新細明體" panose="02020500000000000000" pitchFamily="18" charset="-120"/>
              </a:rPr>
              <a:t>，</a:t>
            </a:r>
            <a:r>
              <a:rPr lang="zh-TW" altLang="en-US" dirty="0">
                <a:solidFill>
                  <a:srgbClr val="00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不肖民眾覬覦本公司電纜內之銅導體，利用人、手孔竊取。</a:t>
            </a:r>
          </a:p>
        </p:txBody>
      </p:sp>
      <p:pic>
        <p:nvPicPr>
          <p:cNvPr id="5" name="圖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848" y="2780928"/>
            <a:ext cx="2759849" cy="2070354"/>
          </a:xfrm>
          <a:prstGeom prst="rect">
            <a:avLst/>
          </a:prstGeom>
        </p:spPr>
      </p:pic>
      <p:pic>
        <p:nvPicPr>
          <p:cNvPr id="7" name="圖片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937376" y="3737242"/>
            <a:ext cx="2074860" cy="2765855"/>
          </a:xfrm>
          <a:prstGeom prst="rect">
            <a:avLst/>
          </a:prstGeom>
        </p:spPr>
      </p:pic>
      <p:pic>
        <p:nvPicPr>
          <p:cNvPr id="9" name="圖片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7179" y="3181940"/>
            <a:ext cx="2232248" cy="2975659"/>
          </a:xfrm>
          <a:prstGeom prst="rect">
            <a:avLst/>
          </a:prstGeom>
        </p:spPr>
      </p:pic>
      <p:pic>
        <p:nvPicPr>
          <p:cNvPr id="11" name="圖片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3447" y="2341622"/>
            <a:ext cx="3071647" cy="2304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223380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內容版面配置區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39486198"/>
              </p:ext>
            </p:extLst>
          </p:nvPr>
        </p:nvGraphicFramePr>
        <p:xfrm>
          <a:off x="2495600" y="908720"/>
          <a:ext cx="7344816" cy="128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6204">
                  <a:extLst>
                    <a:ext uri="{9D8B030D-6E8A-4147-A177-3AD203B41FA5}">
                      <a16:colId xmlns:a16="http://schemas.microsoft.com/office/drawing/2014/main" val="1052421581"/>
                    </a:ext>
                  </a:extLst>
                </a:gridCol>
                <a:gridCol w="1836204">
                  <a:extLst>
                    <a:ext uri="{9D8B030D-6E8A-4147-A177-3AD203B41FA5}">
                      <a16:colId xmlns:a16="http://schemas.microsoft.com/office/drawing/2014/main" val="421485417"/>
                    </a:ext>
                  </a:extLst>
                </a:gridCol>
                <a:gridCol w="1836204">
                  <a:extLst>
                    <a:ext uri="{9D8B030D-6E8A-4147-A177-3AD203B41FA5}">
                      <a16:colId xmlns:a16="http://schemas.microsoft.com/office/drawing/2014/main" val="937971508"/>
                    </a:ext>
                  </a:extLst>
                </a:gridCol>
                <a:gridCol w="1836204">
                  <a:extLst>
                    <a:ext uri="{9D8B030D-6E8A-4147-A177-3AD203B41FA5}">
                      <a16:colId xmlns:a16="http://schemas.microsoft.com/office/drawing/2014/main" val="3196957075"/>
                    </a:ext>
                  </a:extLst>
                </a:gridCol>
              </a:tblGrid>
              <a:tr h="640080">
                <a:tc>
                  <a:txBody>
                    <a:bodyPr/>
                    <a:lstStyle/>
                    <a:p>
                      <a:pPr algn="ctr"/>
                      <a:r>
                        <a:rPr lang="zh-TW" altLang="en-US" b="0" i="0" dirty="0">
                          <a:solidFill>
                            <a:schemeClr val="tx1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年度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i="0" dirty="0">
                          <a:solidFill>
                            <a:schemeClr val="tx1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103</a:t>
                      </a:r>
                      <a:endParaRPr lang="zh-TW" altLang="en-US" sz="2400" b="0" i="0" dirty="0">
                        <a:solidFill>
                          <a:schemeClr val="tx1"/>
                        </a:solidFill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i="0" dirty="0">
                          <a:solidFill>
                            <a:schemeClr val="tx1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104</a:t>
                      </a:r>
                      <a:endParaRPr lang="zh-TW" altLang="en-US" sz="2400" b="0" i="0" dirty="0">
                        <a:solidFill>
                          <a:schemeClr val="tx1"/>
                        </a:solidFill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i="0" dirty="0">
                          <a:solidFill>
                            <a:schemeClr val="tx1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105</a:t>
                      </a:r>
                      <a:endParaRPr lang="zh-TW" altLang="en-US" sz="2400" b="0" i="0" dirty="0">
                        <a:solidFill>
                          <a:schemeClr val="tx1"/>
                        </a:solidFill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63447313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pPr algn="ctr"/>
                      <a:r>
                        <a:rPr lang="zh-TW" altLang="en-US" b="0" i="0" dirty="0">
                          <a:solidFill>
                            <a:schemeClr val="tx1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地下電纜失竊</a:t>
                      </a:r>
                      <a:endParaRPr lang="en-US" altLang="zh-TW" b="0" i="0" dirty="0">
                        <a:solidFill>
                          <a:schemeClr val="tx1"/>
                        </a:solidFill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  <a:p>
                      <a:pPr algn="ctr"/>
                      <a:r>
                        <a:rPr lang="zh-TW" altLang="en-US" b="0" i="0" dirty="0">
                          <a:solidFill>
                            <a:schemeClr val="tx1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長度</a:t>
                      </a:r>
                      <a:r>
                        <a:rPr lang="en-US" altLang="zh-TW" b="0" i="0" dirty="0">
                          <a:solidFill>
                            <a:schemeClr val="tx1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(</a:t>
                      </a:r>
                      <a:r>
                        <a:rPr lang="zh-TW" altLang="en-US" b="0" i="0" dirty="0">
                          <a:solidFill>
                            <a:schemeClr val="tx1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公尺</a:t>
                      </a:r>
                      <a:r>
                        <a:rPr lang="en-US" altLang="zh-TW" b="0" i="0" dirty="0">
                          <a:solidFill>
                            <a:schemeClr val="tx1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)</a:t>
                      </a:r>
                      <a:endParaRPr lang="zh-TW" altLang="en-US" b="0" i="0" dirty="0">
                        <a:solidFill>
                          <a:schemeClr val="tx1"/>
                        </a:solidFill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i="0" dirty="0">
                          <a:solidFill>
                            <a:schemeClr val="tx1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127,998</a:t>
                      </a:r>
                      <a:endParaRPr lang="zh-TW" altLang="en-US" sz="2400" b="0" i="0" dirty="0">
                        <a:solidFill>
                          <a:schemeClr val="tx1"/>
                        </a:solidFill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i="0" dirty="0">
                          <a:solidFill>
                            <a:schemeClr val="tx1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92,508</a:t>
                      </a:r>
                      <a:endParaRPr lang="zh-TW" altLang="en-US" sz="2400" b="0" i="0" dirty="0">
                        <a:solidFill>
                          <a:schemeClr val="tx1"/>
                        </a:solidFill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i="0" dirty="0">
                          <a:solidFill>
                            <a:schemeClr val="tx1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30,484</a:t>
                      </a:r>
                      <a:endParaRPr lang="zh-TW" altLang="en-US" sz="2400" b="0" i="0" dirty="0">
                        <a:solidFill>
                          <a:schemeClr val="tx1"/>
                        </a:solidFill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83247271"/>
                  </a:ext>
                </a:extLst>
              </a:tr>
            </a:tbl>
          </a:graphicData>
        </a:graphic>
      </p:graphicFrame>
      <p:sp>
        <p:nvSpPr>
          <p:cNvPr id="8" name="內容版面配置區 2"/>
          <p:cNvSpPr txBox="1">
            <a:spLocks/>
          </p:cNvSpPr>
          <p:nvPr/>
        </p:nvSpPr>
        <p:spPr>
          <a:xfrm>
            <a:off x="1775520" y="3068960"/>
            <a:ext cx="8856984" cy="26642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TW" altLang="en-US" sz="3200" dirty="0">
                <a:solidFill>
                  <a:srgbClr val="00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經本公司從技術、宣導、查察及獎勵檢舉等各面向，採取因應措施，大幅抑低地下電纜失竊。</a:t>
            </a:r>
            <a:endParaRPr lang="en-US" altLang="zh-TW" sz="3200" dirty="0">
              <a:solidFill>
                <a:srgbClr val="000000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r>
              <a:rPr lang="zh-TW" altLang="en-US" sz="3200" dirty="0">
                <a:solidFill>
                  <a:srgbClr val="00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本公司管線圖資無人行道圖層，無法由屬性或坐標篩選是否位於人行道</a:t>
            </a:r>
            <a:r>
              <a:rPr lang="zh-TW" altLang="en-US" dirty="0">
                <a:solidFill>
                  <a:srgbClr val="00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261757295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1559496" y="692696"/>
            <a:ext cx="8856984" cy="3600400"/>
          </a:xfrm>
        </p:spPr>
        <p:txBody>
          <a:bodyPr/>
          <a:lstStyle/>
          <a:p>
            <a:pPr lvl="0"/>
            <a:r>
              <a:rPr lang="zh-TW" altLang="en-US" dirty="0">
                <a:solidFill>
                  <a:srgbClr val="00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本公司屋外配電場所及人、手孔，無法篩選出是否非位於私人產權範圍，倘不慎開放，易引起糾紛。</a:t>
            </a:r>
            <a:endParaRPr lang="en-US" altLang="zh-TW" dirty="0">
              <a:solidFill>
                <a:srgbClr val="000000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r>
              <a:rPr lang="zh-TW" altLang="en-US" dirty="0">
                <a:solidFill>
                  <a:srgbClr val="00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配電設備屬鄰避設施，相關議題易引起民眾特別關注，以致要求遷移案件增加，社會成本亦隨之增加。</a:t>
            </a:r>
          </a:p>
        </p:txBody>
      </p:sp>
      <p:pic>
        <p:nvPicPr>
          <p:cNvPr id="6" name="圖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7229" y="3410998"/>
            <a:ext cx="3650208" cy="2052228"/>
          </a:xfrm>
          <a:prstGeom prst="rect">
            <a:avLst/>
          </a:prstGeom>
        </p:spPr>
      </p:pic>
      <p:pic>
        <p:nvPicPr>
          <p:cNvPr id="8" name="圖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8593" y="4509120"/>
            <a:ext cx="2950747" cy="1659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681268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1"/>
          <p:cNvSpPr txBox="1">
            <a:spLocks/>
          </p:cNvSpPr>
          <p:nvPr/>
        </p:nvSpPr>
        <p:spPr>
          <a:xfrm>
            <a:off x="1919536" y="404664"/>
            <a:ext cx="7886700" cy="6155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TW" altLang="en-US" sz="3600" b="1" dirty="0">
                <a:solidFill>
                  <a:srgbClr val="C0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伍、結論</a:t>
            </a:r>
            <a:endParaRPr kumimoji="1" lang="zh-TW" altLang="en-US" sz="3600" b="1" dirty="0">
              <a:ln w="50800"/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5" name="矩形 1"/>
          <p:cNvSpPr>
            <a:spLocks noChangeArrowheads="1"/>
          </p:cNvSpPr>
          <p:nvPr/>
        </p:nvSpPr>
        <p:spPr bwMode="auto">
          <a:xfrm>
            <a:off x="1127448" y="1484784"/>
            <a:ext cx="10081120" cy="42073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defRPr kumimoji="1" sz="2400">
                <a:solidFill>
                  <a:srgbClr val="FF0033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1pPr>
            <a:lvl2pPr marL="538163" indent="-538163">
              <a:defRPr kumimoji="1" sz="2400">
                <a:solidFill>
                  <a:srgbClr val="FF0033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2pPr>
            <a:lvl3pPr marL="1143000" indent="-228600">
              <a:defRPr kumimoji="1" sz="2400">
                <a:solidFill>
                  <a:srgbClr val="FF0033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3pPr>
            <a:lvl4pPr marL="1600200" indent="-228600">
              <a:defRPr kumimoji="1" sz="2400">
                <a:solidFill>
                  <a:srgbClr val="FF0033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4pPr>
            <a:lvl5pPr marL="2057400" indent="-228600">
              <a:defRPr kumimoji="1" sz="2400">
                <a:solidFill>
                  <a:srgbClr val="FF0033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rgbClr val="FF0033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rgbClr val="FF0033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rgbClr val="FF0033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rgbClr val="FF0033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9pPr>
          </a:lstStyle>
          <a:p>
            <a:pPr marL="446088" lvl="1" indent="-446088" algn="just">
              <a:spcBef>
                <a:spcPct val="20000"/>
              </a:spcBef>
              <a:spcAft>
                <a:spcPts val="600"/>
              </a:spcAft>
              <a:buClr>
                <a:schemeClr val="folHlink"/>
              </a:buClr>
              <a:buFont typeface="Wingdings" panose="05000000000000000000" pitchFamily="2" charset="2"/>
              <a:buChar char="u"/>
              <a:defRPr/>
            </a:pPr>
            <a:r>
              <a:rPr lang="zh-TW" altLang="en-US" sz="3200" b="1" dirty="0">
                <a:solidFill>
                  <a:srgbClr val="000099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本公司為配合政府政策，積極思維開放資訊予社會大眾，例如：開放電桿座標，幫助山區迷路民眾多一分定位工具，俾警消人員之救援行動</a:t>
            </a:r>
            <a:r>
              <a:rPr lang="zh-TW" altLang="zh-TW" sz="3200" b="1" dirty="0">
                <a:solidFill>
                  <a:srgbClr val="000099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。</a:t>
            </a:r>
            <a:endParaRPr lang="en-US" altLang="zh-TW" sz="3200" b="1" dirty="0">
              <a:solidFill>
                <a:srgbClr val="000099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446088" lvl="1" indent="-446088" algn="just">
              <a:spcBef>
                <a:spcPct val="20000"/>
              </a:spcBef>
              <a:spcAft>
                <a:spcPts val="600"/>
              </a:spcAft>
              <a:buClr>
                <a:schemeClr val="folHlink"/>
              </a:buClr>
              <a:buFont typeface="Wingdings" panose="05000000000000000000" pitchFamily="2" charset="2"/>
              <a:buChar char="u"/>
              <a:defRPr/>
            </a:pPr>
            <a:r>
              <a:rPr lang="zh-TW" altLang="en-US" sz="3200" b="1" dirty="0">
                <a:solidFill>
                  <a:srgbClr val="000099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有關</a:t>
            </a:r>
            <a:r>
              <a:rPr lang="zh-TW" altLang="zh-TW" sz="3200" b="1" dirty="0">
                <a:solidFill>
                  <a:srgbClr val="000099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電力箱／變電箱</a:t>
            </a:r>
            <a:r>
              <a:rPr lang="zh-TW" altLang="en-US" sz="3200" b="1" dirty="0">
                <a:solidFill>
                  <a:srgbClr val="000099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及</a:t>
            </a:r>
            <a:r>
              <a:rPr lang="zh-TW" altLang="zh-TW" sz="3200" b="1" dirty="0">
                <a:solidFill>
                  <a:srgbClr val="000099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人</a:t>
            </a:r>
            <a:r>
              <a:rPr lang="zh-TW" altLang="en-US" sz="3200" b="1" dirty="0">
                <a:solidFill>
                  <a:srgbClr val="000099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、</a:t>
            </a:r>
            <a:r>
              <a:rPr lang="zh-TW" altLang="zh-TW" sz="3200" b="1" dirty="0">
                <a:solidFill>
                  <a:srgbClr val="000099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手孔</a:t>
            </a:r>
            <a:r>
              <a:rPr lang="zh-TW" altLang="en-US" sz="3200" b="1" dirty="0">
                <a:solidFill>
                  <a:srgbClr val="000099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等設備，考量部分置於私人產權範圍內，且本公司於圖資技術上，目前尚無法區分；另，避免該等資料開放後，淪為不肖民眾犯案之工具，或引起民眾異常關注要求遷移，而增加社會成本，建議不</a:t>
            </a:r>
            <a:r>
              <a:rPr kumimoji="0" lang="zh-TW" altLang="en-US" sz="3200" b="1" dirty="0">
                <a:solidFill>
                  <a:srgbClr val="000099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開放</a:t>
            </a:r>
            <a:r>
              <a:rPr lang="zh-TW" altLang="zh-TW" sz="3200" b="1" dirty="0">
                <a:solidFill>
                  <a:srgbClr val="000099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400446429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7" name="Picture 5" descr="WIN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8764" y="4508500"/>
            <a:ext cx="9139237" cy="172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2468" name="Text Box 3"/>
          <p:cNvSpPr txBox="1">
            <a:spLocks noChangeArrowheads="1"/>
          </p:cNvSpPr>
          <p:nvPr/>
        </p:nvSpPr>
        <p:spPr bwMode="auto">
          <a:xfrm>
            <a:off x="3792538" y="1052514"/>
            <a:ext cx="4724400" cy="253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rgbClr val="FF0033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1pPr>
            <a:lvl2pPr marL="742950" indent="-285750">
              <a:defRPr kumimoji="1" sz="2400">
                <a:solidFill>
                  <a:srgbClr val="FF0033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2pPr>
            <a:lvl3pPr marL="1143000" indent="-228600">
              <a:defRPr kumimoji="1" sz="2400">
                <a:solidFill>
                  <a:srgbClr val="FF0033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3pPr>
            <a:lvl4pPr marL="1600200" indent="-228600">
              <a:defRPr kumimoji="1" sz="2400">
                <a:solidFill>
                  <a:srgbClr val="FF0033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4pPr>
            <a:lvl5pPr marL="2057400" indent="-228600">
              <a:defRPr kumimoji="1" sz="2400">
                <a:solidFill>
                  <a:srgbClr val="FF0033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rgbClr val="FF0033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rgbClr val="FF0033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rgbClr val="FF0033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rgbClr val="FF0033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9pPr>
          </a:lstStyle>
          <a:p>
            <a:pPr algn="ctr"/>
            <a:r>
              <a:rPr kumimoji="0" lang="zh-TW" altLang="en-US" sz="8000" b="1">
                <a:solidFill>
                  <a:srgbClr val="800000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報告完畢</a:t>
            </a:r>
          </a:p>
          <a:p>
            <a:pPr algn="ctr"/>
            <a:r>
              <a:rPr kumimoji="0" lang="zh-TW" altLang="en-US" sz="8000" b="1">
                <a:solidFill>
                  <a:srgbClr val="800000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敬請指教</a:t>
            </a:r>
          </a:p>
        </p:txBody>
      </p:sp>
      <p:sp>
        <p:nvSpPr>
          <p:cNvPr id="5" name="矩形 4"/>
          <p:cNvSpPr/>
          <p:nvPr/>
        </p:nvSpPr>
        <p:spPr>
          <a:xfrm>
            <a:off x="10272464" y="5950700"/>
            <a:ext cx="1971328" cy="2786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sz="14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   部分圖片取自網路</a:t>
            </a:r>
          </a:p>
        </p:txBody>
      </p:sp>
    </p:spTree>
    <p:extLst>
      <p:ext uri="{BB962C8B-B14F-4D97-AF65-F5344CB8AC3E}">
        <p14:creationId xmlns:p14="http://schemas.microsoft.com/office/powerpoint/2010/main" val="488627808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內容版面配置區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56957320"/>
              </p:ext>
            </p:extLst>
          </p:nvPr>
        </p:nvGraphicFramePr>
        <p:xfrm>
          <a:off x="2783632" y="671736"/>
          <a:ext cx="7795602" cy="53332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" name="AutoShape 6"/>
          <p:cNvSpPr>
            <a:spLocks noChangeArrowheads="1"/>
          </p:cNvSpPr>
          <p:nvPr/>
        </p:nvSpPr>
        <p:spPr bwMode="ltGray">
          <a:xfrm rot="5400000" flipH="1">
            <a:off x="-1286669" y="1626394"/>
            <a:ext cx="5602287" cy="3222626"/>
          </a:xfrm>
          <a:custGeom>
            <a:avLst/>
            <a:gdLst>
              <a:gd name="G0" fmla="+- 56 0 0"/>
              <a:gd name="G1" fmla="+- 11796480 0 0"/>
              <a:gd name="G2" fmla="+- 0 0 11796480"/>
              <a:gd name="T0" fmla="*/ 0 256 1"/>
              <a:gd name="T1" fmla="*/ 180 256 1"/>
              <a:gd name="G3" fmla="+- 11796480 T0 T1"/>
              <a:gd name="T2" fmla="*/ 0 256 1"/>
              <a:gd name="T3" fmla="*/ 90 256 1"/>
              <a:gd name="G4" fmla="+- 11796480 T2 T3"/>
              <a:gd name="G5" fmla="*/ G4 2 1"/>
              <a:gd name="T4" fmla="*/ 90 256 1"/>
              <a:gd name="T5" fmla="*/ 0 256 1"/>
              <a:gd name="G6" fmla="+- 11796480 T4 T5"/>
              <a:gd name="G7" fmla="*/ G6 2 1"/>
              <a:gd name="G8" fmla="abs 11796480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56"/>
              <a:gd name="G18" fmla="*/ 56 1 2"/>
              <a:gd name="G19" fmla="+- G18 5400 0"/>
              <a:gd name="G20" fmla="cos G19 11796480"/>
              <a:gd name="G21" fmla="sin G19 11796480"/>
              <a:gd name="G22" fmla="+- G20 10800 0"/>
              <a:gd name="G23" fmla="+- G21 10800 0"/>
              <a:gd name="G24" fmla="+- 10800 0 G20"/>
              <a:gd name="G25" fmla="+- 56 10800 0"/>
              <a:gd name="G26" fmla="?: G9 G17 G25"/>
              <a:gd name="G27" fmla="?: G9 0 21600"/>
              <a:gd name="G28" fmla="cos 10800 11796480"/>
              <a:gd name="G29" fmla="sin 10800 11796480"/>
              <a:gd name="G30" fmla="sin 56 11796480"/>
              <a:gd name="G31" fmla="+- G28 10800 0"/>
              <a:gd name="G32" fmla="+- G29 10800 0"/>
              <a:gd name="G33" fmla="+- G30 10800 0"/>
              <a:gd name="G34" fmla="?: G4 0 G31"/>
              <a:gd name="G35" fmla="?: 11796480 G34 0"/>
              <a:gd name="G36" fmla="?: G6 G35 G31"/>
              <a:gd name="G37" fmla="+- 21600 0 G36"/>
              <a:gd name="G38" fmla="?: G4 0 G33"/>
              <a:gd name="G39" fmla="?: 11796480 G38 G32"/>
              <a:gd name="G40" fmla="?: G6 G39 0"/>
              <a:gd name="G41" fmla="?: G4 G32 21600"/>
              <a:gd name="G42" fmla="?: G6 G41 G33"/>
              <a:gd name="T12" fmla="*/ 10800 w 21600"/>
              <a:gd name="T13" fmla="*/ 0 h 21600"/>
              <a:gd name="T14" fmla="*/ 5372 w 21600"/>
              <a:gd name="T15" fmla="*/ 10800 h 21600"/>
              <a:gd name="T16" fmla="*/ 10800 w 21600"/>
              <a:gd name="T17" fmla="*/ 10744 h 21600"/>
              <a:gd name="T18" fmla="*/ 16228 w 21600"/>
              <a:gd name="T19" fmla="*/ 10800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10744" y="10800"/>
                </a:moveTo>
                <a:cubicBezTo>
                  <a:pt x="10744" y="10769"/>
                  <a:pt x="10769" y="10744"/>
                  <a:pt x="10800" y="10744"/>
                </a:cubicBezTo>
                <a:cubicBezTo>
                  <a:pt x="10830" y="10743"/>
                  <a:pt x="10855" y="10769"/>
                  <a:pt x="10856" y="10799"/>
                </a:cubicBezTo>
                <a:lnTo>
                  <a:pt x="21600" y="10800"/>
                </a:lnTo>
                <a:cubicBezTo>
                  <a:pt x="21600" y="4835"/>
                  <a:pt x="16764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lose/>
              </a:path>
            </a:pathLst>
          </a:custGeom>
          <a:gradFill rotWithShape="1">
            <a:gsLst>
              <a:gs pos="0">
                <a:schemeClr val="hlink">
                  <a:alpha val="36000"/>
                </a:schemeClr>
              </a:gs>
              <a:gs pos="100000">
                <a:schemeClr val="hlink">
                  <a:gamma/>
                  <a:tint val="0"/>
                  <a:invGamma/>
                </a:schemeClr>
              </a:gs>
            </a:gsLst>
            <a:lin ang="5400000" scaled="1"/>
          </a:gradFill>
          <a:ln w="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8" name="Rectangle 2"/>
          <p:cNvSpPr txBox="1">
            <a:spLocks noChangeArrowheads="1"/>
          </p:cNvSpPr>
          <p:nvPr/>
        </p:nvSpPr>
        <p:spPr bwMode="auto">
          <a:xfrm>
            <a:off x="1981201" y="2312988"/>
            <a:ext cx="842963" cy="2087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新細明體" pitchFamily="18" charset="-12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新細明體" pitchFamily="18" charset="-12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新細明體" pitchFamily="18" charset="-12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新細明體" pitchFamily="18" charset="-12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新細明體" pitchFamily="18" charset="-12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新細明體" pitchFamily="18" charset="-12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新細明體" pitchFamily="18" charset="-12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 algn="l" eaLnBrk="1" hangingPunct="1">
              <a:defRPr/>
            </a:pPr>
            <a:r>
              <a:rPr lang="zh-TW" altLang="en-US" sz="4800" b="1" dirty="0">
                <a:solidFill>
                  <a:srgbClr val="33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大</a:t>
            </a:r>
            <a:endParaRPr lang="en-US" altLang="zh-TW" sz="4800" b="1" dirty="0">
              <a:solidFill>
                <a:srgbClr val="3333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l" eaLnBrk="1" hangingPunct="1">
              <a:defRPr/>
            </a:pPr>
            <a:endParaRPr lang="en-US" altLang="zh-TW" sz="4800" b="1" dirty="0">
              <a:solidFill>
                <a:srgbClr val="3333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l" eaLnBrk="1" hangingPunct="1">
              <a:defRPr/>
            </a:pPr>
            <a:r>
              <a:rPr lang="zh-TW" altLang="en-US" sz="4800" b="1" dirty="0">
                <a:solidFill>
                  <a:srgbClr val="33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綱</a:t>
            </a:r>
            <a:endParaRPr lang="en-US" altLang="zh-TW" sz="4800" b="1" dirty="0">
              <a:solidFill>
                <a:srgbClr val="3333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2534" name="文字方塊 3"/>
          <p:cNvSpPr txBox="1">
            <a:spLocks noChangeArrowheads="1"/>
          </p:cNvSpPr>
          <p:nvPr/>
        </p:nvSpPr>
        <p:spPr bwMode="auto">
          <a:xfrm>
            <a:off x="2947170" y="961448"/>
            <a:ext cx="697627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2400">
                <a:solidFill>
                  <a:srgbClr val="FF0033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1pPr>
            <a:lvl2pPr marL="742950" indent="-285750">
              <a:defRPr kumimoji="1" sz="2400">
                <a:solidFill>
                  <a:srgbClr val="FF0033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2pPr>
            <a:lvl3pPr marL="1143000" indent="-228600">
              <a:defRPr kumimoji="1" sz="2400">
                <a:solidFill>
                  <a:srgbClr val="FF0033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3pPr>
            <a:lvl4pPr marL="1600200" indent="-228600">
              <a:defRPr kumimoji="1" sz="2400">
                <a:solidFill>
                  <a:srgbClr val="FF0033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4pPr>
            <a:lvl5pPr marL="2057400" indent="-228600">
              <a:defRPr kumimoji="1" sz="2400">
                <a:solidFill>
                  <a:srgbClr val="FF0033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rgbClr val="FF0033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rgbClr val="FF0033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rgbClr val="FF0033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rgbClr val="FF0033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9pPr>
          </a:lstStyle>
          <a:p>
            <a:r>
              <a:rPr kumimoji="0" lang="zh-TW" altLang="en-US" sz="4000" b="1" dirty="0">
                <a:solidFill>
                  <a:srgbClr val="000099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壹</a:t>
            </a:r>
          </a:p>
        </p:txBody>
      </p:sp>
      <p:sp>
        <p:nvSpPr>
          <p:cNvPr id="22535" name="文字方塊 11"/>
          <p:cNvSpPr txBox="1">
            <a:spLocks noChangeArrowheads="1"/>
          </p:cNvSpPr>
          <p:nvPr/>
        </p:nvSpPr>
        <p:spPr bwMode="auto">
          <a:xfrm>
            <a:off x="3466180" y="1959045"/>
            <a:ext cx="697627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2400">
                <a:solidFill>
                  <a:srgbClr val="FF0033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1pPr>
            <a:lvl2pPr marL="742950" indent="-285750">
              <a:defRPr kumimoji="1" sz="2400">
                <a:solidFill>
                  <a:srgbClr val="FF0033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2pPr>
            <a:lvl3pPr marL="1143000" indent="-228600">
              <a:defRPr kumimoji="1" sz="2400">
                <a:solidFill>
                  <a:srgbClr val="FF0033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3pPr>
            <a:lvl4pPr marL="1600200" indent="-228600">
              <a:defRPr kumimoji="1" sz="2400">
                <a:solidFill>
                  <a:srgbClr val="FF0033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4pPr>
            <a:lvl5pPr marL="2057400" indent="-228600">
              <a:defRPr kumimoji="1" sz="2400">
                <a:solidFill>
                  <a:srgbClr val="FF0033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rgbClr val="FF0033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rgbClr val="FF0033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rgbClr val="FF0033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rgbClr val="FF0033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9pPr>
          </a:lstStyle>
          <a:p>
            <a:r>
              <a:rPr kumimoji="0" lang="zh-TW" altLang="en-US" sz="4000" b="1" dirty="0">
                <a:solidFill>
                  <a:srgbClr val="000099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貮</a:t>
            </a:r>
          </a:p>
        </p:txBody>
      </p:sp>
      <p:sp>
        <p:nvSpPr>
          <p:cNvPr id="22536" name="文字方塊 12"/>
          <p:cNvSpPr txBox="1">
            <a:spLocks noChangeArrowheads="1"/>
          </p:cNvSpPr>
          <p:nvPr/>
        </p:nvSpPr>
        <p:spPr bwMode="auto">
          <a:xfrm>
            <a:off x="3579407" y="2977755"/>
            <a:ext cx="697627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2400">
                <a:solidFill>
                  <a:srgbClr val="FF0033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1pPr>
            <a:lvl2pPr marL="742950" indent="-285750">
              <a:defRPr kumimoji="1" sz="2400">
                <a:solidFill>
                  <a:srgbClr val="FF0033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2pPr>
            <a:lvl3pPr marL="1143000" indent="-228600">
              <a:defRPr kumimoji="1" sz="2400">
                <a:solidFill>
                  <a:srgbClr val="FF0033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3pPr>
            <a:lvl4pPr marL="1600200" indent="-228600">
              <a:defRPr kumimoji="1" sz="2400">
                <a:solidFill>
                  <a:srgbClr val="FF0033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4pPr>
            <a:lvl5pPr marL="2057400" indent="-228600">
              <a:defRPr kumimoji="1" sz="2400">
                <a:solidFill>
                  <a:srgbClr val="FF0033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rgbClr val="FF0033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rgbClr val="FF0033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rgbClr val="FF0033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rgbClr val="FF0033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9pPr>
          </a:lstStyle>
          <a:p>
            <a:r>
              <a:rPr kumimoji="0" lang="zh-TW" altLang="en-US" sz="4000" b="1" dirty="0">
                <a:solidFill>
                  <a:srgbClr val="000099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參</a:t>
            </a:r>
          </a:p>
        </p:txBody>
      </p:sp>
      <p:sp>
        <p:nvSpPr>
          <p:cNvPr id="22537" name="文字方塊 13"/>
          <p:cNvSpPr txBox="1">
            <a:spLocks noChangeArrowheads="1"/>
          </p:cNvSpPr>
          <p:nvPr/>
        </p:nvSpPr>
        <p:spPr bwMode="auto">
          <a:xfrm>
            <a:off x="3466180" y="4011521"/>
            <a:ext cx="697627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2400">
                <a:solidFill>
                  <a:srgbClr val="FF0033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1pPr>
            <a:lvl2pPr marL="742950" indent="-285750">
              <a:defRPr kumimoji="1" sz="2400">
                <a:solidFill>
                  <a:srgbClr val="FF0033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2pPr>
            <a:lvl3pPr marL="1143000" indent="-228600">
              <a:defRPr kumimoji="1" sz="2400">
                <a:solidFill>
                  <a:srgbClr val="FF0033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3pPr>
            <a:lvl4pPr marL="1600200" indent="-228600">
              <a:defRPr kumimoji="1" sz="2400">
                <a:solidFill>
                  <a:srgbClr val="FF0033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4pPr>
            <a:lvl5pPr marL="2057400" indent="-228600">
              <a:defRPr kumimoji="1" sz="2400">
                <a:solidFill>
                  <a:srgbClr val="FF0033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rgbClr val="FF0033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rgbClr val="FF0033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rgbClr val="FF0033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rgbClr val="FF0033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9pPr>
          </a:lstStyle>
          <a:p>
            <a:r>
              <a:rPr kumimoji="0" lang="zh-TW" altLang="en-US" sz="4000" b="1" dirty="0">
                <a:solidFill>
                  <a:srgbClr val="000099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肆</a:t>
            </a:r>
          </a:p>
        </p:txBody>
      </p:sp>
      <p:sp>
        <p:nvSpPr>
          <p:cNvPr id="9" name="文字方塊 13"/>
          <p:cNvSpPr txBox="1">
            <a:spLocks noChangeArrowheads="1"/>
          </p:cNvSpPr>
          <p:nvPr/>
        </p:nvSpPr>
        <p:spPr bwMode="auto">
          <a:xfrm>
            <a:off x="2947171" y="4960095"/>
            <a:ext cx="697627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2400">
                <a:solidFill>
                  <a:srgbClr val="FF0033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1pPr>
            <a:lvl2pPr marL="742950" indent="-285750">
              <a:defRPr kumimoji="1" sz="2400">
                <a:solidFill>
                  <a:srgbClr val="FF0033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2pPr>
            <a:lvl3pPr marL="1143000" indent="-228600">
              <a:defRPr kumimoji="1" sz="2400">
                <a:solidFill>
                  <a:srgbClr val="FF0033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3pPr>
            <a:lvl4pPr marL="1600200" indent="-228600">
              <a:defRPr kumimoji="1" sz="2400">
                <a:solidFill>
                  <a:srgbClr val="FF0033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4pPr>
            <a:lvl5pPr marL="2057400" indent="-228600">
              <a:defRPr kumimoji="1" sz="2400">
                <a:solidFill>
                  <a:srgbClr val="FF0033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rgbClr val="FF0033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rgbClr val="FF0033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rgbClr val="FF0033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rgbClr val="FF0033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9pPr>
          </a:lstStyle>
          <a:p>
            <a:r>
              <a:rPr kumimoji="0" lang="zh-TW" altLang="en-US" sz="4000" b="1" dirty="0">
                <a:solidFill>
                  <a:srgbClr val="000099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伍</a:t>
            </a:r>
          </a:p>
        </p:txBody>
      </p:sp>
    </p:spTree>
    <p:extLst>
      <p:ext uri="{BB962C8B-B14F-4D97-AF65-F5344CB8AC3E}">
        <p14:creationId xmlns:p14="http://schemas.microsoft.com/office/powerpoint/2010/main" val="16295126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標題 1"/>
          <p:cNvSpPr>
            <a:spLocks noGrp="1"/>
          </p:cNvSpPr>
          <p:nvPr>
            <p:ph type="title"/>
          </p:nvPr>
        </p:nvSpPr>
        <p:spPr bwMode="auto">
          <a:xfrm>
            <a:off x="1524000" y="476672"/>
            <a:ext cx="9144000" cy="701774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/>
          </a:bodyPr>
          <a:lstStyle/>
          <a:p>
            <a:pPr algn="ctr"/>
            <a:r>
              <a:rPr lang="zh-TW" altLang="en-US" sz="3600" b="1" dirty="0">
                <a:solidFill>
                  <a:srgbClr val="C0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壹、前言</a:t>
            </a:r>
            <a:endParaRPr lang="zh-TW" altLang="en-US" sz="3600" dirty="0">
              <a:solidFill>
                <a:srgbClr val="C00000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24580" name="內容版面配置區 2"/>
          <p:cNvSpPr txBox="1">
            <a:spLocks/>
          </p:cNvSpPr>
          <p:nvPr/>
        </p:nvSpPr>
        <p:spPr bwMode="auto">
          <a:xfrm>
            <a:off x="1199456" y="1538486"/>
            <a:ext cx="9577064" cy="43387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1588" indent="804863">
              <a:defRPr kumimoji="1" sz="2400">
                <a:solidFill>
                  <a:srgbClr val="FF0033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1pPr>
            <a:lvl2pPr indent="-182563">
              <a:defRPr kumimoji="1" sz="2400">
                <a:solidFill>
                  <a:srgbClr val="FF0033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2pPr>
            <a:lvl3pPr marL="730250" indent="-182563">
              <a:defRPr kumimoji="1" sz="2400">
                <a:solidFill>
                  <a:srgbClr val="FF0033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3pPr>
            <a:lvl4pPr marL="1004888" indent="-182563">
              <a:defRPr kumimoji="1" sz="2400">
                <a:solidFill>
                  <a:srgbClr val="FF0033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4pPr>
            <a:lvl5pPr marL="1187450" indent="-136525">
              <a:defRPr kumimoji="1" sz="2400">
                <a:solidFill>
                  <a:srgbClr val="FF0033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5pPr>
            <a:lvl6pPr marL="1644650" indent="-13652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rgbClr val="FF0033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6pPr>
            <a:lvl7pPr marL="2101850" indent="-13652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rgbClr val="FF0033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7pPr>
            <a:lvl8pPr marL="2559050" indent="-13652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rgbClr val="FF0033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8pPr>
            <a:lvl9pPr marL="3016250" indent="-13652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rgbClr val="FF0033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9pPr>
          </a:lstStyle>
          <a:p>
            <a:pPr marL="452438" indent="-355600" defTabSz="581025">
              <a:buFont typeface="Arial" panose="020B0604020202020204" pitchFamily="34" charset="0"/>
              <a:buChar char="•"/>
            </a:pPr>
            <a:r>
              <a:rPr lang="en-US" altLang="zh-TW" sz="3200" dirty="0">
                <a:solidFill>
                  <a:srgbClr val="00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105</a:t>
            </a:r>
            <a:r>
              <a:rPr lang="zh-TW" altLang="en-US" sz="3200" dirty="0">
                <a:solidFill>
                  <a:srgbClr val="00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年</a:t>
            </a:r>
            <a:r>
              <a:rPr lang="en-US" altLang="zh-TW" sz="3200" dirty="0">
                <a:solidFill>
                  <a:srgbClr val="00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11</a:t>
            </a:r>
            <a:r>
              <a:rPr lang="zh-TW" altLang="en-US" sz="3200" dirty="0">
                <a:solidFill>
                  <a:srgbClr val="00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月</a:t>
            </a:r>
            <a:r>
              <a:rPr lang="en-US" altLang="zh-TW" sz="3200" dirty="0">
                <a:solidFill>
                  <a:srgbClr val="00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10</a:t>
            </a:r>
            <a:r>
              <a:rPr lang="zh-TW" altLang="en-US" sz="3200" dirty="0">
                <a:solidFill>
                  <a:srgbClr val="00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日「主題式資料開放座談會」民間提出「交通監理」資料需求：「人行道固定設施」之固定箱類、</a:t>
            </a:r>
            <a:r>
              <a:rPr lang="zh-TW" altLang="zh-TW" sz="3200" kern="100" dirty="0">
                <a:solidFill>
                  <a:srgbClr val="000000"/>
                </a:solidFill>
                <a:latin typeface="Calibri" panose="020F0502020204030204" pitchFamily="34" charset="0"/>
                <a:ea typeface="標楷體" panose="03000509000000000000" pitchFamily="65" charset="-120"/>
                <a:cs typeface="Times New Roman" panose="02020603050405020304" pitchFamily="18" charset="0"/>
              </a:rPr>
              <a:t>樁位</a:t>
            </a:r>
            <a:r>
              <a:rPr lang="zh-TW" altLang="en-US" sz="3200" kern="100" dirty="0">
                <a:solidFill>
                  <a:srgbClr val="000000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、</a:t>
            </a:r>
            <a:r>
              <a:rPr lang="zh-TW" altLang="zh-TW" sz="3200" kern="100" dirty="0">
                <a:solidFill>
                  <a:srgbClr val="000000"/>
                </a:solidFill>
                <a:latin typeface="Calibri" panose="020F0502020204030204" pitchFamily="34" charset="0"/>
                <a:ea typeface="標楷體" panose="03000509000000000000" pitchFamily="65" charset="-120"/>
                <a:cs typeface="Times New Roman" panose="02020603050405020304" pitchFamily="18" charset="0"/>
              </a:rPr>
              <a:t>人手孔</a:t>
            </a:r>
            <a:r>
              <a:rPr lang="zh-TW" altLang="en-US" sz="3200" kern="100" dirty="0">
                <a:solidFill>
                  <a:srgbClr val="000000"/>
                </a:solidFill>
                <a:latin typeface="Calibri" panose="020F0502020204030204" pitchFamily="34" charset="0"/>
                <a:ea typeface="標楷體" panose="03000509000000000000" pitchFamily="65" charset="-120"/>
                <a:cs typeface="Times New Roman" panose="02020603050405020304" pitchFamily="18" charset="0"/>
              </a:rPr>
              <a:t>設施</a:t>
            </a:r>
            <a:r>
              <a:rPr lang="en-US" altLang="zh-TW" sz="3200" kern="100" dirty="0">
                <a:solidFill>
                  <a:srgbClr val="000000"/>
                </a:solidFill>
                <a:latin typeface="Calibri" panose="020F0502020204030204" pitchFamily="34" charset="0"/>
                <a:ea typeface="標楷體" panose="03000509000000000000" pitchFamily="65" charset="-120"/>
                <a:cs typeface="Times New Roman" panose="02020603050405020304" pitchFamily="18" charset="0"/>
              </a:rPr>
              <a:t>(</a:t>
            </a:r>
            <a:r>
              <a:rPr lang="zh-TW" altLang="zh-TW" sz="3200" dirty="0">
                <a:solidFill>
                  <a:srgbClr val="00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電力箱／變電箱、電桿</a:t>
            </a:r>
            <a:r>
              <a:rPr lang="zh-TW" altLang="en-US" sz="3200" dirty="0">
                <a:solidFill>
                  <a:srgbClr val="00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及</a:t>
            </a:r>
            <a:r>
              <a:rPr lang="zh-TW" altLang="zh-TW" sz="3200" kern="100" dirty="0">
                <a:solidFill>
                  <a:srgbClr val="000000"/>
                </a:solidFill>
                <a:latin typeface="Calibri" panose="020F0502020204030204" pitchFamily="34" charset="0"/>
                <a:ea typeface="標楷體" panose="03000509000000000000" pitchFamily="65" charset="-120"/>
                <a:cs typeface="Times New Roman" panose="02020603050405020304" pitchFamily="18" charset="0"/>
              </a:rPr>
              <a:t>人</a:t>
            </a:r>
            <a:r>
              <a:rPr lang="zh-TW" altLang="en-US" sz="3200" kern="100" dirty="0">
                <a:solidFill>
                  <a:srgbClr val="000000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、</a:t>
            </a:r>
            <a:r>
              <a:rPr lang="zh-TW" altLang="zh-TW" sz="3200" kern="100" dirty="0">
                <a:solidFill>
                  <a:srgbClr val="000000"/>
                </a:solidFill>
                <a:latin typeface="Calibri" panose="020F0502020204030204" pitchFamily="34" charset="0"/>
                <a:ea typeface="標楷體" panose="03000509000000000000" pitchFamily="65" charset="-120"/>
                <a:cs typeface="Times New Roman" panose="02020603050405020304" pitchFamily="18" charset="0"/>
              </a:rPr>
              <a:t>手孔</a:t>
            </a:r>
            <a:r>
              <a:rPr lang="en-US" altLang="zh-TW" sz="3200" dirty="0">
                <a:solidFill>
                  <a:srgbClr val="00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)</a:t>
            </a:r>
            <a:r>
              <a:rPr lang="zh-TW" altLang="en-US" sz="3200" dirty="0">
                <a:solidFill>
                  <a:srgbClr val="00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。</a:t>
            </a:r>
            <a:endParaRPr lang="en-US" altLang="zh-TW" sz="3200" dirty="0">
              <a:solidFill>
                <a:srgbClr val="000000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452438" indent="-355600" defTabSz="581025">
              <a:buFont typeface="Arial" panose="020B0604020202020204" pitchFamily="34" charset="0"/>
              <a:buChar char="•"/>
            </a:pPr>
            <a:r>
              <a:rPr lang="zh-TW" altLang="en-US" sz="3200" dirty="0">
                <a:solidFill>
                  <a:srgbClr val="00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民間資料需求目的為建置全國人行道固定地上物設施圖層，潛在應用效益為：</a:t>
            </a:r>
            <a:endParaRPr lang="en-US" altLang="zh-TW" sz="3200" dirty="0">
              <a:solidFill>
                <a:srgbClr val="000000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85725" indent="11113" defTabSz="581025"/>
            <a:r>
              <a:rPr lang="en-US" altLang="zh-TW" sz="3200" dirty="0">
                <a:solidFill>
                  <a:srgbClr val="00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  1</a:t>
            </a:r>
            <a:r>
              <a:rPr lang="zh-TW" altLang="en-US" sz="3200" dirty="0">
                <a:solidFill>
                  <a:srgbClr val="00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、於工程方面：供地方政府提高維護效率。</a:t>
            </a:r>
            <a:endParaRPr lang="en-US" altLang="zh-TW" sz="3200" dirty="0">
              <a:solidFill>
                <a:srgbClr val="000000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96838" indent="0" defTabSz="581025"/>
            <a:r>
              <a:rPr lang="en-US" altLang="zh-TW" sz="3200" dirty="0">
                <a:solidFill>
                  <a:srgbClr val="00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  2</a:t>
            </a:r>
            <a:r>
              <a:rPr lang="zh-TW" altLang="en-US" sz="3200" dirty="0">
                <a:solidFill>
                  <a:srgbClr val="00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、於行人方面，提高無障礙設施規劃。</a:t>
            </a:r>
          </a:p>
          <a:p>
            <a:pPr marL="452438" indent="-355600" defTabSz="581025">
              <a:buFont typeface="Arial" panose="020B0604020202020204" pitchFamily="34" charset="0"/>
              <a:buChar char="•"/>
            </a:pPr>
            <a:endParaRPr kumimoji="0" lang="en-US" altLang="zh-TW" sz="3200" b="1" dirty="0">
              <a:solidFill>
                <a:srgbClr val="000099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40185394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標題 1"/>
          <p:cNvSpPr txBox="1">
            <a:spLocks/>
          </p:cNvSpPr>
          <p:nvPr/>
        </p:nvSpPr>
        <p:spPr>
          <a:xfrm>
            <a:off x="2135560" y="188641"/>
            <a:ext cx="7886700" cy="6155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TW" altLang="en-US" sz="3600" b="1" dirty="0">
                <a:solidFill>
                  <a:srgbClr val="C0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貳、本公司常見之固定設施</a:t>
            </a:r>
          </a:p>
        </p:txBody>
      </p:sp>
      <p:sp>
        <p:nvSpPr>
          <p:cNvPr id="2" name="矩形: 圓角 1"/>
          <p:cNvSpPr/>
          <p:nvPr/>
        </p:nvSpPr>
        <p:spPr>
          <a:xfrm>
            <a:off x="767408" y="887939"/>
            <a:ext cx="6254348" cy="2570314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6" name="矩形: 圓角 5"/>
          <p:cNvSpPr/>
          <p:nvPr/>
        </p:nvSpPr>
        <p:spPr>
          <a:xfrm>
            <a:off x="9336360" y="877725"/>
            <a:ext cx="2016224" cy="2580528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3" name="矩形: 圓角 2"/>
          <p:cNvSpPr/>
          <p:nvPr/>
        </p:nvSpPr>
        <p:spPr>
          <a:xfrm>
            <a:off x="3144939" y="1110027"/>
            <a:ext cx="1683020" cy="43256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/>
              <a:t>屋外配電場所</a:t>
            </a:r>
          </a:p>
        </p:txBody>
      </p:sp>
      <p:sp>
        <p:nvSpPr>
          <p:cNvPr id="7" name="矩形: 圓角 6"/>
          <p:cNvSpPr/>
          <p:nvPr/>
        </p:nvSpPr>
        <p:spPr>
          <a:xfrm>
            <a:off x="9626766" y="1053164"/>
            <a:ext cx="1435412" cy="43256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/>
              <a:t>人孔</a:t>
            </a:r>
            <a:r>
              <a:rPr lang="en-US" altLang="zh-TW" dirty="0"/>
              <a:t>(</a:t>
            </a:r>
            <a:r>
              <a:rPr lang="zh-TW" altLang="en-US" dirty="0"/>
              <a:t>高壓</a:t>
            </a:r>
            <a:r>
              <a:rPr lang="en-US" altLang="zh-TW" dirty="0"/>
              <a:t>)</a:t>
            </a:r>
            <a:endParaRPr lang="zh-TW" altLang="en-US" dirty="0"/>
          </a:p>
        </p:txBody>
      </p:sp>
      <p:sp>
        <p:nvSpPr>
          <p:cNvPr id="8" name="矩形: 圓角 7"/>
          <p:cNvSpPr/>
          <p:nvPr/>
        </p:nvSpPr>
        <p:spPr>
          <a:xfrm>
            <a:off x="9386784" y="3573016"/>
            <a:ext cx="1965800" cy="2656067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9" name="矩形: 圓角 8"/>
          <p:cNvSpPr/>
          <p:nvPr/>
        </p:nvSpPr>
        <p:spPr>
          <a:xfrm>
            <a:off x="9624392" y="3760560"/>
            <a:ext cx="1435412" cy="43256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/>
              <a:t>手孔</a:t>
            </a:r>
            <a:r>
              <a:rPr lang="en-US" altLang="zh-TW" dirty="0"/>
              <a:t>(</a:t>
            </a:r>
            <a:r>
              <a:rPr lang="zh-TW" altLang="en-US" dirty="0"/>
              <a:t>低壓</a:t>
            </a:r>
            <a:r>
              <a:rPr lang="en-US" altLang="zh-TW" dirty="0"/>
              <a:t>)</a:t>
            </a:r>
            <a:endParaRPr lang="zh-TW" altLang="en-US" dirty="0"/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667" y="1752936"/>
            <a:ext cx="1830209" cy="1372038"/>
          </a:xfrm>
          <a:prstGeom prst="rect">
            <a:avLst/>
          </a:prstGeom>
        </p:spPr>
      </p:pic>
      <p:pic>
        <p:nvPicPr>
          <p:cNvPr id="5" name="圖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9517990" y="1804489"/>
            <a:ext cx="1692673" cy="1268932"/>
          </a:xfrm>
          <a:prstGeom prst="rect">
            <a:avLst/>
          </a:prstGeom>
        </p:spPr>
      </p:pic>
      <p:pic>
        <p:nvPicPr>
          <p:cNvPr id="11" name="圖片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056" y="4563743"/>
            <a:ext cx="1649829" cy="1236814"/>
          </a:xfrm>
          <a:prstGeom prst="rect">
            <a:avLst/>
          </a:prstGeom>
        </p:spPr>
      </p:pic>
      <p:sp>
        <p:nvSpPr>
          <p:cNvPr id="12" name="矩形: 圓角 11"/>
          <p:cNvSpPr/>
          <p:nvPr/>
        </p:nvSpPr>
        <p:spPr>
          <a:xfrm>
            <a:off x="7146502" y="1484784"/>
            <a:ext cx="2016224" cy="4104456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3" name="矩形: 圓角 12"/>
          <p:cNvSpPr/>
          <p:nvPr/>
        </p:nvSpPr>
        <p:spPr>
          <a:xfrm>
            <a:off x="7367688" y="1700807"/>
            <a:ext cx="1562186" cy="43256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/>
              <a:t>電桿</a:t>
            </a:r>
          </a:p>
        </p:txBody>
      </p:sp>
      <p:pic>
        <p:nvPicPr>
          <p:cNvPr id="15" name="圖片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8709" y="2392735"/>
            <a:ext cx="1467005" cy="2888989"/>
          </a:xfrm>
          <a:prstGeom prst="rect">
            <a:avLst/>
          </a:prstGeom>
        </p:spPr>
      </p:pic>
      <p:pic>
        <p:nvPicPr>
          <p:cNvPr id="17" name="圖片 1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0931" y="1735203"/>
            <a:ext cx="1876677" cy="1407507"/>
          </a:xfrm>
          <a:prstGeom prst="rect">
            <a:avLst/>
          </a:prstGeom>
        </p:spPr>
      </p:pic>
      <p:sp>
        <p:nvSpPr>
          <p:cNvPr id="19" name="矩形: 圓角 18"/>
          <p:cNvSpPr/>
          <p:nvPr/>
        </p:nvSpPr>
        <p:spPr>
          <a:xfrm>
            <a:off x="1822146" y="3613183"/>
            <a:ext cx="4129838" cy="2570314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8" name="矩形: 圓角 17"/>
          <p:cNvSpPr/>
          <p:nvPr/>
        </p:nvSpPr>
        <p:spPr>
          <a:xfrm>
            <a:off x="3045555" y="3866942"/>
            <a:ext cx="1683020" cy="43256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/>
              <a:t>屋內配電場所</a:t>
            </a:r>
          </a:p>
        </p:txBody>
      </p:sp>
      <p:pic>
        <p:nvPicPr>
          <p:cNvPr id="21" name="圖片 2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8583" y="4515653"/>
            <a:ext cx="1766763" cy="1325072"/>
          </a:xfrm>
          <a:prstGeom prst="rect">
            <a:avLst/>
          </a:prstGeom>
        </p:spPr>
      </p:pic>
      <p:pic>
        <p:nvPicPr>
          <p:cNvPr id="25" name="圖片 2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9738" y="4515653"/>
            <a:ext cx="1811264" cy="1358448"/>
          </a:xfrm>
          <a:prstGeom prst="rect">
            <a:avLst/>
          </a:prstGeom>
        </p:spPr>
      </p:pic>
      <p:pic>
        <p:nvPicPr>
          <p:cNvPr id="27" name="圖片 2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6435" y="1737867"/>
            <a:ext cx="1637298" cy="1404842"/>
          </a:xfrm>
          <a:prstGeom prst="rect">
            <a:avLst/>
          </a:prstGeom>
        </p:spPr>
      </p:pic>
      <p:sp>
        <p:nvSpPr>
          <p:cNvPr id="28" name="矩形 27"/>
          <p:cNvSpPr/>
          <p:nvPr/>
        </p:nvSpPr>
        <p:spPr>
          <a:xfrm>
            <a:off x="2908378" y="3097352"/>
            <a:ext cx="2156142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TW" sz="20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(</a:t>
            </a:r>
            <a:r>
              <a:rPr lang="zh-TW" altLang="en-US" sz="20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用戶提供</a:t>
            </a:r>
            <a:r>
              <a:rPr lang="en-US" altLang="zh-TW" sz="20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)</a:t>
            </a:r>
            <a:endParaRPr lang="zh-TW" altLang="en-US" sz="2000" b="1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4951693" y="3081704"/>
            <a:ext cx="2156142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TW" sz="20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(</a:t>
            </a:r>
            <a:r>
              <a:rPr lang="zh-TW" altLang="en-US" sz="20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用戶提供</a:t>
            </a:r>
            <a:r>
              <a:rPr lang="en-US" altLang="zh-TW" sz="20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)</a:t>
            </a:r>
            <a:endParaRPr lang="zh-TW" altLang="en-US" sz="2000" b="1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2832459" y="5837202"/>
            <a:ext cx="2156142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TW" sz="20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(</a:t>
            </a:r>
            <a:r>
              <a:rPr lang="zh-TW" altLang="en-US" sz="20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用戶提供</a:t>
            </a:r>
            <a:r>
              <a:rPr lang="en-US" altLang="zh-TW" sz="20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)</a:t>
            </a:r>
            <a:endParaRPr lang="zh-TW" altLang="en-US" sz="2000" b="1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3396300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內容版面配置區 2"/>
          <p:cNvSpPr txBox="1">
            <a:spLocks/>
          </p:cNvSpPr>
          <p:nvPr/>
        </p:nvSpPr>
        <p:spPr bwMode="auto">
          <a:xfrm>
            <a:off x="1271464" y="1124744"/>
            <a:ext cx="9433048" cy="4320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1588" indent="804863">
              <a:defRPr kumimoji="1" sz="2400">
                <a:solidFill>
                  <a:srgbClr val="FF0033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1pPr>
            <a:lvl2pPr indent="-182563">
              <a:defRPr kumimoji="1" sz="2400">
                <a:solidFill>
                  <a:srgbClr val="FF0033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2pPr>
            <a:lvl3pPr marL="730250" indent="-182563">
              <a:defRPr kumimoji="1" sz="2400">
                <a:solidFill>
                  <a:srgbClr val="FF0033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3pPr>
            <a:lvl4pPr marL="1004888" indent="-182563">
              <a:defRPr kumimoji="1" sz="2400">
                <a:solidFill>
                  <a:srgbClr val="FF0033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4pPr>
            <a:lvl5pPr marL="1187450" indent="-136525">
              <a:defRPr kumimoji="1" sz="2400">
                <a:solidFill>
                  <a:srgbClr val="FF0033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5pPr>
            <a:lvl6pPr marL="1644650" indent="-13652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rgbClr val="FF0033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6pPr>
            <a:lvl7pPr marL="2101850" indent="-13652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rgbClr val="FF0033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7pPr>
            <a:lvl8pPr marL="2559050" indent="-13652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rgbClr val="FF0033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8pPr>
            <a:lvl9pPr marL="3016250" indent="-13652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rgbClr val="FF0033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9pPr>
          </a:lstStyle>
          <a:p>
            <a:pPr marL="452438" indent="-355600" defTabSz="581025">
              <a:buFont typeface="Arial" panose="020B0604020202020204" pitchFamily="34" charset="0"/>
              <a:buChar char="•"/>
            </a:pPr>
            <a:r>
              <a:rPr lang="zh-TW" altLang="zh-TW" sz="3200" dirty="0">
                <a:solidFill>
                  <a:srgbClr val="00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電力箱／變電箱、電桿</a:t>
            </a:r>
            <a:r>
              <a:rPr lang="zh-TW" altLang="en-US" sz="3200" dirty="0">
                <a:solidFill>
                  <a:srgbClr val="00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及</a:t>
            </a:r>
            <a:r>
              <a:rPr lang="zh-TW" altLang="zh-TW" sz="3200" kern="100" dirty="0">
                <a:solidFill>
                  <a:srgbClr val="000000"/>
                </a:solidFill>
                <a:latin typeface="Calibri" panose="020F0502020204030204" pitchFamily="34" charset="0"/>
                <a:ea typeface="標楷體" panose="03000509000000000000" pitchFamily="65" charset="-120"/>
                <a:cs typeface="Times New Roman" panose="02020603050405020304" pitchFamily="18" charset="0"/>
              </a:rPr>
              <a:t>人</a:t>
            </a:r>
            <a:r>
              <a:rPr lang="zh-TW" altLang="en-US" sz="3200" kern="100" dirty="0">
                <a:solidFill>
                  <a:srgbClr val="000000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、</a:t>
            </a:r>
            <a:r>
              <a:rPr lang="zh-TW" altLang="zh-TW" sz="3200" kern="100" dirty="0">
                <a:solidFill>
                  <a:srgbClr val="000000"/>
                </a:solidFill>
                <a:latin typeface="Calibri" panose="020F0502020204030204" pitchFamily="34" charset="0"/>
                <a:ea typeface="標楷體" panose="03000509000000000000" pitchFamily="65" charset="-120"/>
                <a:cs typeface="Times New Roman" panose="02020603050405020304" pitchFamily="18" charset="0"/>
              </a:rPr>
              <a:t>手孔</a:t>
            </a:r>
            <a:r>
              <a:rPr lang="zh-TW" altLang="en-US" sz="3200" kern="100" dirty="0">
                <a:solidFill>
                  <a:srgbClr val="000000"/>
                </a:solidFill>
                <a:latin typeface="Calibri" panose="020F0502020204030204" pitchFamily="34" charset="0"/>
                <a:ea typeface="標楷體" panose="03000509000000000000" pitchFamily="65" charset="-120"/>
                <a:cs typeface="Times New Roman" panose="02020603050405020304" pitchFamily="18" charset="0"/>
              </a:rPr>
              <a:t>皆屬本公司重要供電設備</a:t>
            </a:r>
            <a:r>
              <a:rPr lang="zh-TW" altLang="en-US" sz="3200" dirty="0">
                <a:solidFill>
                  <a:srgbClr val="00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，除電桿上之設備，維護或施工時，需昇空車</a:t>
            </a:r>
            <a:r>
              <a:rPr lang="zh-TW" altLang="zh-TW" sz="3200" dirty="0">
                <a:solidFill>
                  <a:srgbClr val="00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、</a:t>
            </a:r>
            <a:r>
              <a:rPr lang="zh-TW" altLang="en-US" sz="3200" dirty="0">
                <a:solidFill>
                  <a:srgbClr val="00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腳踏釘等登高設施外，其餘設備於平</a:t>
            </a:r>
            <a:r>
              <a:rPr lang="en-US" altLang="zh-TW" sz="3200" dirty="0">
                <a:solidFill>
                  <a:srgbClr val="00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(</a:t>
            </a:r>
            <a:r>
              <a:rPr lang="zh-TW" altLang="en-US" sz="3200" dirty="0">
                <a:solidFill>
                  <a:srgbClr val="00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路</a:t>
            </a:r>
            <a:r>
              <a:rPr lang="en-US" altLang="zh-TW" sz="3200" dirty="0">
                <a:solidFill>
                  <a:srgbClr val="00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)</a:t>
            </a:r>
            <a:r>
              <a:rPr lang="zh-TW" altLang="en-US" sz="3200" dirty="0">
                <a:solidFill>
                  <a:srgbClr val="00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面即可維護或施工。</a:t>
            </a:r>
            <a:endParaRPr lang="en-US" altLang="zh-TW" sz="3200" dirty="0">
              <a:solidFill>
                <a:srgbClr val="000000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452438" indent="-355600" defTabSz="581025">
              <a:buFont typeface="Arial" panose="020B0604020202020204" pitchFamily="34" charset="0"/>
              <a:buChar char="•"/>
            </a:pPr>
            <a:r>
              <a:rPr lang="zh-TW" altLang="en-US" sz="3200" dirty="0">
                <a:solidFill>
                  <a:srgbClr val="00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用戶</a:t>
            </a:r>
            <a:r>
              <a:rPr lang="en-US" altLang="zh-TW" sz="3200" dirty="0">
                <a:solidFill>
                  <a:srgbClr val="00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(</a:t>
            </a:r>
            <a:r>
              <a:rPr lang="zh-TW" altLang="en-US" sz="3200" dirty="0">
                <a:solidFill>
                  <a:srgbClr val="00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含社區</a:t>
            </a:r>
            <a:r>
              <a:rPr lang="en-US" altLang="zh-TW" sz="3200" dirty="0">
                <a:solidFill>
                  <a:srgbClr val="00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)</a:t>
            </a:r>
            <a:r>
              <a:rPr lang="zh-TW" altLang="en-US" sz="3200" dirty="0">
                <a:solidFill>
                  <a:srgbClr val="00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提供之配電場所、自埋設</a:t>
            </a:r>
            <a:r>
              <a:rPr lang="en-US" altLang="zh-TW" sz="3200" dirty="0">
                <a:solidFill>
                  <a:srgbClr val="00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(</a:t>
            </a:r>
            <a:r>
              <a:rPr lang="zh-TW" altLang="en-US" sz="3200" dirty="0">
                <a:solidFill>
                  <a:srgbClr val="00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或封閉型社區</a:t>
            </a:r>
            <a:r>
              <a:rPr lang="en-US" altLang="zh-TW" sz="3200" dirty="0">
                <a:solidFill>
                  <a:srgbClr val="00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)</a:t>
            </a:r>
            <a:r>
              <a:rPr lang="zh-TW" altLang="en-US" sz="3200" dirty="0">
                <a:solidFill>
                  <a:srgbClr val="00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之人</a:t>
            </a:r>
            <a:r>
              <a:rPr lang="zh-TW" altLang="en-US" sz="3200" kern="100" dirty="0">
                <a:solidFill>
                  <a:srgbClr val="000000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、</a:t>
            </a:r>
            <a:r>
              <a:rPr lang="zh-TW" altLang="zh-TW" sz="3200" kern="100" dirty="0">
                <a:solidFill>
                  <a:srgbClr val="000000"/>
                </a:solidFill>
                <a:latin typeface="Calibri" panose="020F0502020204030204" pitchFamily="34" charset="0"/>
                <a:ea typeface="標楷體" panose="03000509000000000000" pitchFamily="65" charset="-120"/>
                <a:cs typeface="Times New Roman" panose="02020603050405020304" pitchFamily="18" charset="0"/>
              </a:rPr>
              <a:t>手孔</a:t>
            </a:r>
            <a:r>
              <a:rPr lang="zh-TW" altLang="en-US" sz="3200" dirty="0">
                <a:solidFill>
                  <a:srgbClr val="00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，該等地點係用戶</a:t>
            </a:r>
            <a:r>
              <a:rPr lang="en-US" altLang="zh-TW" sz="3200" dirty="0">
                <a:solidFill>
                  <a:srgbClr val="00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(</a:t>
            </a:r>
            <a:r>
              <a:rPr lang="zh-TW" altLang="en-US" sz="3200" dirty="0">
                <a:solidFill>
                  <a:srgbClr val="00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含社區</a:t>
            </a:r>
            <a:r>
              <a:rPr lang="en-US" altLang="zh-TW" sz="3200" dirty="0">
                <a:solidFill>
                  <a:srgbClr val="00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)</a:t>
            </a:r>
            <a:r>
              <a:rPr lang="zh-TW" altLang="en-US" sz="3200" dirty="0">
                <a:solidFill>
                  <a:srgbClr val="00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依據其土地或建物之利用而規劃設置，屬私人產權範圍。</a:t>
            </a:r>
            <a:endParaRPr lang="en-US" altLang="zh-TW" sz="3200" dirty="0">
              <a:solidFill>
                <a:srgbClr val="000000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437860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圖片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1625" y="908721"/>
            <a:ext cx="6856329" cy="5206095"/>
          </a:xfrm>
          <a:prstGeom prst="rect">
            <a:avLst/>
          </a:prstGeom>
        </p:spPr>
      </p:pic>
      <p:sp>
        <p:nvSpPr>
          <p:cNvPr id="4" name="標題 1"/>
          <p:cNvSpPr txBox="1">
            <a:spLocks/>
          </p:cNvSpPr>
          <p:nvPr/>
        </p:nvSpPr>
        <p:spPr>
          <a:xfrm>
            <a:off x="2135560" y="116633"/>
            <a:ext cx="7886700" cy="61559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TW" altLang="en-US" sz="3600" b="1" dirty="0">
                <a:solidFill>
                  <a:srgbClr val="C0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叁、本公司管線圖資說明</a:t>
            </a:r>
            <a:endParaRPr kumimoji="1" lang="zh-TW" altLang="en-US" sz="3600" b="1" dirty="0">
              <a:ln w="50800"/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5" name="橢圓 4"/>
          <p:cNvSpPr/>
          <p:nvPr/>
        </p:nvSpPr>
        <p:spPr>
          <a:xfrm rot="1890704">
            <a:off x="5717355" y="2852817"/>
            <a:ext cx="870987" cy="709937"/>
          </a:xfrm>
          <a:prstGeom prst="ellipse">
            <a:avLst/>
          </a:prstGeom>
          <a:noFill/>
          <a:ln w="38100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6" name="橢圓 5"/>
          <p:cNvSpPr/>
          <p:nvPr/>
        </p:nvSpPr>
        <p:spPr>
          <a:xfrm rot="1660769">
            <a:off x="2746170" y="2110439"/>
            <a:ext cx="1275285" cy="580169"/>
          </a:xfrm>
          <a:prstGeom prst="ellipse">
            <a:avLst/>
          </a:prstGeom>
          <a:noFill/>
          <a:ln w="38100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7" name="橢圓 6"/>
          <p:cNvSpPr/>
          <p:nvPr/>
        </p:nvSpPr>
        <p:spPr>
          <a:xfrm rot="1890704">
            <a:off x="4962429" y="2614721"/>
            <a:ext cx="636884" cy="968292"/>
          </a:xfrm>
          <a:prstGeom prst="ellipse">
            <a:avLst/>
          </a:prstGeom>
          <a:noFill/>
          <a:ln w="38100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8" name="橢圓 7"/>
          <p:cNvSpPr/>
          <p:nvPr/>
        </p:nvSpPr>
        <p:spPr>
          <a:xfrm rot="636839">
            <a:off x="4231717" y="2254498"/>
            <a:ext cx="996231" cy="435039"/>
          </a:xfrm>
          <a:prstGeom prst="ellipse">
            <a:avLst/>
          </a:prstGeom>
          <a:noFill/>
          <a:ln w="38100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1" name="矩形 10"/>
          <p:cNvSpPr/>
          <p:nvPr/>
        </p:nvSpPr>
        <p:spPr>
          <a:xfrm>
            <a:off x="6226133" y="2466725"/>
            <a:ext cx="2156142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TW" altLang="en-US" sz="24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屋外配電場所</a:t>
            </a:r>
          </a:p>
        </p:txBody>
      </p:sp>
      <p:sp>
        <p:nvSpPr>
          <p:cNvPr id="12" name="矩形 11"/>
          <p:cNvSpPr/>
          <p:nvPr/>
        </p:nvSpPr>
        <p:spPr>
          <a:xfrm>
            <a:off x="1921532" y="1440113"/>
            <a:ext cx="2156142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TW" altLang="en-US" sz="24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屋內配電場所</a:t>
            </a:r>
          </a:p>
        </p:txBody>
      </p:sp>
      <p:sp>
        <p:nvSpPr>
          <p:cNvPr id="13" name="矩形 12"/>
          <p:cNvSpPr/>
          <p:nvPr/>
        </p:nvSpPr>
        <p:spPr>
          <a:xfrm>
            <a:off x="4323979" y="1752569"/>
            <a:ext cx="945889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TW" altLang="en-US" sz="24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手孔</a:t>
            </a:r>
          </a:p>
        </p:txBody>
      </p:sp>
      <p:sp>
        <p:nvSpPr>
          <p:cNvPr id="14" name="矩形 13"/>
          <p:cNvSpPr/>
          <p:nvPr/>
        </p:nvSpPr>
        <p:spPr>
          <a:xfrm>
            <a:off x="4589082" y="3560337"/>
            <a:ext cx="945889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TW" altLang="en-US" sz="24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人孔</a:t>
            </a:r>
          </a:p>
        </p:txBody>
      </p:sp>
    </p:spTree>
    <p:extLst>
      <p:ext uri="{BB962C8B-B14F-4D97-AF65-F5344CB8AC3E}">
        <p14:creationId xmlns:p14="http://schemas.microsoft.com/office/powerpoint/2010/main" val="29274796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529" y="1844825"/>
            <a:ext cx="8564523" cy="3861683"/>
          </a:xfrm>
          <a:prstGeom prst="rect">
            <a:avLst/>
          </a:prstGeom>
        </p:spPr>
      </p:pic>
      <p:sp>
        <p:nvSpPr>
          <p:cNvPr id="6" name="橢圓 5"/>
          <p:cNvSpPr/>
          <p:nvPr/>
        </p:nvSpPr>
        <p:spPr>
          <a:xfrm>
            <a:off x="7392144" y="4149080"/>
            <a:ext cx="1512168" cy="1008112"/>
          </a:xfrm>
          <a:prstGeom prst="ellipse">
            <a:avLst/>
          </a:prstGeom>
          <a:noFill/>
          <a:ln w="38100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7" name="橢圓 6"/>
          <p:cNvSpPr/>
          <p:nvPr/>
        </p:nvSpPr>
        <p:spPr>
          <a:xfrm>
            <a:off x="5735960" y="4653136"/>
            <a:ext cx="432048" cy="216024"/>
          </a:xfrm>
          <a:prstGeom prst="ellipse">
            <a:avLst/>
          </a:prstGeom>
          <a:noFill/>
          <a:ln w="38100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8" name="橢圓 7"/>
          <p:cNvSpPr/>
          <p:nvPr/>
        </p:nvSpPr>
        <p:spPr>
          <a:xfrm>
            <a:off x="5519936" y="4509120"/>
            <a:ext cx="396044" cy="144016"/>
          </a:xfrm>
          <a:prstGeom prst="ellipse">
            <a:avLst/>
          </a:prstGeom>
          <a:noFill/>
          <a:ln w="38100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0" name="矩形 9"/>
          <p:cNvSpPr/>
          <p:nvPr/>
        </p:nvSpPr>
        <p:spPr>
          <a:xfrm>
            <a:off x="2254942" y="4599014"/>
            <a:ext cx="1988693" cy="162135"/>
          </a:xfrm>
          <a:custGeom>
            <a:avLst/>
            <a:gdLst>
              <a:gd name="connsiteX0" fmla="*/ 0 w 1656184"/>
              <a:gd name="connsiteY0" fmla="*/ 0 h 864096"/>
              <a:gd name="connsiteX1" fmla="*/ 1656184 w 1656184"/>
              <a:gd name="connsiteY1" fmla="*/ 0 h 864096"/>
              <a:gd name="connsiteX2" fmla="*/ 1656184 w 1656184"/>
              <a:gd name="connsiteY2" fmla="*/ 864096 h 864096"/>
              <a:gd name="connsiteX3" fmla="*/ 0 w 1656184"/>
              <a:gd name="connsiteY3" fmla="*/ 864096 h 864096"/>
              <a:gd name="connsiteX4" fmla="*/ 0 w 1656184"/>
              <a:gd name="connsiteY4" fmla="*/ 0 h 864096"/>
              <a:gd name="connsiteX0" fmla="*/ 628073 w 1656184"/>
              <a:gd name="connsiteY0" fmla="*/ 9236 h 864096"/>
              <a:gd name="connsiteX1" fmla="*/ 1656184 w 1656184"/>
              <a:gd name="connsiteY1" fmla="*/ 0 h 864096"/>
              <a:gd name="connsiteX2" fmla="*/ 1656184 w 1656184"/>
              <a:gd name="connsiteY2" fmla="*/ 864096 h 864096"/>
              <a:gd name="connsiteX3" fmla="*/ 0 w 1656184"/>
              <a:gd name="connsiteY3" fmla="*/ 864096 h 864096"/>
              <a:gd name="connsiteX4" fmla="*/ 628073 w 1656184"/>
              <a:gd name="connsiteY4" fmla="*/ 9236 h 864096"/>
              <a:gd name="connsiteX0" fmla="*/ 628073 w 1656184"/>
              <a:gd name="connsiteY0" fmla="*/ 9236 h 864096"/>
              <a:gd name="connsiteX1" fmla="*/ 1656184 w 1656184"/>
              <a:gd name="connsiteY1" fmla="*/ 0 h 864096"/>
              <a:gd name="connsiteX2" fmla="*/ 1185129 w 1656184"/>
              <a:gd name="connsiteY2" fmla="*/ 864096 h 864096"/>
              <a:gd name="connsiteX3" fmla="*/ 0 w 1656184"/>
              <a:gd name="connsiteY3" fmla="*/ 864096 h 864096"/>
              <a:gd name="connsiteX4" fmla="*/ 628073 w 1656184"/>
              <a:gd name="connsiteY4" fmla="*/ 9236 h 864096"/>
              <a:gd name="connsiteX0" fmla="*/ 628073 w 1656184"/>
              <a:gd name="connsiteY0" fmla="*/ 9236 h 873333"/>
              <a:gd name="connsiteX1" fmla="*/ 1656184 w 1656184"/>
              <a:gd name="connsiteY1" fmla="*/ 0 h 873333"/>
              <a:gd name="connsiteX2" fmla="*/ 1000402 w 1656184"/>
              <a:gd name="connsiteY2" fmla="*/ 873333 h 873333"/>
              <a:gd name="connsiteX3" fmla="*/ 0 w 1656184"/>
              <a:gd name="connsiteY3" fmla="*/ 864096 h 873333"/>
              <a:gd name="connsiteX4" fmla="*/ 628073 w 1656184"/>
              <a:gd name="connsiteY4" fmla="*/ 9236 h 873333"/>
              <a:gd name="connsiteX0" fmla="*/ 0 w 1960983"/>
              <a:gd name="connsiteY0" fmla="*/ 304799 h 873333"/>
              <a:gd name="connsiteX1" fmla="*/ 1960983 w 1960983"/>
              <a:gd name="connsiteY1" fmla="*/ 0 h 873333"/>
              <a:gd name="connsiteX2" fmla="*/ 1305201 w 1960983"/>
              <a:gd name="connsiteY2" fmla="*/ 873333 h 873333"/>
              <a:gd name="connsiteX3" fmla="*/ 304799 w 1960983"/>
              <a:gd name="connsiteY3" fmla="*/ 864096 h 873333"/>
              <a:gd name="connsiteX4" fmla="*/ 0 w 1960983"/>
              <a:gd name="connsiteY4" fmla="*/ 304799 h 873333"/>
              <a:gd name="connsiteX0" fmla="*/ 0 w 1305201"/>
              <a:gd name="connsiteY0" fmla="*/ 0 h 568534"/>
              <a:gd name="connsiteX1" fmla="*/ 1018874 w 1305201"/>
              <a:gd name="connsiteY1" fmla="*/ 18474 h 568534"/>
              <a:gd name="connsiteX2" fmla="*/ 1305201 w 1305201"/>
              <a:gd name="connsiteY2" fmla="*/ 568534 h 568534"/>
              <a:gd name="connsiteX3" fmla="*/ 304799 w 1305201"/>
              <a:gd name="connsiteY3" fmla="*/ 559297 h 568534"/>
              <a:gd name="connsiteX4" fmla="*/ 0 w 1305201"/>
              <a:gd name="connsiteY4" fmla="*/ 0 h 568534"/>
              <a:gd name="connsiteX0" fmla="*/ 0 w 1305201"/>
              <a:gd name="connsiteY0" fmla="*/ 0 h 577770"/>
              <a:gd name="connsiteX1" fmla="*/ 1018874 w 1305201"/>
              <a:gd name="connsiteY1" fmla="*/ 18474 h 577770"/>
              <a:gd name="connsiteX2" fmla="*/ 1305201 w 1305201"/>
              <a:gd name="connsiteY2" fmla="*/ 568534 h 577770"/>
              <a:gd name="connsiteX3" fmla="*/ 581890 w 1305201"/>
              <a:gd name="connsiteY3" fmla="*/ 577770 h 577770"/>
              <a:gd name="connsiteX4" fmla="*/ 0 w 1305201"/>
              <a:gd name="connsiteY4" fmla="*/ 0 h 577770"/>
              <a:gd name="connsiteX0" fmla="*/ 0 w 1305201"/>
              <a:gd name="connsiteY0" fmla="*/ 0 h 577770"/>
              <a:gd name="connsiteX1" fmla="*/ 797202 w 1305201"/>
              <a:gd name="connsiteY1" fmla="*/ 9238 h 577770"/>
              <a:gd name="connsiteX2" fmla="*/ 1305201 w 1305201"/>
              <a:gd name="connsiteY2" fmla="*/ 568534 h 577770"/>
              <a:gd name="connsiteX3" fmla="*/ 581890 w 1305201"/>
              <a:gd name="connsiteY3" fmla="*/ 577770 h 577770"/>
              <a:gd name="connsiteX4" fmla="*/ 0 w 1305201"/>
              <a:gd name="connsiteY4" fmla="*/ 0 h 577770"/>
              <a:gd name="connsiteX0" fmla="*/ 0 w 1305201"/>
              <a:gd name="connsiteY0" fmla="*/ 9234 h 587004"/>
              <a:gd name="connsiteX1" fmla="*/ 787965 w 1305201"/>
              <a:gd name="connsiteY1" fmla="*/ 0 h 587004"/>
              <a:gd name="connsiteX2" fmla="*/ 1305201 w 1305201"/>
              <a:gd name="connsiteY2" fmla="*/ 577768 h 587004"/>
              <a:gd name="connsiteX3" fmla="*/ 581890 w 1305201"/>
              <a:gd name="connsiteY3" fmla="*/ 587004 h 587004"/>
              <a:gd name="connsiteX4" fmla="*/ 0 w 1305201"/>
              <a:gd name="connsiteY4" fmla="*/ 9234 h 587004"/>
              <a:gd name="connsiteX0" fmla="*/ 0 w 1305201"/>
              <a:gd name="connsiteY0" fmla="*/ 0 h 577770"/>
              <a:gd name="connsiteX1" fmla="*/ 824910 w 1305201"/>
              <a:gd name="connsiteY1" fmla="*/ 9239 h 577770"/>
              <a:gd name="connsiteX2" fmla="*/ 1305201 w 1305201"/>
              <a:gd name="connsiteY2" fmla="*/ 568534 h 577770"/>
              <a:gd name="connsiteX3" fmla="*/ 581890 w 1305201"/>
              <a:gd name="connsiteY3" fmla="*/ 577770 h 577770"/>
              <a:gd name="connsiteX4" fmla="*/ 0 w 1305201"/>
              <a:gd name="connsiteY4" fmla="*/ 0 h 577770"/>
              <a:gd name="connsiteX0" fmla="*/ 0 w 1305201"/>
              <a:gd name="connsiteY0" fmla="*/ 0 h 577770"/>
              <a:gd name="connsiteX1" fmla="*/ 824910 w 1305201"/>
              <a:gd name="connsiteY1" fmla="*/ 3 h 577770"/>
              <a:gd name="connsiteX2" fmla="*/ 1305201 w 1305201"/>
              <a:gd name="connsiteY2" fmla="*/ 568534 h 577770"/>
              <a:gd name="connsiteX3" fmla="*/ 581890 w 1305201"/>
              <a:gd name="connsiteY3" fmla="*/ 577770 h 577770"/>
              <a:gd name="connsiteX4" fmla="*/ 0 w 1305201"/>
              <a:gd name="connsiteY4" fmla="*/ 0 h 577770"/>
              <a:gd name="connsiteX0" fmla="*/ 0 w 2441274"/>
              <a:gd name="connsiteY0" fmla="*/ 0 h 577770"/>
              <a:gd name="connsiteX1" fmla="*/ 2441274 w 2441274"/>
              <a:gd name="connsiteY1" fmla="*/ 323276 h 577770"/>
              <a:gd name="connsiteX2" fmla="*/ 1305201 w 2441274"/>
              <a:gd name="connsiteY2" fmla="*/ 568534 h 577770"/>
              <a:gd name="connsiteX3" fmla="*/ 581890 w 2441274"/>
              <a:gd name="connsiteY3" fmla="*/ 577770 h 577770"/>
              <a:gd name="connsiteX4" fmla="*/ 0 w 2441274"/>
              <a:gd name="connsiteY4" fmla="*/ 0 h 577770"/>
              <a:gd name="connsiteX0" fmla="*/ 757383 w 1859384"/>
              <a:gd name="connsiteY0" fmla="*/ 0 h 254498"/>
              <a:gd name="connsiteX1" fmla="*/ 1859384 w 1859384"/>
              <a:gd name="connsiteY1" fmla="*/ 4 h 254498"/>
              <a:gd name="connsiteX2" fmla="*/ 723311 w 1859384"/>
              <a:gd name="connsiteY2" fmla="*/ 245262 h 254498"/>
              <a:gd name="connsiteX3" fmla="*/ 0 w 1859384"/>
              <a:gd name="connsiteY3" fmla="*/ 254498 h 254498"/>
              <a:gd name="connsiteX4" fmla="*/ 757383 w 1859384"/>
              <a:gd name="connsiteY4" fmla="*/ 0 h 254498"/>
              <a:gd name="connsiteX0" fmla="*/ 1237674 w 2339675"/>
              <a:gd name="connsiteY0" fmla="*/ 0 h 263735"/>
              <a:gd name="connsiteX1" fmla="*/ 2339675 w 2339675"/>
              <a:gd name="connsiteY1" fmla="*/ 4 h 263735"/>
              <a:gd name="connsiteX2" fmla="*/ 1203602 w 2339675"/>
              <a:gd name="connsiteY2" fmla="*/ 245262 h 263735"/>
              <a:gd name="connsiteX3" fmla="*/ 0 w 2339675"/>
              <a:gd name="connsiteY3" fmla="*/ 263735 h 263735"/>
              <a:gd name="connsiteX4" fmla="*/ 1237674 w 2339675"/>
              <a:gd name="connsiteY4" fmla="*/ 0 h 263735"/>
              <a:gd name="connsiteX0" fmla="*/ 1237674 w 2034875"/>
              <a:gd name="connsiteY0" fmla="*/ 0 h 263735"/>
              <a:gd name="connsiteX1" fmla="*/ 2034875 w 2034875"/>
              <a:gd name="connsiteY1" fmla="*/ 83131 h 263735"/>
              <a:gd name="connsiteX2" fmla="*/ 1203602 w 2034875"/>
              <a:gd name="connsiteY2" fmla="*/ 245262 h 263735"/>
              <a:gd name="connsiteX3" fmla="*/ 0 w 2034875"/>
              <a:gd name="connsiteY3" fmla="*/ 263735 h 263735"/>
              <a:gd name="connsiteX4" fmla="*/ 1237674 w 2034875"/>
              <a:gd name="connsiteY4" fmla="*/ 0 h 263735"/>
              <a:gd name="connsiteX0" fmla="*/ 822037 w 2034875"/>
              <a:gd name="connsiteY0" fmla="*/ 0 h 199080"/>
              <a:gd name="connsiteX1" fmla="*/ 2034875 w 2034875"/>
              <a:gd name="connsiteY1" fmla="*/ 18476 h 199080"/>
              <a:gd name="connsiteX2" fmla="*/ 1203602 w 2034875"/>
              <a:gd name="connsiteY2" fmla="*/ 180607 h 199080"/>
              <a:gd name="connsiteX3" fmla="*/ 0 w 2034875"/>
              <a:gd name="connsiteY3" fmla="*/ 199080 h 199080"/>
              <a:gd name="connsiteX4" fmla="*/ 822037 w 2034875"/>
              <a:gd name="connsiteY4" fmla="*/ 0 h 199080"/>
              <a:gd name="connsiteX0" fmla="*/ 868219 w 2034875"/>
              <a:gd name="connsiteY0" fmla="*/ 18469 h 180604"/>
              <a:gd name="connsiteX1" fmla="*/ 2034875 w 2034875"/>
              <a:gd name="connsiteY1" fmla="*/ 0 h 180604"/>
              <a:gd name="connsiteX2" fmla="*/ 1203602 w 2034875"/>
              <a:gd name="connsiteY2" fmla="*/ 162131 h 180604"/>
              <a:gd name="connsiteX3" fmla="*/ 0 w 2034875"/>
              <a:gd name="connsiteY3" fmla="*/ 180604 h 180604"/>
              <a:gd name="connsiteX4" fmla="*/ 868219 w 2034875"/>
              <a:gd name="connsiteY4" fmla="*/ 18469 h 180604"/>
              <a:gd name="connsiteX0" fmla="*/ 868219 w 2034875"/>
              <a:gd name="connsiteY0" fmla="*/ 18469 h 180604"/>
              <a:gd name="connsiteX1" fmla="*/ 2034875 w 2034875"/>
              <a:gd name="connsiteY1" fmla="*/ 0 h 180604"/>
              <a:gd name="connsiteX2" fmla="*/ 1203602 w 2034875"/>
              <a:gd name="connsiteY2" fmla="*/ 162131 h 180604"/>
              <a:gd name="connsiteX3" fmla="*/ 0 w 2034875"/>
              <a:gd name="connsiteY3" fmla="*/ 180604 h 180604"/>
              <a:gd name="connsiteX4" fmla="*/ 868219 w 2034875"/>
              <a:gd name="connsiteY4" fmla="*/ 18469 h 180604"/>
              <a:gd name="connsiteX0" fmla="*/ 914401 w 2034875"/>
              <a:gd name="connsiteY0" fmla="*/ 18469 h 180604"/>
              <a:gd name="connsiteX1" fmla="*/ 2034875 w 2034875"/>
              <a:gd name="connsiteY1" fmla="*/ 0 h 180604"/>
              <a:gd name="connsiteX2" fmla="*/ 1203602 w 2034875"/>
              <a:gd name="connsiteY2" fmla="*/ 162131 h 180604"/>
              <a:gd name="connsiteX3" fmla="*/ 0 w 2034875"/>
              <a:gd name="connsiteY3" fmla="*/ 180604 h 180604"/>
              <a:gd name="connsiteX4" fmla="*/ 914401 w 2034875"/>
              <a:gd name="connsiteY4" fmla="*/ 18469 h 180604"/>
              <a:gd name="connsiteX0" fmla="*/ 914401 w 2034875"/>
              <a:gd name="connsiteY0" fmla="*/ 18469 h 180604"/>
              <a:gd name="connsiteX1" fmla="*/ 2034875 w 2034875"/>
              <a:gd name="connsiteY1" fmla="*/ 0 h 180604"/>
              <a:gd name="connsiteX2" fmla="*/ 1203602 w 2034875"/>
              <a:gd name="connsiteY2" fmla="*/ 162131 h 180604"/>
              <a:gd name="connsiteX3" fmla="*/ 0 w 2034875"/>
              <a:gd name="connsiteY3" fmla="*/ 180604 h 180604"/>
              <a:gd name="connsiteX4" fmla="*/ 914401 w 2034875"/>
              <a:gd name="connsiteY4" fmla="*/ 18469 h 180604"/>
              <a:gd name="connsiteX0" fmla="*/ 886692 w 2007166"/>
              <a:gd name="connsiteY0" fmla="*/ 18469 h 171368"/>
              <a:gd name="connsiteX1" fmla="*/ 2007166 w 2007166"/>
              <a:gd name="connsiteY1" fmla="*/ 0 h 171368"/>
              <a:gd name="connsiteX2" fmla="*/ 1175893 w 2007166"/>
              <a:gd name="connsiteY2" fmla="*/ 162131 h 171368"/>
              <a:gd name="connsiteX3" fmla="*/ 0 w 2007166"/>
              <a:gd name="connsiteY3" fmla="*/ 171368 h 171368"/>
              <a:gd name="connsiteX4" fmla="*/ 886692 w 2007166"/>
              <a:gd name="connsiteY4" fmla="*/ 18469 h 171368"/>
              <a:gd name="connsiteX0" fmla="*/ 905164 w 2007166"/>
              <a:gd name="connsiteY0" fmla="*/ 18469 h 171368"/>
              <a:gd name="connsiteX1" fmla="*/ 2007166 w 2007166"/>
              <a:gd name="connsiteY1" fmla="*/ 0 h 171368"/>
              <a:gd name="connsiteX2" fmla="*/ 1175893 w 2007166"/>
              <a:gd name="connsiteY2" fmla="*/ 162131 h 171368"/>
              <a:gd name="connsiteX3" fmla="*/ 0 w 2007166"/>
              <a:gd name="connsiteY3" fmla="*/ 171368 h 171368"/>
              <a:gd name="connsiteX4" fmla="*/ 905164 w 2007166"/>
              <a:gd name="connsiteY4" fmla="*/ 18469 h 171368"/>
              <a:gd name="connsiteX0" fmla="*/ 886691 w 1988693"/>
              <a:gd name="connsiteY0" fmla="*/ 18469 h 162132"/>
              <a:gd name="connsiteX1" fmla="*/ 1988693 w 1988693"/>
              <a:gd name="connsiteY1" fmla="*/ 0 h 162132"/>
              <a:gd name="connsiteX2" fmla="*/ 1157420 w 1988693"/>
              <a:gd name="connsiteY2" fmla="*/ 162131 h 162132"/>
              <a:gd name="connsiteX3" fmla="*/ 0 w 1988693"/>
              <a:gd name="connsiteY3" fmla="*/ 162132 h 162132"/>
              <a:gd name="connsiteX4" fmla="*/ 886691 w 1988693"/>
              <a:gd name="connsiteY4" fmla="*/ 18469 h 162132"/>
              <a:gd name="connsiteX0" fmla="*/ 886691 w 1988693"/>
              <a:gd name="connsiteY0" fmla="*/ 18469 h 162132"/>
              <a:gd name="connsiteX1" fmla="*/ 1988693 w 1988693"/>
              <a:gd name="connsiteY1" fmla="*/ 0 h 162132"/>
              <a:gd name="connsiteX2" fmla="*/ 1157420 w 1988693"/>
              <a:gd name="connsiteY2" fmla="*/ 162131 h 162132"/>
              <a:gd name="connsiteX3" fmla="*/ 0 w 1988693"/>
              <a:gd name="connsiteY3" fmla="*/ 162132 h 162132"/>
              <a:gd name="connsiteX4" fmla="*/ 886691 w 1988693"/>
              <a:gd name="connsiteY4" fmla="*/ 18469 h 162132"/>
              <a:gd name="connsiteX0" fmla="*/ 886691 w 1988693"/>
              <a:gd name="connsiteY0" fmla="*/ 0 h 162135"/>
              <a:gd name="connsiteX1" fmla="*/ 1988693 w 1988693"/>
              <a:gd name="connsiteY1" fmla="*/ 3 h 162135"/>
              <a:gd name="connsiteX2" fmla="*/ 1157420 w 1988693"/>
              <a:gd name="connsiteY2" fmla="*/ 162134 h 162135"/>
              <a:gd name="connsiteX3" fmla="*/ 0 w 1988693"/>
              <a:gd name="connsiteY3" fmla="*/ 162135 h 162135"/>
              <a:gd name="connsiteX4" fmla="*/ 886691 w 1988693"/>
              <a:gd name="connsiteY4" fmla="*/ 0 h 1621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88693" h="162135">
                <a:moveTo>
                  <a:pt x="886691" y="0"/>
                </a:moveTo>
                <a:lnTo>
                  <a:pt x="1988693" y="3"/>
                </a:lnTo>
                <a:lnTo>
                  <a:pt x="1157420" y="162134"/>
                </a:lnTo>
                <a:lnTo>
                  <a:pt x="0" y="162135"/>
                </a:lnTo>
                <a:lnTo>
                  <a:pt x="886691" y="0"/>
                </a:lnTo>
                <a:close/>
              </a:path>
            </a:pathLst>
          </a:custGeom>
          <a:pattFill prst="wdUpDiag">
            <a:fgClr>
              <a:schemeClr val="accent2">
                <a:lumMod val="20000"/>
                <a:lumOff val="80000"/>
              </a:schemeClr>
            </a:fgClr>
            <a:bgClr>
              <a:schemeClr val="bg1"/>
            </a:bgClr>
          </a:patt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1" name="矩形 10"/>
          <p:cNvSpPr/>
          <p:nvPr/>
        </p:nvSpPr>
        <p:spPr>
          <a:xfrm>
            <a:off x="7608168" y="3687416"/>
            <a:ext cx="2156142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TW" altLang="en-US" sz="24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屋外配電場所</a:t>
            </a:r>
          </a:p>
        </p:txBody>
      </p:sp>
      <p:sp>
        <p:nvSpPr>
          <p:cNvPr id="12" name="矩形 11"/>
          <p:cNvSpPr/>
          <p:nvPr/>
        </p:nvSpPr>
        <p:spPr>
          <a:xfrm>
            <a:off x="2087492" y="4067958"/>
            <a:ext cx="2156142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TW" altLang="en-US" sz="24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屋內配電場所</a:t>
            </a:r>
          </a:p>
        </p:txBody>
      </p:sp>
      <p:sp>
        <p:nvSpPr>
          <p:cNvPr id="13" name="矩形 12"/>
          <p:cNvSpPr/>
          <p:nvPr/>
        </p:nvSpPr>
        <p:spPr>
          <a:xfrm>
            <a:off x="4720684" y="4047456"/>
            <a:ext cx="945889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TW" altLang="en-US" sz="24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手孔</a:t>
            </a:r>
          </a:p>
        </p:txBody>
      </p:sp>
      <p:sp>
        <p:nvSpPr>
          <p:cNvPr id="14" name="矩形 13"/>
          <p:cNvSpPr/>
          <p:nvPr/>
        </p:nvSpPr>
        <p:spPr>
          <a:xfrm>
            <a:off x="6063036" y="4407496"/>
            <a:ext cx="945889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TW" altLang="en-US" sz="24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人孔</a:t>
            </a:r>
          </a:p>
        </p:txBody>
      </p:sp>
      <p:sp>
        <p:nvSpPr>
          <p:cNvPr id="16" name="矩形: 圓角 15"/>
          <p:cNvSpPr/>
          <p:nvPr/>
        </p:nvSpPr>
        <p:spPr>
          <a:xfrm>
            <a:off x="4256519" y="1007478"/>
            <a:ext cx="3390930" cy="621323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2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>實際街景對照圖</a:t>
            </a:r>
          </a:p>
        </p:txBody>
      </p:sp>
    </p:spTree>
    <p:extLst>
      <p:ext uri="{BB962C8B-B14F-4D97-AF65-F5344CB8AC3E}">
        <p14:creationId xmlns:p14="http://schemas.microsoft.com/office/powerpoint/2010/main" val="183570076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7569" y="476673"/>
            <a:ext cx="8154107" cy="5806943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172455" y="969818"/>
            <a:ext cx="6589038" cy="5338711"/>
          </a:xfrm>
          <a:custGeom>
            <a:avLst/>
            <a:gdLst>
              <a:gd name="connsiteX0" fmla="*/ 0 w 4104456"/>
              <a:gd name="connsiteY0" fmla="*/ 0 h 4608512"/>
              <a:gd name="connsiteX1" fmla="*/ 4104456 w 4104456"/>
              <a:gd name="connsiteY1" fmla="*/ 0 h 4608512"/>
              <a:gd name="connsiteX2" fmla="*/ 4104456 w 4104456"/>
              <a:gd name="connsiteY2" fmla="*/ 4608512 h 4608512"/>
              <a:gd name="connsiteX3" fmla="*/ 0 w 4104456"/>
              <a:gd name="connsiteY3" fmla="*/ 4608512 h 4608512"/>
              <a:gd name="connsiteX4" fmla="*/ 0 w 4104456"/>
              <a:gd name="connsiteY4" fmla="*/ 0 h 4608512"/>
              <a:gd name="connsiteX0" fmla="*/ 0 w 4760237"/>
              <a:gd name="connsiteY0" fmla="*/ 2013527 h 4608512"/>
              <a:gd name="connsiteX1" fmla="*/ 4760237 w 4760237"/>
              <a:gd name="connsiteY1" fmla="*/ 0 h 4608512"/>
              <a:gd name="connsiteX2" fmla="*/ 4760237 w 4760237"/>
              <a:gd name="connsiteY2" fmla="*/ 4608512 h 4608512"/>
              <a:gd name="connsiteX3" fmla="*/ 655781 w 4760237"/>
              <a:gd name="connsiteY3" fmla="*/ 4608512 h 4608512"/>
              <a:gd name="connsiteX4" fmla="*/ 0 w 4760237"/>
              <a:gd name="connsiteY4" fmla="*/ 2013527 h 4608512"/>
              <a:gd name="connsiteX0" fmla="*/ 0 w 4760237"/>
              <a:gd name="connsiteY0" fmla="*/ 1357745 h 3952730"/>
              <a:gd name="connsiteX1" fmla="*/ 3393255 w 4760237"/>
              <a:gd name="connsiteY1" fmla="*/ 0 h 3952730"/>
              <a:gd name="connsiteX2" fmla="*/ 4760237 w 4760237"/>
              <a:gd name="connsiteY2" fmla="*/ 3952730 h 3952730"/>
              <a:gd name="connsiteX3" fmla="*/ 655781 w 4760237"/>
              <a:gd name="connsiteY3" fmla="*/ 3952730 h 3952730"/>
              <a:gd name="connsiteX4" fmla="*/ 0 w 4760237"/>
              <a:gd name="connsiteY4" fmla="*/ 1357745 h 3952730"/>
              <a:gd name="connsiteX0" fmla="*/ 0 w 4760237"/>
              <a:gd name="connsiteY0" fmla="*/ 1357745 h 3961966"/>
              <a:gd name="connsiteX1" fmla="*/ 3393255 w 4760237"/>
              <a:gd name="connsiteY1" fmla="*/ 0 h 3961966"/>
              <a:gd name="connsiteX2" fmla="*/ 4760237 w 4760237"/>
              <a:gd name="connsiteY2" fmla="*/ 3952730 h 3961966"/>
              <a:gd name="connsiteX3" fmla="*/ 73890 w 4760237"/>
              <a:gd name="connsiteY3" fmla="*/ 3961966 h 3961966"/>
              <a:gd name="connsiteX4" fmla="*/ 0 w 4760237"/>
              <a:gd name="connsiteY4" fmla="*/ 1357745 h 3961966"/>
              <a:gd name="connsiteX0" fmla="*/ 0 w 4760237"/>
              <a:gd name="connsiteY0" fmla="*/ 1357745 h 3961966"/>
              <a:gd name="connsiteX1" fmla="*/ 3393255 w 4760237"/>
              <a:gd name="connsiteY1" fmla="*/ 0 h 3961966"/>
              <a:gd name="connsiteX2" fmla="*/ 4760237 w 4760237"/>
              <a:gd name="connsiteY2" fmla="*/ 3952730 h 3961966"/>
              <a:gd name="connsiteX3" fmla="*/ 55417 w 4760237"/>
              <a:gd name="connsiteY3" fmla="*/ 3961966 h 3961966"/>
              <a:gd name="connsiteX4" fmla="*/ 0 w 4760237"/>
              <a:gd name="connsiteY4" fmla="*/ 1357745 h 3961966"/>
              <a:gd name="connsiteX0" fmla="*/ 0 w 4760237"/>
              <a:gd name="connsiteY0" fmla="*/ 1357745 h 3961966"/>
              <a:gd name="connsiteX1" fmla="*/ 3393255 w 4760237"/>
              <a:gd name="connsiteY1" fmla="*/ 0 h 3961966"/>
              <a:gd name="connsiteX2" fmla="*/ 4760237 w 4760237"/>
              <a:gd name="connsiteY2" fmla="*/ 3952730 h 3961966"/>
              <a:gd name="connsiteX3" fmla="*/ 46181 w 4760237"/>
              <a:gd name="connsiteY3" fmla="*/ 3961966 h 3961966"/>
              <a:gd name="connsiteX4" fmla="*/ 0 w 4760237"/>
              <a:gd name="connsiteY4" fmla="*/ 1357745 h 3961966"/>
              <a:gd name="connsiteX0" fmla="*/ 0 w 4760237"/>
              <a:gd name="connsiteY0" fmla="*/ 1357745 h 3961966"/>
              <a:gd name="connsiteX1" fmla="*/ 3393255 w 4760237"/>
              <a:gd name="connsiteY1" fmla="*/ 0 h 3961966"/>
              <a:gd name="connsiteX2" fmla="*/ 4760237 w 4760237"/>
              <a:gd name="connsiteY2" fmla="*/ 3952730 h 3961966"/>
              <a:gd name="connsiteX3" fmla="*/ 36944 w 4760237"/>
              <a:gd name="connsiteY3" fmla="*/ 3961966 h 3961966"/>
              <a:gd name="connsiteX4" fmla="*/ 0 w 4760237"/>
              <a:gd name="connsiteY4" fmla="*/ 1357745 h 3961966"/>
              <a:gd name="connsiteX0" fmla="*/ 0 w 4760237"/>
              <a:gd name="connsiteY0" fmla="*/ 1357745 h 3961966"/>
              <a:gd name="connsiteX1" fmla="*/ 3393255 w 4760237"/>
              <a:gd name="connsiteY1" fmla="*/ 0 h 3961966"/>
              <a:gd name="connsiteX2" fmla="*/ 4760237 w 4760237"/>
              <a:gd name="connsiteY2" fmla="*/ 3952730 h 3961966"/>
              <a:gd name="connsiteX3" fmla="*/ 46181 w 4760237"/>
              <a:gd name="connsiteY3" fmla="*/ 3961966 h 3961966"/>
              <a:gd name="connsiteX4" fmla="*/ 0 w 4760237"/>
              <a:gd name="connsiteY4" fmla="*/ 1357745 h 3961966"/>
              <a:gd name="connsiteX0" fmla="*/ 0 w 4760237"/>
              <a:gd name="connsiteY0" fmla="*/ 1357745 h 3961966"/>
              <a:gd name="connsiteX1" fmla="*/ 3393255 w 4760237"/>
              <a:gd name="connsiteY1" fmla="*/ 0 h 3961966"/>
              <a:gd name="connsiteX2" fmla="*/ 4760237 w 4760237"/>
              <a:gd name="connsiteY2" fmla="*/ 3952730 h 3961966"/>
              <a:gd name="connsiteX3" fmla="*/ 46181 w 4760237"/>
              <a:gd name="connsiteY3" fmla="*/ 3961966 h 3961966"/>
              <a:gd name="connsiteX4" fmla="*/ 0 w 4760237"/>
              <a:gd name="connsiteY4" fmla="*/ 1357745 h 3961966"/>
              <a:gd name="connsiteX0" fmla="*/ 0 w 6589037"/>
              <a:gd name="connsiteY0" fmla="*/ 1357745 h 4072803"/>
              <a:gd name="connsiteX1" fmla="*/ 3393255 w 6589037"/>
              <a:gd name="connsiteY1" fmla="*/ 0 h 4072803"/>
              <a:gd name="connsiteX2" fmla="*/ 6589037 w 6589037"/>
              <a:gd name="connsiteY2" fmla="*/ 4072803 h 4072803"/>
              <a:gd name="connsiteX3" fmla="*/ 46181 w 6589037"/>
              <a:gd name="connsiteY3" fmla="*/ 3961966 h 4072803"/>
              <a:gd name="connsiteX4" fmla="*/ 0 w 6589037"/>
              <a:gd name="connsiteY4" fmla="*/ 1357745 h 4072803"/>
              <a:gd name="connsiteX0" fmla="*/ 0 w 6589037"/>
              <a:gd name="connsiteY0" fmla="*/ 1357745 h 4072803"/>
              <a:gd name="connsiteX1" fmla="*/ 3393255 w 6589037"/>
              <a:gd name="connsiteY1" fmla="*/ 0 h 4072803"/>
              <a:gd name="connsiteX2" fmla="*/ 6589037 w 6589037"/>
              <a:gd name="connsiteY2" fmla="*/ 4072803 h 4072803"/>
              <a:gd name="connsiteX3" fmla="*/ 46181 w 6589037"/>
              <a:gd name="connsiteY3" fmla="*/ 4026620 h 4072803"/>
              <a:gd name="connsiteX4" fmla="*/ 0 w 6589037"/>
              <a:gd name="connsiteY4" fmla="*/ 1357745 h 4072803"/>
              <a:gd name="connsiteX0" fmla="*/ 0 w 6589037"/>
              <a:gd name="connsiteY0" fmla="*/ 1357745 h 4072803"/>
              <a:gd name="connsiteX1" fmla="*/ 3393255 w 6589037"/>
              <a:gd name="connsiteY1" fmla="*/ 0 h 4072803"/>
              <a:gd name="connsiteX2" fmla="*/ 6589037 w 6589037"/>
              <a:gd name="connsiteY2" fmla="*/ 4072803 h 4072803"/>
              <a:gd name="connsiteX3" fmla="*/ 18472 w 6589037"/>
              <a:gd name="connsiteY3" fmla="*/ 4054329 h 4072803"/>
              <a:gd name="connsiteX4" fmla="*/ 0 w 6589037"/>
              <a:gd name="connsiteY4" fmla="*/ 1357745 h 4072803"/>
              <a:gd name="connsiteX0" fmla="*/ 1 w 6589038"/>
              <a:gd name="connsiteY0" fmla="*/ 1357745 h 4072803"/>
              <a:gd name="connsiteX1" fmla="*/ 3393256 w 6589038"/>
              <a:gd name="connsiteY1" fmla="*/ 0 h 4072803"/>
              <a:gd name="connsiteX2" fmla="*/ 6589038 w 6589038"/>
              <a:gd name="connsiteY2" fmla="*/ 4072803 h 4072803"/>
              <a:gd name="connsiteX3" fmla="*/ 0 w 6589038"/>
              <a:gd name="connsiteY3" fmla="*/ 4063565 h 4072803"/>
              <a:gd name="connsiteX4" fmla="*/ 1 w 6589038"/>
              <a:gd name="connsiteY4" fmla="*/ 1357745 h 4072803"/>
              <a:gd name="connsiteX0" fmla="*/ 1 w 6589038"/>
              <a:gd name="connsiteY0" fmla="*/ 1745811 h 4460869"/>
              <a:gd name="connsiteX1" fmla="*/ 3393256 w 6589038"/>
              <a:gd name="connsiteY1" fmla="*/ 388066 h 4460869"/>
              <a:gd name="connsiteX2" fmla="*/ 4874890 w 6589038"/>
              <a:gd name="connsiteY2" fmla="*/ 27322 h 4460869"/>
              <a:gd name="connsiteX3" fmla="*/ 6589038 w 6589038"/>
              <a:gd name="connsiteY3" fmla="*/ 4460869 h 4460869"/>
              <a:gd name="connsiteX4" fmla="*/ 0 w 6589038"/>
              <a:gd name="connsiteY4" fmla="*/ 4451631 h 4460869"/>
              <a:gd name="connsiteX5" fmla="*/ 1 w 6589038"/>
              <a:gd name="connsiteY5" fmla="*/ 1745811 h 4460869"/>
              <a:gd name="connsiteX0" fmla="*/ 1 w 6589038"/>
              <a:gd name="connsiteY0" fmla="*/ 1718489 h 4433547"/>
              <a:gd name="connsiteX1" fmla="*/ 3393256 w 6589038"/>
              <a:gd name="connsiteY1" fmla="*/ 360744 h 4433547"/>
              <a:gd name="connsiteX2" fmla="*/ 4874890 w 6589038"/>
              <a:gd name="connsiteY2" fmla="*/ 0 h 4433547"/>
              <a:gd name="connsiteX3" fmla="*/ 6589038 w 6589038"/>
              <a:gd name="connsiteY3" fmla="*/ 4433547 h 4433547"/>
              <a:gd name="connsiteX4" fmla="*/ 0 w 6589038"/>
              <a:gd name="connsiteY4" fmla="*/ 4424309 h 4433547"/>
              <a:gd name="connsiteX5" fmla="*/ 1 w 6589038"/>
              <a:gd name="connsiteY5" fmla="*/ 1718489 h 4433547"/>
              <a:gd name="connsiteX0" fmla="*/ 1 w 6589038"/>
              <a:gd name="connsiteY0" fmla="*/ 1857034 h 4572092"/>
              <a:gd name="connsiteX1" fmla="*/ 3393256 w 6589038"/>
              <a:gd name="connsiteY1" fmla="*/ 499289 h 4572092"/>
              <a:gd name="connsiteX2" fmla="*/ 4810235 w 6589038"/>
              <a:gd name="connsiteY2" fmla="*/ 0 h 4572092"/>
              <a:gd name="connsiteX3" fmla="*/ 6589038 w 6589038"/>
              <a:gd name="connsiteY3" fmla="*/ 4572092 h 4572092"/>
              <a:gd name="connsiteX4" fmla="*/ 0 w 6589038"/>
              <a:gd name="connsiteY4" fmla="*/ 4562854 h 4572092"/>
              <a:gd name="connsiteX5" fmla="*/ 1 w 6589038"/>
              <a:gd name="connsiteY5" fmla="*/ 1857034 h 4572092"/>
              <a:gd name="connsiteX0" fmla="*/ 1 w 6589038"/>
              <a:gd name="connsiteY0" fmla="*/ 1857034 h 4572092"/>
              <a:gd name="connsiteX1" fmla="*/ 4810235 w 6589038"/>
              <a:gd name="connsiteY1" fmla="*/ 0 h 4572092"/>
              <a:gd name="connsiteX2" fmla="*/ 6589038 w 6589038"/>
              <a:gd name="connsiteY2" fmla="*/ 4572092 h 4572092"/>
              <a:gd name="connsiteX3" fmla="*/ 0 w 6589038"/>
              <a:gd name="connsiteY3" fmla="*/ 4562854 h 4572092"/>
              <a:gd name="connsiteX4" fmla="*/ 1 w 6589038"/>
              <a:gd name="connsiteY4" fmla="*/ 1857034 h 4572092"/>
              <a:gd name="connsiteX0" fmla="*/ 1 w 6589038"/>
              <a:gd name="connsiteY0" fmla="*/ 1921688 h 4636746"/>
              <a:gd name="connsiteX1" fmla="*/ 4791762 w 6589038"/>
              <a:gd name="connsiteY1" fmla="*/ 0 h 4636746"/>
              <a:gd name="connsiteX2" fmla="*/ 6589038 w 6589038"/>
              <a:gd name="connsiteY2" fmla="*/ 4636746 h 4636746"/>
              <a:gd name="connsiteX3" fmla="*/ 0 w 6589038"/>
              <a:gd name="connsiteY3" fmla="*/ 4627508 h 4636746"/>
              <a:gd name="connsiteX4" fmla="*/ 1 w 6589038"/>
              <a:gd name="connsiteY4" fmla="*/ 1921688 h 4636746"/>
              <a:gd name="connsiteX0" fmla="*/ 1 w 6589038"/>
              <a:gd name="connsiteY0" fmla="*/ 1921688 h 4636746"/>
              <a:gd name="connsiteX1" fmla="*/ 3424781 w 6589038"/>
              <a:gd name="connsiteY1" fmla="*/ 535708 h 4636746"/>
              <a:gd name="connsiteX2" fmla="*/ 4791762 w 6589038"/>
              <a:gd name="connsiteY2" fmla="*/ 0 h 4636746"/>
              <a:gd name="connsiteX3" fmla="*/ 6589038 w 6589038"/>
              <a:gd name="connsiteY3" fmla="*/ 4636746 h 4636746"/>
              <a:gd name="connsiteX4" fmla="*/ 0 w 6589038"/>
              <a:gd name="connsiteY4" fmla="*/ 4627508 h 4636746"/>
              <a:gd name="connsiteX5" fmla="*/ 1 w 6589038"/>
              <a:gd name="connsiteY5" fmla="*/ 1921688 h 4636746"/>
              <a:gd name="connsiteX0" fmla="*/ 1 w 6589038"/>
              <a:gd name="connsiteY0" fmla="*/ 1921688 h 4636746"/>
              <a:gd name="connsiteX1" fmla="*/ 3424781 w 6589038"/>
              <a:gd name="connsiteY1" fmla="*/ 535708 h 4636746"/>
              <a:gd name="connsiteX2" fmla="*/ 3609509 w 6589038"/>
              <a:gd name="connsiteY2" fmla="*/ 203199 h 4636746"/>
              <a:gd name="connsiteX3" fmla="*/ 4791762 w 6589038"/>
              <a:gd name="connsiteY3" fmla="*/ 0 h 4636746"/>
              <a:gd name="connsiteX4" fmla="*/ 6589038 w 6589038"/>
              <a:gd name="connsiteY4" fmla="*/ 4636746 h 4636746"/>
              <a:gd name="connsiteX5" fmla="*/ 0 w 6589038"/>
              <a:gd name="connsiteY5" fmla="*/ 4627508 h 4636746"/>
              <a:gd name="connsiteX6" fmla="*/ 1 w 6589038"/>
              <a:gd name="connsiteY6" fmla="*/ 1921688 h 4636746"/>
              <a:gd name="connsiteX0" fmla="*/ 1 w 6589038"/>
              <a:gd name="connsiteY0" fmla="*/ 1921688 h 4636746"/>
              <a:gd name="connsiteX1" fmla="*/ 3424781 w 6589038"/>
              <a:gd name="connsiteY1" fmla="*/ 535708 h 4636746"/>
              <a:gd name="connsiteX2" fmla="*/ 3535618 w 6589038"/>
              <a:gd name="connsiteY2" fmla="*/ 360217 h 4636746"/>
              <a:gd name="connsiteX3" fmla="*/ 3609509 w 6589038"/>
              <a:gd name="connsiteY3" fmla="*/ 203199 h 4636746"/>
              <a:gd name="connsiteX4" fmla="*/ 4791762 w 6589038"/>
              <a:gd name="connsiteY4" fmla="*/ 0 h 4636746"/>
              <a:gd name="connsiteX5" fmla="*/ 6589038 w 6589038"/>
              <a:gd name="connsiteY5" fmla="*/ 4636746 h 4636746"/>
              <a:gd name="connsiteX6" fmla="*/ 0 w 6589038"/>
              <a:gd name="connsiteY6" fmla="*/ 4627508 h 4636746"/>
              <a:gd name="connsiteX7" fmla="*/ 1 w 6589038"/>
              <a:gd name="connsiteY7" fmla="*/ 1921688 h 4636746"/>
              <a:gd name="connsiteX0" fmla="*/ 1 w 6589038"/>
              <a:gd name="connsiteY0" fmla="*/ 1921688 h 4636746"/>
              <a:gd name="connsiteX1" fmla="*/ 3424781 w 6589038"/>
              <a:gd name="connsiteY1" fmla="*/ 535708 h 4636746"/>
              <a:gd name="connsiteX2" fmla="*/ 3535618 w 6589038"/>
              <a:gd name="connsiteY2" fmla="*/ 360217 h 4636746"/>
              <a:gd name="connsiteX3" fmla="*/ 3609509 w 6589038"/>
              <a:gd name="connsiteY3" fmla="*/ 203199 h 4636746"/>
              <a:gd name="connsiteX4" fmla="*/ 4791762 w 6589038"/>
              <a:gd name="connsiteY4" fmla="*/ 0 h 4636746"/>
              <a:gd name="connsiteX5" fmla="*/ 6589038 w 6589038"/>
              <a:gd name="connsiteY5" fmla="*/ 4636746 h 4636746"/>
              <a:gd name="connsiteX6" fmla="*/ 0 w 6589038"/>
              <a:gd name="connsiteY6" fmla="*/ 4627508 h 4636746"/>
              <a:gd name="connsiteX7" fmla="*/ 1 w 6589038"/>
              <a:gd name="connsiteY7" fmla="*/ 1921688 h 4636746"/>
              <a:gd name="connsiteX0" fmla="*/ 1 w 6589038"/>
              <a:gd name="connsiteY0" fmla="*/ 1921688 h 4636746"/>
              <a:gd name="connsiteX1" fmla="*/ 3424781 w 6589038"/>
              <a:gd name="connsiteY1" fmla="*/ 535708 h 4636746"/>
              <a:gd name="connsiteX2" fmla="*/ 3535618 w 6589038"/>
              <a:gd name="connsiteY2" fmla="*/ 360217 h 4636746"/>
              <a:gd name="connsiteX3" fmla="*/ 3609509 w 6589038"/>
              <a:gd name="connsiteY3" fmla="*/ 203199 h 4636746"/>
              <a:gd name="connsiteX4" fmla="*/ 4791762 w 6589038"/>
              <a:gd name="connsiteY4" fmla="*/ 0 h 4636746"/>
              <a:gd name="connsiteX5" fmla="*/ 6589038 w 6589038"/>
              <a:gd name="connsiteY5" fmla="*/ 4636746 h 4636746"/>
              <a:gd name="connsiteX6" fmla="*/ 0 w 6589038"/>
              <a:gd name="connsiteY6" fmla="*/ 4627508 h 4636746"/>
              <a:gd name="connsiteX7" fmla="*/ 1 w 6589038"/>
              <a:gd name="connsiteY7" fmla="*/ 1921688 h 4636746"/>
              <a:gd name="connsiteX0" fmla="*/ 1 w 6589038"/>
              <a:gd name="connsiteY0" fmla="*/ 1921688 h 4636746"/>
              <a:gd name="connsiteX1" fmla="*/ 3424781 w 6589038"/>
              <a:gd name="connsiteY1" fmla="*/ 535708 h 4636746"/>
              <a:gd name="connsiteX2" fmla="*/ 3535618 w 6589038"/>
              <a:gd name="connsiteY2" fmla="*/ 360217 h 4636746"/>
              <a:gd name="connsiteX3" fmla="*/ 3581800 w 6589038"/>
              <a:gd name="connsiteY3" fmla="*/ 203199 h 4636746"/>
              <a:gd name="connsiteX4" fmla="*/ 4791762 w 6589038"/>
              <a:gd name="connsiteY4" fmla="*/ 0 h 4636746"/>
              <a:gd name="connsiteX5" fmla="*/ 6589038 w 6589038"/>
              <a:gd name="connsiteY5" fmla="*/ 4636746 h 4636746"/>
              <a:gd name="connsiteX6" fmla="*/ 0 w 6589038"/>
              <a:gd name="connsiteY6" fmla="*/ 4627508 h 4636746"/>
              <a:gd name="connsiteX7" fmla="*/ 1 w 6589038"/>
              <a:gd name="connsiteY7" fmla="*/ 1921688 h 4636746"/>
              <a:gd name="connsiteX0" fmla="*/ 1 w 6589038"/>
              <a:gd name="connsiteY0" fmla="*/ 2623653 h 5338711"/>
              <a:gd name="connsiteX1" fmla="*/ 3424781 w 6589038"/>
              <a:gd name="connsiteY1" fmla="*/ 1237673 h 5338711"/>
              <a:gd name="connsiteX2" fmla="*/ 3535618 w 6589038"/>
              <a:gd name="connsiteY2" fmla="*/ 1062182 h 5338711"/>
              <a:gd name="connsiteX3" fmla="*/ 3581800 w 6589038"/>
              <a:gd name="connsiteY3" fmla="*/ 905164 h 5338711"/>
              <a:gd name="connsiteX4" fmla="*/ 4486963 w 6589038"/>
              <a:gd name="connsiteY4" fmla="*/ 0 h 5338711"/>
              <a:gd name="connsiteX5" fmla="*/ 4791762 w 6589038"/>
              <a:gd name="connsiteY5" fmla="*/ 701965 h 5338711"/>
              <a:gd name="connsiteX6" fmla="*/ 6589038 w 6589038"/>
              <a:gd name="connsiteY6" fmla="*/ 5338711 h 5338711"/>
              <a:gd name="connsiteX7" fmla="*/ 0 w 6589038"/>
              <a:gd name="connsiteY7" fmla="*/ 5329473 h 5338711"/>
              <a:gd name="connsiteX8" fmla="*/ 1 w 6589038"/>
              <a:gd name="connsiteY8" fmla="*/ 2623653 h 5338711"/>
              <a:gd name="connsiteX0" fmla="*/ 1 w 6589038"/>
              <a:gd name="connsiteY0" fmla="*/ 2623653 h 5338711"/>
              <a:gd name="connsiteX1" fmla="*/ 3424781 w 6589038"/>
              <a:gd name="connsiteY1" fmla="*/ 1237673 h 5338711"/>
              <a:gd name="connsiteX2" fmla="*/ 3535618 w 6589038"/>
              <a:gd name="connsiteY2" fmla="*/ 1062182 h 5338711"/>
              <a:gd name="connsiteX3" fmla="*/ 3581800 w 6589038"/>
              <a:gd name="connsiteY3" fmla="*/ 905164 h 5338711"/>
              <a:gd name="connsiteX4" fmla="*/ 4486963 w 6589038"/>
              <a:gd name="connsiteY4" fmla="*/ 0 h 5338711"/>
              <a:gd name="connsiteX5" fmla="*/ 4791762 w 6589038"/>
              <a:gd name="connsiteY5" fmla="*/ 701965 h 5338711"/>
              <a:gd name="connsiteX6" fmla="*/ 6589038 w 6589038"/>
              <a:gd name="connsiteY6" fmla="*/ 5338711 h 5338711"/>
              <a:gd name="connsiteX7" fmla="*/ 0 w 6589038"/>
              <a:gd name="connsiteY7" fmla="*/ 5329473 h 5338711"/>
              <a:gd name="connsiteX8" fmla="*/ 1 w 6589038"/>
              <a:gd name="connsiteY8" fmla="*/ 2623653 h 5338711"/>
              <a:gd name="connsiteX0" fmla="*/ 1 w 6589038"/>
              <a:gd name="connsiteY0" fmla="*/ 2623653 h 5338711"/>
              <a:gd name="connsiteX1" fmla="*/ 3424781 w 6589038"/>
              <a:gd name="connsiteY1" fmla="*/ 1237673 h 5338711"/>
              <a:gd name="connsiteX2" fmla="*/ 3535618 w 6589038"/>
              <a:gd name="connsiteY2" fmla="*/ 1062182 h 5338711"/>
              <a:gd name="connsiteX3" fmla="*/ 3581800 w 6589038"/>
              <a:gd name="connsiteY3" fmla="*/ 905164 h 5338711"/>
              <a:gd name="connsiteX4" fmla="*/ 3470963 w 6589038"/>
              <a:gd name="connsiteY4" fmla="*/ 471056 h 5338711"/>
              <a:gd name="connsiteX5" fmla="*/ 4486963 w 6589038"/>
              <a:gd name="connsiteY5" fmla="*/ 0 h 5338711"/>
              <a:gd name="connsiteX6" fmla="*/ 4791762 w 6589038"/>
              <a:gd name="connsiteY6" fmla="*/ 701965 h 5338711"/>
              <a:gd name="connsiteX7" fmla="*/ 6589038 w 6589038"/>
              <a:gd name="connsiteY7" fmla="*/ 5338711 h 5338711"/>
              <a:gd name="connsiteX8" fmla="*/ 0 w 6589038"/>
              <a:gd name="connsiteY8" fmla="*/ 5329473 h 5338711"/>
              <a:gd name="connsiteX9" fmla="*/ 1 w 6589038"/>
              <a:gd name="connsiteY9" fmla="*/ 2623653 h 5338711"/>
              <a:gd name="connsiteX0" fmla="*/ 1 w 6589038"/>
              <a:gd name="connsiteY0" fmla="*/ 2623653 h 5338711"/>
              <a:gd name="connsiteX1" fmla="*/ 3424781 w 6589038"/>
              <a:gd name="connsiteY1" fmla="*/ 1237673 h 5338711"/>
              <a:gd name="connsiteX2" fmla="*/ 3535618 w 6589038"/>
              <a:gd name="connsiteY2" fmla="*/ 1062182 h 5338711"/>
              <a:gd name="connsiteX3" fmla="*/ 3581800 w 6589038"/>
              <a:gd name="connsiteY3" fmla="*/ 905164 h 5338711"/>
              <a:gd name="connsiteX4" fmla="*/ 3470963 w 6589038"/>
              <a:gd name="connsiteY4" fmla="*/ 471056 h 5338711"/>
              <a:gd name="connsiteX5" fmla="*/ 4486963 w 6589038"/>
              <a:gd name="connsiteY5" fmla="*/ 0 h 5338711"/>
              <a:gd name="connsiteX6" fmla="*/ 4791762 w 6589038"/>
              <a:gd name="connsiteY6" fmla="*/ 701965 h 5338711"/>
              <a:gd name="connsiteX7" fmla="*/ 6589038 w 6589038"/>
              <a:gd name="connsiteY7" fmla="*/ 5338711 h 5338711"/>
              <a:gd name="connsiteX8" fmla="*/ 0 w 6589038"/>
              <a:gd name="connsiteY8" fmla="*/ 5329473 h 5338711"/>
              <a:gd name="connsiteX9" fmla="*/ 1 w 6589038"/>
              <a:gd name="connsiteY9" fmla="*/ 2623653 h 5338711"/>
              <a:gd name="connsiteX0" fmla="*/ 1 w 6589038"/>
              <a:gd name="connsiteY0" fmla="*/ 2623653 h 5338711"/>
              <a:gd name="connsiteX1" fmla="*/ 3424781 w 6589038"/>
              <a:gd name="connsiteY1" fmla="*/ 1237673 h 5338711"/>
              <a:gd name="connsiteX2" fmla="*/ 3535618 w 6589038"/>
              <a:gd name="connsiteY2" fmla="*/ 1062182 h 5338711"/>
              <a:gd name="connsiteX3" fmla="*/ 3581800 w 6589038"/>
              <a:gd name="connsiteY3" fmla="*/ 905164 h 5338711"/>
              <a:gd name="connsiteX4" fmla="*/ 3415544 w 6589038"/>
              <a:gd name="connsiteY4" fmla="*/ 471056 h 5338711"/>
              <a:gd name="connsiteX5" fmla="*/ 4486963 w 6589038"/>
              <a:gd name="connsiteY5" fmla="*/ 0 h 5338711"/>
              <a:gd name="connsiteX6" fmla="*/ 4791762 w 6589038"/>
              <a:gd name="connsiteY6" fmla="*/ 701965 h 5338711"/>
              <a:gd name="connsiteX7" fmla="*/ 6589038 w 6589038"/>
              <a:gd name="connsiteY7" fmla="*/ 5338711 h 5338711"/>
              <a:gd name="connsiteX8" fmla="*/ 0 w 6589038"/>
              <a:gd name="connsiteY8" fmla="*/ 5329473 h 5338711"/>
              <a:gd name="connsiteX9" fmla="*/ 1 w 6589038"/>
              <a:gd name="connsiteY9" fmla="*/ 2623653 h 5338711"/>
              <a:gd name="connsiteX0" fmla="*/ 1 w 6589038"/>
              <a:gd name="connsiteY0" fmla="*/ 2623653 h 5338711"/>
              <a:gd name="connsiteX1" fmla="*/ 967909 w 6589038"/>
              <a:gd name="connsiteY1" fmla="*/ 2207492 h 5338711"/>
              <a:gd name="connsiteX2" fmla="*/ 3424781 w 6589038"/>
              <a:gd name="connsiteY2" fmla="*/ 1237673 h 5338711"/>
              <a:gd name="connsiteX3" fmla="*/ 3535618 w 6589038"/>
              <a:gd name="connsiteY3" fmla="*/ 1062182 h 5338711"/>
              <a:gd name="connsiteX4" fmla="*/ 3581800 w 6589038"/>
              <a:gd name="connsiteY4" fmla="*/ 905164 h 5338711"/>
              <a:gd name="connsiteX5" fmla="*/ 3415544 w 6589038"/>
              <a:gd name="connsiteY5" fmla="*/ 471056 h 5338711"/>
              <a:gd name="connsiteX6" fmla="*/ 4486963 w 6589038"/>
              <a:gd name="connsiteY6" fmla="*/ 0 h 5338711"/>
              <a:gd name="connsiteX7" fmla="*/ 4791762 w 6589038"/>
              <a:gd name="connsiteY7" fmla="*/ 701965 h 5338711"/>
              <a:gd name="connsiteX8" fmla="*/ 6589038 w 6589038"/>
              <a:gd name="connsiteY8" fmla="*/ 5338711 h 5338711"/>
              <a:gd name="connsiteX9" fmla="*/ 0 w 6589038"/>
              <a:gd name="connsiteY9" fmla="*/ 5329473 h 5338711"/>
              <a:gd name="connsiteX10" fmla="*/ 1 w 6589038"/>
              <a:gd name="connsiteY10" fmla="*/ 2623653 h 53387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589038" h="5338711">
                <a:moveTo>
                  <a:pt x="1" y="2623653"/>
                </a:moveTo>
                <a:cubicBezTo>
                  <a:pt x="322637" y="2497248"/>
                  <a:pt x="645273" y="2333897"/>
                  <a:pt x="967909" y="2207492"/>
                </a:cubicBezTo>
                <a:lnTo>
                  <a:pt x="3424781" y="1237673"/>
                </a:lnTo>
                <a:lnTo>
                  <a:pt x="3535618" y="1062182"/>
                </a:lnTo>
                <a:lnTo>
                  <a:pt x="3581800" y="905164"/>
                </a:lnTo>
                <a:lnTo>
                  <a:pt x="3415544" y="471056"/>
                </a:lnTo>
                <a:lnTo>
                  <a:pt x="4486963" y="0"/>
                </a:lnTo>
                <a:lnTo>
                  <a:pt x="4791762" y="701965"/>
                </a:lnTo>
                <a:lnTo>
                  <a:pt x="6589038" y="5338711"/>
                </a:lnTo>
                <a:lnTo>
                  <a:pt x="0" y="5329473"/>
                </a:lnTo>
                <a:cubicBezTo>
                  <a:pt x="0" y="4427533"/>
                  <a:pt x="1" y="3525593"/>
                  <a:pt x="1" y="2623653"/>
                </a:cubicBezTo>
                <a:close/>
              </a:path>
            </a:pathLst>
          </a:custGeom>
          <a:solidFill>
            <a:schemeClr val="tx2">
              <a:lumMod val="40000"/>
              <a:lumOff val="60000"/>
              <a:alpha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7" name="矩形 6"/>
          <p:cNvSpPr/>
          <p:nvPr/>
        </p:nvSpPr>
        <p:spPr>
          <a:xfrm>
            <a:off x="4295800" y="3284985"/>
            <a:ext cx="2156142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TW" altLang="en-US" sz="24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封閉型社區</a:t>
            </a:r>
          </a:p>
        </p:txBody>
      </p:sp>
      <p:sp>
        <p:nvSpPr>
          <p:cNvPr id="2" name="矩形 1"/>
          <p:cNvSpPr/>
          <p:nvPr/>
        </p:nvSpPr>
        <p:spPr>
          <a:xfrm rot="20128698">
            <a:off x="6017368" y="1241294"/>
            <a:ext cx="264363" cy="228803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8" name="矩形 7"/>
          <p:cNvSpPr/>
          <p:nvPr/>
        </p:nvSpPr>
        <p:spPr>
          <a:xfrm>
            <a:off x="6149549" y="1105000"/>
            <a:ext cx="1266361" cy="30777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TW" altLang="en-US" sz="14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社區警衛室</a:t>
            </a:r>
          </a:p>
        </p:txBody>
      </p:sp>
    </p:spTree>
    <p:extLst>
      <p:ext uri="{BB962C8B-B14F-4D97-AF65-F5344CB8AC3E}">
        <p14:creationId xmlns:p14="http://schemas.microsoft.com/office/powerpoint/2010/main" val="187177341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8964" y="548391"/>
            <a:ext cx="7994073" cy="5761219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735924" y="3971636"/>
            <a:ext cx="7350236" cy="914492"/>
          </a:xfrm>
          <a:custGeom>
            <a:avLst/>
            <a:gdLst>
              <a:gd name="connsiteX0" fmla="*/ 0 w 4104456"/>
              <a:gd name="connsiteY0" fmla="*/ 0 h 4608512"/>
              <a:gd name="connsiteX1" fmla="*/ 4104456 w 4104456"/>
              <a:gd name="connsiteY1" fmla="*/ 0 h 4608512"/>
              <a:gd name="connsiteX2" fmla="*/ 4104456 w 4104456"/>
              <a:gd name="connsiteY2" fmla="*/ 4608512 h 4608512"/>
              <a:gd name="connsiteX3" fmla="*/ 0 w 4104456"/>
              <a:gd name="connsiteY3" fmla="*/ 4608512 h 4608512"/>
              <a:gd name="connsiteX4" fmla="*/ 0 w 4104456"/>
              <a:gd name="connsiteY4" fmla="*/ 0 h 4608512"/>
              <a:gd name="connsiteX0" fmla="*/ 0 w 4760237"/>
              <a:gd name="connsiteY0" fmla="*/ 2013527 h 4608512"/>
              <a:gd name="connsiteX1" fmla="*/ 4760237 w 4760237"/>
              <a:gd name="connsiteY1" fmla="*/ 0 h 4608512"/>
              <a:gd name="connsiteX2" fmla="*/ 4760237 w 4760237"/>
              <a:gd name="connsiteY2" fmla="*/ 4608512 h 4608512"/>
              <a:gd name="connsiteX3" fmla="*/ 655781 w 4760237"/>
              <a:gd name="connsiteY3" fmla="*/ 4608512 h 4608512"/>
              <a:gd name="connsiteX4" fmla="*/ 0 w 4760237"/>
              <a:gd name="connsiteY4" fmla="*/ 2013527 h 4608512"/>
              <a:gd name="connsiteX0" fmla="*/ 0 w 4760237"/>
              <a:gd name="connsiteY0" fmla="*/ 1357745 h 3952730"/>
              <a:gd name="connsiteX1" fmla="*/ 3393255 w 4760237"/>
              <a:gd name="connsiteY1" fmla="*/ 0 h 3952730"/>
              <a:gd name="connsiteX2" fmla="*/ 4760237 w 4760237"/>
              <a:gd name="connsiteY2" fmla="*/ 3952730 h 3952730"/>
              <a:gd name="connsiteX3" fmla="*/ 655781 w 4760237"/>
              <a:gd name="connsiteY3" fmla="*/ 3952730 h 3952730"/>
              <a:gd name="connsiteX4" fmla="*/ 0 w 4760237"/>
              <a:gd name="connsiteY4" fmla="*/ 1357745 h 3952730"/>
              <a:gd name="connsiteX0" fmla="*/ 0 w 4760237"/>
              <a:gd name="connsiteY0" fmla="*/ 1357745 h 3961966"/>
              <a:gd name="connsiteX1" fmla="*/ 3393255 w 4760237"/>
              <a:gd name="connsiteY1" fmla="*/ 0 h 3961966"/>
              <a:gd name="connsiteX2" fmla="*/ 4760237 w 4760237"/>
              <a:gd name="connsiteY2" fmla="*/ 3952730 h 3961966"/>
              <a:gd name="connsiteX3" fmla="*/ 73890 w 4760237"/>
              <a:gd name="connsiteY3" fmla="*/ 3961966 h 3961966"/>
              <a:gd name="connsiteX4" fmla="*/ 0 w 4760237"/>
              <a:gd name="connsiteY4" fmla="*/ 1357745 h 3961966"/>
              <a:gd name="connsiteX0" fmla="*/ 0 w 4760237"/>
              <a:gd name="connsiteY0" fmla="*/ 1357745 h 3961966"/>
              <a:gd name="connsiteX1" fmla="*/ 3393255 w 4760237"/>
              <a:gd name="connsiteY1" fmla="*/ 0 h 3961966"/>
              <a:gd name="connsiteX2" fmla="*/ 4760237 w 4760237"/>
              <a:gd name="connsiteY2" fmla="*/ 3952730 h 3961966"/>
              <a:gd name="connsiteX3" fmla="*/ 55417 w 4760237"/>
              <a:gd name="connsiteY3" fmla="*/ 3961966 h 3961966"/>
              <a:gd name="connsiteX4" fmla="*/ 0 w 4760237"/>
              <a:gd name="connsiteY4" fmla="*/ 1357745 h 3961966"/>
              <a:gd name="connsiteX0" fmla="*/ 0 w 4760237"/>
              <a:gd name="connsiteY0" fmla="*/ 1357745 h 3961966"/>
              <a:gd name="connsiteX1" fmla="*/ 3393255 w 4760237"/>
              <a:gd name="connsiteY1" fmla="*/ 0 h 3961966"/>
              <a:gd name="connsiteX2" fmla="*/ 4760237 w 4760237"/>
              <a:gd name="connsiteY2" fmla="*/ 3952730 h 3961966"/>
              <a:gd name="connsiteX3" fmla="*/ 46181 w 4760237"/>
              <a:gd name="connsiteY3" fmla="*/ 3961966 h 3961966"/>
              <a:gd name="connsiteX4" fmla="*/ 0 w 4760237"/>
              <a:gd name="connsiteY4" fmla="*/ 1357745 h 3961966"/>
              <a:gd name="connsiteX0" fmla="*/ 0 w 4760237"/>
              <a:gd name="connsiteY0" fmla="*/ 1357745 h 3961966"/>
              <a:gd name="connsiteX1" fmla="*/ 3393255 w 4760237"/>
              <a:gd name="connsiteY1" fmla="*/ 0 h 3961966"/>
              <a:gd name="connsiteX2" fmla="*/ 4760237 w 4760237"/>
              <a:gd name="connsiteY2" fmla="*/ 3952730 h 3961966"/>
              <a:gd name="connsiteX3" fmla="*/ 36944 w 4760237"/>
              <a:gd name="connsiteY3" fmla="*/ 3961966 h 3961966"/>
              <a:gd name="connsiteX4" fmla="*/ 0 w 4760237"/>
              <a:gd name="connsiteY4" fmla="*/ 1357745 h 3961966"/>
              <a:gd name="connsiteX0" fmla="*/ 0 w 4760237"/>
              <a:gd name="connsiteY0" fmla="*/ 1357745 h 3961966"/>
              <a:gd name="connsiteX1" fmla="*/ 3393255 w 4760237"/>
              <a:gd name="connsiteY1" fmla="*/ 0 h 3961966"/>
              <a:gd name="connsiteX2" fmla="*/ 4760237 w 4760237"/>
              <a:gd name="connsiteY2" fmla="*/ 3952730 h 3961966"/>
              <a:gd name="connsiteX3" fmla="*/ 46181 w 4760237"/>
              <a:gd name="connsiteY3" fmla="*/ 3961966 h 3961966"/>
              <a:gd name="connsiteX4" fmla="*/ 0 w 4760237"/>
              <a:gd name="connsiteY4" fmla="*/ 1357745 h 3961966"/>
              <a:gd name="connsiteX0" fmla="*/ 0 w 4760237"/>
              <a:gd name="connsiteY0" fmla="*/ 1357745 h 3961966"/>
              <a:gd name="connsiteX1" fmla="*/ 3393255 w 4760237"/>
              <a:gd name="connsiteY1" fmla="*/ 0 h 3961966"/>
              <a:gd name="connsiteX2" fmla="*/ 4760237 w 4760237"/>
              <a:gd name="connsiteY2" fmla="*/ 3952730 h 3961966"/>
              <a:gd name="connsiteX3" fmla="*/ 46181 w 4760237"/>
              <a:gd name="connsiteY3" fmla="*/ 3961966 h 3961966"/>
              <a:gd name="connsiteX4" fmla="*/ 0 w 4760237"/>
              <a:gd name="connsiteY4" fmla="*/ 1357745 h 3961966"/>
              <a:gd name="connsiteX0" fmla="*/ 0 w 6589037"/>
              <a:gd name="connsiteY0" fmla="*/ 1357745 h 4072803"/>
              <a:gd name="connsiteX1" fmla="*/ 3393255 w 6589037"/>
              <a:gd name="connsiteY1" fmla="*/ 0 h 4072803"/>
              <a:gd name="connsiteX2" fmla="*/ 6589037 w 6589037"/>
              <a:gd name="connsiteY2" fmla="*/ 4072803 h 4072803"/>
              <a:gd name="connsiteX3" fmla="*/ 46181 w 6589037"/>
              <a:gd name="connsiteY3" fmla="*/ 3961966 h 4072803"/>
              <a:gd name="connsiteX4" fmla="*/ 0 w 6589037"/>
              <a:gd name="connsiteY4" fmla="*/ 1357745 h 4072803"/>
              <a:gd name="connsiteX0" fmla="*/ 0 w 6589037"/>
              <a:gd name="connsiteY0" fmla="*/ 1357745 h 4072803"/>
              <a:gd name="connsiteX1" fmla="*/ 3393255 w 6589037"/>
              <a:gd name="connsiteY1" fmla="*/ 0 h 4072803"/>
              <a:gd name="connsiteX2" fmla="*/ 6589037 w 6589037"/>
              <a:gd name="connsiteY2" fmla="*/ 4072803 h 4072803"/>
              <a:gd name="connsiteX3" fmla="*/ 46181 w 6589037"/>
              <a:gd name="connsiteY3" fmla="*/ 4026620 h 4072803"/>
              <a:gd name="connsiteX4" fmla="*/ 0 w 6589037"/>
              <a:gd name="connsiteY4" fmla="*/ 1357745 h 4072803"/>
              <a:gd name="connsiteX0" fmla="*/ 0 w 6589037"/>
              <a:gd name="connsiteY0" fmla="*/ 1357745 h 4072803"/>
              <a:gd name="connsiteX1" fmla="*/ 3393255 w 6589037"/>
              <a:gd name="connsiteY1" fmla="*/ 0 h 4072803"/>
              <a:gd name="connsiteX2" fmla="*/ 6589037 w 6589037"/>
              <a:gd name="connsiteY2" fmla="*/ 4072803 h 4072803"/>
              <a:gd name="connsiteX3" fmla="*/ 18472 w 6589037"/>
              <a:gd name="connsiteY3" fmla="*/ 4054329 h 4072803"/>
              <a:gd name="connsiteX4" fmla="*/ 0 w 6589037"/>
              <a:gd name="connsiteY4" fmla="*/ 1357745 h 4072803"/>
              <a:gd name="connsiteX0" fmla="*/ 1 w 6589038"/>
              <a:gd name="connsiteY0" fmla="*/ 1357745 h 4072803"/>
              <a:gd name="connsiteX1" fmla="*/ 3393256 w 6589038"/>
              <a:gd name="connsiteY1" fmla="*/ 0 h 4072803"/>
              <a:gd name="connsiteX2" fmla="*/ 6589038 w 6589038"/>
              <a:gd name="connsiteY2" fmla="*/ 4072803 h 4072803"/>
              <a:gd name="connsiteX3" fmla="*/ 0 w 6589038"/>
              <a:gd name="connsiteY3" fmla="*/ 4063565 h 4072803"/>
              <a:gd name="connsiteX4" fmla="*/ 1 w 6589038"/>
              <a:gd name="connsiteY4" fmla="*/ 1357745 h 4072803"/>
              <a:gd name="connsiteX0" fmla="*/ 1 w 6589038"/>
              <a:gd name="connsiteY0" fmla="*/ 1745811 h 4460869"/>
              <a:gd name="connsiteX1" fmla="*/ 3393256 w 6589038"/>
              <a:gd name="connsiteY1" fmla="*/ 388066 h 4460869"/>
              <a:gd name="connsiteX2" fmla="*/ 4874890 w 6589038"/>
              <a:gd name="connsiteY2" fmla="*/ 27322 h 4460869"/>
              <a:gd name="connsiteX3" fmla="*/ 6589038 w 6589038"/>
              <a:gd name="connsiteY3" fmla="*/ 4460869 h 4460869"/>
              <a:gd name="connsiteX4" fmla="*/ 0 w 6589038"/>
              <a:gd name="connsiteY4" fmla="*/ 4451631 h 4460869"/>
              <a:gd name="connsiteX5" fmla="*/ 1 w 6589038"/>
              <a:gd name="connsiteY5" fmla="*/ 1745811 h 4460869"/>
              <a:gd name="connsiteX0" fmla="*/ 1 w 6589038"/>
              <a:gd name="connsiteY0" fmla="*/ 1718489 h 4433547"/>
              <a:gd name="connsiteX1" fmla="*/ 3393256 w 6589038"/>
              <a:gd name="connsiteY1" fmla="*/ 360744 h 4433547"/>
              <a:gd name="connsiteX2" fmla="*/ 4874890 w 6589038"/>
              <a:gd name="connsiteY2" fmla="*/ 0 h 4433547"/>
              <a:gd name="connsiteX3" fmla="*/ 6589038 w 6589038"/>
              <a:gd name="connsiteY3" fmla="*/ 4433547 h 4433547"/>
              <a:gd name="connsiteX4" fmla="*/ 0 w 6589038"/>
              <a:gd name="connsiteY4" fmla="*/ 4424309 h 4433547"/>
              <a:gd name="connsiteX5" fmla="*/ 1 w 6589038"/>
              <a:gd name="connsiteY5" fmla="*/ 1718489 h 4433547"/>
              <a:gd name="connsiteX0" fmla="*/ 1 w 6589038"/>
              <a:gd name="connsiteY0" fmla="*/ 1857034 h 4572092"/>
              <a:gd name="connsiteX1" fmla="*/ 3393256 w 6589038"/>
              <a:gd name="connsiteY1" fmla="*/ 499289 h 4572092"/>
              <a:gd name="connsiteX2" fmla="*/ 4810235 w 6589038"/>
              <a:gd name="connsiteY2" fmla="*/ 0 h 4572092"/>
              <a:gd name="connsiteX3" fmla="*/ 6589038 w 6589038"/>
              <a:gd name="connsiteY3" fmla="*/ 4572092 h 4572092"/>
              <a:gd name="connsiteX4" fmla="*/ 0 w 6589038"/>
              <a:gd name="connsiteY4" fmla="*/ 4562854 h 4572092"/>
              <a:gd name="connsiteX5" fmla="*/ 1 w 6589038"/>
              <a:gd name="connsiteY5" fmla="*/ 1857034 h 4572092"/>
              <a:gd name="connsiteX0" fmla="*/ 1 w 6589038"/>
              <a:gd name="connsiteY0" fmla="*/ 1857034 h 4572092"/>
              <a:gd name="connsiteX1" fmla="*/ 4810235 w 6589038"/>
              <a:gd name="connsiteY1" fmla="*/ 0 h 4572092"/>
              <a:gd name="connsiteX2" fmla="*/ 6589038 w 6589038"/>
              <a:gd name="connsiteY2" fmla="*/ 4572092 h 4572092"/>
              <a:gd name="connsiteX3" fmla="*/ 0 w 6589038"/>
              <a:gd name="connsiteY3" fmla="*/ 4562854 h 4572092"/>
              <a:gd name="connsiteX4" fmla="*/ 1 w 6589038"/>
              <a:gd name="connsiteY4" fmla="*/ 1857034 h 4572092"/>
              <a:gd name="connsiteX0" fmla="*/ 1 w 6589038"/>
              <a:gd name="connsiteY0" fmla="*/ 1921688 h 4636746"/>
              <a:gd name="connsiteX1" fmla="*/ 4791762 w 6589038"/>
              <a:gd name="connsiteY1" fmla="*/ 0 h 4636746"/>
              <a:gd name="connsiteX2" fmla="*/ 6589038 w 6589038"/>
              <a:gd name="connsiteY2" fmla="*/ 4636746 h 4636746"/>
              <a:gd name="connsiteX3" fmla="*/ 0 w 6589038"/>
              <a:gd name="connsiteY3" fmla="*/ 4627508 h 4636746"/>
              <a:gd name="connsiteX4" fmla="*/ 1 w 6589038"/>
              <a:gd name="connsiteY4" fmla="*/ 1921688 h 4636746"/>
              <a:gd name="connsiteX0" fmla="*/ 1 w 7932126"/>
              <a:gd name="connsiteY0" fmla="*/ 0 h 2715058"/>
              <a:gd name="connsiteX1" fmla="*/ 7932126 w 7932126"/>
              <a:gd name="connsiteY1" fmla="*/ 211912 h 2715058"/>
              <a:gd name="connsiteX2" fmla="*/ 6589038 w 7932126"/>
              <a:gd name="connsiteY2" fmla="*/ 2715058 h 2715058"/>
              <a:gd name="connsiteX3" fmla="*/ 0 w 7932126"/>
              <a:gd name="connsiteY3" fmla="*/ 2705820 h 2715058"/>
              <a:gd name="connsiteX4" fmla="*/ 1 w 7932126"/>
              <a:gd name="connsiteY4" fmla="*/ 0 h 2715058"/>
              <a:gd name="connsiteX0" fmla="*/ 1 w 7932126"/>
              <a:gd name="connsiteY0" fmla="*/ 0 h 2705820"/>
              <a:gd name="connsiteX1" fmla="*/ 7932126 w 7932126"/>
              <a:gd name="connsiteY1" fmla="*/ 211912 h 2705820"/>
              <a:gd name="connsiteX2" fmla="*/ 7909838 w 7932126"/>
              <a:gd name="connsiteY2" fmla="*/ 692294 h 2705820"/>
              <a:gd name="connsiteX3" fmla="*/ 0 w 7932126"/>
              <a:gd name="connsiteY3" fmla="*/ 2705820 h 2705820"/>
              <a:gd name="connsiteX4" fmla="*/ 1 w 7932126"/>
              <a:gd name="connsiteY4" fmla="*/ 0 h 2705820"/>
              <a:gd name="connsiteX0" fmla="*/ 4701311 w 7932126"/>
              <a:gd name="connsiteY0" fmla="*/ 37470 h 2493908"/>
              <a:gd name="connsiteX1" fmla="*/ 7932126 w 7932126"/>
              <a:gd name="connsiteY1" fmla="*/ 0 h 2493908"/>
              <a:gd name="connsiteX2" fmla="*/ 7909838 w 7932126"/>
              <a:gd name="connsiteY2" fmla="*/ 480382 h 2493908"/>
              <a:gd name="connsiteX3" fmla="*/ 0 w 7932126"/>
              <a:gd name="connsiteY3" fmla="*/ 2493908 h 2493908"/>
              <a:gd name="connsiteX4" fmla="*/ 4701311 w 7932126"/>
              <a:gd name="connsiteY4" fmla="*/ 37470 h 2493908"/>
              <a:gd name="connsiteX0" fmla="*/ 2909457 w 6140272"/>
              <a:gd name="connsiteY0" fmla="*/ 37470 h 572744"/>
              <a:gd name="connsiteX1" fmla="*/ 6140272 w 6140272"/>
              <a:gd name="connsiteY1" fmla="*/ 0 h 572744"/>
              <a:gd name="connsiteX2" fmla="*/ 6117984 w 6140272"/>
              <a:gd name="connsiteY2" fmla="*/ 480382 h 572744"/>
              <a:gd name="connsiteX3" fmla="*/ 0 w 6140272"/>
              <a:gd name="connsiteY3" fmla="*/ 572744 h 572744"/>
              <a:gd name="connsiteX4" fmla="*/ 2909457 w 6140272"/>
              <a:gd name="connsiteY4" fmla="*/ 37470 h 572744"/>
              <a:gd name="connsiteX0" fmla="*/ 2909457 w 6140272"/>
              <a:gd name="connsiteY0" fmla="*/ 37470 h 1080746"/>
              <a:gd name="connsiteX1" fmla="*/ 6140272 w 6140272"/>
              <a:gd name="connsiteY1" fmla="*/ 0 h 1080746"/>
              <a:gd name="connsiteX2" fmla="*/ 6136457 w 6140272"/>
              <a:gd name="connsiteY2" fmla="*/ 1080746 h 1080746"/>
              <a:gd name="connsiteX3" fmla="*/ 0 w 6140272"/>
              <a:gd name="connsiteY3" fmla="*/ 572744 h 1080746"/>
              <a:gd name="connsiteX4" fmla="*/ 2909457 w 6140272"/>
              <a:gd name="connsiteY4" fmla="*/ 37470 h 1080746"/>
              <a:gd name="connsiteX0" fmla="*/ 4645894 w 7876709"/>
              <a:gd name="connsiteY0" fmla="*/ 37470 h 1136162"/>
              <a:gd name="connsiteX1" fmla="*/ 7876709 w 7876709"/>
              <a:gd name="connsiteY1" fmla="*/ 0 h 1136162"/>
              <a:gd name="connsiteX2" fmla="*/ 7872894 w 7876709"/>
              <a:gd name="connsiteY2" fmla="*/ 1080746 h 1136162"/>
              <a:gd name="connsiteX3" fmla="*/ 0 w 7876709"/>
              <a:gd name="connsiteY3" fmla="*/ 1136162 h 1136162"/>
              <a:gd name="connsiteX4" fmla="*/ 4645894 w 7876709"/>
              <a:gd name="connsiteY4" fmla="*/ 37470 h 1136162"/>
              <a:gd name="connsiteX0" fmla="*/ 4756731 w 7987546"/>
              <a:gd name="connsiteY0" fmla="*/ 37470 h 1108453"/>
              <a:gd name="connsiteX1" fmla="*/ 7987546 w 7987546"/>
              <a:gd name="connsiteY1" fmla="*/ 0 h 1108453"/>
              <a:gd name="connsiteX2" fmla="*/ 7983731 w 7987546"/>
              <a:gd name="connsiteY2" fmla="*/ 1080746 h 1108453"/>
              <a:gd name="connsiteX3" fmla="*/ 0 w 7987546"/>
              <a:gd name="connsiteY3" fmla="*/ 1108453 h 1108453"/>
              <a:gd name="connsiteX4" fmla="*/ 4756731 w 7987546"/>
              <a:gd name="connsiteY4" fmla="*/ 37470 h 1108453"/>
              <a:gd name="connsiteX0" fmla="*/ 4719785 w 7950600"/>
              <a:gd name="connsiteY0" fmla="*/ 37470 h 1080746"/>
              <a:gd name="connsiteX1" fmla="*/ 7950600 w 7950600"/>
              <a:gd name="connsiteY1" fmla="*/ 0 h 1080746"/>
              <a:gd name="connsiteX2" fmla="*/ 7946785 w 7950600"/>
              <a:gd name="connsiteY2" fmla="*/ 1080746 h 1080746"/>
              <a:gd name="connsiteX3" fmla="*/ 0 w 7950600"/>
              <a:gd name="connsiteY3" fmla="*/ 1080744 h 1080746"/>
              <a:gd name="connsiteX4" fmla="*/ 4719785 w 7950600"/>
              <a:gd name="connsiteY4" fmla="*/ 37470 h 1080746"/>
              <a:gd name="connsiteX0" fmla="*/ 4719785 w 7950600"/>
              <a:gd name="connsiteY0" fmla="*/ 37470 h 1080746"/>
              <a:gd name="connsiteX1" fmla="*/ 7950600 w 7950600"/>
              <a:gd name="connsiteY1" fmla="*/ 0 h 1080746"/>
              <a:gd name="connsiteX2" fmla="*/ 7946785 w 7950600"/>
              <a:gd name="connsiteY2" fmla="*/ 1080746 h 1080746"/>
              <a:gd name="connsiteX3" fmla="*/ 0 w 7950600"/>
              <a:gd name="connsiteY3" fmla="*/ 1080744 h 1080746"/>
              <a:gd name="connsiteX4" fmla="*/ 4719785 w 7950600"/>
              <a:gd name="connsiteY4" fmla="*/ 37470 h 1080746"/>
              <a:gd name="connsiteX0" fmla="*/ 5975931 w 7950600"/>
              <a:gd name="connsiteY0" fmla="*/ 92888 h 1080746"/>
              <a:gd name="connsiteX1" fmla="*/ 7950600 w 7950600"/>
              <a:gd name="connsiteY1" fmla="*/ 0 h 1080746"/>
              <a:gd name="connsiteX2" fmla="*/ 7946785 w 7950600"/>
              <a:gd name="connsiteY2" fmla="*/ 1080746 h 1080746"/>
              <a:gd name="connsiteX3" fmla="*/ 0 w 7950600"/>
              <a:gd name="connsiteY3" fmla="*/ 1080744 h 1080746"/>
              <a:gd name="connsiteX4" fmla="*/ 5975931 w 7950600"/>
              <a:gd name="connsiteY4" fmla="*/ 92888 h 1080746"/>
              <a:gd name="connsiteX0" fmla="*/ 6105240 w 7950600"/>
              <a:gd name="connsiteY0" fmla="*/ 176015 h 1080746"/>
              <a:gd name="connsiteX1" fmla="*/ 7950600 w 7950600"/>
              <a:gd name="connsiteY1" fmla="*/ 0 h 1080746"/>
              <a:gd name="connsiteX2" fmla="*/ 7946785 w 7950600"/>
              <a:gd name="connsiteY2" fmla="*/ 1080746 h 1080746"/>
              <a:gd name="connsiteX3" fmla="*/ 0 w 7950600"/>
              <a:gd name="connsiteY3" fmla="*/ 1080744 h 1080746"/>
              <a:gd name="connsiteX4" fmla="*/ 6105240 w 7950600"/>
              <a:gd name="connsiteY4" fmla="*/ 176015 h 1080746"/>
              <a:gd name="connsiteX0" fmla="*/ 6105240 w 7950600"/>
              <a:gd name="connsiteY0" fmla="*/ 9761 h 914492"/>
              <a:gd name="connsiteX1" fmla="*/ 7950600 w 7950600"/>
              <a:gd name="connsiteY1" fmla="*/ 0 h 914492"/>
              <a:gd name="connsiteX2" fmla="*/ 7946785 w 7950600"/>
              <a:gd name="connsiteY2" fmla="*/ 914492 h 914492"/>
              <a:gd name="connsiteX3" fmla="*/ 0 w 7950600"/>
              <a:gd name="connsiteY3" fmla="*/ 914490 h 914492"/>
              <a:gd name="connsiteX4" fmla="*/ 6105240 w 7950600"/>
              <a:gd name="connsiteY4" fmla="*/ 9761 h 914492"/>
              <a:gd name="connsiteX0" fmla="*/ 5504876 w 7350236"/>
              <a:gd name="connsiteY0" fmla="*/ 9761 h 914492"/>
              <a:gd name="connsiteX1" fmla="*/ 7350236 w 7350236"/>
              <a:gd name="connsiteY1" fmla="*/ 0 h 914492"/>
              <a:gd name="connsiteX2" fmla="*/ 7346421 w 7350236"/>
              <a:gd name="connsiteY2" fmla="*/ 914492 h 914492"/>
              <a:gd name="connsiteX3" fmla="*/ 0 w 7350236"/>
              <a:gd name="connsiteY3" fmla="*/ 914490 h 914492"/>
              <a:gd name="connsiteX4" fmla="*/ 5504876 w 7350236"/>
              <a:gd name="connsiteY4" fmla="*/ 9761 h 9144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350236" h="914492">
                <a:moveTo>
                  <a:pt x="5504876" y="9761"/>
                </a:moveTo>
                <a:lnTo>
                  <a:pt x="7350236" y="0"/>
                </a:lnTo>
                <a:cubicBezTo>
                  <a:pt x="7348964" y="360249"/>
                  <a:pt x="7347693" y="554243"/>
                  <a:pt x="7346421" y="914492"/>
                </a:cubicBezTo>
                <a:lnTo>
                  <a:pt x="0" y="914490"/>
                </a:lnTo>
                <a:lnTo>
                  <a:pt x="5504876" y="9761"/>
                </a:lnTo>
                <a:close/>
              </a:path>
            </a:pathLst>
          </a:custGeom>
          <a:solidFill>
            <a:schemeClr val="tx2">
              <a:lumMod val="60000"/>
              <a:lumOff val="40000"/>
              <a:alpha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7" name="矩形 6"/>
          <p:cNvSpPr/>
          <p:nvPr/>
        </p:nvSpPr>
        <p:spPr>
          <a:xfrm>
            <a:off x="8112224" y="3740804"/>
            <a:ext cx="2156142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TW" altLang="en-US" sz="24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封閉型社區</a:t>
            </a:r>
          </a:p>
        </p:txBody>
      </p:sp>
      <p:sp>
        <p:nvSpPr>
          <p:cNvPr id="8" name="矩形 7"/>
          <p:cNvSpPr/>
          <p:nvPr/>
        </p:nvSpPr>
        <p:spPr>
          <a:xfrm>
            <a:off x="5138421" y="2967335"/>
            <a:ext cx="1915157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TW" altLang="en-US" sz="24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社區警衛室</a:t>
            </a:r>
          </a:p>
        </p:txBody>
      </p:sp>
    </p:spTree>
    <p:extLst>
      <p:ext uri="{BB962C8B-B14F-4D97-AF65-F5344CB8AC3E}">
        <p14:creationId xmlns:p14="http://schemas.microsoft.com/office/powerpoint/2010/main" val="277086988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6493</TotalTime>
  <Words>658</Words>
  <Application>Microsoft Office PowerPoint</Application>
  <PresentationFormat>寬螢幕</PresentationFormat>
  <Paragraphs>75</Paragraphs>
  <Slides>14</Slides>
  <Notes>6</Notes>
  <HiddenSlides>0</HiddenSlides>
  <MMClips>0</MMClips>
  <ScaleCrop>false</ScaleCrop>
  <HeadingPairs>
    <vt:vector size="6" baseType="variant">
      <vt:variant>
        <vt:lpstr>使用字型</vt:lpstr>
      </vt:variant>
      <vt:variant>
        <vt:i4>8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14</vt:i4>
      </vt:variant>
    </vt:vector>
  </HeadingPairs>
  <TitlesOfParts>
    <vt:vector size="23" baseType="lpstr">
      <vt:lpstr>宋体</vt:lpstr>
      <vt:lpstr>微軟正黑體</vt:lpstr>
      <vt:lpstr>新細明體</vt:lpstr>
      <vt:lpstr>標楷體</vt:lpstr>
      <vt:lpstr>Arial</vt:lpstr>
      <vt:lpstr>Calibri</vt:lpstr>
      <vt:lpstr>Times New Roman</vt:lpstr>
      <vt:lpstr>Wingdings</vt:lpstr>
      <vt:lpstr>Office 佈景主題</vt:lpstr>
      <vt:lpstr>PowerPoint 簡報</vt:lpstr>
      <vt:lpstr>PowerPoint 簡報</vt:lpstr>
      <vt:lpstr>壹、前言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Windows 使用者</dc:creator>
  <cp:lastModifiedBy>配電處</cp:lastModifiedBy>
  <cp:revision>552</cp:revision>
  <cp:lastPrinted>2017-04-12T10:25:14Z</cp:lastPrinted>
  <dcterms:created xsi:type="dcterms:W3CDTF">2016-06-21T00:43:29Z</dcterms:created>
  <dcterms:modified xsi:type="dcterms:W3CDTF">2017-04-18T05:23:28Z</dcterms:modified>
</cp:coreProperties>
</file>