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7"/>
  </p:notesMasterIdLst>
  <p:handoutMasterIdLst>
    <p:handoutMasterId r:id="rId8"/>
  </p:handoutMasterIdLst>
  <p:sldIdLst>
    <p:sldId id="464" r:id="rId2"/>
    <p:sldId id="544" r:id="rId3"/>
    <p:sldId id="547" r:id="rId4"/>
    <p:sldId id="545" r:id="rId5"/>
    <p:sldId id="546" r:id="rId6"/>
  </p:sldIdLst>
  <p:sldSz cx="9144000" cy="6858000" type="screen4x3"/>
  <p:notesSz cx="6807200" cy="9939338"/>
  <p:custShowLst>
    <p:custShow name="自訂放映1" id="0">
      <p:sldLst/>
    </p:custShow>
    <p:custShow name="自訂放映2" id="1">
      <p:sldLst/>
    </p:custShow>
    <p:custShow name="自訂放映3" id="2">
      <p:sldLst/>
    </p:custShow>
  </p:custShowLst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40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40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40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40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2FA7E"/>
    <a:srgbClr val="008000"/>
    <a:srgbClr val="669900"/>
    <a:srgbClr val="0000FF"/>
    <a:srgbClr val="FF71FF"/>
    <a:srgbClr val="800000"/>
    <a:srgbClr val="800080"/>
    <a:srgbClr val="CCCC00"/>
    <a:srgbClr val="DBD6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69" autoAdjust="0"/>
    <p:restoredTop sz="92254" autoAdjust="0"/>
  </p:normalViewPr>
  <p:slideViewPr>
    <p:cSldViewPr>
      <p:cViewPr>
        <p:scale>
          <a:sx n="70" d="100"/>
          <a:sy n="70" d="100"/>
        </p:scale>
        <p:origin x="-1666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29" y="-72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8770" cy="49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43" tIns="47572" rIns="95143" bIns="47572" numCol="1" anchor="t" anchorCtr="0" compatLnSpc="1">
            <a:prstTxWarp prst="textNoShape">
              <a:avLst/>
            </a:prstTxWarp>
          </a:bodyPr>
          <a:lstStyle>
            <a:lvl1pPr algn="l" defTabSz="950990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2132"/>
            <a:ext cx="2948770" cy="49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43" tIns="47572" rIns="95143" bIns="47572" numCol="1" anchor="b" anchorCtr="0" compatLnSpc="1">
            <a:prstTxWarp prst="textNoShape">
              <a:avLst/>
            </a:prstTxWarp>
          </a:bodyPr>
          <a:lstStyle>
            <a:lvl1pPr algn="l" defTabSz="950990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8431" y="9442132"/>
            <a:ext cx="2948770" cy="49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43" tIns="47572" rIns="95143" bIns="47572" numCol="1" anchor="b" anchorCtr="0" compatLnSpc="1">
            <a:prstTxWarp prst="textNoShape">
              <a:avLst/>
            </a:prstTxWarp>
          </a:bodyPr>
          <a:lstStyle>
            <a:lvl1pPr algn="r" defTabSz="950990">
              <a:defRPr sz="1200"/>
            </a:lvl1pPr>
          </a:lstStyle>
          <a:p>
            <a:pPr>
              <a:defRPr/>
            </a:pPr>
            <a:fld id="{E5EB7F84-42A6-4AF5-B93F-929C8F3F56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8097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8770" cy="49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43" tIns="47572" rIns="95143" bIns="47572" numCol="1" anchor="t" anchorCtr="0" compatLnSpc="1">
            <a:prstTxWarp prst="textNoShape">
              <a:avLst/>
            </a:prstTxWarp>
          </a:bodyPr>
          <a:lstStyle>
            <a:lvl1pPr algn="l" defTabSz="950990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8431" y="2"/>
            <a:ext cx="2948770" cy="49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43" tIns="47572" rIns="95143" bIns="47572" numCol="1" anchor="t" anchorCtr="0" compatLnSpc="1">
            <a:prstTxWarp prst="textNoShape">
              <a:avLst/>
            </a:prstTxWarp>
          </a:bodyPr>
          <a:lstStyle>
            <a:lvl1pPr algn="r" defTabSz="950990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363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6" y="4721066"/>
            <a:ext cx="4991091" cy="44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43" tIns="47572" rIns="95143" bIns="475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2132"/>
            <a:ext cx="2948770" cy="49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43" tIns="47572" rIns="95143" bIns="47572" numCol="1" anchor="b" anchorCtr="0" compatLnSpc="1">
            <a:prstTxWarp prst="textNoShape">
              <a:avLst/>
            </a:prstTxWarp>
          </a:bodyPr>
          <a:lstStyle>
            <a:lvl1pPr algn="l" defTabSz="950990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8431" y="9442132"/>
            <a:ext cx="2948770" cy="49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43" tIns="47572" rIns="95143" bIns="47572" numCol="1" anchor="b" anchorCtr="0" compatLnSpc="1">
            <a:prstTxWarp prst="textNoShape">
              <a:avLst/>
            </a:prstTxWarp>
          </a:bodyPr>
          <a:lstStyle>
            <a:lvl1pPr algn="r" defTabSz="950990">
              <a:defRPr sz="1200"/>
            </a:lvl1pPr>
          </a:lstStyle>
          <a:p>
            <a:pPr>
              <a:defRPr/>
            </a:pPr>
            <a:fld id="{FACDADD7-2A28-40DE-8C8C-EA44D54613A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1444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2A79-7A3B-469C-A7E9-BAECC19D9EF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2013-05-20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5A21-C1D8-457B-8036-5ABFFC69D50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 latinLnBrk="1">
              <a:spcBef>
                <a:spcPts val="0"/>
              </a:spcBef>
              <a:spcAft>
                <a:spcPts val="0"/>
              </a:spcAft>
            </a:pPr>
            <a:fld id="{85FB2A79-7A3B-469C-A7E9-BAECC19D9EF2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t>2013-05-20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 latinLnBrk="1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 latinLnBrk="1">
              <a:spcBef>
                <a:spcPts val="0"/>
              </a:spcBef>
              <a:spcAft>
                <a:spcPts val="0"/>
              </a:spcAft>
            </a:pPr>
            <a:fld id="{04D05A21-C1D8-457B-8036-5ABFFC69D50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pic>
        <p:nvPicPr>
          <p:cNvPr id="7" name="Picture 43" descr="b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31" y="1772572"/>
            <a:ext cx="4571553" cy="3428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kumimoji="1" sz="4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D23EA-11CA-4B56-A33A-54B259F0A746}" type="slidenum">
              <a:rPr kumimoji="1" lang="en-US" altLang="zh-TW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新細明體" pitchFamily="18" charset="-12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zh-TW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新細明體" pitchFamily="18" charset="-12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296" y="5352024"/>
            <a:ext cx="2332512" cy="17493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5352024"/>
            <a:ext cx="2332512" cy="17493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3983872"/>
            <a:ext cx="2332513" cy="17493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標題 9"/>
          <p:cNvSpPr txBox="1">
            <a:spLocks/>
          </p:cNvSpPr>
          <p:nvPr/>
        </p:nvSpPr>
        <p:spPr>
          <a:xfrm>
            <a:off x="538138" y="404664"/>
            <a:ext cx="8075240" cy="10772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zh-TW" alt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標楷體" pitchFamily="65" charset="-120"/>
                <a:ea typeface="標楷體" pitchFamily="65" charset="-120"/>
              </a:rPr>
              <a:t>總務司</a:t>
            </a:r>
            <a:r>
              <a:rPr kumimoji="0" lang="en-US" altLang="zh-TW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標楷體" pitchFamily="65" charset="-120"/>
                <a:ea typeface="標楷體" pitchFamily="65" charset="-120"/>
              </a:rPr>
              <a:t>102</a:t>
            </a:r>
            <a:r>
              <a:rPr kumimoji="0" lang="zh-TW" alt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標楷體" pitchFamily="65" charset="-120"/>
                <a:ea typeface="標楷體" pitchFamily="65" charset="-120"/>
              </a:rPr>
              <a:t>年度第二梯次</a:t>
            </a:r>
            <a:r>
              <a:rPr kumimoji="0" lang="en-US" altLang="zh-TW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標楷體" pitchFamily="65" charset="-120"/>
                <a:ea typeface="標楷體" pitchFamily="65" charset="-120"/>
              </a:rPr>
              <a:t>檔案科</a:t>
            </a:r>
            <a:r>
              <a:rPr kumimoji="0" lang="en-US" altLang="zh-TW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標楷體" pitchFamily="65" charset="-120"/>
                <a:ea typeface="標楷體" pitchFamily="65" charset="-120"/>
              </a:rPr>
              <a:t>工作經驗、心得專題研習</a:t>
            </a:r>
            <a:endParaRPr kumimoji="0" lang="zh-TW" alt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06" y="4581128"/>
            <a:ext cx="3002126" cy="20827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C:\Users\shshih\Desktop\專二-總務司分享工作經驗學習\第二梯\2-4檔案科-蔡真益-稽催作業經驗之分享\CYMERA_20130410_1510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692" y="1801916"/>
            <a:ext cx="3268616" cy="2578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8000" y="3933056"/>
            <a:ext cx="2332512" cy="17493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817220"/>
            <a:ext cx="4535548" cy="34016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96537"/>
            <a:ext cx="4859585" cy="36446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雲朵形圖說文字 1"/>
          <p:cNvSpPr/>
          <p:nvPr/>
        </p:nvSpPr>
        <p:spPr>
          <a:xfrm>
            <a:off x="4589524" y="476672"/>
            <a:ext cx="3240360" cy="909242"/>
          </a:xfrm>
          <a:prstGeom prst="cloudCallout">
            <a:avLst>
              <a:gd name="adj1" fmla="val -108362"/>
              <a:gd name="adj2" fmla="val 110854"/>
            </a:avLst>
          </a:prstGeom>
          <a:solidFill>
            <a:srgbClr val="C2F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分享人：蔡科員真益</a:t>
            </a:r>
            <a:endParaRPr lang="zh-TW" altLang="en-US" sz="16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618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58" y="877922"/>
            <a:ext cx="7006456" cy="50928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98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5195359" cy="3896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2108"/>
            <a:ext cx="4320480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21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5"/>
            <a:ext cx="6502400" cy="41130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4691359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6513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12709</TotalTime>
  <Words>24</Words>
  <Application>Microsoft Office PowerPoint</Application>
  <PresentationFormat>如螢幕大小 (4:3)</PresentationFormat>
  <Paragraphs>3</Paragraphs>
  <Slides>5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  <vt:variant>
        <vt:lpstr>自訂放映</vt:lpstr>
      </vt:variant>
      <vt:variant>
        <vt:i4>3</vt:i4>
      </vt:variant>
    </vt:vector>
  </HeadingPairs>
  <TitlesOfParts>
    <vt:vector size="9" baseType="lpstr">
      <vt:lpstr>Office 테마</vt:lpstr>
      <vt:lpstr>PowerPoint 簡報</vt:lpstr>
      <vt:lpstr>PowerPoint 簡報</vt:lpstr>
      <vt:lpstr>PowerPoint 簡報</vt:lpstr>
      <vt:lpstr>PowerPoint 簡報</vt:lpstr>
      <vt:lpstr>PowerPoint 簡報</vt:lpstr>
      <vt:lpstr>自訂放映1</vt:lpstr>
      <vt:lpstr>自訂放映2</vt:lpstr>
      <vt:lpstr>自訂放映3</vt:lpstr>
    </vt:vector>
  </TitlesOfParts>
  <Company>經濟部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經濟部檔案管理簡報</dc:title>
  <dc:creator>moea</dc:creator>
  <cp:lastModifiedBy>123</cp:lastModifiedBy>
  <cp:revision>945</cp:revision>
  <cp:lastPrinted>2013-04-09T03:24:06Z</cp:lastPrinted>
  <dcterms:created xsi:type="dcterms:W3CDTF">2005-01-13T12:25:22Z</dcterms:created>
  <dcterms:modified xsi:type="dcterms:W3CDTF">2013-05-20T07:33:58Z</dcterms:modified>
</cp:coreProperties>
</file>