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2" r:id="rId3"/>
    <p:sldId id="264" r:id="rId4"/>
    <p:sldId id="259" r:id="rId5"/>
    <p:sldId id="265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585215-64B9-4D83-9BDC-2328ED147FDE}" type="datetimeFigureOut">
              <a:rPr lang="zh-TW" altLang="en-US" smtClean="0"/>
              <a:t>2014/1/15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48CACE-8B10-46B9-A535-4C82C58D214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2014/1/15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404663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台糖蘭展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68752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4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2014/1/15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404663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台糖蘭展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55343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2014/1/15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23528" y="404663"/>
            <a:ext cx="8820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新春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台糖蘭展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003" y="1016356"/>
            <a:ext cx="4176464" cy="556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84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/1/14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40466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新春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觀蘭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6084168" y="6213034"/>
            <a:ext cx="2520280" cy="64496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201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en-US" altLang="zh-TW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/1/14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新</a:t>
            </a:r>
            <a:r>
              <a:rPr lang="zh-TW" altLang="en-US" b="1" dirty="0" smtClean="0">
                <a:solidFill>
                  <a:schemeClr val="bg2">
                    <a:lumMod val="25000"/>
                  </a:schemeClr>
                </a:solidFill>
                <a:latin typeface="標楷體" pitchFamily="65" charset="-120"/>
                <a:ea typeface="標楷體" pitchFamily="65" charset="-120"/>
              </a:rPr>
              <a:t>佈置</a:t>
            </a:r>
            <a:endParaRPr lang="zh-TW" altLang="en-US" b="1" dirty="0">
              <a:solidFill>
                <a:schemeClr val="bg2">
                  <a:lumMod val="2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404662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2014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新春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本部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棟會議室角景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-『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觀蘭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』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   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2471"/>
            <a:ext cx="6768752" cy="50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58623"/>
      </p:ext>
    </p:extLst>
  </p:cSld>
  <p:clrMapOvr>
    <a:masterClrMapping/>
  </p:clrMapOvr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92</TotalTime>
  <Words>88</Words>
  <Application>Microsoft Office PowerPoint</Application>
  <PresentationFormat>如螢幕大小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氣流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MOEA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李憶雯</dc:creator>
  <cp:lastModifiedBy>李憶雯</cp:lastModifiedBy>
  <cp:revision>16</cp:revision>
  <dcterms:created xsi:type="dcterms:W3CDTF">2012-12-12T08:42:33Z</dcterms:created>
  <dcterms:modified xsi:type="dcterms:W3CDTF">2014-01-15T07:21:44Z</dcterms:modified>
</cp:coreProperties>
</file>