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15"/>
  </p:notesMasterIdLst>
  <p:handoutMasterIdLst>
    <p:handoutMasterId r:id="rId16"/>
  </p:handoutMasterIdLst>
  <p:sldIdLst>
    <p:sldId id="1054" r:id="rId2"/>
    <p:sldId id="1119" r:id="rId3"/>
    <p:sldId id="1117" r:id="rId4"/>
    <p:sldId id="1100" r:id="rId5"/>
    <p:sldId id="1080" r:id="rId6"/>
    <p:sldId id="1110" r:id="rId7"/>
    <p:sldId id="1103" r:id="rId8"/>
    <p:sldId id="1102" r:id="rId9"/>
    <p:sldId id="1112" r:id="rId10"/>
    <p:sldId id="1118" r:id="rId11"/>
    <p:sldId id="1105" r:id="rId12"/>
    <p:sldId id="1114" r:id="rId13"/>
    <p:sldId id="1057" r:id="rId14"/>
  </p:sldIdLst>
  <p:sldSz cx="9906000" cy="6858000" type="A4"/>
  <p:notesSz cx="6762750" cy="9898063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60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2375">
          <p15:clr>
            <a:srgbClr val="A4A3A4"/>
          </p15:clr>
        </p15:guide>
        <p15:guide id="4" orient="horz" pos="625">
          <p15:clr>
            <a:srgbClr val="A4A3A4"/>
          </p15:clr>
        </p15:guide>
        <p15:guide id="5" orient="horz" pos="2510">
          <p15:clr>
            <a:srgbClr val="A4A3A4"/>
          </p15:clr>
        </p15:guide>
        <p15:guide id="6" orient="horz" pos="136">
          <p15:clr>
            <a:srgbClr val="A4A3A4"/>
          </p15:clr>
        </p15:guide>
        <p15:guide id="7" pos="6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9933"/>
    <a:srgbClr val="FF3300"/>
    <a:srgbClr val="FF9900"/>
    <a:srgbClr val="008000"/>
    <a:srgbClr val="0066FF"/>
    <a:srgbClr val="FFFF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08" autoAdjust="0"/>
    <p:restoredTop sz="93274" autoAdjust="0"/>
  </p:normalViewPr>
  <p:slideViewPr>
    <p:cSldViewPr snapToGrid="0">
      <p:cViewPr>
        <p:scale>
          <a:sx n="100" d="100"/>
          <a:sy n="100" d="100"/>
        </p:scale>
        <p:origin x="-1782" y="-426"/>
      </p:cViewPr>
      <p:guideLst>
        <p:guide orient="horz" pos="3760"/>
        <p:guide orient="horz" pos="638"/>
        <p:guide orient="horz" pos="2375"/>
        <p:guide orient="horz" pos="625"/>
        <p:guide orient="horz" pos="2510"/>
        <p:guide orient="horz" pos="136"/>
        <p:guide pos="623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093875-85CA-4CA8-BAA2-376ED16E15A4}" type="doc">
      <dgm:prSet loTypeId="urn:microsoft.com/office/officeart/2005/8/layout/arrow1" loCatId="process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9AB2215-D2CE-4089-8621-76634755F5B7}">
      <dgm:prSet phldrT="[文字]"/>
      <dgm:spPr/>
      <dgm:t>
        <a:bodyPr/>
        <a:lstStyle/>
        <a:p>
          <a:r>
            <a:rPr 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施政便民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314085-CC6C-430A-B6DA-0E1AFD19BC1C}" type="parTrans" cxnId="{29A3982A-6202-4E1B-9BC2-9A25BA00772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0AC4671-4BF0-4546-B484-2A7F67B71E4D}" type="sibTrans" cxnId="{29A3982A-6202-4E1B-9BC2-9A25BA00772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572188-2F49-4C8A-915E-4493546DD60A}">
      <dgm:prSet phldrT="[文字]" custT="1"/>
      <dgm:spPr/>
      <dgm:t>
        <a:bodyPr/>
        <a:lstStyle/>
        <a:p>
          <a:r>
            <a:rPr lang="zh-TW" altLang="en-US" sz="18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公開透明</a:t>
          </a:r>
          <a:endParaRPr lang="zh-TW" altLang="en-US" sz="1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F3E3DC-7405-4769-90E2-7CB18D44E7F7}" type="parTrans" cxnId="{A710D726-050D-4FB6-858F-A6DEC736D85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6825A47-586C-4302-8640-91243BD3A0D0}" type="sibTrans" cxnId="{A710D726-050D-4FB6-858F-A6DEC736D85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FD7AB6-67A6-4C31-ABE2-5CD74310AEF1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敏感區位查詢平均每年約</a:t>
          </a:r>
          <a:r>
            <a: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萬件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BD11F18-5AF3-4B90-8CBD-A2DB8609183B}" type="parTrans" cxnId="{DAD3EC7A-81F7-4F2F-B85D-7FE576DF4B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9C35953-9BE1-44A2-A1C9-E5DE20AE2D7F}" type="sibTrans" cxnId="{DAD3EC7A-81F7-4F2F-B85D-7FE576DF4B6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A192857-2216-44DD-AE3E-8D81DF2E558C}">
      <dgm:prSet phldrT="[文字]"/>
      <dgm:spPr/>
      <dgm:t>
        <a:bodyPr/>
        <a:lstStyle/>
        <a:p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行動水情</a:t>
          </a:r>
          <a:r>
            <a:rPr lang="en-US" altLang="zh-TW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(APP)</a:t>
          </a:r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下載次數達</a:t>
          </a:r>
          <a:r>
            <a:rPr lang="en-US" altLang="zh-TW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10</a:t>
          </a:r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萬人次以上</a:t>
          </a:r>
          <a:endParaRPr lang="zh-TW" altLang="en-US" sz="13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F61AE06-6F44-44BE-AB07-D67A7E242551}" type="parTrans" cxnId="{225703BF-26E9-41AC-A2D2-5792BB75FD9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6CDF4D-1370-4D3A-915C-DF324A4DD03B}" type="sibTrans" cxnId="{225703BF-26E9-41AC-A2D2-5792BB75FD9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5442EE1-FBC3-41E4-9FA1-783B2B1E50FD}">
      <dgm:prSet phldrT="[文字]"/>
      <dgm:spPr/>
      <dgm:t>
        <a:bodyPr/>
        <a:lstStyle/>
        <a:p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防災資料相關開放資料集瀏覽人次達</a:t>
          </a:r>
          <a:r>
            <a:rPr lang="en-US" altLang="zh-TW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萬人次</a:t>
          </a:r>
          <a:endParaRPr lang="zh-TW" altLang="en-US" sz="13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E298B63-DF81-4BAE-AF5B-3BF1E471CE38}" type="parTrans" cxnId="{9559A2BF-A596-4C58-A349-0AA7ED91876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D36C4C2-9354-4FA2-8B6D-8900A5867985}" type="sibTrans" cxnId="{9559A2BF-A596-4C58-A349-0AA7ED91876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002D26-3A8C-41F8-9B6F-6C352E9EF63C}">
      <dgm:prSet phldrT="[文字]"/>
      <dgm:spPr/>
      <dgm:t>
        <a:bodyPr/>
        <a:lstStyle/>
        <a:p>
          <a:r>
            <a:rPr lang="zh-TW" altLang="en-US" sz="13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專家及加值業者建議</a:t>
          </a:r>
          <a:endParaRPr lang="zh-TW" altLang="en-US" sz="13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59A0CE-8A9D-4C47-8E30-28C2EE243B3B}" type="parTrans" cxnId="{BFF58206-E2C1-4BC5-9D00-EEF9EB24B9D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8F2CE05-0502-4B2D-ABC6-13460018490B}" type="sibTrans" cxnId="{BFF58206-E2C1-4BC5-9D00-EEF9EB24B9D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4274F08-65ED-4ED4-8A63-6632AD6351CA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敏感區位查詢平均每件辦理天數最多</a:t>
          </a:r>
          <a:r>
            <a: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週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C0981E-3607-4433-88F3-193E33E4761A}" type="parTrans" cxnId="{74A92DDE-6319-44A3-B916-9899FB7DD33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0BAF536-BFB4-4E7E-AEC7-E4FF772EA582}" type="sibTrans" cxnId="{74A92DDE-6319-44A3-B916-9899FB7DD33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64F9AA7-0E38-4186-AAA3-AFE94E187CCA}">
      <dgm:prSet phldrT="[文字]"/>
      <dgm:spPr/>
      <dgm:t>
        <a:bodyPr/>
        <a:lstStyle/>
        <a:p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專家及加值業者建議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A7BB98F-6D2D-482F-82B3-09139B2AE8FD}" type="parTrans" cxnId="{457454E1-0F1F-4D12-A5A2-4FB1C08EAB1C}">
      <dgm:prSet/>
      <dgm:spPr/>
      <dgm:t>
        <a:bodyPr/>
        <a:lstStyle/>
        <a:p>
          <a:endParaRPr lang="zh-TW" altLang="en-US"/>
        </a:p>
      </dgm:t>
    </dgm:pt>
    <dgm:pt modelId="{5285E5C9-7A07-48C5-92F8-63D8C0A53DD5}" type="sibTrans" cxnId="{457454E1-0F1F-4D12-A5A2-4FB1C08EAB1C}">
      <dgm:prSet/>
      <dgm:spPr/>
      <dgm:t>
        <a:bodyPr/>
        <a:lstStyle/>
        <a:p>
          <a:endParaRPr lang="zh-TW" altLang="en-US"/>
        </a:p>
      </dgm:t>
    </dgm:pt>
    <dgm:pt modelId="{D87A89DA-AA28-4DA1-9550-24B60E5111A3}" type="pres">
      <dgm:prSet presAssocID="{5D093875-85CA-4CA8-BAA2-376ED16E15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78410A8-7B14-4B83-ABDB-129F69FF5D4C}" type="pres">
      <dgm:prSet presAssocID="{DD572188-2F49-4C8A-915E-4493546DD60A}" presName="arrow" presStyleLbl="node1" presStyleIdx="0" presStyleCnt="2" custScaleX="122761" custScaleY="68293" custRadScaleRad="82659" custRadScaleInc="-1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C778E2C-7237-49B0-85F8-5716B1BCDF41}" type="pres">
      <dgm:prSet presAssocID="{B9AB2215-D2CE-4089-8621-76634755F5B7}" presName="arrow" presStyleLbl="node1" presStyleIdx="1" presStyleCnt="2" custScaleX="122761" custScaleY="65600" custRadScaleRad="83454" custRadScaleInc="1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657A99F-D1D4-47D3-9CC7-4A2E1412D639}" type="presOf" srcId="{75442EE1-FBC3-41E4-9FA1-783B2B1E50FD}" destId="{278410A8-7B14-4B83-ABDB-129F69FF5D4C}" srcOrd="0" destOrd="2" presId="urn:microsoft.com/office/officeart/2005/8/layout/arrow1"/>
    <dgm:cxn modelId="{29A3982A-6202-4E1B-9BC2-9A25BA007729}" srcId="{5D093875-85CA-4CA8-BAA2-376ED16E15A4}" destId="{B9AB2215-D2CE-4089-8621-76634755F5B7}" srcOrd="1" destOrd="0" parTransId="{6B314085-CC6C-430A-B6DA-0E1AFD19BC1C}" sibTransId="{60AC4671-4BF0-4546-B484-2A7F67B71E4D}"/>
    <dgm:cxn modelId="{21568CD3-634D-4665-B677-F06E8D6B6453}" type="presOf" srcId="{164F9AA7-0E38-4186-AAA3-AFE94E187CCA}" destId="{9C778E2C-7237-49B0-85F8-5716B1BCDF41}" srcOrd="0" destOrd="3" presId="urn:microsoft.com/office/officeart/2005/8/layout/arrow1"/>
    <dgm:cxn modelId="{9559A2BF-A596-4C58-A349-0AA7ED918765}" srcId="{DD572188-2F49-4C8A-915E-4493546DD60A}" destId="{75442EE1-FBC3-41E4-9FA1-783B2B1E50FD}" srcOrd="1" destOrd="0" parTransId="{0E298B63-DF81-4BAE-AF5B-3BF1E471CE38}" sibTransId="{7D36C4C2-9354-4FA2-8B6D-8900A5867985}"/>
    <dgm:cxn modelId="{A710D726-050D-4FB6-858F-A6DEC736D852}" srcId="{5D093875-85CA-4CA8-BAA2-376ED16E15A4}" destId="{DD572188-2F49-4C8A-915E-4493546DD60A}" srcOrd="0" destOrd="0" parTransId="{19F3E3DC-7405-4769-90E2-7CB18D44E7F7}" sibTransId="{96825A47-586C-4302-8640-91243BD3A0D0}"/>
    <dgm:cxn modelId="{CE11E7BB-A8D1-4E6B-A2EC-1185FE6CDBBA}" type="presOf" srcId="{35FD7AB6-67A6-4C31-ABE2-5CD74310AEF1}" destId="{9C778E2C-7237-49B0-85F8-5716B1BCDF41}" srcOrd="0" destOrd="1" presId="urn:microsoft.com/office/officeart/2005/8/layout/arrow1"/>
    <dgm:cxn modelId="{DDC972B9-AB2E-4188-A64C-111A9F7F367F}" type="presOf" srcId="{49002D26-3A8C-41F8-9B6F-6C352E9EF63C}" destId="{278410A8-7B14-4B83-ABDB-129F69FF5D4C}" srcOrd="0" destOrd="3" presId="urn:microsoft.com/office/officeart/2005/8/layout/arrow1"/>
    <dgm:cxn modelId="{630EEAD9-1128-4B76-B975-75B64E7BC740}" type="presOf" srcId="{B9AB2215-D2CE-4089-8621-76634755F5B7}" destId="{9C778E2C-7237-49B0-85F8-5716B1BCDF41}" srcOrd="0" destOrd="0" presId="urn:microsoft.com/office/officeart/2005/8/layout/arrow1"/>
    <dgm:cxn modelId="{0CC72AAC-0147-4FF0-938D-CEE30DCD8B5F}" type="presOf" srcId="{FA192857-2216-44DD-AE3E-8D81DF2E558C}" destId="{278410A8-7B14-4B83-ABDB-129F69FF5D4C}" srcOrd="0" destOrd="1" presId="urn:microsoft.com/office/officeart/2005/8/layout/arrow1"/>
    <dgm:cxn modelId="{225703BF-26E9-41AC-A2D2-5792BB75FD90}" srcId="{DD572188-2F49-4C8A-915E-4493546DD60A}" destId="{FA192857-2216-44DD-AE3E-8D81DF2E558C}" srcOrd="0" destOrd="0" parTransId="{3F61AE06-6F44-44BE-AB07-D67A7E242551}" sibTransId="{BE6CDF4D-1370-4D3A-915C-DF324A4DD03B}"/>
    <dgm:cxn modelId="{20D5FF34-35AC-4319-88A8-41DEC1175671}" type="presOf" srcId="{DD572188-2F49-4C8A-915E-4493546DD60A}" destId="{278410A8-7B14-4B83-ABDB-129F69FF5D4C}" srcOrd="0" destOrd="0" presId="urn:microsoft.com/office/officeart/2005/8/layout/arrow1"/>
    <dgm:cxn modelId="{74A92DDE-6319-44A3-B916-9899FB7DD333}" srcId="{B9AB2215-D2CE-4089-8621-76634755F5B7}" destId="{A4274F08-65ED-4ED4-8A63-6632AD6351CA}" srcOrd="1" destOrd="0" parTransId="{01C0981E-3607-4433-88F3-193E33E4761A}" sibTransId="{B0BAF536-BFB4-4E7E-AEC7-E4FF772EA582}"/>
    <dgm:cxn modelId="{5CE8C26A-CE30-4B19-9EFE-BD8F80E8F659}" type="presOf" srcId="{5D093875-85CA-4CA8-BAA2-376ED16E15A4}" destId="{D87A89DA-AA28-4DA1-9550-24B60E5111A3}" srcOrd="0" destOrd="0" presId="urn:microsoft.com/office/officeart/2005/8/layout/arrow1"/>
    <dgm:cxn modelId="{B454FB63-4860-4D49-ADC3-06335A20AE48}" type="presOf" srcId="{A4274F08-65ED-4ED4-8A63-6632AD6351CA}" destId="{9C778E2C-7237-49B0-85F8-5716B1BCDF41}" srcOrd="0" destOrd="2" presId="urn:microsoft.com/office/officeart/2005/8/layout/arrow1"/>
    <dgm:cxn modelId="{BFF58206-E2C1-4BC5-9D00-EEF9EB24B9D1}" srcId="{DD572188-2F49-4C8A-915E-4493546DD60A}" destId="{49002D26-3A8C-41F8-9B6F-6C352E9EF63C}" srcOrd="2" destOrd="0" parTransId="{2C59A0CE-8A9D-4C47-8E30-28C2EE243B3B}" sibTransId="{88F2CE05-0502-4B2D-ABC6-13460018490B}"/>
    <dgm:cxn modelId="{DAD3EC7A-81F7-4F2F-B85D-7FE576DF4B6D}" srcId="{B9AB2215-D2CE-4089-8621-76634755F5B7}" destId="{35FD7AB6-67A6-4C31-ABE2-5CD74310AEF1}" srcOrd="0" destOrd="0" parTransId="{4BD11F18-5AF3-4B90-8CBD-A2DB8609183B}" sibTransId="{A9C35953-9BE1-44A2-A1C9-E5DE20AE2D7F}"/>
    <dgm:cxn modelId="{457454E1-0F1F-4D12-A5A2-4FB1C08EAB1C}" srcId="{B9AB2215-D2CE-4089-8621-76634755F5B7}" destId="{164F9AA7-0E38-4186-AAA3-AFE94E187CCA}" srcOrd="2" destOrd="0" parTransId="{7A7BB98F-6D2D-482F-82B3-09139B2AE8FD}" sibTransId="{5285E5C9-7A07-48C5-92F8-63D8C0A53DD5}"/>
    <dgm:cxn modelId="{17F25FF9-DDDE-4EC7-9DB0-1D7B3F6DB2AC}" type="presParOf" srcId="{D87A89DA-AA28-4DA1-9550-24B60E5111A3}" destId="{278410A8-7B14-4B83-ABDB-129F69FF5D4C}" srcOrd="0" destOrd="0" presId="urn:microsoft.com/office/officeart/2005/8/layout/arrow1"/>
    <dgm:cxn modelId="{07E9D87D-D983-42D2-A1C5-0853BEF1FB3F}" type="presParOf" srcId="{D87A89DA-AA28-4DA1-9550-24B60E5111A3}" destId="{9C778E2C-7237-49B0-85F8-5716B1BCDF41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CDA24E1-0727-4D10-9335-788A07BE3A2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8C835912-754A-44F8-BF3F-983360074EA3}">
      <dgm:prSet custT="1"/>
      <dgm:spPr>
        <a:solidFill>
          <a:srgbClr val="FF0000"/>
        </a:solidFill>
      </dgm:spPr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積極邀請專家與加值業者擔任推動小組委員</a:t>
          </a:r>
          <a:endParaRPr lang="zh-TW" altLang="en-US" sz="2000" dirty="0"/>
        </a:p>
      </dgm:t>
    </dgm:pt>
    <dgm:pt modelId="{E2F651CF-C467-42D5-B39E-954FCCBCBB9C}" type="parTrans" cxnId="{18B222BB-2049-4D44-BF80-0CD41C1EF077}">
      <dgm:prSet/>
      <dgm:spPr/>
      <dgm:t>
        <a:bodyPr/>
        <a:lstStyle/>
        <a:p>
          <a:endParaRPr lang="zh-TW" altLang="en-US"/>
        </a:p>
      </dgm:t>
    </dgm:pt>
    <dgm:pt modelId="{C7A7A0B5-9A6F-4457-A24B-9DBC92F332F4}" type="sibTrans" cxnId="{18B222BB-2049-4D44-BF80-0CD41C1EF077}">
      <dgm:prSet/>
      <dgm:spPr/>
      <dgm:t>
        <a:bodyPr/>
        <a:lstStyle/>
        <a:p>
          <a:endParaRPr lang="zh-TW" altLang="en-US"/>
        </a:p>
      </dgm:t>
    </dgm:pt>
    <dgm:pt modelId="{095B8601-E21A-42A8-A0BF-C03635A2C9AC}">
      <dgm:prSet custT="1"/>
      <dgm:spPr>
        <a:solidFill>
          <a:srgbClr val="FFC000"/>
        </a:solidFill>
      </dgm:spPr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定期召開「</a:t>
          </a:r>
          <a:r>
            <a: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經濟部水利署政府資料開放及大數據應用推動小組</a:t>
          </a:r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」會議審議開放資料事宜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B5634D0-EEA4-44D3-AB44-066420666197}" type="parTrans" cxnId="{6EF65EEE-25C5-4769-8562-3190BC927788}">
      <dgm:prSet/>
      <dgm:spPr/>
      <dgm:t>
        <a:bodyPr/>
        <a:lstStyle/>
        <a:p>
          <a:endParaRPr lang="zh-TW" altLang="en-US"/>
        </a:p>
      </dgm:t>
    </dgm:pt>
    <dgm:pt modelId="{8AA7CF6E-CB33-4AD8-93E1-3CAAA69620BA}" type="sibTrans" cxnId="{6EF65EEE-25C5-4769-8562-3190BC927788}">
      <dgm:prSet/>
      <dgm:spPr/>
      <dgm:t>
        <a:bodyPr/>
        <a:lstStyle/>
        <a:p>
          <a:endParaRPr lang="zh-TW" altLang="en-US"/>
        </a:p>
      </dgm:t>
    </dgm:pt>
    <dgm:pt modelId="{C27C7E3C-1B64-4737-BFE5-BA8C7053E31A}">
      <dgm:prSet/>
      <dgm:spPr>
        <a:solidFill>
          <a:srgbClr val="92D05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持續開放水利相關開放資料及主題式資料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C779DEA-ADE2-46CF-8DBA-BC26011A4820}" type="parTrans" cxnId="{FD04504D-0274-494F-A18C-5B2AB1A4F69F}">
      <dgm:prSet/>
      <dgm:spPr/>
      <dgm:t>
        <a:bodyPr/>
        <a:lstStyle/>
        <a:p>
          <a:endParaRPr lang="zh-TW" altLang="en-US"/>
        </a:p>
      </dgm:t>
    </dgm:pt>
    <dgm:pt modelId="{88A61E6B-EA15-4EF4-8600-F76B511F2B49}" type="sibTrans" cxnId="{FD04504D-0274-494F-A18C-5B2AB1A4F69F}">
      <dgm:prSet/>
      <dgm:spPr/>
      <dgm:t>
        <a:bodyPr/>
        <a:lstStyle/>
        <a:p>
          <a:endParaRPr lang="zh-TW" altLang="en-US"/>
        </a:p>
      </dgm:t>
    </dgm:pt>
    <dgm:pt modelId="{E675A4D9-C546-4976-839B-3A67E71F0D30}">
      <dgm:prSet/>
      <dgm:spPr>
        <a:solidFill>
          <a:srgbClr val="00B0F0"/>
        </a:solidFill>
      </dgm:spPr>
      <dgm:t>
        <a:bodyPr/>
        <a:lstStyle/>
        <a:p>
          <a:r>
            <a:rPr lang="zh-TW" altLang="en-US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精進開放資料品質及提高資料加值效益</a:t>
          </a:r>
          <a:endParaRPr lang="zh-TW" altLang="en-US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13FB1E4-E225-4187-BA4D-7FAE03D6B48D}" type="parTrans" cxnId="{2990FB76-6A4E-4E4A-8D6D-63AE0E020C66}">
      <dgm:prSet/>
      <dgm:spPr/>
      <dgm:t>
        <a:bodyPr/>
        <a:lstStyle/>
        <a:p>
          <a:endParaRPr lang="zh-TW" altLang="en-US"/>
        </a:p>
      </dgm:t>
    </dgm:pt>
    <dgm:pt modelId="{AD2F9681-8B10-4FF9-BB0C-2A26FFB8D200}" type="sibTrans" cxnId="{2990FB76-6A4E-4E4A-8D6D-63AE0E020C66}">
      <dgm:prSet/>
      <dgm:spPr/>
      <dgm:t>
        <a:bodyPr/>
        <a:lstStyle/>
        <a:p>
          <a:endParaRPr lang="zh-TW" altLang="en-US"/>
        </a:p>
      </dgm:t>
    </dgm:pt>
    <dgm:pt modelId="{4625B663-B924-4D5F-8057-CBD94EFD7B8C}" type="pres">
      <dgm:prSet presAssocID="{BCDA24E1-0727-4D10-9335-788A07BE3A2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7DD8F32-E814-4A20-BF6F-CF4CC0D1B368}" type="pres">
      <dgm:prSet presAssocID="{8C835912-754A-44F8-BF3F-983360074EA3}" presName="parentLin" presStyleCnt="0"/>
      <dgm:spPr/>
    </dgm:pt>
    <dgm:pt modelId="{BC9DCB56-9D1A-4C82-8F7A-444391FE442A}" type="pres">
      <dgm:prSet presAssocID="{8C835912-754A-44F8-BF3F-983360074EA3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BA9597B3-C490-4424-8D9D-8270EF0AD3B6}" type="pres">
      <dgm:prSet presAssocID="{8C835912-754A-44F8-BF3F-983360074E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6FBFDFF-DF5B-4CEC-837D-2D4DF3A92700}" type="pres">
      <dgm:prSet presAssocID="{8C835912-754A-44F8-BF3F-983360074EA3}" presName="negativeSpace" presStyleCnt="0"/>
      <dgm:spPr/>
    </dgm:pt>
    <dgm:pt modelId="{BA295727-D286-4249-B0BC-00D14792D843}" type="pres">
      <dgm:prSet presAssocID="{8C835912-754A-44F8-BF3F-983360074EA3}" presName="childText" presStyleLbl="conFgAcc1" presStyleIdx="0" presStyleCnt="4">
        <dgm:presLayoutVars>
          <dgm:bulletEnabled val="1"/>
        </dgm:presLayoutVars>
      </dgm:prSet>
      <dgm:spPr/>
    </dgm:pt>
    <dgm:pt modelId="{852405A7-770D-4DF2-8A88-26D4EE040DFC}" type="pres">
      <dgm:prSet presAssocID="{C7A7A0B5-9A6F-4457-A24B-9DBC92F332F4}" presName="spaceBetweenRectangles" presStyleCnt="0"/>
      <dgm:spPr/>
    </dgm:pt>
    <dgm:pt modelId="{BD6E5300-3ED4-4346-ABDF-798EB067265B}" type="pres">
      <dgm:prSet presAssocID="{095B8601-E21A-42A8-A0BF-C03635A2C9AC}" presName="parentLin" presStyleCnt="0"/>
      <dgm:spPr/>
    </dgm:pt>
    <dgm:pt modelId="{550642D3-542F-4226-978F-E0BD1F9D6A67}" type="pres">
      <dgm:prSet presAssocID="{095B8601-E21A-42A8-A0BF-C03635A2C9AC}" presName="parentLeftMargin" presStyleLbl="node1" presStyleIdx="0" presStyleCnt="4"/>
      <dgm:spPr/>
      <dgm:t>
        <a:bodyPr/>
        <a:lstStyle/>
        <a:p>
          <a:endParaRPr lang="zh-TW" altLang="en-US"/>
        </a:p>
      </dgm:t>
    </dgm:pt>
    <dgm:pt modelId="{423739FD-14A6-473A-ABC8-6B3AFC438847}" type="pres">
      <dgm:prSet presAssocID="{095B8601-E21A-42A8-A0BF-C03635A2C9AC}" presName="parentText" presStyleLbl="node1" presStyleIdx="1" presStyleCnt="4" custScaleY="13094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3A4DAB0-A82F-4530-917A-735799933807}" type="pres">
      <dgm:prSet presAssocID="{095B8601-E21A-42A8-A0BF-C03635A2C9AC}" presName="negativeSpace" presStyleCnt="0"/>
      <dgm:spPr/>
    </dgm:pt>
    <dgm:pt modelId="{F554637C-D13C-4506-8044-BADAFD6C3BAF}" type="pres">
      <dgm:prSet presAssocID="{095B8601-E21A-42A8-A0BF-C03635A2C9AC}" presName="childText" presStyleLbl="conFgAcc1" presStyleIdx="1" presStyleCnt="4">
        <dgm:presLayoutVars>
          <dgm:bulletEnabled val="1"/>
        </dgm:presLayoutVars>
      </dgm:prSet>
      <dgm:spPr/>
    </dgm:pt>
    <dgm:pt modelId="{8F509F02-5B83-49AC-8491-B0F009633A5D}" type="pres">
      <dgm:prSet presAssocID="{8AA7CF6E-CB33-4AD8-93E1-3CAAA69620BA}" presName="spaceBetweenRectangles" presStyleCnt="0"/>
      <dgm:spPr/>
    </dgm:pt>
    <dgm:pt modelId="{43E533C9-A90C-4319-9DE7-4E67FBA3823D}" type="pres">
      <dgm:prSet presAssocID="{C27C7E3C-1B64-4737-BFE5-BA8C7053E31A}" presName="parentLin" presStyleCnt="0"/>
      <dgm:spPr/>
    </dgm:pt>
    <dgm:pt modelId="{F3396936-658A-4EF5-A5F4-25321F75B638}" type="pres">
      <dgm:prSet presAssocID="{C27C7E3C-1B64-4737-BFE5-BA8C7053E31A}" presName="parentLeftMargin" presStyleLbl="node1" presStyleIdx="1" presStyleCnt="4"/>
      <dgm:spPr/>
      <dgm:t>
        <a:bodyPr/>
        <a:lstStyle/>
        <a:p>
          <a:endParaRPr lang="zh-TW" altLang="en-US"/>
        </a:p>
      </dgm:t>
    </dgm:pt>
    <dgm:pt modelId="{9314713A-F565-4243-AFED-57F5431FC8D9}" type="pres">
      <dgm:prSet presAssocID="{C27C7E3C-1B64-4737-BFE5-BA8C7053E31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B0F8B7-74E5-4423-A4C4-0D86DA61F9CF}" type="pres">
      <dgm:prSet presAssocID="{C27C7E3C-1B64-4737-BFE5-BA8C7053E31A}" presName="negativeSpace" presStyleCnt="0"/>
      <dgm:spPr/>
    </dgm:pt>
    <dgm:pt modelId="{DDFED3E8-9E1B-4B1E-9878-752B357ADBC0}" type="pres">
      <dgm:prSet presAssocID="{C27C7E3C-1B64-4737-BFE5-BA8C7053E31A}" presName="childText" presStyleLbl="conFgAcc1" presStyleIdx="2" presStyleCnt="4">
        <dgm:presLayoutVars>
          <dgm:bulletEnabled val="1"/>
        </dgm:presLayoutVars>
      </dgm:prSet>
      <dgm:spPr/>
    </dgm:pt>
    <dgm:pt modelId="{9E74FBD7-282A-479F-B256-30FC55B82E92}" type="pres">
      <dgm:prSet presAssocID="{88A61E6B-EA15-4EF4-8600-F76B511F2B49}" presName="spaceBetweenRectangles" presStyleCnt="0"/>
      <dgm:spPr/>
    </dgm:pt>
    <dgm:pt modelId="{D1EE4EAA-FC79-4E6D-9326-264DFD63A027}" type="pres">
      <dgm:prSet presAssocID="{E675A4D9-C546-4976-839B-3A67E71F0D30}" presName="parentLin" presStyleCnt="0"/>
      <dgm:spPr/>
    </dgm:pt>
    <dgm:pt modelId="{B55685B6-B703-499B-8249-12EE7F3EA1F4}" type="pres">
      <dgm:prSet presAssocID="{E675A4D9-C546-4976-839B-3A67E71F0D30}" presName="parentLeftMargin" presStyleLbl="node1" presStyleIdx="2" presStyleCnt="4"/>
      <dgm:spPr/>
      <dgm:t>
        <a:bodyPr/>
        <a:lstStyle/>
        <a:p>
          <a:endParaRPr lang="zh-TW" altLang="en-US"/>
        </a:p>
      </dgm:t>
    </dgm:pt>
    <dgm:pt modelId="{8B6F4D97-ABE3-44BB-BC12-9BE82DAD5DBF}" type="pres">
      <dgm:prSet presAssocID="{E675A4D9-C546-4976-839B-3A67E71F0D3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51A9B0D-CA49-4C9A-8FB5-E258332709EF}" type="pres">
      <dgm:prSet presAssocID="{E675A4D9-C546-4976-839B-3A67E71F0D30}" presName="negativeSpace" presStyleCnt="0"/>
      <dgm:spPr/>
    </dgm:pt>
    <dgm:pt modelId="{62D803A5-0674-4B43-A746-F13A48020A31}" type="pres">
      <dgm:prSet presAssocID="{E675A4D9-C546-4976-839B-3A67E71F0D3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BF5BBBD-BFAA-40DB-9A13-500DE6254249}" type="presOf" srcId="{E675A4D9-C546-4976-839B-3A67E71F0D30}" destId="{8B6F4D97-ABE3-44BB-BC12-9BE82DAD5DBF}" srcOrd="1" destOrd="0" presId="urn:microsoft.com/office/officeart/2005/8/layout/list1"/>
    <dgm:cxn modelId="{2990FB76-6A4E-4E4A-8D6D-63AE0E020C66}" srcId="{BCDA24E1-0727-4D10-9335-788A07BE3A2D}" destId="{E675A4D9-C546-4976-839B-3A67E71F0D30}" srcOrd="3" destOrd="0" parTransId="{B13FB1E4-E225-4187-BA4D-7FAE03D6B48D}" sibTransId="{AD2F9681-8B10-4FF9-BB0C-2A26FFB8D200}"/>
    <dgm:cxn modelId="{18B222BB-2049-4D44-BF80-0CD41C1EF077}" srcId="{BCDA24E1-0727-4D10-9335-788A07BE3A2D}" destId="{8C835912-754A-44F8-BF3F-983360074EA3}" srcOrd="0" destOrd="0" parTransId="{E2F651CF-C467-42D5-B39E-954FCCBCBB9C}" sibTransId="{C7A7A0B5-9A6F-4457-A24B-9DBC92F332F4}"/>
    <dgm:cxn modelId="{FD04504D-0274-494F-A18C-5B2AB1A4F69F}" srcId="{BCDA24E1-0727-4D10-9335-788A07BE3A2D}" destId="{C27C7E3C-1B64-4737-BFE5-BA8C7053E31A}" srcOrd="2" destOrd="0" parTransId="{5C779DEA-ADE2-46CF-8DBA-BC26011A4820}" sibTransId="{88A61E6B-EA15-4EF4-8600-F76B511F2B49}"/>
    <dgm:cxn modelId="{575BE03B-C23F-490C-9B57-244B222C8CBF}" type="presOf" srcId="{095B8601-E21A-42A8-A0BF-C03635A2C9AC}" destId="{550642D3-542F-4226-978F-E0BD1F9D6A67}" srcOrd="0" destOrd="0" presId="urn:microsoft.com/office/officeart/2005/8/layout/list1"/>
    <dgm:cxn modelId="{A312DB8C-46EF-46B3-8AB8-CCF62F2DEF4C}" type="presOf" srcId="{E675A4D9-C546-4976-839B-3A67E71F0D30}" destId="{B55685B6-B703-499B-8249-12EE7F3EA1F4}" srcOrd="0" destOrd="0" presId="urn:microsoft.com/office/officeart/2005/8/layout/list1"/>
    <dgm:cxn modelId="{6EF65EEE-25C5-4769-8562-3190BC927788}" srcId="{BCDA24E1-0727-4D10-9335-788A07BE3A2D}" destId="{095B8601-E21A-42A8-A0BF-C03635A2C9AC}" srcOrd="1" destOrd="0" parTransId="{BB5634D0-EEA4-44D3-AB44-066420666197}" sibTransId="{8AA7CF6E-CB33-4AD8-93E1-3CAAA69620BA}"/>
    <dgm:cxn modelId="{834C872B-BB37-4DB6-8BC1-7207E063F13E}" type="presOf" srcId="{C27C7E3C-1B64-4737-BFE5-BA8C7053E31A}" destId="{9314713A-F565-4243-AFED-57F5431FC8D9}" srcOrd="1" destOrd="0" presId="urn:microsoft.com/office/officeart/2005/8/layout/list1"/>
    <dgm:cxn modelId="{DED4E0BC-ACDA-4BA6-A5D8-512EFF3FCADE}" type="presOf" srcId="{BCDA24E1-0727-4D10-9335-788A07BE3A2D}" destId="{4625B663-B924-4D5F-8057-CBD94EFD7B8C}" srcOrd="0" destOrd="0" presId="urn:microsoft.com/office/officeart/2005/8/layout/list1"/>
    <dgm:cxn modelId="{86C28BCE-5165-448D-A0E4-7EFFF336EBE8}" type="presOf" srcId="{8C835912-754A-44F8-BF3F-983360074EA3}" destId="{BA9597B3-C490-4424-8D9D-8270EF0AD3B6}" srcOrd="1" destOrd="0" presId="urn:microsoft.com/office/officeart/2005/8/layout/list1"/>
    <dgm:cxn modelId="{4D97AC5F-40BE-4535-8F21-19926073F25F}" type="presOf" srcId="{8C835912-754A-44F8-BF3F-983360074EA3}" destId="{BC9DCB56-9D1A-4C82-8F7A-444391FE442A}" srcOrd="0" destOrd="0" presId="urn:microsoft.com/office/officeart/2005/8/layout/list1"/>
    <dgm:cxn modelId="{8C68CF36-6E44-4C84-86E1-1D67041FE98F}" type="presOf" srcId="{C27C7E3C-1B64-4737-BFE5-BA8C7053E31A}" destId="{F3396936-658A-4EF5-A5F4-25321F75B638}" srcOrd="0" destOrd="0" presId="urn:microsoft.com/office/officeart/2005/8/layout/list1"/>
    <dgm:cxn modelId="{0239C6D6-8D2A-45AD-B12F-5C80A5AA2915}" type="presOf" srcId="{095B8601-E21A-42A8-A0BF-C03635A2C9AC}" destId="{423739FD-14A6-473A-ABC8-6B3AFC438847}" srcOrd="1" destOrd="0" presId="urn:microsoft.com/office/officeart/2005/8/layout/list1"/>
    <dgm:cxn modelId="{41168FAD-C71F-493F-8962-4035A2BCEE4F}" type="presParOf" srcId="{4625B663-B924-4D5F-8057-CBD94EFD7B8C}" destId="{87DD8F32-E814-4A20-BF6F-CF4CC0D1B368}" srcOrd="0" destOrd="0" presId="urn:microsoft.com/office/officeart/2005/8/layout/list1"/>
    <dgm:cxn modelId="{27DB1175-B8B8-4875-A3E3-A5AE98403942}" type="presParOf" srcId="{87DD8F32-E814-4A20-BF6F-CF4CC0D1B368}" destId="{BC9DCB56-9D1A-4C82-8F7A-444391FE442A}" srcOrd="0" destOrd="0" presId="urn:microsoft.com/office/officeart/2005/8/layout/list1"/>
    <dgm:cxn modelId="{FB89C6C5-3155-4E2F-89D7-ABE772DAE01A}" type="presParOf" srcId="{87DD8F32-E814-4A20-BF6F-CF4CC0D1B368}" destId="{BA9597B3-C490-4424-8D9D-8270EF0AD3B6}" srcOrd="1" destOrd="0" presId="urn:microsoft.com/office/officeart/2005/8/layout/list1"/>
    <dgm:cxn modelId="{88CC0B56-6BF4-46A9-9F89-A4672A7E6F88}" type="presParOf" srcId="{4625B663-B924-4D5F-8057-CBD94EFD7B8C}" destId="{26FBFDFF-DF5B-4CEC-837D-2D4DF3A92700}" srcOrd="1" destOrd="0" presId="urn:microsoft.com/office/officeart/2005/8/layout/list1"/>
    <dgm:cxn modelId="{DB7B8BE7-F931-495E-8997-52B77D31244E}" type="presParOf" srcId="{4625B663-B924-4D5F-8057-CBD94EFD7B8C}" destId="{BA295727-D286-4249-B0BC-00D14792D843}" srcOrd="2" destOrd="0" presId="urn:microsoft.com/office/officeart/2005/8/layout/list1"/>
    <dgm:cxn modelId="{0F0777B7-0FC4-47F5-A7C6-3033284AC387}" type="presParOf" srcId="{4625B663-B924-4D5F-8057-CBD94EFD7B8C}" destId="{852405A7-770D-4DF2-8A88-26D4EE040DFC}" srcOrd="3" destOrd="0" presId="urn:microsoft.com/office/officeart/2005/8/layout/list1"/>
    <dgm:cxn modelId="{58A8CE07-6D89-435B-BBDD-CF1592589154}" type="presParOf" srcId="{4625B663-B924-4D5F-8057-CBD94EFD7B8C}" destId="{BD6E5300-3ED4-4346-ABDF-798EB067265B}" srcOrd="4" destOrd="0" presId="urn:microsoft.com/office/officeart/2005/8/layout/list1"/>
    <dgm:cxn modelId="{302370A0-0B50-4F8F-B58A-5BEEC49EBE20}" type="presParOf" srcId="{BD6E5300-3ED4-4346-ABDF-798EB067265B}" destId="{550642D3-542F-4226-978F-E0BD1F9D6A67}" srcOrd="0" destOrd="0" presId="urn:microsoft.com/office/officeart/2005/8/layout/list1"/>
    <dgm:cxn modelId="{5008B595-A60A-4F16-82C8-956BA4C85C47}" type="presParOf" srcId="{BD6E5300-3ED4-4346-ABDF-798EB067265B}" destId="{423739FD-14A6-473A-ABC8-6B3AFC438847}" srcOrd="1" destOrd="0" presId="urn:microsoft.com/office/officeart/2005/8/layout/list1"/>
    <dgm:cxn modelId="{22F8F7A9-3B3B-41CE-9669-939E42D3574A}" type="presParOf" srcId="{4625B663-B924-4D5F-8057-CBD94EFD7B8C}" destId="{03A4DAB0-A82F-4530-917A-735799933807}" srcOrd="5" destOrd="0" presId="urn:microsoft.com/office/officeart/2005/8/layout/list1"/>
    <dgm:cxn modelId="{A5D0ACB4-8C1C-4034-BEB4-A03737A1C88A}" type="presParOf" srcId="{4625B663-B924-4D5F-8057-CBD94EFD7B8C}" destId="{F554637C-D13C-4506-8044-BADAFD6C3BAF}" srcOrd="6" destOrd="0" presId="urn:microsoft.com/office/officeart/2005/8/layout/list1"/>
    <dgm:cxn modelId="{1781F782-F959-4CC8-B6DD-0A6B9CCF6DAE}" type="presParOf" srcId="{4625B663-B924-4D5F-8057-CBD94EFD7B8C}" destId="{8F509F02-5B83-49AC-8491-B0F009633A5D}" srcOrd="7" destOrd="0" presId="urn:microsoft.com/office/officeart/2005/8/layout/list1"/>
    <dgm:cxn modelId="{1188C545-2A77-4DF0-A6FB-8EB1602CC35D}" type="presParOf" srcId="{4625B663-B924-4D5F-8057-CBD94EFD7B8C}" destId="{43E533C9-A90C-4319-9DE7-4E67FBA3823D}" srcOrd="8" destOrd="0" presId="urn:microsoft.com/office/officeart/2005/8/layout/list1"/>
    <dgm:cxn modelId="{A425E49E-E1E8-4B29-99F8-BDFEF201110D}" type="presParOf" srcId="{43E533C9-A90C-4319-9DE7-4E67FBA3823D}" destId="{F3396936-658A-4EF5-A5F4-25321F75B638}" srcOrd="0" destOrd="0" presId="urn:microsoft.com/office/officeart/2005/8/layout/list1"/>
    <dgm:cxn modelId="{8A6F642A-0AE9-41B1-BD88-6349E2F89A24}" type="presParOf" srcId="{43E533C9-A90C-4319-9DE7-4E67FBA3823D}" destId="{9314713A-F565-4243-AFED-57F5431FC8D9}" srcOrd="1" destOrd="0" presId="urn:microsoft.com/office/officeart/2005/8/layout/list1"/>
    <dgm:cxn modelId="{DB530538-343F-4587-9203-68F452546010}" type="presParOf" srcId="{4625B663-B924-4D5F-8057-CBD94EFD7B8C}" destId="{ADB0F8B7-74E5-4423-A4C4-0D86DA61F9CF}" srcOrd="9" destOrd="0" presId="urn:microsoft.com/office/officeart/2005/8/layout/list1"/>
    <dgm:cxn modelId="{B498CF57-B3C8-4DF2-BA15-B97A5C2F39AD}" type="presParOf" srcId="{4625B663-B924-4D5F-8057-CBD94EFD7B8C}" destId="{DDFED3E8-9E1B-4B1E-9878-752B357ADBC0}" srcOrd="10" destOrd="0" presId="urn:microsoft.com/office/officeart/2005/8/layout/list1"/>
    <dgm:cxn modelId="{09CCEA8D-B929-4261-8740-64887A008EB9}" type="presParOf" srcId="{4625B663-B924-4D5F-8057-CBD94EFD7B8C}" destId="{9E74FBD7-282A-479F-B256-30FC55B82E92}" srcOrd="11" destOrd="0" presId="urn:microsoft.com/office/officeart/2005/8/layout/list1"/>
    <dgm:cxn modelId="{03B9446C-1B09-4B31-B431-C1598D5042C5}" type="presParOf" srcId="{4625B663-B924-4D5F-8057-CBD94EFD7B8C}" destId="{D1EE4EAA-FC79-4E6D-9326-264DFD63A027}" srcOrd="12" destOrd="0" presId="urn:microsoft.com/office/officeart/2005/8/layout/list1"/>
    <dgm:cxn modelId="{AEBE6605-7E8E-4DED-A5DF-1314D8C3C178}" type="presParOf" srcId="{D1EE4EAA-FC79-4E6D-9326-264DFD63A027}" destId="{B55685B6-B703-499B-8249-12EE7F3EA1F4}" srcOrd="0" destOrd="0" presId="urn:microsoft.com/office/officeart/2005/8/layout/list1"/>
    <dgm:cxn modelId="{6B0307CF-2AF7-4C06-9E10-99F9E9710EAA}" type="presParOf" srcId="{D1EE4EAA-FC79-4E6D-9326-264DFD63A027}" destId="{8B6F4D97-ABE3-44BB-BC12-9BE82DAD5DBF}" srcOrd="1" destOrd="0" presId="urn:microsoft.com/office/officeart/2005/8/layout/list1"/>
    <dgm:cxn modelId="{0E013F9F-1890-47E4-BEAD-29C718B9BCE4}" type="presParOf" srcId="{4625B663-B924-4D5F-8057-CBD94EFD7B8C}" destId="{B51A9B0D-CA49-4C9A-8FB5-E258332709EF}" srcOrd="13" destOrd="0" presId="urn:microsoft.com/office/officeart/2005/8/layout/list1"/>
    <dgm:cxn modelId="{D827AC3B-FFCE-4A57-9128-DBDACA56998F}" type="presParOf" srcId="{4625B663-B924-4D5F-8057-CBD94EFD7B8C}" destId="{62D803A5-0674-4B43-A746-F13A48020A3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災害</a:t>
          </a:r>
          <a:r>
            <a:rPr lang="zh-TW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預測</a:t>
          </a:r>
          <a:endParaRPr lang="en-US" altLang="zh-TW" sz="2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137A938E-A17D-4BC7-AEB3-12A335872361}" type="sibTrans" cxnId="{F28F2223-1D00-4AAF-A6DE-7E11843B792E}">
      <dgm:prSet/>
      <dgm:spPr>
        <a:solidFill>
          <a:srgbClr val="92D050"/>
        </a:solidFill>
      </dgm:spPr>
      <dgm:t>
        <a:bodyPr/>
        <a:lstStyle/>
        <a:p>
          <a:endParaRPr lang="zh-TW" altLang="en-US"/>
        </a:p>
      </dgm:t>
    </dgm:pt>
    <dgm:pt modelId="{4FBE96B0-FFBE-40E9-A413-0D6B223C6F8D}">
      <dgm:prSet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0D9C0D2-144D-4D61-8EC2-72E8E3EF61DB}" type="parTrans" cxnId="{9AC021EF-A0DF-4C15-9253-688546F96BC1}">
      <dgm:prSet/>
      <dgm:spPr/>
      <dgm:t>
        <a:bodyPr/>
        <a:lstStyle/>
        <a:p>
          <a:endParaRPr lang="zh-TW" altLang="en-US"/>
        </a:p>
      </dgm:t>
    </dgm:pt>
    <dgm:pt modelId="{BD42B6A0-A94E-4CEA-A66E-AB670864AE41}" type="sibTrans" cxnId="{9AC021EF-A0DF-4C15-9253-688546F96BC1}">
      <dgm:prSet/>
      <dgm:spPr/>
      <dgm:t>
        <a:bodyPr/>
        <a:lstStyle/>
        <a:p>
          <a:endParaRPr lang="zh-TW" altLang="en-US"/>
        </a:p>
      </dgm:t>
    </dgm:pt>
    <dgm:pt modelId="{92585F54-56AC-40E7-8A91-DF3BB518042F}">
      <dgm:prSet custT="1"/>
      <dgm:spPr/>
      <dgm:t>
        <a:bodyPr/>
        <a:lstStyle/>
        <a:p>
          <a:r>
            <a:rPr lang="zh-TW" altLang="en-US" sz="2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en-US" altLang="zh-TW" sz="24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2E018B-59C4-4725-BDBB-C7349F1A8986}" type="parTrans" cxnId="{FCE0E8E4-C530-46D6-8ABE-B210AE2DDA8C}">
      <dgm:prSet/>
      <dgm:spPr/>
      <dgm:t>
        <a:bodyPr/>
        <a:lstStyle/>
        <a:p>
          <a:endParaRPr lang="zh-TW" altLang="en-US"/>
        </a:p>
      </dgm:t>
    </dgm:pt>
    <dgm:pt modelId="{4C01D414-1F76-414F-A526-28BBF7555034}" type="sibTrans" cxnId="{FCE0E8E4-C530-46D6-8ABE-B210AE2DDA8C}">
      <dgm:prSet/>
      <dgm:spPr>
        <a:solidFill>
          <a:srgbClr val="6666FF"/>
        </a:solidFill>
      </dgm:spPr>
      <dgm:t>
        <a:bodyPr/>
        <a:lstStyle/>
        <a:p>
          <a:endParaRPr lang="zh-TW" altLang="en-US"/>
        </a:p>
      </dgm:t>
    </dgm:pt>
    <dgm:pt modelId="{3269FEEF-D5EC-40EC-965C-A11B71198D20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淹水可能發生地區</a:t>
          </a:r>
          <a:endParaRPr lang="en-US" altLang="zh-TW" sz="2400" b="1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3CD1F8-B94F-41DA-AD3E-4C6970BAB48C}" type="parTrans" cxnId="{46B96CF5-83AF-4F8B-B176-40F94B44F7C3}">
      <dgm:prSet/>
      <dgm:spPr/>
      <dgm:t>
        <a:bodyPr/>
        <a:lstStyle/>
        <a:p>
          <a:endParaRPr lang="zh-TW" altLang="en-US"/>
        </a:p>
      </dgm:t>
    </dgm:pt>
    <dgm:pt modelId="{AEDEF514-A641-4280-A520-DA7965CFDF7C}" type="sibTrans" cxnId="{46B96CF5-83AF-4F8B-B176-40F94B44F7C3}">
      <dgm:prSet/>
      <dgm:spPr/>
      <dgm:t>
        <a:bodyPr/>
        <a:lstStyle/>
        <a:p>
          <a:endParaRPr lang="zh-TW" altLang="en-US"/>
        </a:p>
      </dgm:t>
    </dgm:pt>
    <dgm:pt modelId="{E279CF6A-B9F1-49C7-9BFE-FAB6A430735F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目前與歷史淹水情況</a:t>
          </a:r>
          <a:endParaRPr lang="en-US" altLang="zh-TW" sz="2400" b="1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33AD36B-9BE9-4CB4-9EE4-DE14A8CB15ED}" type="parTrans" cxnId="{37047B6E-17EF-4222-A74D-5EF2A04E254E}">
      <dgm:prSet/>
      <dgm:spPr/>
      <dgm:t>
        <a:bodyPr/>
        <a:lstStyle/>
        <a:p>
          <a:endParaRPr lang="zh-TW" altLang="en-US"/>
        </a:p>
      </dgm:t>
    </dgm:pt>
    <dgm:pt modelId="{D0668F8A-2DA7-48A0-A9B4-1F95B9EC22BF}" type="sibTrans" cxnId="{37047B6E-17EF-4222-A74D-5EF2A04E254E}">
      <dgm:prSet/>
      <dgm:spPr/>
      <dgm:t>
        <a:bodyPr/>
        <a:lstStyle/>
        <a:p>
          <a:endParaRPr lang="zh-TW" altLang="en-US"/>
        </a:p>
      </dgm:t>
    </dgm:pt>
    <dgm:pt modelId="{4D5C7485-C4B9-4D06-A414-40FB2F28104D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河道清淤狀況</a:t>
          </a:r>
          <a:endParaRPr lang="en-US" altLang="zh-TW" sz="2400" b="1" dirty="0" smtClean="0">
            <a:solidFill>
              <a:srgbClr val="FF99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EC46AD-EEB0-4FCD-9C08-E5948B65CB74}" type="parTrans" cxnId="{ADFB4181-D39E-49CA-9EC5-E17E8455FC07}">
      <dgm:prSet/>
      <dgm:spPr/>
      <dgm:t>
        <a:bodyPr/>
        <a:lstStyle/>
        <a:p>
          <a:endParaRPr lang="zh-TW" altLang="en-US"/>
        </a:p>
      </dgm:t>
    </dgm:pt>
    <dgm:pt modelId="{A6A69A86-F248-42DC-B07A-076EEC022B86}" type="sibTrans" cxnId="{ADFB4181-D39E-49CA-9EC5-E17E8455FC07}">
      <dgm:prSet/>
      <dgm:spPr/>
      <dgm:t>
        <a:bodyPr/>
        <a:lstStyle/>
        <a:p>
          <a:endParaRPr lang="zh-TW" altLang="en-US"/>
        </a:p>
      </dgm:t>
    </dgm:pt>
    <dgm:pt modelId="{6BEE6979-C739-4F5B-8926-F5A8BB2F3285}" type="pres">
      <dgm:prSet presAssocID="{75423772-A0A7-4D92-B449-3D53177A8A7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F061D6AC-3656-4EC1-A64F-755600C67950}" type="pres">
      <dgm:prSet presAssocID="{EF80FEDA-22A7-4201-AE8A-5472DBB008B4}" presName="composite" presStyleCnt="0"/>
      <dgm:spPr/>
    </dgm:pt>
    <dgm:pt modelId="{C6C8221C-BD96-4996-A02B-342DB73C8F67}" type="pres">
      <dgm:prSet presAssocID="{EF80FEDA-22A7-4201-AE8A-5472DBB008B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1E2546-7937-4C11-B80B-ED371CE4DC17}" type="pres">
      <dgm:prSet presAssocID="{EF80FEDA-22A7-4201-AE8A-5472DBB008B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D525C3-7A9C-4E35-AC04-4DAECC59C44D}" type="pres">
      <dgm:prSet presAssocID="{EF80FEDA-22A7-4201-AE8A-5472DBB008B4}" presName="BalanceSpacing" presStyleCnt="0"/>
      <dgm:spPr/>
    </dgm:pt>
    <dgm:pt modelId="{F87C1577-EBFE-4069-897D-E87FAD708175}" type="pres">
      <dgm:prSet presAssocID="{EF80FEDA-22A7-4201-AE8A-5472DBB008B4}" presName="BalanceSpacing1" presStyleCnt="0"/>
      <dgm:spPr/>
    </dgm:pt>
    <dgm:pt modelId="{1A27A123-EB56-4193-B7D9-2046825B6EA2}" type="pres">
      <dgm:prSet presAssocID="{137A938E-A17D-4BC7-AEB3-12A335872361}" presName="Accent1Text" presStyleLbl="node1" presStyleIdx="1" presStyleCnt="6"/>
      <dgm:spPr/>
      <dgm:t>
        <a:bodyPr/>
        <a:lstStyle/>
        <a:p>
          <a:endParaRPr lang="zh-TW" altLang="en-US"/>
        </a:p>
      </dgm:t>
    </dgm:pt>
    <dgm:pt modelId="{9A3C8C17-3944-468F-9A57-DCB0BA403C76}" type="pres">
      <dgm:prSet presAssocID="{137A938E-A17D-4BC7-AEB3-12A335872361}" presName="spaceBetweenRectangles" presStyleCnt="0"/>
      <dgm:spPr/>
    </dgm:pt>
    <dgm:pt modelId="{9808AD0B-7BA1-479B-9462-C4301FBE41D5}" type="pres">
      <dgm:prSet presAssocID="{4FBE96B0-FFBE-40E9-A413-0D6B223C6F8D}" presName="composite" presStyleCnt="0"/>
      <dgm:spPr/>
    </dgm:pt>
    <dgm:pt modelId="{6E58695E-0080-46DA-B933-41159A75DFFE}" type="pres">
      <dgm:prSet presAssocID="{4FBE96B0-FFBE-40E9-A413-0D6B223C6F8D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1A73D2-F507-42AB-9F2E-7A83A474ADE0}" type="pres">
      <dgm:prSet presAssocID="{4FBE96B0-FFBE-40E9-A413-0D6B223C6F8D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A4D300-FFBC-4387-8F07-6D3A0FB40D0A}" type="pres">
      <dgm:prSet presAssocID="{4FBE96B0-FFBE-40E9-A413-0D6B223C6F8D}" presName="BalanceSpacing" presStyleCnt="0"/>
      <dgm:spPr/>
    </dgm:pt>
    <dgm:pt modelId="{84BB6B60-0D10-4382-AB57-5A3FB242E32D}" type="pres">
      <dgm:prSet presAssocID="{4FBE96B0-FFBE-40E9-A413-0D6B223C6F8D}" presName="BalanceSpacing1" presStyleCnt="0"/>
      <dgm:spPr/>
    </dgm:pt>
    <dgm:pt modelId="{2FDB4A13-8DF4-4A9E-9B17-CA0DF917FDFD}" type="pres">
      <dgm:prSet presAssocID="{BD42B6A0-A94E-4CEA-A66E-AB670864AE41}" presName="Accent1Text" presStyleLbl="node1" presStyleIdx="3" presStyleCnt="6"/>
      <dgm:spPr/>
      <dgm:t>
        <a:bodyPr/>
        <a:lstStyle/>
        <a:p>
          <a:endParaRPr lang="zh-TW" altLang="en-US"/>
        </a:p>
      </dgm:t>
    </dgm:pt>
    <dgm:pt modelId="{B4DEEAAF-131C-4500-BD9B-5E03A54615D8}" type="pres">
      <dgm:prSet presAssocID="{BD42B6A0-A94E-4CEA-A66E-AB670864AE41}" presName="spaceBetweenRectangles" presStyleCnt="0"/>
      <dgm:spPr/>
    </dgm:pt>
    <dgm:pt modelId="{A0C5B4E0-3E21-4F41-9145-36FEB6678008}" type="pres">
      <dgm:prSet presAssocID="{92585F54-56AC-40E7-8A91-DF3BB518042F}" presName="composite" presStyleCnt="0"/>
      <dgm:spPr/>
    </dgm:pt>
    <dgm:pt modelId="{21157D10-7D77-4CCA-9E28-BEFB0D0EABA1}" type="pres">
      <dgm:prSet presAssocID="{92585F54-56AC-40E7-8A91-DF3BB518042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5B45BD6-57C7-491B-84C4-62C1FCE51526}" type="pres">
      <dgm:prSet presAssocID="{92585F54-56AC-40E7-8A91-DF3BB518042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8DAA359-CFF6-4DA0-A2C3-768550DD43FD}" type="pres">
      <dgm:prSet presAssocID="{92585F54-56AC-40E7-8A91-DF3BB518042F}" presName="BalanceSpacing" presStyleCnt="0"/>
      <dgm:spPr/>
    </dgm:pt>
    <dgm:pt modelId="{8977B58A-5FF0-47A9-BD83-BE83FD444C51}" type="pres">
      <dgm:prSet presAssocID="{92585F54-56AC-40E7-8A91-DF3BB518042F}" presName="BalanceSpacing1" presStyleCnt="0"/>
      <dgm:spPr/>
    </dgm:pt>
    <dgm:pt modelId="{1E35878A-032E-4E22-8889-3715F46DE4E6}" type="pres">
      <dgm:prSet presAssocID="{4C01D414-1F76-414F-A526-28BBF7555034}" presName="Accent1Text" presStyleLbl="node1" presStyleIdx="5" presStyleCnt="6"/>
      <dgm:spPr/>
      <dgm:t>
        <a:bodyPr/>
        <a:lstStyle/>
        <a:p>
          <a:endParaRPr lang="zh-TW" altLang="en-US"/>
        </a:p>
      </dgm:t>
    </dgm:pt>
  </dgm:ptLst>
  <dgm:cxnLst>
    <dgm:cxn modelId="{F1EC1EBC-AF80-41A0-A6B8-0BA7E80F1869}" type="presOf" srcId="{E279CF6A-B9F1-49C7-9BFE-FAB6A430735F}" destId="{8D1A73D2-F507-42AB-9F2E-7A83A474ADE0}" srcOrd="0" destOrd="0" presId="urn:microsoft.com/office/officeart/2008/layout/AlternatingHexagons"/>
    <dgm:cxn modelId="{47029F42-4612-4702-BD2E-A1B92343D6D9}" type="presOf" srcId="{4C01D414-1F76-414F-A526-28BBF7555034}" destId="{1E35878A-032E-4E22-8889-3715F46DE4E6}" srcOrd="0" destOrd="0" presId="urn:microsoft.com/office/officeart/2008/layout/AlternatingHexagons"/>
    <dgm:cxn modelId="{62538274-F964-42B9-BD40-C591062E9B92}" type="presOf" srcId="{137A938E-A17D-4BC7-AEB3-12A335872361}" destId="{1A27A123-EB56-4193-B7D9-2046825B6EA2}" srcOrd="0" destOrd="0" presId="urn:microsoft.com/office/officeart/2008/layout/AlternatingHexagons"/>
    <dgm:cxn modelId="{ADFB4181-D39E-49CA-9EC5-E17E8455FC07}" srcId="{92585F54-56AC-40E7-8A91-DF3BB518042F}" destId="{4D5C7485-C4B9-4D06-A414-40FB2F28104D}" srcOrd="0" destOrd="0" parTransId="{76EC46AD-EEB0-4FCD-9C08-E5948B65CB74}" sibTransId="{A6A69A86-F248-42DC-B07A-076EEC022B86}"/>
    <dgm:cxn modelId="{9AC021EF-A0DF-4C15-9253-688546F96BC1}" srcId="{75423772-A0A7-4D92-B449-3D53177A8A70}" destId="{4FBE96B0-FFBE-40E9-A413-0D6B223C6F8D}" srcOrd="1" destOrd="0" parTransId="{80D9C0D2-144D-4D61-8EC2-72E8E3EF61DB}" sibTransId="{BD42B6A0-A94E-4CEA-A66E-AB670864AE41}"/>
    <dgm:cxn modelId="{C2B4D164-80E2-405F-8DA1-932C3F0E0C05}" type="presOf" srcId="{92585F54-56AC-40E7-8A91-DF3BB518042F}" destId="{21157D10-7D77-4CCA-9E28-BEFB0D0EABA1}" srcOrd="0" destOrd="0" presId="urn:microsoft.com/office/officeart/2008/layout/AlternatingHexagons"/>
    <dgm:cxn modelId="{9C2A4A27-D74A-4BDA-BBEF-0D99BC0AA0BA}" type="presOf" srcId="{4FBE96B0-FFBE-40E9-A413-0D6B223C6F8D}" destId="{6E58695E-0080-46DA-B933-41159A75DFFE}" srcOrd="0" destOrd="0" presId="urn:microsoft.com/office/officeart/2008/layout/AlternatingHexagons"/>
    <dgm:cxn modelId="{0145B6F3-2ADC-40A9-A3E7-2BA4B27B17A2}" type="presOf" srcId="{4D5C7485-C4B9-4D06-A414-40FB2F28104D}" destId="{45B45BD6-57C7-491B-84C4-62C1FCE51526}" srcOrd="0" destOrd="0" presId="urn:microsoft.com/office/officeart/2008/layout/AlternatingHexagons"/>
    <dgm:cxn modelId="{A3E00939-5BE9-49AE-8C4A-85074D96172A}" type="presOf" srcId="{75423772-A0A7-4D92-B449-3D53177A8A70}" destId="{6BEE6979-C739-4F5B-8926-F5A8BB2F3285}" srcOrd="0" destOrd="0" presId="urn:microsoft.com/office/officeart/2008/layout/AlternatingHexagons"/>
    <dgm:cxn modelId="{AC87F8E8-8A9F-4956-AE51-75553450D31D}" type="presOf" srcId="{3269FEEF-D5EC-40EC-965C-A11B71198D20}" destId="{721E2546-7937-4C11-B80B-ED371CE4DC17}" srcOrd="0" destOrd="0" presId="urn:microsoft.com/office/officeart/2008/layout/AlternatingHexagons"/>
    <dgm:cxn modelId="{FCE0E8E4-C530-46D6-8ABE-B210AE2DDA8C}" srcId="{75423772-A0A7-4D92-B449-3D53177A8A70}" destId="{92585F54-56AC-40E7-8A91-DF3BB518042F}" srcOrd="2" destOrd="0" parTransId="{7B2E018B-59C4-4725-BDBB-C7349F1A8986}" sibTransId="{4C01D414-1F76-414F-A526-28BBF7555034}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E2F32F38-2AF6-43C9-96B1-A2C79DBCD16E}" type="presOf" srcId="{EF80FEDA-22A7-4201-AE8A-5472DBB008B4}" destId="{C6C8221C-BD96-4996-A02B-342DB73C8F67}" srcOrd="0" destOrd="0" presId="urn:microsoft.com/office/officeart/2008/layout/AlternatingHexagons"/>
    <dgm:cxn modelId="{5D178A65-04DD-4E7C-B83D-8D1D2A17E2DA}" type="presOf" srcId="{BD42B6A0-A94E-4CEA-A66E-AB670864AE41}" destId="{2FDB4A13-8DF4-4A9E-9B17-CA0DF917FDFD}" srcOrd="0" destOrd="0" presId="urn:microsoft.com/office/officeart/2008/layout/AlternatingHexagons"/>
    <dgm:cxn modelId="{46B96CF5-83AF-4F8B-B176-40F94B44F7C3}" srcId="{EF80FEDA-22A7-4201-AE8A-5472DBB008B4}" destId="{3269FEEF-D5EC-40EC-965C-A11B71198D20}" srcOrd="0" destOrd="0" parTransId="{073CD1F8-B94F-41DA-AD3E-4C6970BAB48C}" sibTransId="{AEDEF514-A641-4280-A520-DA7965CFDF7C}"/>
    <dgm:cxn modelId="{37047B6E-17EF-4222-A74D-5EF2A04E254E}" srcId="{4FBE96B0-FFBE-40E9-A413-0D6B223C6F8D}" destId="{E279CF6A-B9F1-49C7-9BFE-FAB6A430735F}" srcOrd="0" destOrd="0" parTransId="{733AD36B-9BE9-4CB4-9EE4-DE14A8CB15ED}" sibTransId="{D0668F8A-2DA7-48A0-A9B4-1F95B9EC22BF}"/>
    <dgm:cxn modelId="{95F0C1E1-625D-4286-8260-410AE3AF5486}" type="presParOf" srcId="{6BEE6979-C739-4F5B-8926-F5A8BB2F3285}" destId="{F061D6AC-3656-4EC1-A64F-755600C67950}" srcOrd="0" destOrd="0" presId="urn:microsoft.com/office/officeart/2008/layout/AlternatingHexagons"/>
    <dgm:cxn modelId="{EE1A5FF7-8CD0-41AF-8F36-34F8C8465719}" type="presParOf" srcId="{F061D6AC-3656-4EC1-A64F-755600C67950}" destId="{C6C8221C-BD96-4996-A02B-342DB73C8F67}" srcOrd="0" destOrd="0" presId="urn:microsoft.com/office/officeart/2008/layout/AlternatingHexagons"/>
    <dgm:cxn modelId="{DB1D313F-8762-4008-98A9-665E46B73A6E}" type="presParOf" srcId="{F061D6AC-3656-4EC1-A64F-755600C67950}" destId="{721E2546-7937-4C11-B80B-ED371CE4DC17}" srcOrd="1" destOrd="0" presId="urn:microsoft.com/office/officeart/2008/layout/AlternatingHexagons"/>
    <dgm:cxn modelId="{8A629129-8845-41DE-AC97-59D2BFE88D9F}" type="presParOf" srcId="{F061D6AC-3656-4EC1-A64F-755600C67950}" destId="{6FD525C3-7A9C-4E35-AC04-4DAECC59C44D}" srcOrd="2" destOrd="0" presId="urn:microsoft.com/office/officeart/2008/layout/AlternatingHexagons"/>
    <dgm:cxn modelId="{8BB00BE9-8518-4E41-9181-30523D228DDB}" type="presParOf" srcId="{F061D6AC-3656-4EC1-A64F-755600C67950}" destId="{F87C1577-EBFE-4069-897D-E87FAD708175}" srcOrd="3" destOrd="0" presId="urn:microsoft.com/office/officeart/2008/layout/AlternatingHexagons"/>
    <dgm:cxn modelId="{A3042CDB-8A39-4F68-BEB4-97FA745778FE}" type="presParOf" srcId="{F061D6AC-3656-4EC1-A64F-755600C67950}" destId="{1A27A123-EB56-4193-B7D9-2046825B6EA2}" srcOrd="4" destOrd="0" presId="urn:microsoft.com/office/officeart/2008/layout/AlternatingHexagons"/>
    <dgm:cxn modelId="{A1776D07-C3A0-4A5B-8097-1871A686B1EC}" type="presParOf" srcId="{6BEE6979-C739-4F5B-8926-F5A8BB2F3285}" destId="{9A3C8C17-3944-468F-9A57-DCB0BA403C76}" srcOrd="1" destOrd="0" presId="urn:microsoft.com/office/officeart/2008/layout/AlternatingHexagons"/>
    <dgm:cxn modelId="{7B4F0E3C-2846-448F-8946-35F3380362CF}" type="presParOf" srcId="{6BEE6979-C739-4F5B-8926-F5A8BB2F3285}" destId="{9808AD0B-7BA1-479B-9462-C4301FBE41D5}" srcOrd="2" destOrd="0" presId="urn:microsoft.com/office/officeart/2008/layout/AlternatingHexagons"/>
    <dgm:cxn modelId="{D291B2FE-AC75-49A0-AA6E-C2D469AA7979}" type="presParOf" srcId="{9808AD0B-7BA1-479B-9462-C4301FBE41D5}" destId="{6E58695E-0080-46DA-B933-41159A75DFFE}" srcOrd="0" destOrd="0" presId="urn:microsoft.com/office/officeart/2008/layout/AlternatingHexagons"/>
    <dgm:cxn modelId="{8F68CFC8-6F2E-491C-BFEA-03D71FCF78E1}" type="presParOf" srcId="{9808AD0B-7BA1-479B-9462-C4301FBE41D5}" destId="{8D1A73D2-F507-42AB-9F2E-7A83A474ADE0}" srcOrd="1" destOrd="0" presId="urn:microsoft.com/office/officeart/2008/layout/AlternatingHexagons"/>
    <dgm:cxn modelId="{9806C8AB-3F6A-4134-857E-1DB6221CBA4B}" type="presParOf" srcId="{9808AD0B-7BA1-479B-9462-C4301FBE41D5}" destId="{F8A4D300-FFBC-4387-8F07-6D3A0FB40D0A}" srcOrd="2" destOrd="0" presId="urn:microsoft.com/office/officeart/2008/layout/AlternatingHexagons"/>
    <dgm:cxn modelId="{13146394-E3E9-47C3-A494-4FD73B80C74A}" type="presParOf" srcId="{9808AD0B-7BA1-479B-9462-C4301FBE41D5}" destId="{84BB6B60-0D10-4382-AB57-5A3FB242E32D}" srcOrd="3" destOrd="0" presId="urn:microsoft.com/office/officeart/2008/layout/AlternatingHexagons"/>
    <dgm:cxn modelId="{235F1762-2C2A-43E7-AA13-040B055D3B03}" type="presParOf" srcId="{9808AD0B-7BA1-479B-9462-C4301FBE41D5}" destId="{2FDB4A13-8DF4-4A9E-9B17-CA0DF917FDFD}" srcOrd="4" destOrd="0" presId="urn:microsoft.com/office/officeart/2008/layout/AlternatingHexagons"/>
    <dgm:cxn modelId="{74887259-65DB-4961-BD49-AF47B093AD98}" type="presParOf" srcId="{6BEE6979-C739-4F5B-8926-F5A8BB2F3285}" destId="{B4DEEAAF-131C-4500-BD9B-5E03A54615D8}" srcOrd="3" destOrd="0" presId="urn:microsoft.com/office/officeart/2008/layout/AlternatingHexagons"/>
    <dgm:cxn modelId="{DA45DE66-A4BF-407B-AEE1-E1CD6D8F3807}" type="presParOf" srcId="{6BEE6979-C739-4F5B-8926-F5A8BB2F3285}" destId="{A0C5B4E0-3E21-4F41-9145-36FEB6678008}" srcOrd="4" destOrd="0" presId="urn:microsoft.com/office/officeart/2008/layout/AlternatingHexagons"/>
    <dgm:cxn modelId="{12879F71-7458-4088-904A-0BA89D379E99}" type="presParOf" srcId="{A0C5B4E0-3E21-4F41-9145-36FEB6678008}" destId="{21157D10-7D77-4CCA-9E28-BEFB0D0EABA1}" srcOrd="0" destOrd="0" presId="urn:microsoft.com/office/officeart/2008/layout/AlternatingHexagons"/>
    <dgm:cxn modelId="{8301A185-0E70-43A7-ABC2-AB41E8A77387}" type="presParOf" srcId="{A0C5B4E0-3E21-4F41-9145-36FEB6678008}" destId="{45B45BD6-57C7-491B-84C4-62C1FCE51526}" srcOrd="1" destOrd="0" presId="urn:microsoft.com/office/officeart/2008/layout/AlternatingHexagons"/>
    <dgm:cxn modelId="{6B968D72-200A-4331-9480-34F4821CF490}" type="presParOf" srcId="{A0C5B4E0-3E21-4F41-9145-36FEB6678008}" destId="{D8DAA359-CFF6-4DA0-A2C3-768550DD43FD}" srcOrd="2" destOrd="0" presId="urn:microsoft.com/office/officeart/2008/layout/AlternatingHexagons"/>
    <dgm:cxn modelId="{1697A46B-0E35-40F5-A275-DFD5FD246A46}" type="presParOf" srcId="{A0C5B4E0-3E21-4F41-9145-36FEB6678008}" destId="{8977B58A-5FF0-47A9-BD83-BE83FD444C51}" srcOrd="3" destOrd="0" presId="urn:microsoft.com/office/officeart/2008/layout/AlternatingHexagons"/>
    <dgm:cxn modelId="{E75D156B-1A7C-4725-81AB-D7EEE4F2BEC6}" type="presParOf" srcId="{A0C5B4E0-3E21-4F41-9145-36FEB6678008}" destId="{1E35878A-032E-4E22-8889-3715F46DE4E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diagrams.loki3.com/BracketList+Icon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9C54460B-75BC-4CE3-AB07-90047646F29C}">
      <dgm:prSet custT="1"/>
      <dgm:spPr>
        <a:solidFill>
          <a:srgbClr val="7030A0"/>
        </a:solidFill>
      </dgm:spPr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防災資訊</a:t>
          </a:r>
          <a:r>
            <a:rPr lang="en-US" altLang="zh-TW" sz="1600" b="1" dirty="0" smtClean="0">
              <a:latin typeface="+mj-ea"/>
              <a:ea typeface="+mj-ea"/>
            </a:rPr>
            <a:t>_</a:t>
          </a:r>
          <a:r>
            <a:rPr lang="zh-TW" altLang="zh-TW" sz="1600" b="1" dirty="0" smtClean="0">
              <a:latin typeface="+mj-ea"/>
              <a:ea typeface="+mj-ea"/>
            </a:rPr>
            <a:t>水庫洩洪警戒</a:t>
          </a:r>
          <a:endParaRPr lang="en-US" altLang="zh-TW" sz="1600" b="1" dirty="0" smtClean="0">
            <a:latin typeface="+mj-ea"/>
            <a:ea typeface="+mj-ea"/>
          </a:endParaRPr>
        </a:p>
      </dgm:t>
    </dgm:pt>
    <dgm:pt modelId="{455448D3-D942-4E4C-8140-4166FDBD1AEE}" type="parTrans" cxnId="{CC9C58FD-173D-4419-BBD3-A53CB4255994}">
      <dgm:prSet/>
      <dgm:spPr/>
      <dgm:t>
        <a:bodyPr/>
        <a:lstStyle/>
        <a:p>
          <a:endParaRPr lang="zh-TW" altLang="en-US"/>
        </a:p>
      </dgm:t>
    </dgm:pt>
    <dgm:pt modelId="{A5758E8E-1A73-44F0-A73B-FBEA0187007D}" type="sibTrans" cxnId="{CC9C58FD-173D-4419-BBD3-A53CB4255994}">
      <dgm:prSet/>
      <dgm:spPr/>
      <dgm:t>
        <a:bodyPr/>
        <a:lstStyle/>
        <a:p>
          <a:endParaRPr lang="zh-TW" altLang="en-US"/>
        </a:p>
      </dgm:t>
    </dgm:pt>
    <dgm:pt modelId="{F5FF3989-A9F4-476E-A95A-D017F2E121F4}">
      <dgm:prSet custT="1"/>
      <dgm:spPr>
        <a:solidFill>
          <a:srgbClr val="7030A0"/>
        </a:solidFill>
      </dgm:spPr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防災資訊</a:t>
          </a:r>
          <a:r>
            <a:rPr lang="en-US" altLang="zh-TW" sz="1600" b="1" dirty="0" smtClean="0">
              <a:latin typeface="+mj-ea"/>
              <a:ea typeface="+mj-ea"/>
            </a:rPr>
            <a:t>_</a:t>
          </a:r>
          <a:r>
            <a:rPr lang="zh-TW" altLang="zh-TW" sz="1600" b="1" dirty="0" smtClean="0">
              <a:latin typeface="+mj-ea"/>
              <a:ea typeface="+mj-ea"/>
            </a:rPr>
            <a:t>淹水警戒</a:t>
          </a:r>
        </a:p>
      </dgm:t>
    </dgm:pt>
    <dgm:pt modelId="{05A82975-356F-43CB-B2C2-5CA8907B90AE}" type="parTrans" cxnId="{A646FC06-053F-4A8F-9097-C4F6A188CFBF}">
      <dgm:prSet/>
      <dgm:spPr/>
      <dgm:t>
        <a:bodyPr/>
        <a:lstStyle/>
        <a:p>
          <a:endParaRPr lang="zh-TW" altLang="en-US"/>
        </a:p>
      </dgm:t>
    </dgm:pt>
    <dgm:pt modelId="{BC322F10-7AAE-417B-BA4B-B34C4334EE16}" type="sibTrans" cxnId="{A646FC06-053F-4A8F-9097-C4F6A188CFBF}">
      <dgm:prSet/>
      <dgm:spPr/>
      <dgm:t>
        <a:bodyPr/>
        <a:lstStyle/>
        <a:p>
          <a:endParaRPr lang="zh-TW" altLang="en-US"/>
        </a:p>
      </dgm:t>
    </dgm:pt>
    <dgm:pt modelId="{49D0765A-ADD4-4860-9EB2-24EFD70A09B2}">
      <dgm:prSet custT="1"/>
      <dgm:spPr/>
      <dgm:t>
        <a:bodyPr/>
        <a:lstStyle/>
        <a:p>
          <a:r>
            <a:rPr lang="zh-TW" altLang="en-US" sz="24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zh-TW" altLang="zh-TW" sz="2400" b="1" dirty="0" smtClean="0">
            <a:solidFill>
              <a:schemeClr val="accent6">
                <a:lumMod val="7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7952FB4-0890-4CB2-A171-059AC324EEA4}" type="parTrans" cxnId="{D169C49C-9178-482C-B18C-F382AD016419}">
      <dgm:prSet/>
      <dgm:spPr/>
      <dgm:t>
        <a:bodyPr/>
        <a:lstStyle/>
        <a:p>
          <a:endParaRPr lang="zh-TW" altLang="en-US"/>
        </a:p>
      </dgm:t>
    </dgm:pt>
    <dgm:pt modelId="{83616F79-05A8-42FA-82A2-BB3C6FBE95B1}" type="sibTrans" cxnId="{D169C49C-9178-482C-B18C-F382AD016419}">
      <dgm:prSet/>
      <dgm:spPr/>
      <dgm:t>
        <a:bodyPr/>
        <a:lstStyle/>
        <a:p>
          <a:endParaRPr lang="zh-TW" altLang="en-US"/>
        </a:p>
      </dgm:t>
    </dgm:pt>
    <dgm:pt modelId="{10799F82-CA60-4D56-BF1A-C57B59FFEF20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疏濬點位資料</a:t>
          </a:r>
        </a:p>
      </dgm:t>
    </dgm:pt>
    <dgm:pt modelId="{BBD125E1-FF8B-409D-B120-444CE2A42FC7}" type="parTrans" cxnId="{66E6BE43-0F18-4E3E-85E6-47FD8D9110FD}">
      <dgm:prSet/>
      <dgm:spPr/>
      <dgm:t>
        <a:bodyPr/>
        <a:lstStyle/>
        <a:p>
          <a:endParaRPr lang="zh-TW" altLang="en-US"/>
        </a:p>
      </dgm:t>
    </dgm:pt>
    <dgm:pt modelId="{BADEA1C3-0B3B-4711-A94E-3F33C0DEF5D0}" type="sibTrans" cxnId="{66E6BE43-0F18-4E3E-85E6-47FD8D9110FD}">
      <dgm:prSet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災害預測</a:t>
          </a:r>
          <a:endParaRPr lang="en-US" altLang="zh-TW" sz="2400" b="1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137A938E-A17D-4BC7-AEB3-12A335872361}" type="sib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6430EE56-5A99-4264-BCEA-FB3777340696}">
      <dgm:prSet custT="1"/>
      <dgm:spPr/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淹水潛勢圖</a:t>
          </a:r>
          <a:endParaRPr lang="en-US" altLang="zh-TW" sz="1600" b="1" dirty="0" smtClean="0">
            <a:latin typeface="+mj-ea"/>
            <a:ea typeface="+mj-ea"/>
          </a:endParaRPr>
        </a:p>
      </dgm:t>
    </dgm:pt>
    <dgm:pt modelId="{81CDBCD8-16F2-426D-8CE9-54B5692A852A}" type="par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EDC0A1E3-9F0E-4A6C-BC90-19CF2C6F7ED9}" type="sib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CA9EDBA1-D3FF-4BA1-9202-9CBBA0DED686}">
      <dgm:prSet custT="1"/>
      <dgm:spPr/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即時水位資</a:t>
          </a:r>
          <a:r>
            <a:rPr lang="zh-TW" altLang="en-US" sz="1600" b="1" dirty="0" smtClean="0">
              <a:latin typeface="+mj-ea"/>
              <a:ea typeface="+mj-ea"/>
            </a:rPr>
            <a:t>料</a:t>
          </a:r>
          <a:endParaRPr lang="en-US" altLang="zh-TW" sz="1600" b="1" dirty="0" smtClean="0">
            <a:latin typeface="+mj-ea"/>
            <a:ea typeface="+mj-ea"/>
          </a:endParaRPr>
        </a:p>
      </dgm:t>
    </dgm:pt>
    <dgm:pt modelId="{4D55434D-E923-4A68-9BC2-8C8269CEE3D1}" type="parTrans" cxnId="{0E985A86-17C1-42B4-849C-E877B7C5EAA8}">
      <dgm:prSet/>
      <dgm:spPr/>
      <dgm:t>
        <a:bodyPr/>
        <a:lstStyle/>
        <a:p>
          <a:endParaRPr lang="zh-TW" altLang="en-US"/>
        </a:p>
      </dgm:t>
    </dgm:pt>
    <dgm:pt modelId="{D8EAAD28-BE91-4178-9EC7-B2A248F2FD7C}" type="sibTrans" cxnId="{0E985A86-17C1-42B4-849C-E877B7C5EAA8}">
      <dgm:prSet/>
      <dgm:spPr/>
      <dgm:t>
        <a:bodyPr/>
        <a:lstStyle/>
        <a:p>
          <a:endParaRPr lang="zh-TW" altLang="en-US"/>
        </a:p>
      </dgm:t>
    </dgm:pt>
    <dgm:pt modelId="{0FC31AB4-BC1F-4B3D-B7EB-245A17307738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水利署疏濬資訊</a:t>
          </a:r>
        </a:p>
      </dgm:t>
    </dgm:pt>
    <dgm:pt modelId="{455E5C44-ECA4-43CD-A4CD-43983F1FD45E}" type="parTrans" cxnId="{4CD376CA-81AE-4073-89EB-914C8AE99154}">
      <dgm:prSet/>
      <dgm:spPr/>
      <dgm:t>
        <a:bodyPr/>
        <a:lstStyle/>
        <a:p>
          <a:endParaRPr lang="zh-TW" altLang="en-US"/>
        </a:p>
      </dgm:t>
    </dgm:pt>
    <dgm:pt modelId="{4AAD0F92-E642-458C-8036-D23A8EB8900A}" type="sibTrans" cxnId="{4CD376CA-81AE-4073-89EB-914C8AE99154}">
      <dgm:prSet/>
      <dgm:spPr/>
      <dgm:t>
        <a:bodyPr/>
        <a:lstStyle/>
        <a:p>
          <a:endParaRPr lang="zh-TW" altLang="en-US"/>
        </a:p>
      </dgm:t>
    </dgm:pt>
    <dgm:pt modelId="{2120C7C2-4FDC-45E9-B3A9-28074B3D3B41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7030A0"/>
              </a:solidFill>
              <a:latin typeface="+mj-ea"/>
              <a:ea typeface="+mj-ea"/>
            </a:rPr>
            <a:t>   </a:t>
          </a:r>
          <a:r>
            <a:rPr lang="zh-TW" altLang="en-US" sz="24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D7701A2-E425-491B-985B-AFC647705C7A}" type="sibTrans" cxnId="{E7FC3DFD-998D-4EF4-ADE7-5DE669E05E0A}">
      <dgm:prSet/>
      <dgm:spPr/>
      <dgm:t>
        <a:bodyPr/>
        <a:lstStyle/>
        <a:p>
          <a:endParaRPr lang="zh-TW" altLang="en-US"/>
        </a:p>
      </dgm:t>
    </dgm:pt>
    <dgm:pt modelId="{D0925EDA-6D91-42CA-8646-2159D95C1619}" type="parTrans" cxnId="{E7FC3DFD-998D-4EF4-ADE7-5DE669E05E0A}">
      <dgm:prSet/>
      <dgm:spPr/>
      <dgm:t>
        <a:bodyPr/>
        <a:lstStyle/>
        <a:p>
          <a:endParaRPr lang="zh-TW" altLang="en-US"/>
        </a:p>
      </dgm:t>
    </dgm:pt>
    <dgm:pt modelId="{03DB1CBB-2B4B-4FBB-A8D4-F247F89ACE08}">
      <dgm:prSet custT="1"/>
      <dgm:spPr>
        <a:solidFill>
          <a:srgbClr val="7030A0"/>
        </a:solidFill>
      </dgm:spPr>
      <dgm:t>
        <a:bodyPr/>
        <a:lstStyle/>
        <a:p>
          <a:r>
            <a:rPr lang="zh-TW" altLang="zh-TW" sz="1600" b="1" dirty="0" smtClean="0">
              <a:latin typeface="+mj-ea"/>
              <a:ea typeface="+mj-ea"/>
            </a:rPr>
            <a:t>防災資訊</a:t>
          </a:r>
          <a:r>
            <a:rPr lang="en-US" altLang="zh-TW" sz="1600" b="1" dirty="0" smtClean="0">
              <a:latin typeface="+mj-ea"/>
              <a:ea typeface="+mj-ea"/>
            </a:rPr>
            <a:t>_</a:t>
          </a:r>
          <a:r>
            <a:rPr lang="zh-TW" altLang="zh-TW" sz="1600" b="1" dirty="0" smtClean="0">
              <a:latin typeface="+mj-ea"/>
              <a:ea typeface="+mj-ea"/>
            </a:rPr>
            <a:t>河川警戒</a:t>
          </a:r>
          <a:endParaRPr lang="en-US" altLang="zh-TW" sz="1600" b="1" dirty="0" smtClean="0">
            <a:latin typeface="+mj-ea"/>
            <a:ea typeface="+mj-ea"/>
          </a:endParaRPr>
        </a:p>
      </dgm:t>
    </dgm:pt>
    <dgm:pt modelId="{758A504C-0718-496A-BAD3-BA27390F3143}" type="parTrans" cxnId="{27AB89F2-ED09-4DBB-9117-A9689F9D3E3E}">
      <dgm:prSet/>
      <dgm:spPr/>
      <dgm:t>
        <a:bodyPr/>
        <a:lstStyle/>
        <a:p>
          <a:endParaRPr lang="zh-TW" altLang="en-US"/>
        </a:p>
      </dgm:t>
    </dgm:pt>
    <dgm:pt modelId="{A60E5952-1CD8-4746-8F58-ED325F985E8E}" type="sibTrans" cxnId="{27AB89F2-ED09-4DBB-9117-A9689F9D3E3E}">
      <dgm:prSet/>
      <dgm:spPr/>
      <dgm:t>
        <a:bodyPr/>
        <a:lstStyle/>
        <a:p>
          <a:endParaRPr lang="zh-TW" altLang="en-US"/>
        </a:p>
      </dgm:t>
    </dgm:pt>
    <dgm:pt modelId="{EB1C6CE4-99C0-497D-8E2E-13415894810C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TW" altLang="zh-TW" sz="1600" b="1" smtClean="0">
              <a:latin typeface="+mj-ea"/>
              <a:ea typeface="+mj-ea"/>
            </a:rPr>
            <a:t>歷史淹水資料</a:t>
          </a:r>
          <a:endParaRPr lang="zh-TW" altLang="zh-TW" sz="1600" b="1" dirty="0" smtClean="0">
            <a:latin typeface="+mj-ea"/>
            <a:ea typeface="+mj-ea"/>
          </a:endParaRPr>
        </a:p>
      </dgm:t>
    </dgm:pt>
    <dgm:pt modelId="{9958A6D7-AFEA-4050-BA8D-3EC473256F59}" type="parTrans" cxnId="{354B0F5F-96D6-4930-89AB-244230ADC035}">
      <dgm:prSet/>
      <dgm:spPr/>
    </dgm:pt>
    <dgm:pt modelId="{F83FF41F-B289-44DB-9EDF-78A10A254D38}" type="sibTrans" cxnId="{354B0F5F-96D6-4930-89AB-244230ADC035}">
      <dgm:prSet/>
      <dgm:spPr/>
    </dgm:pt>
    <dgm:pt modelId="{4737B557-36AD-4728-ABFD-C177A5528F18}" type="pres">
      <dgm:prSet presAssocID="{75423772-A0A7-4D92-B449-3D53177A8A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EDD9587-5D79-4AD5-836C-BD1E5EC68091}" type="pres">
      <dgm:prSet presAssocID="{EF80FEDA-22A7-4201-AE8A-5472DBB008B4}" presName="linNode" presStyleCnt="0"/>
      <dgm:spPr/>
      <dgm:t>
        <a:bodyPr/>
        <a:lstStyle/>
        <a:p>
          <a:endParaRPr lang="zh-TW" altLang="en-US"/>
        </a:p>
      </dgm:t>
    </dgm:pt>
    <dgm:pt modelId="{54C82E60-E99E-4C98-BF68-DDD5E6BA3626}" type="pres">
      <dgm:prSet presAssocID="{EF80FEDA-22A7-4201-AE8A-5472DBB008B4}" presName="parTx" presStyleLbl="revTx" presStyleIdx="0" presStyleCnt="3" custScaleX="13323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BEA44F-E92D-4F5B-AEAF-7860564A21BC}" type="pres">
      <dgm:prSet presAssocID="{EF80FEDA-22A7-4201-AE8A-5472DBB008B4}" presName="bracket" presStyleLbl="parChTrans1D1" presStyleIdx="0" presStyleCnt="3"/>
      <dgm:spPr/>
      <dgm:t>
        <a:bodyPr/>
        <a:lstStyle/>
        <a:p>
          <a:endParaRPr lang="zh-TW" altLang="en-US"/>
        </a:p>
      </dgm:t>
    </dgm:pt>
    <dgm:pt modelId="{DA589019-472E-44CD-B401-5FE3847000C1}" type="pres">
      <dgm:prSet presAssocID="{EF80FEDA-22A7-4201-AE8A-5472DBB008B4}" presName="spH" presStyleCnt="0"/>
      <dgm:spPr/>
      <dgm:t>
        <a:bodyPr/>
        <a:lstStyle/>
        <a:p>
          <a:endParaRPr lang="zh-TW" altLang="en-US"/>
        </a:p>
      </dgm:t>
    </dgm:pt>
    <dgm:pt modelId="{72D44C44-AA4A-4D28-8E59-473052042E5A}" type="pres">
      <dgm:prSet presAssocID="{EF80FEDA-22A7-4201-AE8A-5472DBB008B4}" presName="desTx" presStyleLbl="node1" presStyleIdx="0" presStyleCnt="3" custScaleX="10514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13DD82-F877-4081-9C9C-96682A7499DF}" type="pres">
      <dgm:prSet presAssocID="{137A938E-A17D-4BC7-AEB3-12A335872361}" presName="spV" presStyleCnt="0"/>
      <dgm:spPr/>
      <dgm:t>
        <a:bodyPr/>
        <a:lstStyle/>
        <a:p>
          <a:endParaRPr lang="zh-TW" altLang="en-US"/>
        </a:p>
      </dgm:t>
    </dgm:pt>
    <dgm:pt modelId="{CD0BF7B9-B518-4B0B-952B-D43583013CC8}" type="pres">
      <dgm:prSet presAssocID="{2120C7C2-4FDC-45E9-B3A9-28074B3D3B41}" presName="linNode" presStyleCnt="0"/>
      <dgm:spPr/>
      <dgm:t>
        <a:bodyPr/>
        <a:lstStyle/>
        <a:p>
          <a:endParaRPr lang="zh-TW" altLang="en-US"/>
        </a:p>
      </dgm:t>
    </dgm:pt>
    <dgm:pt modelId="{C38CA185-C12C-41B3-8CD2-ED5C8EE0751C}" type="pres">
      <dgm:prSet presAssocID="{2120C7C2-4FDC-45E9-B3A9-28074B3D3B41}" presName="parTx" presStyleLbl="revTx" presStyleIdx="1" presStyleCnt="3" custScaleX="122260" custLinFactNeighborX="-7589" custLinFactNeighborY="-2446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E14C03-7444-4E8E-B434-22D2107AFEE3}" type="pres">
      <dgm:prSet presAssocID="{2120C7C2-4FDC-45E9-B3A9-28074B3D3B41}" presName="bracket" presStyleLbl="parChTrans1D1" presStyleIdx="1" presStyleCnt="3"/>
      <dgm:spPr/>
      <dgm:t>
        <a:bodyPr/>
        <a:lstStyle/>
        <a:p>
          <a:endParaRPr lang="zh-TW" altLang="en-US"/>
        </a:p>
      </dgm:t>
    </dgm:pt>
    <dgm:pt modelId="{4B8B0D16-8D5C-44E1-BC6F-DCD21F635250}" type="pres">
      <dgm:prSet presAssocID="{2120C7C2-4FDC-45E9-B3A9-28074B3D3B41}" presName="spH" presStyleCnt="0"/>
      <dgm:spPr/>
      <dgm:t>
        <a:bodyPr/>
        <a:lstStyle/>
        <a:p>
          <a:endParaRPr lang="zh-TW" altLang="en-US"/>
        </a:p>
      </dgm:t>
    </dgm:pt>
    <dgm:pt modelId="{B8567BAC-BEC7-400F-913F-795207AB7BAF}" type="pres">
      <dgm:prSet presAssocID="{2120C7C2-4FDC-45E9-B3A9-28074B3D3B41}" presName="desTx" presStyleLbl="node1" presStyleIdx="1" presStyleCnt="3" custScaleX="95228" custLinFactX="2267" custLinFactNeighborX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1889674-1B8E-4B47-80CA-4EEF2EA6A693}" type="pres">
      <dgm:prSet presAssocID="{CD7701A2-E425-491B-985B-AFC647705C7A}" presName="spV" presStyleCnt="0"/>
      <dgm:spPr/>
      <dgm:t>
        <a:bodyPr/>
        <a:lstStyle/>
        <a:p>
          <a:endParaRPr lang="zh-TW" altLang="en-US"/>
        </a:p>
      </dgm:t>
    </dgm:pt>
    <dgm:pt modelId="{7A236EEA-0D45-4F00-809B-2D0A763FC9F3}" type="pres">
      <dgm:prSet presAssocID="{49D0765A-ADD4-4860-9EB2-24EFD70A09B2}" presName="linNode" presStyleCnt="0"/>
      <dgm:spPr/>
      <dgm:t>
        <a:bodyPr/>
        <a:lstStyle/>
        <a:p>
          <a:endParaRPr lang="zh-TW" altLang="en-US"/>
        </a:p>
      </dgm:t>
    </dgm:pt>
    <dgm:pt modelId="{2D70650A-9757-419B-94A4-524691E6CE67}" type="pres">
      <dgm:prSet presAssocID="{49D0765A-ADD4-4860-9EB2-24EFD70A09B2}" presName="parTx" presStyleLbl="revTx" presStyleIdx="2" presStyleCnt="3" custLinFactNeighborX="8149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70DCE1-7E58-432D-B9FB-BC16738CACCE}" type="pres">
      <dgm:prSet presAssocID="{49D0765A-ADD4-4860-9EB2-24EFD70A09B2}" presName="bracket" presStyleLbl="parChTrans1D1" presStyleIdx="2" presStyleCnt="3" custLinFactX="20470" custLinFactNeighborX="100000"/>
      <dgm:spPr/>
      <dgm:t>
        <a:bodyPr/>
        <a:lstStyle/>
        <a:p>
          <a:endParaRPr lang="zh-TW" altLang="en-US"/>
        </a:p>
      </dgm:t>
    </dgm:pt>
    <dgm:pt modelId="{62F1BCC4-69EB-430F-955B-E3FFD472418C}" type="pres">
      <dgm:prSet presAssocID="{49D0765A-ADD4-4860-9EB2-24EFD70A09B2}" presName="spH" presStyleCnt="0"/>
      <dgm:spPr/>
      <dgm:t>
        <a:bodyPr/>
        <a:lstStyle/>
        <a:p>
          <a:endParaRPr lang="zh-TW" altLang="en-US"/>
        </a:p>
      </dgm:t>
    </dgm:pt>
    <dgm:pt modelId="{7D7F43C4-DFDF-493A-9B19-AC13222290BD}" type="pres">
      <dgm:prSet presAssocID="{49D0765A-ADD4-4860-9EB2-24EFD70A09B2}" presName="desTx" presStyleLbl="node1" presStyleIdx="2" presStyleCnt="3" custScaleX="95228" custLinFactX="2267" custLinFactNeighborX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6E6BE43-0F18-4E3E-85E6-47FD8D9110FD}" srcId="{49D0765A-ADD4-4860-9EB2-24EFD70A09B2}" destId="{10799F82-CA60-4D56-BF1A-C57B59FFEF20}" srcOrd="0" destOrd="0" parTransId="{BBD125E1-FF8B-409D-B120-444CE2A42FC7}" sibTransId="{BADEA1C3-0B3B-4711-A94E-3F33C0DEF5D0}"/>
    <dgm:cxn modelId="{D169C49C-9178-482C-B18C-F382AD016419}" srcId="{75423772-A0A7-4D92-B449-3D53177A8A70}" destId="{49D0765A-ADD4-4860-9EB2-24EFD70A09B2}" srcOrd="2" destOrd="0" parTransId="{77952FB4-0890-4CB2-A171-059AC324EEA4}" sibTransId="{83616F79-05A8-42FA-82A2-BB3C6FBE95B1}"/>
    <dgm:cxn modelId="{CC9C58FD-173D-4419-BBD3-A53CB4255994}" srcId="{2120C7C2-4FDC-45E9-B3A9-28074B3D3B41}" destId="{9C54460B-75BC-4CE3-AB07-90047646F29C}" srcOrd="0" destOrd="0" parTransId="{455448D3-D942-4E4C-8140-4166FDBD1AEE}" sibTransId="{A5758E8E-1A73-44F0-A73B-FBEA0187007D}"/>
    <dgm:cxn modelId="{06F841AB-6BD2-415A-9649-78E64B7405F4}" srcId="{EF80FEDA-22A7-4201-AE8A-5472DBB008B4}" destId="{6430EE56-5A99-4264-BCEA-FB3777340696}" srcOrd="0" destOrd="0" parTransId="{81CDBCD8-16F2-426D-8CE9-54B5692A852A}" sibTransId="{EDC0A1E3-9F0E-4A6C-BC90-19CF2C6F7ED9}"/>
    <dgm:cxn modelId="{AE6CBEAC-E346-4953-AE59-FC24E7FF7A5D}" type="presOf" srcId="{9C54460B-75BC-4CE3-AB07-90047646F29C}" destId="{B8567BAC-BEC7-400F-913F-795207AB7BAF}" srcOrd="0" destOrd="0" presId="urn:diagrams.loki3.com/BracketList+Icon"/>
    <dgm:cxn modelId="{FCBAB1EA-A10B-4F73-B3AD-2E000FA27F66}" type="presOf" srcId="{2120C7C2-4FDC-45E9-B3A9-28074B3D3B41}" destId="{C38CA185-C12C-41B3-8CD2-ED5C8EE0751C}" srcOrd="0" destOrd="0" presId="urn:diagrams.loki3.com/BracketList+Icon"/>
    <dgm:cxn modelId="{0E985A86-17C1-42B4-849C-E877B7C5EAA8}" srcId="{EF80FEDA-22A7-4201-AE8A-5472DBB008B4}" destId="{CA9EDBA1-D3FF-4BA1-9202-9CBBA0DED686}" srcOrd="1" destOrd="0" parTransId="{4D55434D-E923-4A68-9BC2-8C8269CEE3D1}" sibTransId="{D8EAAD28-BE91-4178-9EC7-B2A248F2FD7C}"/>
    <dgm:cxn modelId="{A646FC06-053F-4A8F-9097-C4F6A188CFBF}" srcId="{2120C7C2-4FDC-45E9-B3A9-28074B3D3B41}" destId="{F5FF3989-A9F4-476E-A95A-D017F2E121F4}" srcOrd="2" destOrd="0" parTransId="{05A82975-356F-43CB-B2C2-5CA8907B90AE}" sibTransId="{BC322F10-7AAE-417B-BA4B-B34C4334EE16}"/>
    <dgm:cxn modelId="{90D43E98-FCA3-4B87-8783-255ACE72680C}" type="presOf" srcId="{EF80FEDA-22A7-4201-AE8A-5472DBB008B4}" destId="{54C82E60-E99E-4C98-BF68-DDD5E6BA3626}" srcOrd="0" destOrd="0" presId="urn:diagrams.loki3.com/BracketList+Icon"/>
    <dgm:cxn modelId="{EA56CDA7-6A43-474B-893D-904B95A9B32B}" type="presOf" srcId="{CA9EDBA1-D3FF-4BA1-9202-9CBBA0DED686}" destId="{72D44C44-AA4A-4D28-8E59-473052042E5A}" srcOrd="0" destOrd="1" presId="urn:diagrams.loki3.com/BracketList+Icon"/>
    <dgm:cxn modelId="{4CD376CA-81AE-4073-89EB-914C8AE99154}" srcId="{49D0765A-ADD4-4860-9EB2-24EFD70A09B2}" destId="{0FC31AB4-BC1F-4B3D-B7EB-245A17307738}" srcOrd="1" destOrd="0" parTransId="{455E5C44-ECA4-43CD-A4CD-43983F1FD45E}" sibTransId="{4AAD0F92-E642-458C-8036-D23A8EB8900A}"/>
    <dgm:cxn modelId="{9DC68F07-655B-42C8-9A62-DB2DC0596B82}" type="presOf" srcId="{F5FF3989-A9F4-476E-A95A-D017F2E121F4}" destId="{B8567BAC-BEC7-400F-913F-795207AB7BAF}" srcOrd="0" destOrd="2" presId="urn:diagrams.loki3.com/BracketList+Icon"/>
    <dgm:cxn modelId="{27AB89F2-ED09-4DBB-9117-A9689F9D3E3E}" srcId="{2120C7C2-4FDC-45E9-B3A9-28074B3D3B41}" destId="{03DB1CBB-2B4B-4FBB-A8D4-F247F89ACE08}" srcOrd="1" destOrd="0" parTransId="{758A504C-0718-496A-BAD3-BA27390F3143}" sibTransId="{A60E5952-1CD8-4746-8F58-ED325F985E8E}"/>
    <dgm:cxn modelId="{40B4D64A-9786-41D8-8621-625539935EC9}" type="presOf" srcId="{75423772-A0A7-4D92-B449-3D53177A8A70}" destId="{4737B557-36AD-4728-ABFD-C177A5528F18}" srcOrd="0" destOrd="0" presId="urn:diagrams.loki3.com/BracketList+Icon"/>
    <dgm:cxn modelId="{374D239C-4638-4FB1-8BD2-CD1D5263900B}" type="presOf" srcId="{EB1C6CE4-99C0-497D-8E2E-13415894810C}" destId="{B8567BAC-BEC7-400F-913F-795207AB7BAF}" srcOrd="0" destOrd="3" presId="urn:diagrams.loki3.com/BracketList+Icon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4B52264E-C322-482A-8A7E-9DB1276C0693}" type="presOf" srcId="{0FC31AB4-BC1F-4B3D-B7EB-245A17307738}" destId="{7D7F43C4-DFDF-493A-9B19-AC13222290BD}" srcOrd="0" destOrd="1" presId="urn:diagrams.loki3.com/BracketList+Icon"/>
    <dgm:cxn modelId="{19BCD686-A33B-4256-AD73-DB0C0B834868}" type="presOf" srcId="{6430EE56-5A99-4264-BCEA-FB3777340696}" destId="{72D44C44-AA4A-4D28-8E59-473052042E5A}" srcOrd="0" destOrd="0" presId="urn:diagrams.loki3.com/BracketList+Icon"/>
    <dgm:cxn modelId="{E7FC3DFD-998D-4EF4-ADE7-5DE669E05E0A}" srcId="{75423772-A0A7-4D92-B449-3D53177A8A70}" destId="{2120C7C2-4FDC-45E9-B3A9-28074B3D3B41}" srcOrd="1" destOrd="0" parTransId="{D0925EDA-6D91-42CA-8646-2159D95C1619}" sibTransId="{CD7701A2-E425-491B-985B-AFC647705C7A}"/>
    <dgm:cxn modelId="{4AA6CC3D-4BAE-4A1A-9F5B-40E44EAF3A1C}" type="presOf" srcId="{03DB1CBB-2B4B-4FBB-A8D4-F247F89ACE08}" destId="{B8567BAC-BEC7-400F-913F-795207AB7BAF}" srcOrd="0" destOrd="1" presId="urn:diagrams.loki3.com/BracketList+Icon"/>
    <dgm:cxn modelId="{2DA477DE-5F98-43CF-A168-76FC072A1EE9}" type="presOf" srcId="{49D0765A-ADD4-4860-9EB2-24EFD70A09B2}" destId="{2D70650A-9757-419B-94A4-524691E6CE67}" srcOrd="0" destOrd="0" presId="urn:diagrams.loki3.com/BracketList+Icon"/>
    <dgm:cxn modelId="{354B0F5F-96D6-4930-89AB-244230ADC035}" srcId="{2120C7C2-4FDC-45E9-B3A9-28074B3D3B41}" destId="{EB1C6CE4-99C0-497D-8E2E-13415894810C}" srcOrd="3" destOrd="0" parTransId="{9958A6D7-AFEA-4050-BA8D-3EC473256F59}" sibTransId="{F83FF41F-B289-44DB-9EDF-78A10A254D38}"/>
    <dgm:cxn modelId="{7EDBB786-9705-4EFF-8453-B1230427E3AE}" type="presOf" srcId="{10799F82-CA60-4D56-BF1A-C57B59FFEF20}" destId="{7D7F43C4-DFDF-493A-9B19-AC13222290BD}" srcOrd="0" destOrd="0" presId="urn:diagrams.loki3.com/BracketList+Icon"/>
    <dgm:cxn modelId="{E768674D-DC8A-4FD0-83D3-4661B9DEC39A}" type="presParOf" srcId="{4737B557-36AD-4728-ABFD-C177A5528F18}" destId="{4EDD9587-5D79-4AD5-836C-BD1E5EC68091}" srcOrd="0" destOrd="0" presId="urn:diagrams.loki3.com/BracketList+Icon"/>
    <dgm:cxn modelId="{1105A364-6F4D-462D-8A6A-68389180C9A2}" type="presParOf" srcId="{4EDD9587-5D79-4AD5-836C-BD1E5EC68091}" destId="{54C82E60-E99E-4C98-BF68-DDD5E6BA3626}" srcOrd="0" destOrd="0" presId="urn:diagrams.loki3.com/BracketList+Icon"/>
    <dgm:cxn modelId="{43F6EC9F-C440-4B94-B0D8-44FE9889A4B9}" type="presParOf" srcId="{4EDD9587-5D79-4AD5-836C-BD1E5EC68091}" destId="{78BEA44F-E92D-4F5B-AEAF-7860564A21BC}" srcOrd="1" destOrd="0" presId="urn:diagrams.loki3.com/BracketList+Icon"/>
    <dgm:cxn modelId="{A01BAEC2-5920-407C-B31A-056331BA466F}" type="presParOf" srcId="{4EDD9587-5D79-4AD5-836C-BD1E5EC68091}" destId="{DA589019-472E-44CD-B401-5FE3847000C1}" srcOrd="2" destOrd="0" presId="urn:diagrams.loki3.com/BracketList+Icon"/>
    <dgm:cxn modelId="{6CA7C20D-7866-46D1-B1C6-3FED2F5B804C}" type="presParOf" srcId="{4EDD9587-5D79-4AD5-836C-BD1E5EC68091}" destId="{72D44C44-AA4A-4D28-8E59-473052042E5A}" srcOrd="3" destOrd="0" presId="urn:diagrams.loki3.com/BracketList+Icon"/>
    <dgm:cxn modelId="{3564BF4C-55FA-446C-9651-2214DF46A5E5}" type="presParOf" srcId="{4737B557-36AD-4728-ABFD-C177A5528F18}" destId="{8313DD82-F877-4081-9C9C-96682A7499DF}" srcOrd="1" destOrd="0" presId="urn:diagrams.loki3.com/BracketList+Icon"/>
    <dgm:cxn modelId="{6217CE98-AD38-456C-9E8F-60C42F26E1F0}" type="presParOf" srcId="{4737B557-36AD-4728-ABFD-C177A5528F18}" destId="{CD0BF7B9-B518-4B0B-952B-D43583013CC8}" srcOrd="2" destOrd="0" presId="urn:diagrams.loki3.com/BracketList+Icon"/>
    <dgm:cxn modelId="{F48CFEB6-69CD-412A-9E8B-CC16CA907DB3}" type="presParOf" srcId="{CD0BF7B9-B518-4B0B-952B-D43583013CC8}" destId="{C38CA185-C12C-41B3-8CD2-ED5C8EE0751C}" srcOrd="0" destOrd="0" presId="urn:diagrams.loki3.com/BracketList+Icon"/>
    <dgm:cxn modelId="{9EE82BE0-1CC1-4666-AA1C-151DD4097C1A}" type="presParOf" srcId="{CD0BF7B9-B518-4B0B-952B-D43583013CC8}" destId="{7EE14C03-7444-4E8E-B434-22D2107AFEE3}" srcOrd="1" destOrd="0" presId="urn:diagrams.loki3.com/BracketList+Icon"/>
    <dgm:cxn modelId="{90203B5C-13D9-42D3-AA2F-D7A7ADFBCC61}" type="presParOf" srcId="{CD0BF7B9-B518-4B0B-952B-D43583013CC8}" destId="{4B8B0D16-8D5C-44E1-BC6F-DCD21F635250}" srcOrd="2" destOrd="0" presId="urn:diagrams.loki3.com/BracketList+Icon"/>
    <dgm:cxn modelId="{F3A30855-B006-4476-882F-D66BB6919036}" type="presParOf" srcId="{CD0BF7B9-B518-4B0B-952B-D43583013CC8}" destId="{B8567BAC-BEC7-400F-913F-795207AB7BAF}" srcOrd="3" destOrd="0" presId="urn:diagrams.loki3.com/BracketList+Icon"/>
    <dgm:cxn modelId="{40FF7F02-D564-427D-B2B8-0C1F4E95F30D}" type="presParOf" srcId="{4737B557-36AD-4728-ABFD-C177A5528F18}" destId="{41889674-1B8E-4B47-80CA-4EEF2EA6A693}" srcOrd="3" destOrd="0" presId="urn:diagrams.loki3.com/BracketList+Icon"/>
    <dgm:cxn modelId="{CD63A51A-8944-4FAE-8B71-C17D61FDB328}" type="presParOf" srcId="{4737B557-36AD-4728-ABFD-C177A5528F18}" destId="{7A236EEA-0D45-4F00-809B-2D0A763FC9F3}" srcOrd="4" destOrd="0" presId="urn:diagrams.loki3.com/BracketList+Icon"/>
    <dgm:cxn modelId="{CF0063F9-EC35-424E-BBCA-72F1D53DA2E0}" type="presParOf" srcId="{7A236EEA-0D45-4F00-809B-2D0A763FC9F3}" destId="{2D70650A-9757-419B-94A4-524691E6CE67}" srcOrd="0" destOrd="0" presId="urn:diagrams.loki3.com/BracketList+Icon"/>
    <dgm:cxn modelId="{C8639EB6-388B-4F30-8196-8CFF641BF845}" type="presParOf" srcId="{7A236EEA-0D45-4F00-809B-2D0A763FC9F3}" destId="{D170DCE1-7E58-432D-B9FB-BC16738CACCE}" srcOrd="1" destOrd="0" presId="urn:diagrams.loki3.com/BracketList+Icon"/>
    <dgm:cxn modelId="{7945FA73-37CD-4F6F-BF72-176B1E11258A}" type="presParOf" srcId="{7A236EEA-0D45-4F00-809B-2D0A763FC9F3}" destId="{62F1BCC4-69EB-430F-955B-E3FFD472418C}" srcOrd="2" destOrd="0" presId="urn:diagrams.loki3.com/BracketList+Icon"/>
    <dgm:cxn modelId="{E04E8ACC-3DFA-475A-A578-E9A80023625A}" type="presParOf" srcId="{7A236EEA-0D45-4F00-809B-2D0A763FC9F3}" destId="{7D7F43C4-DFDF-493A-9B19-AC13222290B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diagrams.loki3.com/BracketList+Icon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120C7C2-4FDC-45E9-B3A9-28074B3D3B41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7030A0"/>
              </a:solidFill>
              <a:latin typeface="+mj-ea"/>
              <a:ea typeface="+mj-ea"/>
            </a:rPr>
            <a:t>   </a:t>
          </a:r>
          <a:r>
            <a:rPr lang="zh-TW" altLang="en-US" sz="24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925EDA-6D91-42CA-8646-2159D95C1619}" type="parTrans" cxnId="{E7FC3DFD-998D-4EF4-ADE7-5DE669E05E0A}">
      <dgm:prSet/>
      <dgm:spPr/>
      <dgm:t>
        <a:bodyPr/>
        <a:lstStyle/>
        <a:p>
          <a:endParaRPr lang="zh-TW" altLang="en-US"/>
        </a:p>
      </dgm:t>
    </dgm:pt>
    <dgm:pt modelId="{CD7701A2-E425-491B-985B-AFC647705C7A}" type="sibTrans" cxnId="{E7FC3DFD-998D-4EF4-ADE7-5DE669E05E0A}">
      <dgm:prSet/>
      <dgm:spPr/>
      <dgm:t>
        <a:bodyPr/>
        <a:lstStyle/>
        <a:p>
          <a:endParaRPr lang="zh-TW" altLang="en-US"/>
        </a:p>
      </dgm:t>
    </dgm:pt>
    <dgm:pt modelId="{9C54460B-75BC-4CE3-AB07-90047646F29C}">
      <dgm:prSet custT="1"/>
      <dgm:spPr>
        <a:solidFill>
          <a:srgbClr val="7030A0"/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警戒水位值</a:t>
          </a:r>
          <a:r>
            <a:rPr lang="en-US" altLang="zh-TW" sz="2000" b="1" dirty="0" smtClean="0">
              <a:latin typeface="+mj-ea"/>
              <a:ea typeface="+mj-ea"/>
            </a:rPr>
            <a:t>(105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)q3</a:t>
          </a:r>
          <a:endParaRPr lang="en-US" altLang="zh-TW" sz="2000" b="1" dirty="0" smtClean="0">
            <a:latin typeface="+mj-ea"/>
            <a:ea typeface="+mj-ea"/>
          </a:endParaRPr>
        </a:p>
      </dgm:t>
    </dgm:pt>
    <dgm:pt modelId="{455448D3-D942-4E4C-8140-4166FDBD1AEE}" type="parTrans" cxnId="{CC9C58FD-173D-4419-BBD3-A53CB4255994}">
      <dgm:prSet/>
      <dgm:spPr/>
      <dgm:t>
        <a:bodyPr/>
        <a:lstStyle/>
        <a:p>
          <a:endParaRPr lang="zh-TW" altLang="en-US"/>
        </a:p>
      </dgm:t>
    </dgm:pt>
    <dgm:pt modelId="{A5758E8E-1A73-44F0-A73B-FBEA0187007D}" type="sibTrans" cxnId="{CC9C58FD-173D-4419-BBD3-A53CB4255994}">
      <dgm:prSet/>
      <dgm:spPr/>
      <dgm:t>
        <a:bodyPr/>
        <a:lstStyle/>
        <a:p>
          <a:endParaRPr lang="zh-TW" altLang="en-US"/>
        </a:p>
      </dgm:t>
    </dgm:pt>
    <dgm:pt modelId="{49D0765A-ADD4-4860-9EB2-24EFD70A09B2}">
      <dgm:prSet custT="1"/>
      <dgm:spPr/>
      <dgm:t>
        <a:bodyPr/>
        <a:lstStyle/>
        <a:p>
          <a:r>
            <a:rPr lang="zh-TW" altLang="en-US" sz="2400" b="1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zh-TW" altLang="zh-TW" sz="2400" b="1" dirty="0" smtClean="0">
            <a:solidFill>
              <a:schemeClr val="accent6">
                <a:lumMod val="7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7952FB4-0890-4CB2-A171-059AC324EEA4}" type="parTrans" cxnId="{D169C49C-9178-482C-B18C-F382AD016419}">
      <dgm:prSet/>
      <dgm:spPr/>
      <dgm:t>
        <a:bodyPr/>
        <a:lstStyle/>
        <a:p>
          <a:endParaRPr lang="zh-TW" altLang="en-US"/>
        </a:p>
      </dgm:t>
    </dgm:pt>
    <dgm:pt modelId="{83616F79-05A8-42FA-82A2-BB3C6FBE95B1}" type="sibTrans" cxnId="{D169C49C-9178-482C-B18C-F382AD016419}">
      <dgm:prSet/>
      <dgm:spPr/>
      <dgm:t>
        <a:bodyPr/>
        <a:lstStyle/>
        <a:p>
          <a:endParaRPr lang="zh-TW" altLang="en-US"/>
        </a:p>
      </dgm:t>
    </dgm:pt>
    <dgm:pt modelId="{10799F82-CA60-4D56-BF1A-C57B59FFEF20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易淹水計畫工程</a:t>
          </a:r>
          <a:r>
            <a:rPr lang="zh-TW" altLang="en-US" sz="2000" b="1" dirty="0" smtClean="0">
              <a:latin typeface="+mj-ea"/>
              <a:ea typeface="+mj-ea"/>
            </a:rPr>
            <a:t>相關資料集</a:t>
          </a:r>
          <a:r>
            <a:rPr lang="en-US" altLang="zh-TW" sz="2000" b="1" dirty="0" smtClean="0">
              <a:latin typeface="+mj-ea"/>
              <a:ea typeface="+mj-ea"/>
            </a:rPr>
            <a:t>(106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</a:t>
          </a:r>
          <a:endParaRPr lang="zh-TW" altLang="zh-TW" sz="2000" b="1" dirty="0" smtClean="0">
            <a:latin typeface="+mj-ea"/>
            <a:ea typeface="+mj-ea"/>
          </a:endParaRPr>
        </a:p>
      </dgm:t>
    </dgm:pt>
    <dgm:pt modelId="{BBD125E1-FF8B-409D-B120-444CE2A42FC7}" type="parTrans" cxnId="{66E6BE43-0F18-4E3E-85E6-47FD8D9110FD}">
      <dgm:prSet/>
      <dgm:spPr/>
      <dgm:t>
        <a:bodyPr/>
        <a:lstStyle/>
        <a:p>
          <a:endParaRPr lang="zh-TW" altLang="en-US"/>
        </a:p>
      </dgm:t>
    </dgm:pt>
    <dgm:pt modelId="{BADEA1C3-0B3B-4711-A94E-3F33C0DEF5D0}" type="sibTrans" cxnId="{66E6BE43-0F18-4E3E-85E6-47FD8D9110FD}">
      <dgm:prSet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en-US" sz="24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災害預測</a:t>
          </a:r>
          <a:endParaRPr lang="en-US" altLang="zh-TW" sz="2400" b="1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137A938E-A17D-4BC7-AEB3-12A335872361}" type="sib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6430EE56-5A99-4264-BCEA-FB3777340696}">
      <dgm:prSet custT="1"/>
      <dgm:spPr/>
      <dgm:t>
        <a:bodyPr/>
        <a:lstStyle/>
        <a:p>
          <a:r>
            <a:rPr lang="zh-TW" altLang="zh-TW" sz="1800" b="1" dirty="0" smtClean="0">
              <a:latin typeface="+mj-ea"/>
              <a:ea typeface="+mj-ea"/>
            </a:rPr>
            <a:t>河川局遠端監控影像</a:t>
          </a:r>
          <a:r>
            <a:rPr lang="en-US" altLang="zh-TW" sz="1800" b="1" dirty="0" smtClean="0">
              <a:latin typeface="+mj-ea"/>
              <a:ea typeface="+mj-ea"/>
            </a:rPr>
            <a:t>(105</a:t>
          </a:r>
          <a:r>
            <a:rPr lang="zh-TW" altLang="en-US" sz="1800" b="1" dirty="0" smtClean="0">
              <a:latin typeface="+mj-ea"/>
              <a:ea typeface="+mj-ea"/>
            </a:rPr>
            <a:t>年</a:t>
          </a:r>
          <a:r>
            <a:rPr lang="en-US" altLang="zh-TW" sz="1800" b="1" dirty="0" smtClean="0">
              <a:latin typeface="+mj-ea"/>
              <a:ea typeface="+mj-ea"/>
            </a:rPr>
            <a:t>)q4</a:t>
          </a:r>
          <a:endParaRPr lang="en-US" altLang="zh-TW" sz="1800" b="1" dirty="0" smtClean="0">
            <a:latin typeface="+mj-ea"/>
            <a:ea typeface="+mj-ea"/>
          </a:endParaRPr>
        </a:p>
      </dgm:t>
    </dgm:pt>
    <dgm:pt modelId="{81CDBCD8-16F2-426D-8CE9-54B5692A852A}" type="par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EDC0A1E3-9F0E-4A6C-BC90-19CF2C6F7ED9}" type="sib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5317B73B-C1AD-4B6E-8EEC-CC1FB8E227CC}">
      <dgm:prSet custT="1"/>
      <dgm:spPr/>
      <dgm:t>
        <a:bodyPr/>
        <a:lstStyle/>
        <a:p>
          <a:r>
            <a:rPr lang="zh-TW" altLang="zh-TW" sz="1800" b="1" dirty="0" smtClean="0">
              <a:latin typeface="+mj-ea"/>
              <a:ea typeface="+mj-ea"/>
            </a:rPr>
            <a:t>防災用影像</a:t>
          </a:r>
          <a:r>
            <a:rPr lang="en-US" altLang="zh-TW" sz="1800" b="1" dirty="0" smtClean="0">
              <a:latin typeface="+mj-ea"/>
              <a:ea typeface="+mj-ea"/>
            </a:rPr>
            <a:t>(105</a:t>
          </a:r>
          <a:r>
            <a:rPr lang="zh-TW" altLang="en-US" sz="1800" b="1" dirty="0" smtClean="0">
              <a:latin typeface="+mj-ea"/>
              <a:ea typeface="+mj-ea"/>
            </a:rPr>
            <a:t>年</a:t>
          </a:r>
          <a:r>
            <a:rPr lang="en-US" altLang="zh-TW" sz="1800" b="1" dirty="0" smtClean="0">
              <a:latin typeface="+mj-ea"/>
              <a:ea typeface="+mj-ea"/>
            </a:rPr>
            <a:t>)q3</a:t>
          </a:r>
          <a:endParaRPr lang="zh-TW" altLang="zh-TW" sz="1800" b="1" dirty="0" smtClean="0">
            <a:latin typeface="+mj-ea"/>
            <a:ea typeface="+mj-ea"/>
          </a:endParaRPr>
        </a:p>
      </dgm:t>
    </dgm:pt>
    <dgm:pt modelId="{C94AB5E6-FDB7-4FD4-BA12-176307EF764D}" type="parTrans" cxnId="{FE129748-1DDA-4405-9550-456268267034}">
      <dgm:prSet/>
      <dgm:spPr/>
      <dgm:t>
        <a:bodyPr/>
        <a:lstStyle/>
        <a:p>
          <a:endParaRPr lang="zh-TW" altLang="en-US"/>
        </a:p>
      </dgm:t>
    </dgm:pt>
    <dgm:pt modelId="{72E29F6F-BFF8-4EAE-BAA5-2B55665B2C63}" type="sibTrans" cxnId="{FE129748-1DDA-4405-9550-456268267034}">
      <dgm:prSet/>
      <dgm:spPr/>
      <dgm:t>
        <a:bodyPr/>
        <a:lstStyle/>
        <a:p>
          <a:endParaRPr lang="zh-TW" altLang="en-US"/>
        </a:p>
      </dgm:t>
    </dgm:pt>
    <dgm:pt modelId="{85FD9422-41A6-4334-9379-1C4F65D5F35F}">
      <dgm:prSet custT="1"/>
      <dgm:spPr/>
      <dgm:t>
        <a:bodyPr/>
        <a:lstStyle/>
        <a:p>
          <a:r>
            <a:rPr lang="zh-TW" altLang="zh-TW" sz="1800" b="1" dirty="0" smtClean="0">
              <a:latin typeface="+mj-ea"/>
              <a:ea typeface="+mj-ea"/>
            </a:rPr>
            <a:t>水庫日水位</a:t>
          </a:r>
          <a:r>
            <a:rPr lang="en-US" altLang="zh-TW" sz="1800" b="1" dirty="0" smtClean="0">
              <a:latin typeface="+mj-ea"/>
              <a:ea typeface="+mj-ea"/>
            </a:rPr>
            <a:t>(105</a:t>
          </a:r>
          <a:r>
            <a:rPr lang="zh-TW" altLang="en-US" sz="1800" b="1" dirty="0" smtClean="0">
              <a:latin typeface="+mj-ea"/>
              <a:ea typeface="+mj-ea"/>
            </a:rPr>
            <a:t>年</a:t>
          </a:r>
          <a:r>
            <a:rPr lang="en-US" altLang="zh-TW" sz="1800" b="1" dirty="0" smtClean="0">
              <a:latin typeface="+mj-ea"/>
              <a:ea typeface="+mj-ea"/>
            </a:rPr>
            <a:t>)q4</a:t>
          </a:r>
          <a:endParaRPr lang="zh-TW" altLang="zh-TW" sz="1800" b="1" dirty="0" smtClean="0">
            <a:latin typeface="+mj-ea"/>
            <a:ea typeface="+mj-ea"/>
          </a:endParaRPr>
        </a:p>
      </dgm:t>
    </dgm:pt>
    <dgm:pt modelId="{A737022C-3EED-47A8-BF80-C85E741BC24F}" type="parTrans" cxnId="{6B4753C2-1544-464B-91A4-699B34C10F92}">
      <dgm:prSet/>
      <dgm:spPr/>
      <dgm:t>
        <a:bodyPr/>
        <a:lstStyle/>
        <a:p>
          <a:endParaRPr lang="zh-TW" altLang="en-US"/>
        </a:p>
      </dgm:t>
    </dgm:pt>
    <dgm:pt modelId="{5FF0E03B-C2DA-4B56-BED6-417AF91D4DB8}" type="sibTrans" cxnId="{6B4753C2-1544-464B-91A4-699B34C10F92}">
      <dgm:prSet/>
      <dgm:spPr/>
      <dgm:t>
        <a:bodyPr/>
        <a:lstStyle/>
        <a:p>
          <a:endParaRPr lang="zh-TW" altLang="en-US"/>
        </a:p>
      </dgm:t>
    </dgm:pt>
    <dgm:pt modelId="{F8CD01A9-71E8-4463-A4E1-1788F0BB5D86}">
      <dgm:prSet custT="1"/>
      <dgm:spPr/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流綜治理工程</a:t>
          </a:r>
          <a:r>
            <a:rPr lang="zh-TW" altLang="en-US" sz="2000" b="1" dirty="0" smtClean="0">
              <a:latin typeface="+mj-ea"/>
              <a:ea typeface="+mj-ea"/>
            </a:rPr>
            <a:t>相關資料集</a:t>
          </a:r>
          <a:r>
            <a:rPr lang="en-US" altLang="zh-TW" sz="2000" b="1" dirty="0" smtClean="0">
              <a:latin typeface="+mj-ea"/>
              <a:ea typeface="+mj-ea"/>
            </a:rPr>
            <a:t>(107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</a:t>
          </a:r>
          <a:endParaRPr lang="zh-TW" altLang="zh-TW" sz="2000" b="1" dirty="0" smtClean="0">
            <a:latin typeface="+mj-ea"/>
            <a:ea typeface="+mj-ea"/>
          </a:endParaRPr>
        </a:p>
      </dgm:t>
    </dgm:pt>
    <dgm:pt modelId="{46AE6CF4-5E99-4466-9689-F8C5580EE3DB}" type="parTrans" cxnId="{0F16C895-C7D5-49B9-91ED-A18CE653593C}">
      <dgm:prSet/>
      <dgm:spPr/>
      <dgm:t>
        <a:bodyPr/>
        <a:lstStyle/>
        <a:p>
          <a:endParaRPr lang="zh-TW" altLang="en-US"/>
        </a:p>
      </dgm:t>
    </dgm:pt>
    <dgm:pt modelId="{2FA8596A-B2EB-44B8-BA03-EA83087B7F6C}" type="sibTrans" cxnId="{0F16C895-C7D5-49B9-91ED-A18CE653593C}">
      <dgm:prSet/>
      <dgm:spPr/>
      <dgm:t>
        <a:bodyPr/>
        <a:lstStyle/>
        <a:p>
          <a:endParaRPr lang="zh-TW" altLang="en-US"/>
        </a:p>
      </dgm:t>
    </dgm:pt>
    <dgm:pt modelId="{4737B557-36AD-4728-ABFD-C177A5528F18}" type="pres">
      <dgm:prSet presAssocID="{75423772-A0A7-4D92-B449-3D53177A8A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EDD9587-5D79-4AD5-836C-BD1E5EC68091}" type="pres">
      <dgm:prSet presAssocID="{EF80FEDA-22A7-4201-AE8A-5472DBB008B4}" presName="linNode" presStyleCnt="0"/>
      <dgm:spPr/>
    </dgm:pt>
    <dgm:pt modelId="{54C82E60-E99E-4C98-BF68-DDD5E6BA3626}" type="pres">
      <dgm:prSet presAssocID="{EF80FEDA-22A7-4201-AE8A-5472DBB008B4}" presName="parTx" presStyleLbl="revTx" presStyleIdx="0" presStyleCnt="3" custScaleX="13323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BEA44F-E92D-4F5B-AEAF-7860564A21BC}" type="pres">
      <dgm:prSet presAssocID="{EF80FEDA-22A7-4201-AE8A-5472DBB008B4}" presName="bracket" presStyleLbl="parChTrans1D1" presStyleIdx="0" presStyleCnt="3"/>
      <dgm:spPr/>
    </dgm:pt>
    <dgm:pt modelId="{DA589019-472E-44CD-B401-5FE3847000C1}" type="pres">
      <dgm:prSet presAssocID="{EF80FEDA-22A7-4201-AE8A-5472DBB008B4}" presName="spH" presStyleCnt="0"/>
      <dgm:spPr/>
    </dgm:pt>
    <dgm:pt modelId="{72D44C44-AA4A-4D28-8E59-473052042E5A}" type="pres">
      <dgm:prSet presAssocID="{EF80FEDA-22A7-4201-AE8A-5472DBB008B4}" presName="desTx" presStyleLbl="node1" presStyleIdx="0" presStyleCnt="3" custScaleX="105146" custLinFactNeighborX="-5149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13DD82-F877-4081-9C9C-96682A7499DF}" type="pres">
      <dgm:prSet presAssocID="{137A938E-A17D-4BC7-AEB3-12A335872361}" presName="spV" presStyleCnt="0"/>
      <dgm:spPr/>
    </dgm:pt>
    <dgm:pt modelId="{CD0BF7B9-B518-4B0B-952B-D43583013CC8}" type="pres">
      <dgm:prSet presAssocID="{2120C7C2-4FDC-45E9-B3A9-28074B3D3B41}" presName="linNode" presStyleCnt="0"/>
      <dgm:spPr/>
    </dgm:pt>
    <dgm:pt modelId="{C38CA185-C12C-41B3-8CD2-ED5C8EE0751C}" type="pres">
      <dgm:prSet presAssocID="{2120C7C2-4FDC-45E9-B3A9-28074B3D3B41}" presName="parTx" presStyleLbl="revTx" presStyleIdx="1" presStyleCnt="3" custScaleX="122260" custLinFactNeighborX="-7589" custLinFactNeighborY="-2446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E14C03-7444-4E8E-B434-22D2107AFEE3}" type="pres">
      <dgm:prSet presAssocID="{2120C7C2-4FDC-45E9-B3A9-28074B3D3B41}" presName="bracket" presStyleLbl="parChTrans1D1" presStyleIdx="1" presStyleCnt="3"/>
      <dgm:spPr/>
    </dgm:pt>
    <dgm:pt modelId="{4B8B0D16-8D5C-44E1-BC6F-DCD21F635250}" type="pres">
      <dgm:prSet presAssocID="{2120C7C2-4FDC-45E9-B3A9-28074B3D3B41}" presName="spH" presStyleCnt="0"/>
      <dgm:spPr/>
    </dgm:pt>
    <dgm:pt modelId="{B8567BAC-BEC7-400F-913F-795207AB7BAF}" type="pres">
      <dgm:prSet presAssocID="{2120C7C2-4FDC-45E9-B3A9-28074B3D3B41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1889674-1B8E-4B47-80CA-4EEF2EA6A693}" type="pres">
      <dgm:prSet presAssocID="{CD7701A2-E425-491B-985B-AFC647705C7A}" presName="spV" presStyleCnt="0"/>
      <dgm:spPr/>
    </dgm:pt>
    <dgm:pt modelId="{7A236EEA-0D45-4F00-809B-2D0A763FC9F3}" type="pres">
      <dgm:prSet presAssocID="{49D0765A-ADD4-4860-9EB2-24EFD70A09B2}" presName="linNode" presStyleCnt="0"/>
      <dgm:spPr/>
    </dgm:pt>
    <dgm:pt modelId="{2D70650A-9757-419B-94A4-524691E6CE67}" type="pres">
      <dgm:prSet presAssocID="{49D0765A-ADD4-4860-9EB2-24EFD70A09B2}" presName="parTx" presStyleLbl="revTx" presStyleIdx="2" presStyleCnt="3" custLinFactNeighborX="81499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70DCE1-7E58-432D-B9FB-BC16738CACCE}" type="pres">
      <dgm:prSet presAssocID="{49D0765A-ADD4-4860-9EB2-24EFD70A09B2}" presName="bracket" presStyleLbl="parChTrans1D1" presStyleIdx="2" presStyleCnt="3" custLinFactX="20470" custLinFactNeighborX="100000"/>
      <dgm:spPr/>
    </dgm:pt>
    <dgm:pt modelId="{62F1BCC4-69EB-430F-955B-E3FFD472418C}" type="pres">
      <dgm:prSet presAssocID="{49D0765A-ADD4-4860-9EB2-24EFD70A09B2}" presName="spH" presStyleCnt="0"/>
      <dgm:spPr/>
    </dgm:pt>
    <dgm:pt modelId="{7D7F43C4-DFDF-493A-9B19-AC13222290BD}" type="pres">
      <dgm:prSet presAssocID="{49D0765A-ADD4-4860-9EB2-24EFD70A09B2}" presName="desTx" presStyleLbl="node1" presStyleIdx="2" presStyleCnt="3" custScaleX="95228" custLinFactX="2267" custLinFactNeighborX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D1CAA94-25F1-4895-9136-BE98F03D88CF}" type="presOf" srcId="{9C54460B-75BC-4CE3-AB07-90047646F29C}" destId="{B8567BAC-BEC7-400F-913F-795207AB7BAF}" srcOrd="0" destOrd="0" presId="urn:diagrams.loki3.com/BracketList+Icon"/>
    <dgm:cxn modelId="{FE129748-1DDA-4405-9550-456268267034}" srcId="{EF80FEDA-22A7-4201-AE8A-5472DBB008B4}" destId="{5317B73B-C1AD-4B6E-8EEC-CC1FB8E227CC}" srcOrd="1" destOrd="0" parTransId="{C94AB5E6-FDB7-4FD4-BA12-176307EF764D}" sibTransId="{72E29F6F-BFF8-4EAE-BAA5-2B55665B2C63}"/>
    <dgm:cxn modelId="{66E6BE43-0F18-4E3E-85E6-47FD8D9110FD}" srcId="{49D0765A-ADD4-4860-9EB2-24EFD70A09B2}" destId="{10799F82-CA60-4D56-BF1A-C57B59FFEF20}" srcOrd="0" destOrd="0" parTransId="{BBD125E1-FF8B-409D-B120-444CE2A42FC7}" sibTransId="{BADEA1C3-0B3B-4711-A94E-3F33C0DEF5D0}"/>
    <dgm:cxn modelId="{8D88CBB7-964B-4C4F-BDC1-504E4DF1DC1B}" type="presOf" srcId="{85FD9422-41A6-4334-9379-1C4F65D5F35F}" destId="{72D44C44-AA4A-4D28-8E59-473052042E5A}" srcOrd="0" destOrd="2" presId="urn:diagrams.loki3.com/BracketList+Icon"/>
    <dgm:cxn modelId="{E664EC21-3769-4DBB-ADC8-6CC3F2E32605}" type="presOf" srcId="{10799F82-CA60-4D56-BF1A-C57B59FFEF20}" destId="{7D7F43C4-DFDF-493A-9B19-AC13222290BD}" srcOrd="0" destOrd="0" presId="urn:diagrams.loki3.com/BracketList+Icon"/>
    <dgm:cxn modelId="{5489FBA6-A44B-4C6B-A1A8-67C3C30C5FCB}" type="presOf" srcId="{5317B73B-C1AD-4B6E-8EEC-CC1FB8E227CC}" destId="{72D44C44-AA4A-4D28-8E59-473052042E5A}" srcOrd="0" destOrd="1" presId="urn:diagrams.loki3.com/BracketList+Icon"/>
    <dgm:cxn modelId="{21B87E34-EBA6-4834-9022-93AADAFBDE1B}" type="presOf" srcId="{F8CD01A9-71E8-4463-A4E1-1788F0BB5D86}" destId="{7D7F43C4-DFDF-493A-9B19-AC13222290BD}" srcOrd="0" destOrd="1" presId="urn:diagrams.loki3.com/BracketList+Icon"/>
    <dgm:cxn modelId="{6B4753C2-1544-464B-91A4-699B34C10F92}" srcId="{EF80FEDA-22A7-4201-AE8A-5472DBB008B4}" destId="{85FD9422-41A6-4334-9379-1C4F65D5F35F}" srcOrd="2" destOrd="0" parTransId="{A737022C-3EED-47A8-BF80-C85E741BC24F}" sibTransId="{5FF0E03B-C2DA-4B56-BED6-417AF91D4DB8}"/>
    <dgm:cxn modelId="{CC9C58FD-173D-4419-BBD3-A53CB4255994}" srcId="{2120C7C2-4FDC-45E9-B3A9-28074B3D3B41}" destId="{9C54460B-75BC-4CE3-AB07-90047646F29C}" srcOrd="0" destOrd="0" parTransId="{455448D3-D942-4E4C-8140-4166FDBD1AEE}" sibTransId="{A5758E8E-1A73-44F0-A73B-FBEA0187007D}"/>
    <dgm:cxn modelId="{D169C49C-9178-482C-B18C-F382AD016419}" srcId="{75423772-A0A7-4D92-B449-3D53177A8A70}" destId="{49D0765A-ADD4-4860-9EB2-24EFD70A09B2}" srcOrd="2" destOrd="0" parTransId="{77952FB4-0890-4CB2-A171-059AC324EEA4}" sibTransId="{83616F79-05A8-42FA-82A2-BB3C6FBE95B1}"/>
    <dgm:cxn modelId="{0F16C895-C7D5-49B9-91ED-A18CE653593C}" srcId="{49D0765A-ADD4-4860-9EB2-24EFD70A09B2}" destId="{F8CD01A9-71E8-4463-A4E1-1788F0BB5D86}" srcOrd="1" destOrd="0" parTransId="{46AE6CF4-5E99-4466-9689-F8C5580EE3DB}" sibTransId="{2FA8596A-B2EB-44B8-BA03-EA83087B7F6C}"/>
    <dgm:cxn modelId="{420FB727-12A7-40BE-82B4-6EDFE2BA56F8}" type="presOf" srcId="{2120C7C2-4FDC-45E9-B3A9-28074B3D3B41}" destId="{C38CA185-C12C-41B3-8CD2-ED5C8EE0751C}" srcOrd="0" destOrd="0" presId="urn:diagrams.loki3.com/BracketList+Icon"/>
    <dgm:cxn modelId="{E7FC3DFD-998D-4EF4-ADE7-5DE669E05E0A}" srcId="{75423772-A0A7-4D92-B449-3D53177A8A70}" destId="{2120C7C2-4FDC-45E9-B3A9-28074B3D3B41}" srcOrd="1" destOrd="0" parTransId="{D0925EDA-6D91-42CA-8646-2159D95C1619}" sibTransId="{CD7701A2-E425-491B-985B-AFC647705C7A}"/>
    <dgm:cxn modelId="{8E7886D7-44C9-4319-8DA9-AF5091B6A11F}" type="presOf" srcId="{49D0765A-ADD4-4860-9EB2-24EFD70A09B2}" destId="{2D70650A-9757-419B-94A4-524691E6CE67}" srcOrd="0" destOrd="0" presId="urn:diagrams.loki3.com/BracketList+Icon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91DA7B04-46D8-4641-B418-1E7FCE379BA1}" type="presOf" srcId="{75423772-A0A7-4D92-B449-3D53177A8A70}" destId="{4737B557-36AD-4728-ABFD-C177A5528F18}" srcOrd="0" destOrd="0" presId="urn:diagrams.loki3.com/BracketList+Icon"/>
    <dgm:cxn modelId="{2571C233-217E-4FC9-83F6-19E354A85A17}" type="presOf" srcId="{EF80FEDA-22A7-4201-AE8A-5472DBB008B4}" destId="{54C82E60-E99E-4C98-BF68-DDD5E6BA3626}" srcOrd="0" destOrd="0" presId="urn:diagrams.loki3.com/BracketList+Icon"/>
    <dgm:cxn modelId="{06F841AB-6BD2-415A-9649-78E64B7405F4}" srcId="{EF80FEDA-22A7-4201-AE8A-5472DBB008B4}" destId="{6430EE56-5A99-4264-BCEA-FB3777340696}" srcOrd="0" destOrd="0" parTransId="{81CDBCD8-16F2-426D-8CE9-54B5692A852A}" sibTransId="{EDC0A1E3-9F0E-4A6C-BC90-19CF2C6F7ED9}"/>
    <dgm:cxn modelId="{F5EF3FE1-1454-434F-B3F4-1989B54FAF6D}" type="presOf" srcId="{6430EE56-5A99-4264-BCEA-FB3777340696}" destId="{72D44C44-AA4A-4D28-8E59-473052042E5A}" srcOrd="0" destOrd="0" presId="urn:diagrams.loki3.com/BracketList+Icon"/>
    <dgm:cxn modelId="{26630895-9AD6-4DF1-8BED-22C4F9ABDE46}" type="presParOf" srcId="{4737B557-36AD-4728-ABFD-C177A5528F18}" destId="{4EDD9587-5D79-4AD5-836C-BD1E5EC68091}" srcOrd="0" destOrd="0" presId="urn:diagrams.loki3.com/BracketList+Icon"/>
    <dgm:cxn modelId="{1B1EB8AB-F446-45B9-B63F-C8B5C2ED23A8}" type="presParOf" srcId="{4EDD9587-5D79-4AD5-836C-BD1E5EC68091}" destId="{54C82E60-E99E-4C98-BF68-DDD5E6BA3626}" srcOrd="0" destOrd="0" presId="urn:diagrams.loki3.com/BracketList+Icon"/>
    <dgm:cxn modelId="{379EC9EC-A096-403C-B784-5B0EE7B7151C}" type="presParOf" srcId="{4EDD9587-5D79-4AD5-836C-BD1E5EC68091}" destId="{78BEA44F-E92D-4F5B-AEAF-7860564A21BC}" srcOrd="1" destOrd="0" presId="urn:diagrams.loki3.com/BracketList+Icon"/>
    <dgm:cxn modelId="{B108E361-DCC6-4FAB-A3AD-F7299D87764E}" type="presParOf" srcId="{4EDD9587-5D79-4AD5-836C-BD1E5EC68091}" destId="{DA589019-472E-44CD-B401-5FE3847000C1}" srcOrd="2" destOrd="0" presId="urn:diagrams.loki3.com/BracketList+Icon"/>
    <dgm:cxn modelId="{F48C946D-DED9-4E54-9688-A969EAA16F47}" type="presParOf" srcId="{4EDD9587-5D79-4AD5-836C-BD1E5EC68091}" destId="{72D44C44-AA4A-4D28-8E59-473052042E5A}" srcOrd="3" destOrd="0" presId="urn:diagrams.loki3.com/BracketList+Icon"/>
    <dgm:cxn modelId="{CFE5D246-4A15-4001-B7A0-105F612C6071}" type="presParOf" srcId="{4737B557-36AD-4728-ABFD-C177A5528F18}" destId="{8313DD82-F877-4081-9C9C-96682A7499DF}" srcOrd="1" destOrd="0" presId="urn:diagrams.loki3.com/BracketList+Icon"/>
    <dgm:cxn modelId="{35958DF0-BB88-4CA1-B569-6C3435D08B7B}" type="presParOf" srcId="{4737B557-36AD-4728-ABFD-C177A5528F18}" destId="{CD0BF7B9-B518-4B0B-952B-D43583013CC8}" srcOrd="2" destOrd="0" presId="urn:diagrams.loki3.com/BracketList+Icon"/>
    <dgm:cxn modelId="{C1475070-452A-4013-BFBA-873D59E78E29}" type="presParOf" srcId="{CD0BF7B9-B518-4B0B-952B-D43583013CC8}" destId="{C38CA185-C12C-41B3-8CD2-ED5C8EE0751C}" srcOrd="0" destOrd="0" presId="urn:diagrams.loki3.com/BracketList+Icon"/>
    <dgm:cxn modelId="{43806527-4240-42D6-96AC-A7BF4FFB544E}" type="presParOf" srcId="{CD0BF7B9-B518-4B0B-952B-D43583013CC8}" destId="{7EE14C03-7444-4E8E-B434-22D2107AFEE3}" srcOrd="1" destOrd="0" presId="urn:diagrams.loki3.com/BracketList+Icon"/>
    <dgm:cxn modelId="{C3AEB856-2FE1-4121-ABCE-E81DC7D57EB3}" type="presParOf" srcId="{CD0BF7B9-B518-4B0B-952B-D43583013CC8}" destId="{4B8B0D16-8D5C-44E1-BC6F-DCD21F635250}" srcOrd="2" destOrd="0" presId="urn:diagrams.loki3.com/BracketList+Icon"/>
    <dgm:cxn modelId="{1A5B6413-307E-40F4-B417-72F891504820}" type="presParOf" srcId="{CD0BF7B9-B518-4B0B-952B-D43583013CC8}" destId="{B8567BAC-BEC7-400F-913F-795207AB7BAF}" srcOrd="3" destOrd="0" presId="urn:diagrams.loki3.com/BracketList+Icon"/>
    <dgm:cxn modelId="{40A6B272-946C-402A-931C-259459CB044C}" type="presParOf" srcId="{4737B557-36AD-4728-ABFD-C177A5528F18}" destId="{41889674-1B8E-4B47-80CA-4EEF2EA6A693}" srcOrd="3" destOrd="0" presId="urn:diagrams.loki3.com/BracketList+Icon"/>
    <dgm:cxn modelId="{C626342E-EDE8-4E99-976E-A6E08D1FF356}" type="presParOf" srcId="{4737B557-36AD-4728-ABFD-C177A5528F18}" destId="{7A236EEA-0D45-4F00-809B-2D0A763FC9F3}" srcOrd="4" destOrd="0" presId="urn:diagrams.loki3.com/BracketList+Icon"/>
    <dgm:cxn modelId="{51869D96-009A-408F-A6E4-C7281E17531C}" type="presParOf" srcId="{7A236EEA-0D45-4F00-809B-2D0A763FC9F3}" destId="{2D70650A-9757-419B-94A4-524691E6CE67}" srcOrd="0" destOrd="0" presId="urn:diagrams.loki3.com/BracketList+Icon"/>
    <dgm:cxn modelId="{1B46F48A-DB1B-4F0F-B424-FD994E5899C8}" type="presParOf" srcId="{7A236EEA-0D45-4F00-809B-2D0A763FC9F3}" destId="{D170DCE1-7E58-432D-B9FB-BC16738CACCE}" srcOrd="1" destOrd="0" presId="urn:diagrams.loki3.com/BracketList+Icon"/>
    <dgm:cxn modelId="{E6C28288-BCDB-45F9-8AFE-685628942349}" type="presParOf" srcId="{7A236EEA-0D45-4F00-809B-2D0A763FC9F3}" destId="{62F1BCC4-69EB-430F-955B-E3FFD472418C}" srcOrd="2" destOrd="0" presId="urn:diagrams.loki3.com/BracketList+Icon"/>
    <dgm:cxn modelId="{4FDB5CF5-A37E-485A-A39B-B7DB85D7713E}" type="presParOf" srcId="{7A236EEA-0D45-4F00-809B-2D0A763FC9F3}" destId="{7D7F43C4-DFDF-493A-9B19-AC13222290BD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en-US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</a:t>
          </a:r>
          <a:r>
            <a:rPr lang="zh-TW" altLang="zh-TW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敏感</a:t>
          </a:r>
          <a:r>
            <a:rPr lang="zh-TW" altLang="en-US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37A938E-A17D-4BC7-AEB3-12A335872361}" type="sibTrans" cxnId="{F28F2223-1D00-4AAF-A6DE-7E11843B792E}">
      <dgm:prSet/>
      <dgm:spPr>
        <a:solidFill>
          <a:srgbClr val="92D050"/>
        </a:solidFill>
      </dgm:spPr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2A8C7E-E4E2-4522-AA72-5D1BFE9BDCC1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地層下陷資訊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EA467E6-8A33-4DC9-8D34-8B442A429E6B}" type="parTrans" cxnId="{072D68DD-C3A3-4531-BC81-86EB2818354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C2D151-D235-4F1E-9A4F-D5E6A3FDC458}" type="sibTrans" cxnId="{072D68DD-C3A3-4531-BC81-86EB28183540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0FE86AA-0976-4829-9B47-0B0F5787EE66}">
      <dgm:prSet custT="1"/>
      <dgm:spPr/>
      <dgm:t>
        <a:bodyPr/>
        <a:lstStyle/>
        <a:p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設施防護範圍</a:t>
          </a:r>
          <a:endParaRPr lang="en-US" altLang="zh-TW" sz="2000" b="1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20DC73-7E1F-44E9-B951-02082F7A0291}" type="parTrans" cxnId="{D86053B9-0D56-42C5-82E0-CA2632B6BE8E}">
      <dgm:prSet/>
      <dgm:spPr/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604AE2B-1F3F-4AB2-8112-BB37CD05E387}" type="sibTrans" cxnId="{D86053B9-0D56-42C5-82E0-CA2632B6BE8E}">
      <dgm:prSet/>
      <dgm:spPr>
        <a:solidFill>
          <a:srgbClr val="6666FF"/>
        </a:solidFill>
      </dgm:spPr>
      <dgm:t>
        <a:bodyPr/>
        <a:lstStyle/>
        <a:p>
          <a:endParaRPr lang="zh-TW" altLang="en-US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88C98C0-F86B-461D-8103-4662F2962248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瞭解居家安全情勢</a:t>
          </a:r>
          <a:endParaRPr lang="en-US" altLang="zh-TW" sz="2000" b="1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D1E56C3-6EC4-4558-8AA3-CFEE804A092B}" type="parTrans" cxnId="{100F9A91-69AE-4063-AB9D-8A010E97EF70}">
      <dgm:prSet/>
      <dgm:spPr/>
      <dgm:t>
        <a:bodyPr/>
        <a:lstStyle/>
        <a:p>
          <a:endParaRPr lang="zh-TW" altLang="en-US"/>
        </a:p>
      </dgm:t>
    </dgm:pt>
    <dgm:pt modelId="{37D3DA7B-B2D2-4A11-91D1-091B44D84047}" type="sibTrans" cxnId="{100F9A91-69AE-4063-AB9D-8A010E97EF70}">
      <dgm:prSet/>
      <dgm:spPr/>
      <dgm:t>
        <a:bodyPr/>
        <a:lstStyle/>
        <a:p>
          <a:endParaRPr lang="zh-TW" altLang="en-US"/>
        </a:p>
      </dgm:t>
    </dgm:pt>
    <dgm:pt modelId="{A7326D39-33D6-4891-9B16-F2C7FDF18082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可否進行土地開發等行為</a:t>
          </a:r>
          <a:endParaRPr lang="en-US" altLang="zh-TW" sz="2000" b="1" dirty="0" smtClean="0">
            <a:solidFill>
              <a:srgbClr val="FF99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306FA4E-7DD9-40FA-B8E1-EBC20F1DFE07}" type="parTrans" cxnId="{DEE8D0F0-0E6E-44D7-9A42-A5C4EF465391}">
      <dgm:prSet/>
      <dgm:spPr/>
      <dgm:t>
        <a:bodyPr/>
        <a:lstStyle/>
        <a:p>
          <a:endParaRPr lang="zh-TW" altLang="en-US"/>
        </a:p>
      </dgm:t>
    </dgm:pt>
    <dgm:pt modelId="{8291EAA6-0B62-4F32-BE1E-8DC4B24D575A}" type="sibTrans" cxnId="{DEE8D0F0-0E6E-44D7-9A42-A5C4EF465391}">
      <dgm:prSet/>
      <dgm:spPr/>
      <dgm:t>
        <a:bodyPr/>
        <a:lstStyle/>
        <a:p>
          <a:endParaRPr lang="zh-TW" altLang="en-US"/>
        </a:p>
      </dgm:t>
    </dgm:pt>
    <dgm:pt modelId="{109380E3-1971-41F6-BABD-CC90F69F1282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所在地商業或工業行為的限制</a:t>
          </a:r>
          <a:endParaRPr lang="en-US" altLang="zh-TW" sz="2000" b="1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8AEAB51-3A13-41C7-BC8D-724A32CF8AB3}" type="parTrans" cxnId="{FAA18164-0460-4D0A-95F6-501EC70BDEB4}">
      <dgm:prSet/>
      <dgm:spPr/>
      <dgm:t>
        <a:bodyPr/>
        <a:lstStyle/>
        <a:p>
          <a:endParaRPr lang="zh-TW" altLang="en-US"/>
        </a:p>
      </dgm:t>
    </dgm:pt>
    <dgm:pt modelId="{A600AEB6-1027-4502-B3DD-DFE2206D5923}" type="sibTrans" cxnId="{FAA18164-0460-4D0A-95F6-501EC70BDEB4}">
      <dgm:prSet/>
      <dgm:spPr/>
      <dgm:t>
        <a:bodyPr/>
        <a:lstStyle/>
        <a:p>
          <a:endParaRPr lang="zh-TW" altLang="en-US"/>
        </a:p>
      </dgm:t>
    </dgm:pt>
    <dgm:pt modelId="{6BEE6979-C739-4F5B-8926-F5A8BB2F3285}" type="pres">
      <dgm:prSet presAssocID="{75423772-A0A7-4D92-B449-3D53177A8A70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F061D6AC-3656-4EC1-A64F-755600C67950}" type="pres">
      <dgm:prSet presAssocID="{EF80FEDA-22A7-4201-AE8A-5472DBB008B4}" presName="composite" presStyleCnt="0"/>
      <dgm:spPr/>
    </dgm:pt>
    <dgm:pt modelId="{C6C8221C-BD96-4996-A02B-342DB73C8F67}" type="pres">
      <dgm:prSet presAssocID="{EF80FEDA-22A7-4201-AE8A-5472DBB008B4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1E2546-7937-4C11-B80B-ED371CE4DC17}" type="pres">
      <dgm:prSet presAssocID="{EF80FEDA-22A7-4201-AE8A-5472DBB008B4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D525C3-7A9C-4E35-AC04-4DAECC59C44D}" type="pres">
      <dgm:prSet presAssocID="{EF80FEDA-22A7-4201-AE8A-5472DBB008B4}" presName="BalanceSpacing" presStyleCnt="0"/>
      <dgm:spPr/>
    </dgm:pt>
    <dgm:pt modelId="{F87C1577-EBFE-4069-897D-E87FAD708175}" type="pres">
      <dgm:prSet presAssocID="{EF80FEDA-22A7-4201-AE8A-5472DBB008B4}" presName="BalanceSpacing1" presStyleCnt="0"/>
      <dgm:spPr/>
    </dgm:pt>
    <dgm:pt modelId="{1A27A123-EB56-4193-B7D9-2046825B6EA2}" type="pres">
      <dgm:prSet presAssocID="{137A938E-A17D-4BC7-AEB3-12A335872361}" presName="Accent1Text" presStyleLbl="node1" presStyleIdx="1" presStyleCnt="6"/>
      <dgm:spPr/>
      <dgm:t>
        <a:bodyPr/>
        <a:lstStyle/>
        <a:p>
          <a:endParaRPr lang="zh-TW" altLang="en-US"/>
        </a:p>
      </dgm:t>
    </dgm:pt>
    <dgm:pt modelId="{9A3C8C17-3944-468F-9A57-DCB0BA403C76}" type="pres">
      <dgm:prSet presAssocID="{137A938E-A17D-4BC7-AEB3-12A335872361}" presName="spaceBetweenRectangles" presStyleCnt="0"/>
      <dgm:spPr/>
    </dgm:pt>
    <dgm:pt modelId="{BE2F2B5D-CD5F-48BC-AE9B-51FD205B5C37}" type="pres">
      <dgm:prSet presAssocID="{222A8C7E-E4E2-4522-AA72-5D1BFE9BDCC1}" presName="composite" presStyleCnt="0"/>
      <dgm:spPr/>
    </dgm:pt>
    <dgm:pt modelId="{8900F5C5-4866-48C0-A46D-EA9F747762E9}" type="pres">
      <dgm:prSet presAssocID="{222A8C7E-E4E2-4522-AA72-5D1BFE9BDCC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72D157A-CF4E-494B-A560-12D8F3B979A6}" type="pres">
      <dgm:prSet presAssocID="{222A8C7E-E4E2-4522-AA72-5D1BFE9BDC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0DCF4B7-4B22-40F6-8EAB-65B832755D8B}" type="pres">
      <dgm:prSet presAssocID="{222A8C7E-E4E2-4522-AA72-5D1BFE9BDCC1}" presName="BalanceSpacing" presStyleCnt="0"/>
      <dgm:spPr/>
    </dgm:pt>
    <dgm:pt modelId="{E76B6E3D-8F34-4EFD-B2E9-109C08B6A682}" type="pres">
      <dgm:prSet presAssocID="{222A8C7E-E4E2-4522-AA72-5D1BFE9BDCC1}" presName="BalanceSpacing1" presStyleCnt="0"/>
      <dgm:spPr/>
    </dgm:pt>
    <dgm:pt modelId="{E3E3DD12-E38E-4226-B479-9B9A0545C303}" type="pres">
      <dgm:prSet presAssocID="{CCC2D151-D235-4F1E-9A4F-D5E6A3FDC458}" presName="Accent1Text" presStyleLbl="node1" presStyleIdx="3" presStyleCnt="6"/>
      <dgm:spPr/>
      <dgm:t>
        <a:bodyPr/>
        <a:lstStyle/>
        <a:p>
          <a:endParaRPr lang="zh-TW" altLang="en-US"/>
        </a:p>
      </dgm:t>
    </dgm:pt>
    <dgm:pt modelId="{0CCFA660-E5B7-4611-B82A-C8B27B27DB7E}" type="pres">
      <dgm:prSet presAssocID="{CCC2D151-D235-4F1E-9A4F-D5E6A3FDC458}" presName="spaceBetweenRectangles" presStyleCnt="0"/>
      <dgm:spPr/>
    </dgm:pt>
    <dgm:pt modelId="{1B0EE019-878B-4A3C-9D10-721E27688560}" type="pres">
      <dgm:prSet presAssocID="{90FE86AA-0976-4829-9B47-0B0F5787EE66}" presName="composite" presStyleCnt="0"/>
      <dgm:spPr/>
    </dgm:pt>
    <dgm:pt modelId="{C3DB8FB4-9D17-40E0-9769-1E997DEF867B}" type="pres">
      <dgm:prSet presAssocID="{90FE86AA-0976-4829-9B47-0B0F5787EE66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B62CC2-CF08-4B6F-AA45-EF3334DB081C}" type="pres">
      <dgm:prSet presAssocID="{90FE86AA-0976-4829-9B47-0B0F5787EE66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28A5FA-5516-4BD2-8AD2-A4938FC491A0}" type="pres">
      <dgm:prSet presAssocID="{90FE86AA-0976-4829-9B47-0B0F5787EE66}" presName="BalanceSpacing" presStyleCnt="0"/>
      <dgm:spPr/>
    </dgm:pt>
    <dgm:pt modelId="{75773973-653F-4BAF-861F-F21A47991FB4}" type="pres">
      <dgm:prSet presAssocID="{90FE86AA-0976-4829-9B47-0B0F5787EE66}" presName="BalanceSpacing1" presStyleCnt="0"/>
      <dgm:spPr/>
    </dgm:pt>
    <dgm:pt modelId="{4E7BC16E-D7B9-4E00-93A3-A06C418BF9CF}" type="pres">
      <dgm:prSet presAssocID="{0604AE2B-1F3F-4AB2-8112-BB37CD05E387}" presName="Accent1Text" presStyleLbl="node1" presStyleIdx="5" presStyleCnt="6"/>
      <dgm:spPr/>
      <dgm:t>
        <a:bodyPr/>
        <a:lstStyle/>
        <a:p>
          <a:endParaRPr lang="zh-TW" altLang="en-US"/>
        </a:p>
      </dgm:t>
    </dgm:pt>
  </dgm:ptLst>
  <dgm:cxnLst>
    <dgm:cxn modelId="{DDBF2F42-A7B1-452D-82BB-8217CA12DBB0}" type="presOf" srcId="{C88C98C0-F86B-461D-8103-4662F2962248}" destId="{A72D157A-CF4E-494B-A560-12D8F3B979A6}" srcOrd="0" destOrd="0" presId="urn:microsoft.com/office/officeart/2008/layout/AlternatingHexagons"/>
    <dgm:cxn modelId="{072D68DD-C3A3-4531-BC81-86EB28183540}" srcId="{75423772-A0A7-4D92-B449-3D53177A8A70}" destId="{222A8C7E-E4E2-4522-AA72-5D1BFE9BDCC1}" srcOrd="1" destOrd="0" parTransId="{BEA467E6-8A33-4DC9-8D34-8B442A429E6B}" sibTransId="{CCC2D151-D235-4F1E-9A4F-D5E6A3FDC458}"/>
    <dgm:cxn modelId="{D86053B9-0D56-42C5-82E0-CA2632B6BE8E}" srcId="{75423772-A0A7-4D92-B449-3D53177A8A70}" destId="{90FE86AA-0976-4829-9B47-0B0F5787EE66}" srcOrd="2" destOrd="0" parTransId="{D920DC73-7E1F-44E9-B951-02082F7A0291}" sibTransId="{0604AE2B-1F3F-4AB2-8112-BB37CD05E387}"/>
    <dgm:cxn modelId="{EDD6392C-3D9A-46B4-BE8C-9BEB85416C18}" type="presOf" srcId="{CCC2D151-D235-4F1E-9A4F-D5E6A3FDC458}" destId="{E3E3DD12-E38E-4226-B479-9B9A0545C303}" srcOrd="0" destOrd="0" presId="urn:microsoft.com/office/officeart/2008/layout/AlternatingHexagons"/>
    <dgm:cxn modelId="{DEE8D0F0-0E6E-44D7-9A42-A5C4EF465391}" srcId="{90FE86AA-0976-4829-9B47-0B0F5787EE66}" destId="{A7326D39-33D6-4891-9B16-F2C7FDF18082}" srcOrd="0" destOrd="0" parTransId="{9306FA4E-7DD9-40FA-B8E1-EBC20F1DFE07}" sibTransId="{8291EAA6-0B62-4F32-BE1E-8DC4B24D575A}"/>
    <dgm:cxn modelId="{BFE9C3E1-4BBC-41E4-912D-94930B057D34}" type="presOf" srcId="{A7326D39-33D6-4891-9B16-F2C7FDF18082}" destId="{ADB62CC2-CF08-4B6F-AA45-EF3334DB081C}" srcOrd="0" destOrd="0" presId="urn:microsoft.com/office/officeart/2008/layout/AlternatingHexagons"/>
    <dgm:cxn modelId="{5B5D8C5A-29BA-47AB-9D6E-FB850D1CBA89}" type="presOf" srcId="{137A938E-A17D-4BC7-AEB3-12A335872361}" destId="{1A27A123-EB56-4193-B7D9-2046825B6EA2}" srcOrd="0" destOrd="0" presId="urn:microsoft.com/office/officeart/2008/layout/AlternatingHexagons"/>
    <dgm:cxn modelId="{CED8CAAA-800A-4D8F-9100-553FF8C393B4}" type="presOf" srcId="{0604AE2B-1F3F-4AB2-8112-BB37CD05E387}" destId="{4E7BC16E-D7B9-4E00-93A3-A06C418BF9CF}" srcOrd="0" destOrd="0" presId="urn:microsoft.com/office/officeart/2008/layout/AlternatingHexagons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75991787-8A60-4335-9A94-88DBC6601390}" type="presOf" srcId="{109380E3-1971-41F6-BABD-CC90F69F1282}" destId="{721E2546-7937-4C11-B80B-ED371CE4DC17}" srcOrd="0" destOrd="0" presId="urn:microsoft.com/office/officeart/2008/layout/AlternatingHexagons"/>
    <dgm:cxn modelId="{100F9A91-69AE-4063-AB9D-8A010E97EF70}" srcId="{222A8C7E-E4E2-4522-AA72-5D1BFE9BDCC1}" destId="{C88C98C0-F86B-461D-8103-4662F2962248}" srcOrd="0" destOrd="0" parTransId="{DD1E56C3-6EC4-4558-8AA3-CFEE804A092B}" sibTransId="{37D3DA7B-B2D2-4A11-91D1-091B44D84047}"/>
    <dgm:cxn modelId="{9952874F-C1E8-469B-90FB-CE476A880B48}" type="presOf" srcId="{222A8C7E-E4E2-4522-AA72-5D1BFE9BDCC1}" destId="{8900F5C5-4866-48C0-A46D-EA9F747762E9}" srcOrd="0" destOrd="0" presId="urn:microsoft.com/office/officeart/2008/layout/AlternatingHexagons"/>
    <dgm:cxn modelId="{EA8C1537-2CAE-4C62-AA18-F26957C6DF55}" type="presOf" srcId="{75423772-A0A7-4D92-B449-3D53177A8A70}" destId="{6BEE6979-C739-4F5B-8926-F5A8BB2F3285}" srcOrd="0" destOrd="0" presId="urn:microsoft.com/office/officeart/2008/layout/AlternatingHexagons"/>
    <dgm:cxn modelId="{FAA18164-0460-4D0A-95F6-501EC70BDEB4}" srcId="{EF80FEDA-22A7-4201-AE8A-5472DBB008B4}" destId="{109380E3-1971-41F6-BABD-CC90F69F1282}" srcOrd="0" destOrd="0" parTransId="{E8AEAB51-3A13-41C7-BC8D-724A32CF8AB3}" sibTransId="{A600AEB6-1027-4502-B3DD-DFE2206D5923}"/>
    <dgm:cxn modelId="{E4AEF265-6524-43ED-AB6E-94B2562762E5}" type="presOf" srcId="{EF80FEDA-22A7-4201-AE8A-5472DBB008B4}" destId="{C6C8221C-BD96-4996-A02B-342DB73C8F67}" srcOrd="0" destOrd="0" presId="urn:microsoft.com/office/officeart/2008/layout/AlternatingHexagons"/>
    <dgm:cxn modelId="{FFB437DE-E03C-4BE9-AD94-9A8AACE19D11}" type="presOf" srcId="{90FE86AA-0976-4829-9B47-0B0F5787EE66}" destId="{C3DB8FB4-9D17-40E0-9769-1E997DEF867B}" srcOrd="0" destOrd="0" presId="urn:microsoft.com/office/officeart/2008/layout/AlternatingHexagons"/>
    <dgm:cxn modelId="{E02F3905-AB27-49D9-9027-28EEA3E913F5}" type="presParOf" srcId="{6BEE6979-C739-4F5B-8926-F5A8BB2F3285}" destId="{F061D6AC-3656-4EC1-A64F-755600C67950}" srcOrd="0" destOrd="0" presId="urn:microsoft.com/office/officeart/2008/layout/AlternatingHexagons"/>
    <dgm:cxn modelId="{8A0A1178-D189-4CAD-88F5-840D20861A17}" type="presParOf" srcId="{F061D6AC-3656-4EC1-A64F-755600C67950}" destId="{C6C8221C-BD96-4996-A02B-342DB73C8F67}" srcOrd="0" destOrd="0" presId="urn:microsoft.com/office/officeart/2008/layout/AlternatingHexagons"/>
    <dgm:cxn modelId="{C203FB82-1E68-49B8-A179-4E9B748013A8}" type="presParOf" srcId="{F061D6AC-3656-4EC1-A64F-755600C67950}" destId="{721E2546-7937-4C11-B80B-ED371CE4DC17}" srcOrd="1" destOrd="0" presId="urn:microsoft.com/office/officeart/2008/layout/AlternatingHexagons"/>
    <dgm:cxn modelId="{F0FC895F-75EB-4206-9DD0-E9465A67584A}" type="presParOf" srcId="{F061D6AC-3656-4EC1-A64F-755600C67950}" destId="{6FD525C3-7A9C-4E35-AC04-4DAECC59C44D}" srcOrd="2" destOrd="0" presId="urn:microsoft.com/office/officeart/2008/layout/AlternatingHexagons"/>
    <dgm:cxn modelId="{18297222-D6C8-4682-9EEE-5C626069CDB9}" type="presParOf" srcId="{F061D6AC-3656-4EC1-A64F-755600C67950}" destId="{F87C1577-EBFE-4069-897D-E87FAD708175}" srcOrd="3" destOrd="0" presId="urn:microsoft.com/office/officeart/2008/layout/AlternatingHexagons"/>
    <dgm:cxn modelId="{F6E87680-3140-4C6F-9E18-5D4C603A7FED}" type="presParOf" srcId="{F061D6AC-3656-4EC1-A64F-755600C67950}" destId="{1A27A123-EB56-4193-B7D9-2046825B6EA2}" srcOrd="4" destOrd="0" presId="urn:microsoft.com/office/officeart/2008/layout/AlternatingHexagons"/>
    <dgm:cxn modelId="{86AE95FA-EAE4-4C02-B133-E2D4071B5BAC}" type="presParOf" srcId="{6BEE6979-C739-4F5B-8926-F5A8BB2F3285}" destId="{9A3C8C17-3944-468F-9A57-DCB0BA403C76}" srcOrd="1" destOrd="0" presId="urn:microsoft.com/office/officeart/2008/layout/AlternatingHexagons"/>
    <dgm:cxn modelId="{E96B890F-000B-4710-BA29-42DE68205641}" type="presParOf" srcId="{6BEE6979-C739-4F5B-8926-F5A8BB2F3285}" destId="{BE2F2B5D-CD5F-48BC-AE9B-51FD205B5C37}" srcOrd="2" destOrd="0" presId="urn:microsoft.com/office/officeart/2008/layout/AlternatingHexagons"/>
    <dgm:cxn modelId="{2789FD61-C88C-4CA4-B2F2-3F4E7B25EF1D}" type="presParOf" srcId="{BE2F2B5D-CD5F-48BC-AE9B-51FD205B5C37}" destId="{8900F5C5-4866-48C0-A46D-EA9F747762E9}" srcOrd="0" destOrd="0" presId="urn:microsoft.com/office/officeart/2008/layout/AlternatingHexagons"/>
    <dgm:cxn modelId="{A8DB0F5E-F092-4849-93A2-C1C354741C72}" type="presParOf" srcId="{BE2F2B5D-CD5F-48BC-AE9B-51FD205B5C37}" destId="{A72D157A-CF4E-494B-A560-12D8F3B979A6}" srcOrd="1" destOrd="0" presId="urn:microsoft.com/office/officeart/2008/layout/AlternatingHexagons"/>
    <dgm:cxn modelId="{ECD8C172-72D9-48B8-8FA7-54573C6473A2}" type="presParOf" srcId="{BE2F2B5D-CD5F-48BC-AE9B-51FD205B5C37}" destId="{90DCF4B7-4B22-40F6-8EAB-65B832755D8B}" srcOrd="2" destOrd="0" presId="urn:microsoft.com/office/officeart/2008/layout/AlternatingHexagons"/>
    <dgm:cxn modelId="{7CA63F81-BA8A-4EAB-BF08-82DD1B4E3FD2}" type="presParOf" srcId="{BE2F2B5D-CD5F-48BC-AE9B-51FD205B5C37}" destId="{E76B6E3D-8F34-4EFD-B2E9-109C08B6A682}" srcOrd="3" destOrd="0" presId="urn:microsoft.com/office/officeart/2008/layout/AlternatingHexagons"/>
    <dgm:cxn modelId="{0DDE27CE-441C-4792-9329-C13CAB0EE563}" type="presParOf" srcId="{BE2F2B5D-CD5F-48BC-AE9B-51FD205B5C37}" destId="{E3E3DD12-E38E-4226-B479-9B9A0545C303}" srcOrd="4" destOrd="0" presId="urn:microsoft.com/office/officeart/2008/layout/AlternatingHexagons"/>
    <dgm:cxn modelId="{EAD8A13E-640A-44CF-AE2C-7B34CA43AE4A}" type="presParOf" srcId="{6BEE6979-C739-4F5B-8926-F5A8BB2F3285}" destId="{0CCFA660-E5B7-4611-B82A-C8B27B27DB7E}" srcOrd="3" destOrd="0" presId="urn:microsoft.com/office/officeart/2008/layout/AlternatingHexagons"/>
    <dgm:cxn modelId="{B10C41DD-D9E0-4273-84FF-620984CA460F}" type="presParOf" srcId="{6BEE6979-C739-4F5B-8926-F5A8BB2F3285}" destId="{1B0EE019-878B-4A3C-9D10-721E27688560}" srcOrd="4" destOrd="0" presId="urn:microsoft.com/office/officeart/2008/layout/AlternatingHexagons"/>
    <dgm:cxn modelId="{54D941EF-5F35-43AD-8050-4F692CDECDA4}" type="presParOf" srcId="{1B0EE019-878B-4A3C-9D10-721E27688560}" destId="{C3DB8FB4-9D17-40E0-9769-1E997DEF867B}" srcOrd="0" destOrd="0" presId="urn:microsoft.com/office/officeart/2008/layout/AlternatingHexagons"/>
    <dgm:cxn modelId="{2425F10F-D3FB-4D3F-81A9-4A4F16A5EBE3}" type="presParOf" srcId="{1B0EE019-878B-4A3C-9D10-721E27688560}" destId="{ADB62CC2-CF08-4B6F-AA45-EF3334DB081C}" srcOrd="1" destOrd="0" presId="urn:microsoft.com/office/officeart/2008/layout/AlternatingHexagons"/>
    <dgm:cxn modelId="{795CA4A1-7D68-4DD5-9366-C9AEFCF0BEA1}" type="presParOf" srcId="{1B0EE019-878B-4A3C-9D10-721E27688560}" destId="{C628A5FA-5516-4BD2-8AD2-A4938FC491A0}" srcOrd="2" destOrd="0" presId="urn:microsoft.com/office/officeart/2008/layout/AlternatingHexagons"/>
    <dgm:cxn modelId="{4BB9162C-0C20-4BC7-A5FE-F541E4947665}" type="presParOf" srcId="{1B0EE019-878B-4A3C-9D10-721E27688560}" destId="{75773973-653F-4BAF-861F-F21A47991FB4}" srcOrd="3" destOrd="0" presId="urn:microsoft.com/office/officeart/2008/layout/AlternatingHexagons"/>
    <dgm:cxn modelId="{9F93FE52-7031-40A4-BC29-D81444B48A9B}" type="presParOf" srcId="{1B0EE019-878B-4A3C-9D10-721E27688560}" destId="{4E7BC16E-D7B9-4E00-93A3-A06C418BF9C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diagrams.loki3.com/BracketList+Icon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</a:t>
          </a:r>
          <a:r>
            <a:rPr lang="zh-TW" altLang="zh-TW" sz="2000" b="1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敏感</a:t>
          </a:r>
          <a:r>
            <a:rPr lang="zh-TW" altLang="en-US" sz="2000" b="1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dirty="0" smtClean="0">
            <a:solidFill>
              <a:srgbClr val="92D05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137A938E-A17D-4BC7-AEB3-12A335872361}" type="sib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6430EE56-5A99-4264-BCEA-FB3777340696}">
      <dgm:prSet custT="1"/>
      <dgm:spPr>
        <a:solidFill>
          <a:schemeClr val="accent3"/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水質水量保護區基本資料</a:t>
          </a:r>
          <a:endParaRPr lang="en-US" altLang="zh-TW" sz="2000" b="1" dirty="0" smtClean="0">
            <a:latin typeface="+mj-ea"/>
            <a:ea typeface="+mj-ea"/>
          </a:endParaRPr>
        </a:p>
      </dgm:t>
    </dgm:pt>
    <dgm:pt modelId="{81CDBCD8-16F2-426D-8CE9-54B5692A852A}" type="par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EDC0A1E3-9F0E-4A6C-BC90-19CF2C6F7ED9}" type="sib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6A14867E-2219-4BB7-A0A8-5A20F96E6519}">
      <dgm:prSet custT="1"/>
      <dgm:spPr>
        <a:solidFill>
          <a:schemeClr val="accent3"/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自來水水質水量保護區圖</a:t>
          </a:r>
        </a:p>
      </dgm:t>
    </dgm:pt>
    <dgm:pt modelId="{DC68C0A3-6126-4BCB-B80C-379640DAF746}" type="parTrans" cxnId="{B8821453-A4AA-452F-AFC4-B37856687A1D}">
      <dgm:prSet/>
      <dgm:spPr/>
      <dgm:t>
        <a:bodyPr/>
        <a:lstStyle/>
        <a:p>
          <a:endParaRPr lang="zh-TW" altLang="en-US"/>
        </a:p>
      </dgm:t>
    </dgm:pt>
    <dgm:pt modelId="{25139EF7-1114-4710-8012-CDFACFB0A20B}" type="sibTrans" cxnId="{B8821453-A4AA-452F-AFC4-B37856687A1D}">
      <dgm:prSet/>
      <dgm:spPr/>
      <dgm:t>
        <a:bodyPr/>
        <a:lstStyle/>
        <a:p>
          <a:endParaRPr lang="zh-TW" altLang="en-US"/>
        </a:p>
      </dgm:t>
    </dgm:pt>
    <dgm:pt modelId="{1B75D2C5-927E-4656-A7E4-E9837FE1FD65}">
      <dgm:prSet custT="1"/>
      <dgm:spPr>
        <a:solidFill>
          <a:srgbClr val="6666FF"/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水庫蓄水範圍</a:t>
          </a:r>
        </a:p>
      </dgm:t>
    </dgm:pt>
    <dgm:pt modelId="{D83064B3-B72F-4D3F-9794-0658C002075E}" type="parTrans" cxnId="{851B38CF-7D2E-405A-ADD3-8C77F5C3E988}">
      <dgm:prSet/>
      <dgm:spPr/>
      <dgm:t>
        <a:bodyPr/>
        <a:lstStyle/>
        <a:p>
          <a:endParaRPr lang="zh-TW" altLang="en-US"/>
        </a:p>
      </dgm:t>
    </dgm:pt>
    <dgm:pt modelId="{0806FDA8-BD51-4B3F-B7D7-8D27283AC5F7}" type="sibTrans" cxnId="{851B38CF-7D2E-405A-ADD3-8C77F5C3E988}">
      <dgm:prSet/>
      <dgm:spPr/>
      <dgm:t>
        <a:bodyPr/>
        <a:lstStyle/>
        <a:p>
          <a:endParaRPr lang="zh-TW" altLang="en-US"/>
        </a:p>
      </dgm:t>
    </dgm:pt>
    <dgm:pt modelId="{B27BED8F-0427-4C8D-AC1F-91F6D224D7BD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設施防護</a:t>
          </a:r>
          <a:r>
            <a:rPr lang="zh-TW" altLang="zh-TW" sz="2000" b="1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範圍</a:t>
          </a:r>
        </a:p>
      </dgm:t>
    </dgm:pt>
    <dgm:pt modelId="{42F22391-45A2-4AC2-BBC3-524786D8791A}" type="parTrans" cxnId="{E93239A8-06C1-4645-970C-2B51A289AF05}">
      <dgm:prSet/>
      <dgm:spPr/>
      <dgm:t>
        <a:bodyPr/>
        <a:lstStyle/>
        <a:p>
          <a:endParaRPr lang="zh-TW" altLang="en-US"/>
        </a:p>
      </dgm:t>
    </dgm:pt>
    <dgm:pt modelId="{700FE204-79FB-4411-8464-306A49585A60}" type="sibTrans" cxnId="{E93239A8-06C1-4645-970C-2B51A289AF05}">
      <dgm:prSet/>
      <dgm:spPr/>
      <dgm:t>
        <a:bodyPr/>
        <a:lstStyle/>
        <a:p>
          <a:endParaRPr lang="zh-TW" altLang="en-US"/>
        </a:p>
      </dgm:t>
    </dgm:pt>
    <dgm:pt modelId="{C1F54E52-2AC7-4FB8-927F-07B4C6472912}">
      <dgm:prSet custT="1"/>
      <dgm:spPr>
        <a:solidFill>
          <a:srgbClr val="6666FF"/>
        </a:solidFill>
      </dgm:spPr>
      <dgm:t>
        <a:bodyPr/>
        <a:lstStyle/>
        <a:p>
          <a:r>
            <a:rPr lang="zh-TW" altLang="zh-TW" sz="2000" b="1" dirty="0" smtClean="0">
              <a:latin typeface="+mj-ea"/>
              <a:ea typeface="+mj-ea"/>
            </a:rPr>
            <a:t>河川流域範圍圖</a:t>
          </a:r>
        </a:p>
      </dgm:t>
    </dgm:pt>
    <dgm:pt modelId="{B9FD225F-4F4D-4D4F-9A0A-638E624242BE}" type="parTrans" cxnId="{B67BC9FC-C55E-4474-9D61-7E6C26B524DF}">
      <dgm:prSet/>
      <dgm:spPr/>
      <dgm:t>
        <a:bodyPr/>
        <a:lstStyle/>
        <a:p>
          <a:endParaRPr lang="zh-TW" altLang="en-US"/>
        </a:p>
      </dgm:t>
    </dgm:pt>
    <dgm:pt modelId="{6E46C5C6-6EC4-4A77-920C-5EDC1AB90534}" type="sibTrans" cxnId="{B67BC9FC-C55E-4474-9D61-7E6C26B524DF}">
      <dgm:prSet/>
      <dgm:spPr/>
      <dgm:t>
        <a:bodyPr/>
        <a:lstStyle/>
        <a:p>
          <a:endParaRPr lang="zh-TW" altLang="en-US"/>
        </a:p>
      </dgm:t>
    </dgm:pt>
    <dgm:pt modelId="{4737B557-36AD-4728-ABFD-C177A5528F18}" type="pres">
      <dgm:prSet presAssocID="{75423772-A0A7-4D92-B449-3D53177A8A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EDD9587-5D79-4AD5-836C-BD1E5EC68091}" type="pres">
      <dgm:prSet presAssocID="{EF80FEDA-22A7-4201-AE8A-5472DBB008B4}" presName="linNode" presStyleCnt="0"/>
      <dgm:spPr/>
    </dgm:pt>
    <dgm:pt modelId="{54C82E60-E99E-4C98-BF68-DDD5E6BA3626}" type="pres">
      <dgm:prSet presAssocID="{EF80FEDA-22A7-4201-AE8A-5472DBB008B4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BEA44F-E92D-4F5B-AEAF-7860564A21BC}" type="pres">
      <dgm:prSet presAssocID="{EF80FEDA-22A7-4201-AE8A-5472DBB008B4}" presName="bracket" presStyleLbl="parChTrans1D1" presStyleIdx="0" presStyleCnt="2"/>
      <dgm:spPr/>
    </dgm:pt>
    <dgm:pt modelId="{DA589019-472E-44CD-B401-5FE3847000C1}" type="pres">
      <dgm:prSet presAssocID="{EF80FEDA-22A7-4201-AE8A-5472DBB008B4}" presName="spH" presStyleCnt="0"/>
      <dgm:spPr/>
    </dgm:pt>
    <dgm:pt modelId="{72D44C44-AA4A-4D28-8E59-473052042E5A}" type="pres">
      <dgm:prSet presAssocID="{EF80FEDA-22A7-4201-AE8A-5472DBB008B4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13DD82-F877-4081-9C9C-96682A7499DF}" type="pres">
      <dgm:prSet presAssocID="{137A938E-A17D-4BC7-AEB3-12A335872361}" presName="spV" presStyleCnt="0"/>
      <dgm:spPr/>
    </dgm:pt>
    <dgm:pt modelId="{96B646DE-7418-40ED-A279-4CF10AFF317A}" type="pres">
      <dgm:prSet presAssocID="{B27BED8F-0427-4C8D-AC1F-91F6D224D7BD}" presName="linNode" presStyleCnt="0"/>
      <dgm:spPr/>
    </dgm:pt>
    <dgm:pt modelId="{7EAB5C39-B9AA-4451-8D18-1BFE04FFB43F}" type="pres">
      <dgm:prSet presAssocID="{B27BED8F-0427-4C8D-AC1F-91F6D224D7BD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4879B38-6855-4D88-9068-39A7B9F8CC16}" type="pres">
      <dgm:prSet presAssocID="{B27BED8F-0427-4C8D-AC1F-91F6D224D7BD}" presName="bracket" presStyleLbl="parChTrans1D1" presStyleIdx="1" presStyleCnt="2"/>
      <dgm:spPr/>
    </dgm:pt>
    <dgm:pt modelId="{BD0A887A-7FFB-4896-9F78-1AD49AAB7563}" type="pres">
      <dgm:prSet presAssocID="{B27BED8F-0427-4C8D-AC1F-91F6D224D7BD}" presName="spH" presStyleCnt="0"/>
      <dgm:spPr/>
    </dgm:pt>
    <dgm:pt modelId="{E3822BB0-C4C3-490A-AF6A-BB5F185F0E03}" type="pres">
      <dgm:prSet presAssocID="{B27BED8F-0427-4C8D-AC1F-91F6D224D7BD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93239A8-06C1-4645-970C-2B51A289AF05}" srcId="{75423772-A0A7-4D92-B449-3D53177A8A70}" destId="{B27BED8F-0427-4C8D-AC1F-91F6D224D7BD}" srcOrd="1" destOrd="0" parTransId="{42F22391-45A2-4AC2-BBC3-524786D8791A}" sibTransId="{700FE204-79FB-4411-8464-306A49585A60}"/>
    <dgm:cxn modelId="{B67BC9FC-C55E-4474-9D61-7E6C26B524DF}" srcId="{B27BED8F-0427-4C8D-AC1F-91F6D224D7BD}" destId="{C1F54E52-2AC7-4FB8-927F-07B4C6472912}" srcOrd="0" destOrd="0" parTransId="{B9FD225F-4F4D-4D4F-9A0A-638E624242BE}" sibTransId="{6E46C5C6-6EC4-4A77-920C-5EDC1AB90534}"/>
    <dgm:cxn modelId="{851B38CF-7D2E-405A-ADD3-8C77F5C3E988}" srcId="{B27BED8F-0427-4C8D-AC1F-91F6D224D7BD}" destId="{1B75D2C5-927E-4656-A7E4-E9837FE1FD65}" srcOrd="1" destOrd="0" parTransId="{D83064B3-B72F-4D3F-9794-0658C002075E}" sibTransId="{0806FDA8-BD51-4B3F-B7D7-8D27283AC5F7}"/>
    <dgm:cxn modelId="{61E84B64-D48E-4575-B143-AB84BB190FE7}" type="presOf" srcId="{1B75D2C5-927E-4656-A7E4-E9837FE1FD65}" destId="{E3822BB0-C4C3-490A-AF6A-BB5F185F0E03}" srcOrd="0" destOrd="1" presId="urn:diagrams.loki3.com/BracketList+Icon"/>
    <dgm:cxn modelId="{9F2F8263-9337-44B2-BB3F-F7E93C4CB8A0}" type="presOf" srcId="{75423772-A0A7-4D92-B449-3D53177A8A70}" destId="{4737B557-36AD-4728-ABFD-C177A5528F18}" srcOrd="0" destOrd="0" presId="urn:diagrams.loki3.com/BracketList+Icon"/>
    <dgm:cxn modelId="{06F841AB-6BD2-415A-9649-78E64B7405F4}" srcId="{EF80FEDA-22A7-4201-AE8A-5472DBB008B4}" destId="{6430EE56-5A99-4264-BCEA-FB3777340696}" srcOrd="0" destOrd="0" parTransId="{81CDBCD8-16F2-426D-8CE9-54B5692A852A}" sibTransId="{EDC0A1E3-9F0E-4A6C-BC90-19CF2C6F7ED9}"/>
    <dgm:cxn modelId="{1791739E-A6B7-409D-AE5A-6E1124BDAC7A}" type="presOf" srcId="{6A14867E-2219-4BB7-A0A8-5A20F96E6519}" destId="{72D44C44-AA4A-4D28-8E59-473052042E5A}" srcOrd="0" destOrd="1" presId="urn:diagrams.loki3.com/BracketList+Icon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E777A1F6-D24D-45C0-8C67-6BA8CB6841E2}" type="presOf" srcId="{B27BED8F-0427-4C8D-AC1F-91F6D224D7BD}" destId="{7EAB5C39-B9AA-4451-8D18-1BFE04FFB43F}" srcOrd="0" destOrd="0" presId="urn:diagrams.loki3.com/BracketList+Icon"/>
    <dgm:cxn modelId="{6D52486C-14F4-43AF-8F90-1D5A194FA7CC}" type="presOf" srcId="{C1F54E52-2AC7-4FB8-927F-07B4C6472912}" destId="{E3822BB0-C4C3-490A-AF6A-BB5F185F0E03}" srcOrd="0" destOrd="0" presId="urn:diagrams.loki3.com/BracketList+Icon"/>
    <dgm:cxn modelId="{6988AA75-88BB-41FF-97F0-FD4DA130B5A3}" type="presOf" srcId="{6430EE56-5A99-4264-BCEA-FB3777340696}" destId="{72D44C44-AA4A-4D28-8E59-473052042E5A}" srcOrd="0" destOrd="0" presId="urn:diagrams.loki3.com/BracketList+Icon"/>
    <dgm:cxn modelId="{7CCEACD0-AC4C-4212-A88C-D7218C6F0395}" type="presOf" srcId="{EF80FEDA-22A7-4201-AE8A-5472DBB008B4}" destId="{54C82E60-E99E-4C98-BF68-DDD5E6BA3626}" srcOrd="0" destOrd="0" presId="urn:diagrams.loki3.com/BracketList+Icon"/>
    <dgm:cxn modelId="{B8821453-A4AA-452F-AFC4-B37856687A1D}" srcId="{EF80FEDA-22A7-4201-AE8A-5472DBB008B4}" destId="{6A14867E-2219-4BB7-A0A8-5A20F96E6519}" srcOrd="1" destOrd="0" parTransId="{DC68C0A3-6126-4BCB-B80C-379640DAF746}" sibTransId="{25139EF7-1114-4710-8012-CDFACFB0A20B}"/>
    <dgm:cxn modelId="{7B23C715-1F48-4E9C-A793-F5D5E35B7EA8}" type="presParOf" srcId="{4737B557-36AD-4728-ABFD-C177A5528F18}" destId="{4EDD9587-5D79-4AD5-836C-BD1E5EC68091}" srcOrd="0" destOrd="0" presId="urn:diagrams.loki3.com/BracketList+Icon"/>
    <dgm:cxn modelId="{57454C82-8813-47A3-897A-4314A333D79F}" type="presParOf" srcId="{4EDD9587-5D79-4AD5-836C-BD1E5EC68091}" destId="{54C82E60-E99E-4C98-BF68-DDD5E6BA3626}" srcOrd="0" destOrd="0" presId="urn:diagrams.loki3.com/BracketList+Icon"/>
    <dgm:cxn modelId="{445216D4-B2FE-4DC2-ADAD-553E79249894}" type="presParOf" srcId="{4EDD9587-5D79-4AD5-836C-BD1E5EC68091}" destId="{78BEA44F-E92D-4F5B-AEAF-7860564A21BC}" srcOrd="1" destOrd="0" presId="urn:diagrams.loki3.com/BracketList+Icon"/>
    <dgm:cxn modelId="{B9B3A47D-41E2-4181-8946-45C1D704E070}" type="presParOf" srcId="{4EDD9587-5D79-4AD5-836C-BD1E5EC68091}" destId="{DA589019-472E-44CD-B401-5FE3847000C1}" srcOrd="2" destOrd="0" presId="urn:diagrams.loki3.com/BracketList+Icon"/>
    <dgm:cxn modelId="{F93632D6-60C6-49CF-901D-CDA20FE06B9B}" type="presParOf" srcId="{4EDD9587-5D79-4AD5-836C-BD1E5EC68091}" destId="{72D44C44-AA4A-4D28-8E59-473052042E5A}" srcOrd="3" destOrd="0" presId="urn:diagrams.loki3.com/BracketList+Icon"/>
    <dgm:cxn modelId="{DF5CB8B6-F14F-4D18-8795-C751DE8ABC1E}" type="presParOf" srcId="{4737B557-36AD-4728-ABFD-C177A5528F18}" destId="{8313DD82-F877-4081-9C9C-96682A7499DF}" srcOrd="1" destOrd="0" presId="urn:diagrams.loki3.com/BracketList+Icon"/>
    <dgm:cxn modelId="{BEE76F26-4814-401F-AA3C-FF57539A0049}" type="presParOf" srcId="{4737B557-36AD-4728-ABFD-C177A5528F18}" destId="{96B646DE-7418-40ED-A279-4CF10AFF317A}" srcOrd="2" destOrd="0" presId="urn:diagrams.loki3.com/BracketList+Icon"/>
    <dgm:cxn modelId="{7B4EA328-9301-41F9-9ED7-975F41674FEA}" type="presParOf" srcId="{96B646DE-7418-40ED-A279-4CF10AFF317A}" destId="{7EAB5C39-B9AA-4451-8D18-1BFE04FFB43F}" srcOrd="0" destOrd="0" presId="urn:diagrams.loki3.com/BracketList+Icon"/>
    <dgm:cxn modelId="{F0B3AE40-CA07-42AE-A8CD-F138728A4976}" type="presParOf" srcId="{96B646DE-7418-40ED-A279-4CF10AFF317A}" destId="{54879B38-6855-4D88-9068-39A7B9F8CC16}" srcOrd="1" destOrd="0" presId="urn:diagrams.loki3.com/BracketList+Icon"/>
    <dgm:cxn modelId="{BC7800D5-980A-4B88-A7C8-1C05D553745E}" type="presParOf" srcId="{96B646DE-7418-40ED-A279-4CF10AFF317A}" destId="{BD0A887A-7FFB-4896-9F78-1AD49AAB7563}" srcOrd="2" destOrd="0" presId="urn:diagrams.loki3.com/BracketList+Icon"/>
    <dgm:cxn modelId="{73B15D0B-B434-434B-9209-D879B5C2E868}" type="presParOf" srcId="{96B646DE-7418-40ED-A279-4CF10AFF317A}" destId="{E3822BB0-C4C3-490A-AF6A-BB5F185F0E03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diagrams.loki3.com/BracketList+Icon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EF80FEDA-22A7-4201-AE8A-5472DBB008B4}">
      <dgm:prSet custT="1"/>
      <dgm:spPr/>
      <dgm:t>
        <a:bodyPr/>
        <a:lstStyle/>
        <a:p>
          <a:r>
            <a:rPr lang="zh-TW" altLang="zh-TW" sz="2000" b="1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水利敏感</a:t>
          </a:r>
          <a:r>
            <a:rPr lang="zh-TW" altLang="en-US" sz="2000" b="1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dirty="0" smtClean="0">
            <a:solidFill>
              <a:srgbClr val="92D05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115717-203D-410F-BB91-33D6531AB84D}" type="par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137A938E-A17D-4BC7-AEB3-12A335872361}" type="sibTrans" cxnId="{F28F2223-1D00-4AAF-A6DE-7E11843B792E}">
      <dgm:prSet/>
      <dgm:spPr/>
      <dgm:t>
        <a:bodyPr/>
        <a:lstStyle/>
        <a:p>
          <a:endParaRPr lang="zh-TW" altLang="en-US"/>
        </a:p>
      </dgm:t>
    </dgm:pt>
    <dgm:pt modelId="{6430EE56-5A99-4264-BCEA-FB3777340696}">
      <dgm:prSet custT="1"/>
      <dgm:spPr>
        <a:solidFill>
          <a:schemeClr val="accent3"/>
        </a:solidFill>
      </dgm:spPr>
      <dgm:t>
        <a:bodyPr/>
        <a:lstStyle/>
        <a:p>
          <a:r>
            <a:rPr lang="zh-TW" altLang="en-US" sz="2000" b="1" dirty="0" smtClean="0">
              <a:latin typeface="+mj-ea"/>
              <a:ea typeface="+mj-ea"/>
            </a:rPr>
            <a:t>水庫集水區範圍圖</a:t>
          </a:r>
          <a:r>
            <a:rPr lang="en-US" altLang="zh-TW" sz="2000" b="1" dirty="0" smtClean="0">
              <a:latin typeface="+mj-ea"/>
              <a:ea typeface="+mj-ea"/>
            </a:rPr>
            <a:t>(106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</a:t>
          </a:r>
        </a:p>
      </dgm:t>
    </dgm:pt>
    <dgm:pt modelId="{81CDBCD8-16F2-426D-8CE9-54B5692A852A}" type="par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EDC0A1E3-9F0E-4A6C-BC90-19CF2C6F7ED9}" type="sibTrans" cxnId="{06F841AB-6BD2-415A-9649-78E64B7405F4}">
      <dgm:prSet/>
      <dgm:spPr/>
      <dgm:t>
        <a:bodyPr/>
        <a:lstStyle/>
        <a:p>
          <a:endParaRPr lang="zh-TW" altLang="en-US"/>
        </a:p>
      </dgm:t>
    </dgm:pt>
    <dgm:pt modelId="{909B8099-D4B8-4081-B89E-1005CB45F130}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2000" b="1" dirty="0" smtClean="0">
              <a:latin typeface="+mj-ea"/>
              <a:ea typeface="+mj-ea"/>
            </a:rPr>
            <a:t>地層下陷監測井井況</a:t>
          </a:r>
          <a:r>
            <a:rPr lang="en-US" altLang="zh-TW" sz="2000" b="1" dirty="0" smtClean="0">
              <a:latin typeface="+mj-ea"/>
              <a:ea typeface="+mj-ea"/>
            </a:rPr>
            <a:t>(105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)q3</a:t>
          </a:r>
          <a:endParaRPr lang="zh-TW" altLang="zh-TW" sz="2000" b="1" dirty="0" smtClean="0">
            <a:latin typeface="+mj-ea"/>
            <a:ea typeface="+mj-ea"/>
          </a:endParaRPr>
        </a:p>
      </dgm:t>
    </dgm:pt>
    <dgm:pt modelId="{CF0E5970-AE4E-46BF-B071-78A6C2902E84}" type="parTrans" cxnId="{CD1E0049-76FE-413D-A5C2-0426F310E773}">
      <dgm:prSet/>
      <dgm:spPr/>
      <dgm:t>
        <a:bodyPr/>
        <a:lstStyle/>
        <a:p>
          <a:endParaRPr lang="zh-TW" altLang="en-US"/>
        </a:p>
      </dgm:t>
    </dgm:pt>
    <dgm:pt modelId="{1EE39338-9A5E-4F25-9F95-BC5EC4464D1E}" type="sibTrans" cxnId="{CD1E0049-76FE-413D-A5C2-0426F310E773}">
      <dgm:prSet/>
      <dgm:spPr/>
      <dgm:t>
        <a:bodyPr/>
        <a:lstStyle/>
        <a:p>
          <a:endParaRPr lang="zh-TW" altLang="en-US"/>
        </a:p>
      </dgm:t>
    </dgm:pt>
    <dgm:pt modelId="{1B75D2C5-927E-4656-A7E4-E9837FE1FD65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2000" b="1" dirty="0" smtClean="0">
              <a:latin typeface="+mj-ea"/>
              <a:ea typeface="+mj-ea"/>
            </a:rPr>
            <a:t>中央管河川區域範圍資料集</a:t>
          </a:r>
          <a:r>
            <a:rPr lang="en-US" altLang="zh-TW" sz="2000" b="1" dirty="0" smtClean="0">
              <a:latin typeface="+mj-ea"/>
              <a:ea typeface="+mj-ea"/>
            </a:rPr>
            <a:t>(105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)q4</a:t>
          </a:r>
          <a:endParaRPr lang="zh-TW" altLang="zh-TW" sz="2000" b="1" dirty="0" smtClean="0">
            <a:latin typeface="+mj-ea"/>
            <a:ea typeface="+mj-ea"/>
          </a:endParaRPr>
        </a:p>
      </dgm:t>
    </dgm:pt>
    <dgm:pt modelId="{D83064B3-B72F-4D3F-9794-0658C002075E}" type="parTrans" cxnId="{851B38CF-7D2E-405A-ADD3-8C77F5C3E988}">
      <dgm:prSet/>
      <dgm:spPr/>
      <dgm:t>
        <a:bodyPr/>
        <a:lstStyle/>
        <a:p>
          <a:endParaRPr lang="zh-TW" altLang="en-US"/>
        </a:p>
      </dgm:t>
    </dgm:pt>
    <dgm:pt modelId="{0806FDA8-BD51-4B3F-B7D7-8D27283AC5F7}" type="sibTrans" cxnId="{851B38CF-7D2E-405A-ADD3-8C77F5C3E988}">
      <dgm:prSet/>
      <dgm:spPr/>
      <dgm:t>
        <a:bodyPr/>
        <a:lstStyle/>
        <a:p>
          <a:endParaRPr lang="zh-TW" altLang="en-US"/>
        </a:p>
      </dgm:t>
    </dgm:pt>
    <dgm:pt modelId="{5344D12B-53F0-4BE6-BF87-E23B15F75748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地層下陷資訊</a:t>
          </a:r>
          <a:endParaRPr lang="zh-TW" altLang="zh-TW" sz="2000" b="1" dirty="0" smtClean="0">
            <a:solidFill>
              <a:srgbClr val="00B0F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71B279C-41B9-4112-A174-189FB18C0533}" type="parTrans" cxnId="{2FBB9A45-8165-4B6A-91EC-CC226B851655}">
      <dgm:prSet/>
      <dgm:spPr/>
      <dgm:t>
        <a:bodyPr/>
        <a:lstStyle/>
        <a:p>
          <a:endParaRPr lang="zh-TW" altLang="en-US"/>
        </a:p>
      </dgm:t>
    </dgm:pt>
    <dgm:pt modelId="{146A4D05-B25B-4B54-A335-489364C84FAB}" type="sibTrans" cxnId="{2FBB9A45-8165-4B6A-91EC-CC226B851655}">
      <dgm:prSet/>
      <dgm:spPr/>
      <dgm:t>
        <a:bodyPr/>
        <a:lstStyle/>
        <a:p>
          <a:endParaRPr lang="zh-TW" altLang="en-US"/>
        </a:p>
      </dgm:t>
    </dgm:pt>
    <dgm:pt modelId="{B27BED8F-0427-4C8D-AC1F-91F6D224D7BD}">
      <dgm:prSet custT="1"/>
      <dgm:spPr/>
      <dgm:t>
        <a:bodyPr/>
        <a:lstStyle/>
        <a:p>
          <a:r>
            <a:rPr lang="zh-TW" altLang="en-US" sz="2000" b="1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設施防護</a:t>
          </a:r>
          <a:r>
            <a:rPr lang="zh-TW" altLang="zh-TW" sz="2000" b="1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範圍</a:t>
          </a:r>
        </a:p>
      </dgm:t>
    </dgm:pt>
    <dgm:pt modelId="{42F22391-45A2-4AC2-BBC3-524786D8791A}" type="parTrans" cxnId="{E93239A8-06C1-4645-970C-2B51A289AF05}">
      <dgm:prSet/>
      <dgm:spPr/>
      <dgm:t>
        <a:bodyPr/>
        <a:lstStyle/>
        <a:p>
          <a:endParaRPr lang="zh-TW" altLang="en-US"/>
        </a:p>
      </dgm:t>
    </dgm:pt>
    <dgm:pt modelId="{700FE204-79FB-4411-8464-306A49585A60}" type="sibTrans" cxnId="{E93239A8-06C1-4645-970C-2B51A289AF05}">
      <dgm:prSet/>
      <dgm:spPr/>
      <dgm:t>
        <a:bodyPr/>
        <a:lstStyle/>
        <a:p>
          <a:endParaRPr lang="zh-TW" altLang="en-US"/>
        </a:p>
      </dgm:t>
    </dgm:pt>
    <dgm:pt modelId="{A57C4D26-21D7-4D04-9B28-7FA04549D2B0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2000" b="1" dirty="0" smtClean="0">
              <a:latin typeface="+mj-ea"/>
              <a:ea typeface="+mj-ea"/>
            </a:rPr>
            <a:t>海堤區域範圍資料集</a:t>
          </a:r>
          <a:r>
            <a:rPr lang="en-US" altLang="zh-TW" sz="2000" b="1" dirty="0" smtClean="0">
              <a:latin typeface="+mj-ea"/>
              <a:ea typeface="+mj-ea"/>
            </a:rPr>
            <a:t>(107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</a:t>
          </a:r>
        </a:p>
      </dgm:t>
    </dgm:pt>
    <dgm:pt modelId="{956F4723-6591-4551-82FB-D1E67A64C35F}" type="parTrans" cxnId="{5A6E86EA-29EC-453E-ABF2-036112059F42}">
      <dgm:prSet/>
      <dgm:spPr/>
      <dgm:t>
        <a:bodyPr/>
        <a:lstStyle/>
        <a:p>
          <a:endParaRPr lang="zh-TW" altLang="en-US"/>
        </a:p>
      </dgm:t>
    </dgm:pt>
    <dgm:pt modelId="{A9261DAF-C3E4-4FC4-9F64-4131B69B2CF8}" type="sibTrans" cxnId="{5A6E86EA-29EC-453E-ABF2-036112059F42}">
      <dgm:prSet/>
      <dgm:spPr/>
      <dgm:t>
        <a:bodyPr/>
        <a:lstStyle/>
        <a:p>
          <a:endParaRPr lang="zh-TW" altLang="en-US"/>
        </a:p>
      </dgm:t>
    </dgm:pt>
    <dgm:pt modelId="{ACEA62E7-3FAC-49B2-845C-2610717D8DCC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2000" b="1" dirty="0" smtClean="0">
              <a:latin typeface="+mj-ea"/>
              <a:ea typeface="+mj-ea"/>
            </a:rPr>
            <a:t>排水設施範圍資料集</a:t>
          </a:r>
          <a:r>
            <a:rPr lang="en-US" altLang="zh-TW" sz="2000" b="1" dirty="0" smtClean="0">
              <a:latin typeface="+mj-ea"/>
              <a:ea typeface="+mj-ea"/>
            </a:rPr>
            <a:t>(107</a:t>
          </a:r>
          <a:r>
            <a:rPr lang="zh-TW" altLang="en-US" sz="2000" b="1" dirty="0" smtClean="0">
              <a:latin typeface="+mj-ea"/>
              <a:ea typeface="+mj-ea"/>
            </a:rPr>
            <a:t>年</a:t>
          </a:r>
          <a:r>
            <a:rPr lang="en-US" altLang="zh-TW" sz="2000" b="1" dirty="0" smtClean="0">
              <a:latin typeface="+mj-ea"/>
              <a:ea typeface="+mj-ea"/>
            </a:rPr>
            <a:t>)</a:t>
          </a:r>
        </a:p>
      </dgm:t>
    </dgm:pt>
    <dgm:pt modelId="{475FC1E4-BBA8-4512-B039-F409B8D1741C}" type="parTrans" cxnId="{F567E851-85AC-4F89-A4F4-9AC5A891B3FC}">
      <dgm:prSet/>
      <dgm:spPr/>
      <dgm:t>
        <a:bodyPr/>
        <a:lstStyle/>
        <a:p>
          <a:endParaRPr lang="zh-TW" altLang="en-US"/>
        </a:p>
      </dgm:t>
    </dgm:pt>
    <dgm:pt modelId="{EAB50D57-E91A-40C0-8BBD-19B5DD7279C7}" type="sibTrans" cxnId="{F567E851-85AC-4F89-A4F4-9AC5A891B3FC}">
      <dgm:prSet/>
      <dgm:spPr/>
      <dgm:t>
        <a:bodyPr/>
        <a:lstStyle/>
        <a:p>
          <a:endParaRPr lang="zh-TW" altLang="en-US"/>
        </a:p>
      </dgm:t>
    </dgm:pt>
    <dgm:pt modelId="{4737B557-36AD-4728-ABFD-C177A5528F18}" type="pres">
      <dgm:prSet presAssocID="{75423772-A0A7-4D92-B449-3D53177A8A7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EDD9587-5D79-4AD5-836C-BD1E5EC68091}" type="pres">
      <dgm:prSet presAssocID="{EF80FEDA-22A7-4201-AE8A-5472DBB008B4}" presName="linNode" presStyleCnt="0"/>
      <dgm:spPr/>
    </dgm:pt>
    <dgm:pt modelId="{54C82E60-E99E-4C98-BF68-DDD5E6BA3626}" type="pres">
      <dgm:prSet presAssocID="{EF80FEDA-22A7-4201-AE8A-5472DBB008B4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BEA44F-E92D-4F5B-AEAF-7860564A21BC}" type="pres">
      <dgm:prSet presAssocID="{EF80FEDA-22A7-4201-AE8A-5472DBB008B4}" presName="bracket" presStyleLbl="parChTrans1D1" presStyleIdx="0" presStyleCnt="3"/>
      <dgm:spPr/>
    </dgm:pt>
    <dgm:pt modelId="{DA589019-472E-44CD-B401-5FE3847000C1}" type="pres">
      <dgm:prSet presAssocID="{EF80FEDA-22A7-4201-AE8A-5472DBB008B4}" presName="spH" presStyleCnt="0"/>
      <dgm:spPr/>
    </dgm:pt>
    <dgm:pt modelId="{72D44C44-AA4A-4D28-8E59-473052042E5A}" type="pres">
      <dgm:prSet presAssocID="{EF80FEDA-22A7-4201-AE8A-5472DBB008B4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13DD82-F877-4081-9C9C-96682A7499DF}" type="pres">
      <dgm:prSet presAssocID="{137A938E-A17D-4BC7-AEB3-12A335872361}" presName="spV" presStyleCnt="0"/>
      <dgm:spPr/>
    </dgm:pt>
    <dgm:pt modelId="{9E7BBFE1-04E2-4F39-8DC9-3FAAE0B1FC3C}" type="pres">
      <dgm:prSet presAssocID="{5344D12B-53F0-4BE6-BF87-E23B15F75748}" presName="linNode" presStyleCnt="0"/>
      <dgm:spPr/>
    </dgm:pt>
    <dgm:pt modelId="{8347254F-BABE-40CB-B3A3-4A3D460272F8}" type="pres">
      <dgm:prSet presAssocID="{5344D12B-53F0-4BE6-BF87-E23B15F75748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C647164-1C08-4176-AD87-2CE878B17772}" type="pres">
      <dgm:prSet presAssocID="{5344D12B-53F0-4BE6-BF87-E23B15F75748}" presName="bracket" presStyleLbl="parChTrans1D1" presStyleIdx="1" presStyleCnt="3"/>
      <dgm:spPr/>
    </dgm:pt>
    <dgm:pt modelId="{D2D32238-B8FE-4FE9-BA38-9E87BFD8E1FE}" type="pres">
      <dgm:prSet presAssocID="{5344D12B-53F0-4BE6-BF87-E23B15F75748}" presName="spH" presStyleCnt="0"/>
      <dgm:spPr/>
    </dgm:pt>
    <dgm:pt modelId="{7D0DED8B-3C38-44F3-87C3-8E909CA45EBE}" type="pres">
      <dgm:prSet presAssocID="{5344D12B-53F0-4BE6-BF87-E23B15F75748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9CECC9-4092-4B6B-AC8A-A8D8F10E0A4D}" type="pres">
      <dgm:prSet presAssocID="{146A4D05-B25B-4B54-A335-489364C84FAB}" presName="spV" presStyleCnt="0"/>
      <dgm:spPr/>
    </dgm:pt>
    <dgm:pt modelId="{96B646DE-7418-40ED-A279-4CF10AFF317A}" type="pres">
      <dgm:prSet presAssocID="{B27BED8F-0427-4C8D-AC1F-91F6D224D7BD}" presName="linNode" presStyleCnt="0"/>
      <dgm:spPr/>
    </dgm:pt>
    <dgm:pt modelId="{7EAB5C39-B9AA-4451-8D18-1BFE04FFB43F}" type="pres">
      <dgm:prSet presAssocID="{B27BED8F-0427-4C8D-AC1F-91F6D224D7BD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4879B38-6855-4D88-9068-39A7B9F8CC16}" type="pres">
      <dgm:prSet presAssocID="{B27BED8F-0427-4C8D-AC1F-91F6D224D7BD}" presName="bracket" presStyleLbl="parChTrans1D1" presStyleIdx="2" presStyleCnt="3"/>
      <dgm:spPr/>
    </dgm:pt>
    <dgm:pt modelId="{BD0A887A-7FFB-4896-9F78-1AD49AAB7563}" type="pres">
      <dgm:prSet presAssocID="{B27BED8F-0427-4C8D-AC1F-91F6D224D7BD}" presName="spH" presStyleCnt="0"/>
      <dgm:spPr/>
    </dgm:pt>
    <dgm:pt modelId="{E3822BB0-C4C3-490A-AF6A-BB5F185F0E03}" type="pres">
      <dgm:prSet presAssocID="{B27BED8F-0427-4C8D-AC1F-91F6D224D7BD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93239A8-06C1-4645-970C-2B51A289AF05}" srcId="{75423772-A0A7-4D92-B449-3D53177A8A70}" destId="{B27BED8F-0427-4C8D-AC1F-91F6D224D7BD}" srcOrd="2" destOrd="0" parTransId="{42F22391-45A2-4AC2-BBC3-524786D8791A}" sibTransId="{700FE204-79FB-4411-8464-306A49585A60}"/>
    <dgm:cxn modelId="{C2134E24-4B4D-4671-9C44-E001627EF36A}" type="presOf" srcId="{A57C4D26-21D7-4D04-9B28-7FA04549D2B0}" destId="{E3822BB0-C4C3-490A-AF6A-BB5F185F0E03}" srcOrd="0" destOrd="1" presId="urn:diagrams.loki3.com/BracketList+Icon"/>
    <dgm:cxn modelId="{ECC6754F-0C94-4365-98C4-C04BEA490F07}" type="presOf" srcId="{6430EE56-5A99-4264-BCEA-FB3777340696}" destId="{72D44C44-AA4A-4D28-8E59-473052042E5A}" srcOrd="0" destOrd="0" presId="urn:diagrams.loki3.com/BracketList+Icon"/>
    <dgm:cxn modelId="{689EA437-7D79-4F8F-8618-5F6147F2F07A}" type="presOf" srcId="{75423772-A0A7-4D92-B449-3D53177A8A70}" destId="{4737B557-36AD-4728-ABFD-C177A5528F18}" srcOrd="0" destOrd="0" presId="urn:diagrams.loki3.com/BracketList+Icon"/>
    <dgm:cxn modelId="{72CF4419-F532-438B-9050-E6F8D5615A1A}" type="presOf" srcId="{B27BED8F-0427-4C8D-AC1F-91F6D224D7BD}" destId="{7EAB5C39-B9AA-4451-8D18-1BFE04FFB43F}" srcOrd="0" destOrd="0" presId="urn:diagrams.loki3.com/BracketList+Icon"/>
    <dgm:cxn modelId="{851B38CF-7D2E-405A-ADD3-8C77F5C3E988}" srcId="{B27BED8F-0427-4C8D-AC1F-91F6D224D7BD}" destId="{1B75D2C5-927E-4656-A7E4-E9837FE1FD65}" srcOrd="0" destOrd="0" parTransId="{D83064B3-B72F-4D3F-9794-0658C002075E}" sibTransId="{0806FDA8-BD51-4B3F-B7D7-8D27283AC5F7}"/>
    <dgm:cxn modelId="{32619B70-FE68-4DC0-AF4E-D2539076A19F}" type="presOf" srcId="{5344D12B-53F0-4BE6-BF87-E23B15F75748}" destId="{8347254F-BABE-40CB-B3A3-4A3D460272F8}" srcOrd="0" destOrd="0" presId="urn:diagrams.loki3.com/BracketList+Icon"/>
    <dgm:cxn modelId="{2FBB9A45-8165-4B6A-91EC-CC226B851655}" srcId="{75423772-A0A7-4D92-B449-3D53177A8A70}" destId="{5344D12B-53F0-4BE6-BF87-E23B15F75748}" srcOrd="1" destOrd="0" parTransId="{F71B279C-41B9-4112-A174-189FB18C0533}" sibTransId="{146A4D05-B25B-4B54-A335-489364C84FAB}"/>
    <dgm:cxn modelId="{130D9405-99B6-49D9-BFF9-3ABAC2EF3452}" type="presOf" srcId="{1B75D2C5-927E-4656-A7E4-E9837FE1FD65}" destId="{E3822BB0-C4C3-490A-AF6A-BB5F185F0E03}" srcOrd="0" destOrd="0" presId="urn:diagrams.loki3.com/BracketList+Icon"/>
    <dgm:cxn modelId="{CD1E0049-76FE-413D-A5C2-0426F310E773}" srcId="{5344D12B-53F0-4BE6-BF87-E23B15F75748}" destId="{909B8099-D4B8-4081-B89E-1005CB45F130}" srcOrd="0" destOrd="0" parTransId="{CF0E5970-AE4E-46BF-B071-78A6C2902E84}" sibTransId="{1EE39338-9A5E-4F25-9F95-BC5EC4464D1E}"/>
    <dgm:cxn modelId="{32F04D1E-58BB-4B5F-AC37-F6562CF3A735}" type="presOf" srcId="{ACEA62E7-3FAC-49B2-845C-2610717D8DCC}" destId="{E3822BB0-C4C3-490A-AF6A-BB5F185F0E03}" srcOrd="0" destOrd="2" presId="urn:diagrams.loki3.com/BracketList+Icon"/>
    <dgm:cxn modelId="{D5E6080C-EE09-4C65-8531-BAA192F7282A}" type="presOf" srcId="{909B8099-D4B8-4081-B89E-1005CB45F130}" destId="{7D0DED8B-3C38-44F3-87C3-8E909CA45EBE}" srcOrd="0" destOrd="0" presId="urn:diagrams.loki3.com/BracketList+Icon"/>
    <dgm:cxn modelId="{F567E851-85AC-4F89-A4F4-9AC5A891B3FC}" srcId="{B27BED8F-0427-4C8D-AC1F-91F6D224D7BD}" destId="{ACEA62E7-3FAC-49B2-845C-2610717D8DCC}" srcOrd="2" destOrd="0" parTransId="{475FC1E4-BBA8-4512-B039-F409B8D1741C}" sibTransId="{EAB50D57-E91A-40C0-8BBD-19B5DD7279C7}"/>
    <dgm:cxn modelId="{06F841AB-6BD2-415A-9649-78E64B7405F4}" srcId="{EF80FEDA-22A7-4201-AE8A-5472DBB008B4}" destId="{6430EE56-5A99-4264-BCEA-FB3777340696}" srcOrd="0" destOrd="0" parTransId="{81CDBCD8-16F2-426D-8CE9-54B5692A852A}" sibTransId="{EDC0A1E3-9F0E-4A6C-BC90-19CF2C6F7ED9}"/>
    <dgm:cxn modelId="{7729352D-17CA-427E-8AA8-578EEE9293A1}" type="presOf" srcId="{EF80FEDA-22A7-4201-AE8A-5472DBB008B4}" destId="{54C82E60-E99E-4C98-BF68-DDD5E6BA3626}" srcOrd="0" destOrd="0" presId="urn:diagrams.loki3.com/BracketList+Icon"/>
    <dgm:cxn modelId="{F28F2223-1D00-4AAF-A6DE-7E11843B792E}" srcId="{75423772-A0A7-4D92-B449-3D53177A8A70}" destId="{EF80FEDA-22A7-4201-AE8A-5472DBB008B4}" srcOrd="0" destOrd="0" parTransId="{FF115717-203D-410F-BB91-33D6531AB84D}" sibTransId="{137A938E-A17D-4BC7-AEB3-12A335872361}"/>
    <dgm:cxn modelId="{5A6E86EA-29EC-453E-ABF2-036112059F42}" srcId="{B27BED8F-0427-4C8D-AC1F-91F6D224D7BD}" destId="{A57C4D26-21D7-4D04-9B28-7FA04549D2B0}" srcOrd="1" destOrd="0" parTransId="{956F4723-6591-4551-82FB-D1E67A64C35F}" sibTransId="{A9261DAF-C3E4-4FC4-9F64-4131B69B2CF8}"/>
    <dgm:cxn modelId="{5D209082-5283-4F9B-822A-C555F58C7C52}" type="presParOf" srcId="{4737B557-36AD-4728-ABFD-C177A5528F18}" destId="{4EDD9587-5D79-4AD5-836C-BD1E5EC68091}" srcOrd="0" destOrd="0" presId="urn:diagrams.loki3.com/BracketList+Icon"/>
    <dgm:cxn modelId="{3EE5BFB0-C59E-404E-8F87-AACF31E9E3EA}" type="presParOf" srcId="{4EDD9587-5D79-4AD5-836C-BD1E5EC68091}" destId="{54C82E60-E99E-4C98-BF68-DDD5E6BA3626}" srcOrd="0" destOrd="0" presId="urn:diagrams.loki3.com/BracketList+Icon"/>
    <dgm:cxn modelId="{F4977FE9-5736-461F-9028-418A1233F6AA}" type="presParOf" srcId="{4EDD9587-5D79-4AD5-836C-BD1E5EC68091}" destId="{78BEA44F-E92D-4F5B-AEAF-7860564A21BC}" srcOrd="1" destOrd="0" presId="urn:diagrams.loki3.com/BracketList+Icon"/>
    <dgm:cxn modelId="{A29AA125-7BB1-4B12-89F1-0015244FCC90}" type="presParOf" srcId="{4EDD9587-5D79-4AD5-836C-BD1E5EC68091}" destId="{DA589019-472E-44CD-B401-5FE3847000C1}" srcOrd="2" destOrd="0" presId="urn:diagrams.loki3.com/BracketList+Icon"/>
    <dgm:cxn modelId="{631D08E3-8282-49E9-B9AA-D6EED13204E7}" type="presParOf" srcId="{4EDD9587-5D79-4AD5-836C-BD1E5EC68091}" destId="{72D44C44-AA4A-4D28-8E59-473052042E5A}" srcOrd="3" destOrd="0" presId="urn:diagrams.loki3.com/BracketList+Icon"/>
    <dgm:cxn modelId="{E9B42509-D10C-49C7-A836-ACFE9230C727}" type="presParOf" srcId="{4737B557-36AD-4728-ABFD-C177A5528F18}" destId="{8313DD82-F877-4081-9C9C-96682A7499DF}" srcOrd="1" destOrd="0" presId="urn:diagrams.loki3.com/BracketList+Icon"/>
    <dgm:cxn modelId="{AFACDFB3-196C-4B32-A2F5-6B24EF80B965}" type="presParOf" srcId="{4737B557-36AD-4728-ABFD-C177A5528F18}" destId="{9E7BBFE1-04E2-4F39-8DC9-3FAAE0B1FC3C}" srcOrd="2" destOrd="0" presId="urn:diagrams.loki3.com/BracketList+Icon"/>
    <dgm:cxn modelId="{E5B57AF5-60CD-4659-A767-9466F95D5577}" type="presParOf" srcId="{9E7BBFE1-04E2-4F39-8DC9-3FAAE0B1FC3C}" destId="{8347254F-BABE-40CB-B3A3-4A3D460272F8}" srcOrd="0" destOrd="0" presId="urn:diagrams.loki3.com/BracketList+Icon"/>
    <dgm:cxn modelId="{56449988-0A77-420D-A361-DACA89E572CE}" type="presParOf" srcId="{9E7BBFE1-04E2-4F39-8DC9-3FAAE0B1FC3C}" destId="{9C647164-1C08-4176-AD87-2CE878B17772}" srcOrd="1" destOrd="0" presId="urn:diagrams.loki3.com/BracketList+Icon"/>
    <dgm:cxn modelId="{EE079DAA-DCE7-49E2-B247-C2ED9A333927}" type="presParOf" srcId="{9E7BBFE1-04E2-4F39-8DC9-3FAAE0B1FC3C}" destId="{D2D32238-B8FE-4FE9-BA38-9E87BFD8E1FE}" srcOrd="2" destOrd="0" presId="urn:diagrams.loki3.com/BracketList+Icon"/>
    <dgm:cxn modelId="{3622E648-3DFB-46DE-8C4A-F8C2225E391F}" type="presParOf" srcId="{9E7BBFE1-04E2-4F39-8DC9-3FAAE0B1FC3C}" destId="{7D0DED8B-3C38-44F3-87C3-8E909CA45EBE}" srcOrd="3" destOrd="0" presId="urn:diagrams.loki3.com/BracketList+Icon"/>
    <dgm:cxn modelId="{6B91696D-D51F-40C8-8167-78F3C70DE558}" type="presParOf" srcId="{4737B557-36AD-4728-ABFD-C177A5528F18}" destId="{F89CECC9-4092-4B6B-AC8A-A8D8F10E0A4D}" srcOrd="3" destOrd="0" presId="urn:diagrams.loki3.com/BracketList+Icon"/>
    <dgm:cxn modelId="{B2018E23-706D-4C11-9C83-1516557A7535}" type="presParOf" srcId="{4737B557-36AD-4728-ABFD-C177A5528F18}" destId="{96B646DE-7418-40ED-A279-4CF10AFF317A}" srcOrd="4" destOrd="0" presId="urn:diagrams.loki3.com/BracketList+Icon"/>
    <dgm:cxn modelId="{A9C0D1D8-7220-4B22-A95B-2F3D981216D8}" type="presParOf" srcId="{96B646DE-7418-40ED-A279-4CF10AFF317A}" destId="{7EAB5C39-B9AA-4451-8D18-1BFE04FFB43F}" srcOrd="0" destOrd="0" presId="urn:diagrams.loki3.com/BracketList+Icon"/>
    <dgm:cxn modelId="{368E3E68-776D-4EE4-87B2-97DD60FDAD3F}" type="presParOf" srcId="{96B646DE-7418-40ED-A279-4CF10AFF317A}" destId="{54879B38-6855-4D88-9068-39A7B9F8CC16}" srcOrd="1" destOrd="0" presId="urn:diagrams.loki3.com/BracketList+Icon"/>
    <dgm:cxn modelId="{CDF2186A-EE7F-49E6-B6B7-02E65FC8551B}" type="presParOf" srcId="{96B646DE-7418-40ED-A279-4CF10AFF317A}" destId="{BD0A887A-7FFB-4896-9F78-1AD49AAB7563}" srcOrd="2" destOrd="0" presId="urn:diagrams.loki3.com/BracketList+Icon"/>
    <dgm:cxn modelId="{30A3B4D6-408D-421B-B5EF-CDF2B51C1851}" type="presParOf" srcId="{96B646DE-7418-40ED-A279-4CF10AFF317A}" destId="{E3822BB0-C4C3-490A-AF6A-BB5F185F0E03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microsoft.com/office/officeart/2005/8/layout/cycle3" loCatId="cycle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95C1FFC0-075E-403A-AD63-CB975A765690}">
      <dgm:prSet custT="1"/>
      <dgm:spPr/>
      <dgm:t>
        <a:bodyPr/>
        <a:lstStyle/>
        <a:p>
          <a:pPr>
            <a:spcAft>
              <a:spcPts val="200"/>
            </a:spcAft>
          </a:pP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Plan</a:t>
          </a:r>
        </a:p>
        <a:p>
          <a:pPr>
            <a:spcAft>
              <a:spcPct val="3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推動委員小組</a:t>
          </a:r>
          <a:r>
            <a:rPr lang="en-US" altLang="zh-TW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—</a:t>
          </a: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規劃開放資料相關作業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5B60311-D2BE-4939-B71A-3A82980C9CD4}" type="par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66305A2B-FA62-4690-BD96-B2560778E5B7}" type="sib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F8767C53-20FE-4218-838B-1E4BC1ADE488}">
      <dgm:prSet custT="1"/>
      <dgm:spPr/>
      <dgm:t>
        <a:bodyPr/>
        <a:lstStyle/>
        <a:p>
          <a:pPr>
            <a:spcAft>
              <a:spcPts val="500"/>
            </a:spcAft>
          </a:pP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Do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3EDE26C-A8BA-4C12-A7A9-5FAE62C43155}" type="parTrans" cxnId="{C41C2120-32B6-46D9-A56F-941DC8E91275}">
      <dgm:prSet/>
      <dgm:spPr/>
      <dgm:t>
        <a:bodyPr/>
        <a:lstStyle/>
        <a:p>
          <a:endParaRPr lang="zh-TW" altLang="en-US"/>
        </a:p>
      </dgm:t>
    </dgm:pt>
    <dgm:pt modelId="{97D15C95-009C-4D14-924B-89F30A4F5DF9}" type="sibTrans" cxnId="{C41C2120-32B6-46D9-A56F-941DC8E91275}">
      <dgm:prSet/>
      <dgm:spPr/>
      <dgm:t>
        <a:bodyPr/>
        <a:lstStyle/>
        <a:p>
          <a:endParaRPr lang="zh-TW" altLang="en-US"/>
        </a:p>
      </dgm:t>
    </dgm:pt>
    <dgm:pt modelId="{2A3EA90E-BC14-4402-AA0E-02A50A257E40}">
      <dgm:prSet custT="1"/>
      <dgm:spPr/>
      <dgm:t>
        <a:bodyPr/>
        <a:lstStyle/>
        <a:p>
          <a:pPr>
            <a:spcAft>
              <a:spcPts val="500"/>
            </a:spcAft>
          </a:pP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Check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71BF0D2-FC08-46B0-AFE3-855157B6D435}" type="parTrans" cxnId="{5693B716-AA43-44B8-BCF7-AB6541A7ADA9}">
      <dgm:prSet/>
      <dgm:spPr/>
      <dgm:t>
        <a:bodyPr/>
        <a:lstStyle/>
        <a:p>
          <a:endParaRPr lang="zh-TW" altLang="en-US"/>
        </a:p>
      </dgm:t>
    </dgm:pt>
    <dgm:pt modelId="{F5367CD1-0192-438F-9F40-1F989A45DDB4}" type="sibTrans" cxnId="{5693B716-AA43-44B8-BCF7-AB6541A7ADA9}">
      <dgm:prSet/>
      <dgm:spPr/>
      <dgm:t>
        <a:bodyPr/>
        <a:lstStyle/>
        <a:p>
          <a:endParaRPr lang="zh-TW" altLang="en-US"/>
        </a:p>
      </dgm:t>
    </dgm:pt>
    <dgm:pt modelId="{CFBFCBE0-0F06-47BE-AE42-FFCB7D078B30}">
      <dgm:prSet custT="1"/>
      <dgm:spPr/>
      <dgm:t>
        <a:bodyPr/>
        <a:lstStyle/>
        <a:p>
          <a:pPr>
            <a:spcAft>
              <a:spcPts val="500"/>
            </a:spcAft>
          </a:pPr>
          <a:r>
            <a: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Action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9E5407-D8B2-4D38-90AD-F2AC74AB7EA4}" type="parTrans" cxnId="{6994A470-148E-44D4-8959-C06C04DA669B}">
      <dgm:prSet/>
      <dgm:spPr/>
      <dgm:t>
        <a:bodyPr/>
        <a:lstStyle/>
        <a:p>
          <a:endParaRPr lang="zh-TW" altLang="en-US"/>
        </a:p>
      </dgm:t>
    </dgm:pt>
    <dgm:pt modelId="{52FF0FEE-6D08-4191-8F92-A71CF00736AD}" type="sibTrans" cxnId="{6994A470-148E-44D4-8959-C06C04DA669B}">
      <dgm:prSet/>
      <dgm:spPr/>
      <dgm:t>
        <a:bodyPr/>
        <a:lstStyle/>
        <a:p>
          <a:endParaRPr lang="zh-TW" altLang="en-US"/>
        </a:p>
      </dgm:t>
    </dgm:pt>
    <dgm:pt modelId="{28BD2D3D-F872-422F-B298-93088B93BCDF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建立專屬系統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34E5540-AA27-4B7A-8C16-BAC18F669388}" type="parTrans" cxnId="{6768B57C-0A5B-41BB-A8CF-07FB7B258DE0}">
      <dgm:prSet/>
      <dgm:spPr/>
      <dgm:t>
        <a:bodyPr/>
        <a:lstStyle/>
        <a:p>
          <a:endParaRPr lang="zh-TW" altLang="en-US"/>
        </a:p>
      </dgm:t>
    </dgm:pt>
    <dgm:pt modelId="{45730844-7D74-487D-ADD3-D7CDD461A077}" type="sibTrans" cxnId="{6768B57C-0A5B-41BB-A8CF-07FB7B258DE0}">
      <dgm:prSet/>
      <dgm:spPr/>
      <dgm:t>
        <a:bodyPr/>
        <a:lstStyle/>
        <a:p>
          <a:endParaRPr lang="zh-TW" altLang="en-US"/>
        </a:p>
      </dgm:t>
    </dgm:pt>
    <dgm:pt modelId="{C6A55006-6392-453E-AD3E-17FCFCF90226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責成專門作業團隊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5CF66F8-430F-4BAA-826A-6135483E5445}" type="parTrans" cxnId="{487EC037-075D-4170-97D6-8B3ED72C6DB9}">
      <dgm:prSet/>
      <dgm:spPr/>
      <dgm:t>
        <a:bodyPr/>
        <a:lstStyle/>
        <a:p>
          <a:endParaRPr lang="zh-TW" altLang="en-US"/>
        </a:p>
      </dgm:t>
    </dgm:pt>
    <dgm:pt modelId="{929D275E-E549-4CF7-BE4A-0CEF4AB0084A}" type="sibTrans" cxnId="{487EC037-075D-4170-97D6-8B3ED72C6DB9}">
      <dgm:prSet/>
      <dgm:spPr/>
      <dgm:t>
        <a:bodyPr/>
        <a:lstStyle/>
        <a:p>
          <a:endParaRPr lang="zh-TW" altLang="en-US"/>
        </a:p>
      </dgm:t>
    </dgm:pt>
    <dgm:pt modelId="{8E76F11B-5870-411E-9154-DB73D44B8577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制訂作業規範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F352D1-5F85-4FA6-A385-ABA0EF05BB5A}" type="parTrans" cxnId="{72C30248-3673-47E8-8F33-96BBB4495B05}">
      <dgm:prSet/>
      <dgm:spPr/>
      <dgm:t>
        <a:bodyPr/>
        <a:lstStyle/>
        <a:p>
          <a:endParaRPr lang="zh-TW" altLang="en-US"/>
        </a:p>
      </dgm:t>
    </dgm:pt>
    <dgm:pt modelId="{4ADE14DA-FB0B-4F3C-BE1A-0AA803E297CB}" type="sibTrans" cxnId="{72C30248-3673-47E8-8F33-96BBB4495B05}">
      <dgm:prSet/>
      <dgm:spPr/>
      <dgm:t>
        <a:bodyPr/>
        <a:lstStyle/>
        <a:p>
          <a:endParaRPr lang="zh-TW" altLang="en-US"/>
        </a:p>
      </dgm:t>
    </dgm:pt>
    <dgm:pt modelId="{D30588B4-65E7-4F99-929D-7F551DEBF01B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落實績效評估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58912A3-B20A-46AF-81D2-E6FDC39CCE3D}" type="parTrans" cxnId="{1AA779A9-43D6-470E-ACE0-57262DBC00E6}">
      <dgm:prSet/>
      <dgm:spPr/>
      <dgm:t>
        <a:bodyPr/>
        <a:lstStyle/>
        <a:p>
          <a:endParaRPr lang="zh-TW" altLang="en-US"/>
        </a:p>
      </dgm:t>
    </dgm:pt>
    <dgm:pt modelId="{2D30A7E9-AD8E-4322-BA39-697E29D4197D}" type="sibTrans" cxnId="{1AA779A9-43D6-470E-ACE0-57262DBC00E6}">
      <dgm:prSet/>
      <dgm:spPr/>
      <dgm:t>
        <a:bodyPr/>
        <a:lstStyle/>
        <a:p>
          <a:endParaRPr lang="zh-TW" altLang="en-US"/>
        </a:p>
      </dgm:t>
    </dgm:pt>
    <dgm:pt modelId="{F72AC5C3-CB4C-4F9D-9360-4E97F4DBDB2A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建立回饋機制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44599D1-AABA-4510-8C08-F17EA1207986}" type="parTrans" cxnId="{4A18E30E-7B5F-4DAD-AB69-51A00180102D}">
      <dgm:prSet/>
      <dgm:spPr/>
      <dgm:t>
        <a:bodyPr/>
        <a:lstStyle/>
        <a:p>
          <a:endParaRPr lang="zh-TW" altLang="en-US"/>
        </a:p>
      </dgm:t>
    </dgm:pt>
    <dgm:pt modelId="{C199BBCA-A146-497D-B2E9-9890F2794A77}" type="sibTrans" cxnId="{4A18E30E-7B5F-4DAD-AB69-51A00180102D}">
      <dgm:prSet/>
      <dgm:spPr/>
      <dgm:t>
        <a:bodyPr/>
        <a:lstStyle/>
        <a:p>
          <a:endParaRPr lang="zh-TW" altLang="en-US"/>
        </a:p>
      </dgm:t>
    </dgm:pt>
    <dgm:pt modelId="{778083DA-BFB4-4ACB-ABA9-CEF84CAB9C6C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定期資料稽核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0D756C-D26C-4F90-833C-1E22422655C8}" type="parTrans" cxnId="{42557122-33DD-415F-BA8A-60F46C91676D}">
      <dgm:prSet/>
      <dgm:spPr/>
      <dgm:t>
        <a:bodyPr/>
        <a:lstStyle/>
        <a:p>
          <a:endParaRPr lang="zh-TW" altLang="en-US"/>
        </a:p>
      </dgm:t>
    </dgm:pt>
    <dgm:pt modelId="{58D35B81-6B1F-432A-879A-24640E8CFF6F}" type="sibTrans" cxnId="{42557122-33DD-415F-BA8A-60F46C91676D}">
      <dgm:prSet/>
      <dgm:spPr/>
      <dgm:t>
        <a:bodyPr/>
        <a:lstStyle/>
        <a:p>
          <a:endParaRPr lang="zh-TW" altLang="en-US"/>
        </a:p>
      </dgm:t>
    </dgm:pt>
    <dgm:pt modelId="{85168BE1-645D-4F9A-8EE2-A9A41E237CCA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增修開放主題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438D253-FD92-410B-99E4-DE5E8CECC47D}" type="parTrans" cxnId="{BEEBE0D5-426B-4909-BB31-C11CB78945AD}">
      <dgm:prSet/>
      <dgm:spPr/>
      <dgm:t>
        <a:bodyPr/>
        <a:lstStyle/>
        <a:p>
          <a:endParaRPr lang="zh-TW" altLang="en-US"/>
        </a:p>
      </dgm:t>
    </dgm:pt>
    <dgm:pt modelId="{541EA931-0D32-403E-9891-7CA0425D20B9}" type="sibTrans" cxnId="{BEEBE0D5-426B-4909-BB31-C11CB78945AD}">
      <dgm:prSet/>
      <dgm:spPr/>
      <dgm:t>
        <a:bodyPr/>
        <a:lstStyle/>
        <a:p>
          <a:endParaRPr lang="zh-TW" altLang="en-US"/>
        </a:p>
      </dgm:t>
    </dgm:pt>
    <dgm:pt modelId="{E9A7181C-D795-4C56-AB2A-61EEBF88C9F5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修訂盤點內容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4F7717-CE05-4F5B-84F5-9D47C8C696A7}" type="parTrans" cxnId="{ACD54053-FF0F-4A51-9AE2-22E218736A70}">
      <dgm:prSet/>
      <dgm:spPr/>
      <dgm:t>
        <a:bodyPr/>
        <a:lstStyle/>
        <a:p>
          <a:endParaRPr lang="zh-TW" altLang="en-US"/>
        </a:p>
      </dgm:t>
    </dgm:pt>
    <dgm:pt modelId="{A4F43988-FDAA-4957-AA57-1D2B832CADA7}" type="sibTrans" cxnId="{ACD54053-FF0F-4A51-9AE2-22E218736A70}">
      <dgm:prSet/>
      <dgm:spPr/>
      <dgm:t>
        <a:bodyPr/>
        <a:lstStyle/>
        <a:p>
          <a:endParaRPr lang="zh-TW" altLang="en-US"/>
        </a:p>
      </dgm:t>
    </dgm:pt>
    <dgm:pt modelId="{BFC42181-B3CD-4DAA-80AD-AF2AFD59FA1E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加強認知訓練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ACEA39-121D-46DA-A6A1-76B15288C8B0}" type="parTrans" cxnId="{9F652174-25B8-4055-BEB8-077EAAD7B27D}">
      <dgm:prSet/>
      <dgm:spPr/>
      <dgm:t>
        <a:bodyPr/>
        <a:lstStyle/>
        <a:p>
          <a:endParaRPr lang="zh-TW" altLang="en-US"/>
        </a:p>
      </dgm:t>
    </dgm:pt>
    <dgm:pt modelId="{2EBF4AAA-C655-4EA8-8818-C33E8886E2F0}" type="sibTrans" cxnId="{9F652174-25B8-4055-BEB8-077EAAD7B27D}">
      <dgm:prSet/>
      <dgm:spPr/>
      <dgm:t>
        <a:bodyPr/>
        <a:lstStyle/>
        <a:p>
          <a:endParaRPr lang="zh-TW" altLang="en-US"/>
        </a:p>
      </dgm:t>
    </dgm:pt>
    <dgm:pt modelId="{5177BA43-D762-4255-B43F-0DE8AE62CE9B}">
      <dgm:prSet custT="1"/>
      <dgm:spPr/>
      <dgm:t>
        <a:bodyPr/>
        <a:lstStyle/>
        <a:p>
          <a:pPr>
            <a:spcAft>
              <a:spcPct val="15000"/>
            </a:spcAft>
          </a:pP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資料應用聯盟</a:t>
          </a:r>
          <a:r>
            <a:rPr lang="en-US" altLang="zh-TW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—</a:t>
          </a: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反饋開放資料需求</a:t>
          </a:r>
          <a:endParaRPr lang="zh-TW" altLang="en-US" sz="1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02391A-617F-4D29-AE9B-560D665F3D8A}" type="parTrans" cxnId="{CF48D6EC-4245-47F7-8BD8-57BD72A5E169}">
      <dgm:prSet/>
      <dgm:spPr/>
      <dgm:t>
        <a:bodyPr/>
        <a:lstStyle/>
        <a:p>
          <a:endParaRPr lang="zh-TW" altLang="en-US"/>
        </a:p>
      </dgm:t>
    </dgm:pt>
    <dgm:pt modelId="{61EFBB88-EDFE-4851-B97A-557852357CF5}" type="sibTrans" cxnId="{CF48D6EC-4245-47F7-8BD8-57BD72A5E169}">
      <dgm:prSet/>
      <dgm:spPr/>
      <dgm:t>
        <a:bodyPr/>
        <a:lstStyle/>
        <a:p>
          <a:endParaRPr lang="zh-TW" altLang="en-US"/>
        </a:p>
      </dgm:t>
    </dgm:pt>
    <dgm:pt modelId="{9808E932-8903-4282-A3B7-FB60C8D6CA26}" type="pres">
      <dgm:prSet presAssocID="{75423772-A0A7-4D92-B449-3D53177A8A7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BF430B8-984B-4380-B8D6-BE29DD9A4ADD}" type="pres">
      <dgm:prSet presAssocID="{75423772-A0A7-4D92-B449-3D53177A8A70}" presName="cycle" presStyleCnt="0"/>
      <dgm:spPr/>
      <dgm:t>
        <a:bodyPr/>
        <a:lstStyle/>
        <a:p>
          <a:endParaRPr lang="zh-TW" altLang="en-US"/>
        </a:p>
      </dgm:t>
    </dgm:pt>
    <dgm:pt modelId="{ECC4AA3A-B2FC-41AE-B3D7-E51F569B8D44}" type="pres">
      <dgm:prSet presAssocID="{95C1FFC0-075E-403A-AD63-CB975A765690}" presName="nodeFirstNode" presStyleLbl="node1" presStyleIdx="0" presStyleCnt="4" custScaleX="82670" custScaleY="120952" custRadScaleRad="93770" custRadScaleInc="289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29122BB-D175-4C57-8187-D76BA1EAC782}" type="pres">
      <dgm:prSet presAssocID="{66305A2B-FA62-4690-BD96-B2560778E5B7}" presName="sibTransFirstNode" presStyleLbl="bgShp" presStyleIdx="0" presStyleCnt="1"/>
      <dgm:spPr/>
      <dgm:t>
        <a:bodyPr/>
        <a:lstStyle/>
        <a:p>
          <a:endParaRPr lang="zh-TW" altLang="en-US"/>
        </a:p>
      </dgm:t>
    </dgm:pt>
    <dgm:pt modelId="{B4E7E470-B163-4AE0-A837-0EBC6FB4E138}" type="pres">
      <dgm:prSet presAssocID="{F8767C53-20FE-4218-838B-1E4BC1ADE488}" presName="nodeFollowingNodes" presStyleLbl="node1" presStyleIdx="1" presStyleCnt="4" custScaleX="82670" custScaleY="120952" custRadScaleRad="145826" custRadScaleInc="275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6FC838A-1D94-4617-9D7F-CE34540F6622}" type="pres">
      <dgm:prSet presAssocID="{2A3EA90E-BC14-4402-AA0E-02A50A257E40}" presName="nodeFollowingNodes" presStyleLbl="node1" presStyleIdx="2" presStyleCnt="4" custScaleX="82670" custScaleY="12095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6848263-EB7F-4A1A-9754-49FAA372E966}" type="pres">
      <dgm:prSet presAssocID="{CFBFCBE0-0F06-47BE-AE42-FFCB7D078B30}" presName="nodeFollowingNodes" presStyleLbl="node1" presStyleIdx="3" presStyleCnt="4" custScaleX="82670" custScaleY="120952" custRadScaleRad="142327" custRadScaleInc="-136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AA779A9-43D6-470E-ACE0-57262DBC00E6}" srcId="{2A3EA90E-BC14-4402-AA0E-02A50A257E40}" destId="{D30588B4-65E7-4F99-929D-7F551DEBF01B}" srcOrd="0" destOrd="0" parTransId="{858912A3-B20A-46AF-81D2-E6FDC39CCE3D}" sibTransId="{2D30A7E9-AD8E-4322-BA39-697E29D4197D}"/>
    <dgm:cxn modelId="{BEEBE0D5-426B-4909-BB31-C11CB78945AD}" srcId="{CFBFCBE0-0F06-47BE-AE42-FFCB7D078B30}" destId="{85168BE1-645D-4F9A-8EE2-A9A41E237CCA}" srcOrd="0" destOrd="0" parTransId="{4438D253-FD92-410B-99E4-DE5E8CECC47D}" sibTransId="{541EA931-0D32-403E-9891-7CA0425D20B9}"/>
    <dgm:cxn modelId="{7F63DEFD-50CF-4201-B48E-276B1DCC7404}" type="presOf" srcId="{2A3EA90E-BC14-4402-AA0E-02A50A257E40}" destId="{A6FC838A-1D94-4617-9D7F-CE34540F6622}" srcOrd="0" destOrd="0" presId="urn:microsoft.com/office/officeart/2005/8/layout/cycle3"/>
    <dgm:cxn modelId="{42557122-33DD-415F-BA8A-60F46C91676D}" srcId="{2A3EA90E-BC14-4402-AA0E-02A50A257E40}" destId="{778083DA-BFB4-4ACB-ABA9-CEF84CAB9C6C}" srcOrd="2" destOrd="0" parTransId="{290D756C-D26C-4F90-833C-1E22422655C8}" sibTransId="{58D35B81-6B1F-432A-879A-24640E8CFF6F}"/>
    <dgm:cxn modelId="{D18E63EA-28DC-41EF-8E92-8B9338C77918}" type="presOf" srcId="{5177BA43-D762-4255-B43F-0DE8AE62CE9B}" destId="{ECC4AA3A-B2FC-41AE-B3D7-E51F569B8D44}" srcOrd="0" destOrd="1" presId="urn:microsoft.com/office/officeart/2005/8/layout/cycle3"/>
    <dgm:cxn modelId="{9EEC06A8-B995-4DD9-A985-856A209CFC17}" type="presOf" srcId="{95C1FFC0-075E-403A-AD63-CB975A765690}" destId="{ECC4AA3A-B2FC-41AE-B3D7-E51F569B8D44}" srcOrd="0" destOrd="0" presId="urn:microsoft.com/office/officeart/2005/8/layout/cycle3"/>
    <dgm:cxn modelId="{2123EB57-570D-4035-8D1A-63B25346B378}" type="presOf" srcId="{BFC42181-B3CD-4DAA-80AD-AF2AFD59FA1E}" destId="{76848263-EB7F-4A1A-9754-49FAA372E966}" srcOrd="0" destOrd="3" presId="urn:microsoft.com/office/officeart/2005/8/layout/cycle3"/>
    <dgm:cxn modelId="{6994A470-148E-44D4-8959-C06C04DA669B}" srcId="{75423772-A0A7-4D92-B449-3D53177A8A70}" destId="{CFBFCBE0-0F06-47BE-AE42-FFCB7D078B30}" srcOrd="3" destOrd="0" parTransId="{D39E5407-D8B2-4D38-90AD-F2AC74AB7EA4}" sibTransId="{52FF0FEE-6D08-4191-8F92-A71CF00736AD}"/>
    <dgm:cxn modelId="{4A18E30E-7B5F-4DAD-AB69-51A00180102D}" srcId="{2A3EA90E-BC14-4402-AA0E-02A50A257E40}" destId="{F72AC5C3-CB4C-4F9D-9360-4E97F4DBDB2A}" srcOrd="1" destOrd="0" parTransId="{044599D1-AABA-4510-8C08-F17EA1207986}" sibTransId="{C199BBCA-A146-497D-B2E9-9890F2794A77}"/>
    <dgm:cxn modelId="{C39A018B-4163-4755-8028-1835AE05A554}" srcId="{75423772-A0A7-4D92-B449-3D53177A8A70}" destId="{95C1FFC0-075E-403A-AD63-CB975A765690}" srcOrd="0" destOrd="0" parTransId="{35B60311-D2BE-4939-B71A-3A82980C9CD4}" sibTransId="{66305A2B-FA62-4690-BD96-B2560778E5B7}"/>
    <dgm:cxn modelId="{EEF4EA49-19E7-4C05-934E-A69F5E029F46}" type="presOf" srcId="{778083DA-BFB4-4ACB-ABA9-CEF84CAB9C6C}" destId="{A6FC838A-1D94-4617-9D7F-CE34540F6622}" srcOrd="0" destOrd="3" presId="urn:microsoft.com/office/officeart/2005/8/layout/cycle3"/>
    <dgm:cxn modelId="{65E41145-CC0F-4306-8D3F-0CC570244C5C}" type="presOf" srcId="{28BD2D3D-F872-422F-B298-93088B93BCDF}" destId="{B4E7E470-B163-4AE0-A837-0EBC6FB4E138}" srcOrd="0" destOrd="1" presId="urn:microsoft.com/office/officeart/2005/8/layout/cycle3"/>
    <dgm:cxn modelId="{EE47B769-D779-4DD7-86C6-1A3DD6E35461}" type="presOf" srcId="{C6A55006-6392-453E-AD3E-17FCFCF90226}" destId="{B4E7E470-B163-4AE0-A837-0EBC6FB4E138}" srcOrd="0" destOrd="2" presId="urn:microsoft.com/office/officeart/2005/8/layout/cycle3"/>
    <dgm:cxn modelId="{35C90012-AF3B-4867-9E9E-FD0DE10BAC39}" type="presOf" srcId="{75423772-A0A7-4D92-B449-3D53177A8A70}" destId="{9808E932-8903-4282-A3B7-FB60C8D6CA26}" srcOrd="0" destOrd="0" presId="urn:microsoft.com/office/officeart/2005/8/layout/cycle3"/>
    <dgm:cxn modelId="{3BE48810-C080-4E72-91B4-1362173400F9}" type="presOf" srcId="{66305A2B-FA62-4690-BD96-B2560778E5B7}" destId="{729122BB-D175-4C57-8187-D76BA1EAC782}" srcOrd="0" destOrd="0" presId="urn:microsoft.com/office/officeart/2005/8/layout/cycle3"/>
    <dgm:cxn modelId="{DD1C26F1-A235-463A-A7FC-47D2ECE4389C}" type="presOf" srcId="{D30588B4-65E7-4F99-929D-7F551DEBF01B}" destId="{A6FC838A-1D94-4617-9D7F-CE34540F6622}" srcOrd="0" destOrd="1" presId="urn:microsoft.com/office/officeart/2005/8/layout/cycle3"/>
    <dgm:cxn modelId="{C41C2120-32B6-46D9-A56F-941DC8E91275}" srcId="{75423772-A0A7-4D92-B449-3D53177A8A70}" destId="{F8767C53-20FE-4218-838B-1E4BC1ADE488}" srcOrd="1" destOrd="0" parTransId="{B3EDE26C-A8BA-4C12-A7A9-5FAE62C43155}" sibTransId="{97D15C95-009C-4D14-924B-89F30A4F5DF9}"/>
    <dgm:cxn modelId="{72C30248-3673-47E8-8F33-96BBB4495B05}" srcId="{F8767C53-20FE-4218-838B-1E4BC1ADE488}" destId="{8E76F11B-5870-411E-9154-DB73D44B8577}" srcOrd="2" destOrd="0" parTransId="{BAF352D1-5F85-4FA6-A385-ABA0EF05BB5A}" sibTransId="{4ADE14DA-FB0B-4F3C-BE1A-0AA803E297CB}"/>
    <dgm:cxn modelId="{BA0F3A16-9956-45F8-B4ED-96B1FD5701BC}" type="presOf" srcId="{F8767C53-20FE-4218-838B-1E4BC1ADE488}" destId="{B4E7E470-B163-4AE0-A837-0EBC6FB4E138}" srcOrd="0" destOrd="0" presId="urn:microsoft.com/office/officeart/2005/8/layout/cycle3"/>
    <dgm:cxn modelId="{5693B716-AA43-44B8-BCF7-AB6541A7ADA9}" srcId="{75423772-A0A7-4D92-B449-3D53177A8A70}" destId="{2A3EA90E-BC14-4402-AA0E-02A50A257E40}" srcOrd="2" destOrd="0" parTransId="{871BF0D2-FC08-46B0-AFE3-855157B6D435}" sibTransId="{F5367CD1-0192-438F-9F40-1F989A45DDB4}"/>
    <dgm:cxn modelId="{487EC037-075D-4170-97D6-8B3ED72C6DB9}" srcId="{F8767C53-20FE-4218-838B-1E4BC1ADE488}" destId="{C6A55006-6392-453E-AD3E-17FCFCF90226}" srcOrd="1" destOrd="0" parTransId="{E5CF66F8-430F-4BAA-826A-6135483E5445}" sibTransId="{929D275E-E549-4CF7-BE4A-0CEF4AB0084A}"/>
    <dgm:cxn modelId="{A5EAAC1A-6497-4735-9627-52C8BFEE2FB6}" type="presOf" srcId="{85168BE1-645D-4F9A-8EE2-A9A41E237CCA}" destId="{76848263-EB7F-4A1A-9754-49FAA372E966}" srcOrd="0" destOrd="1" presId="urn:microsoft.com/office/officeart/2005/8/layout/cycle3"/>
    <dgm:cxn modelId="{CF48D6EC-4245-47F7-8BD8-57BD72A5E169}" srcId="{95C1FFC0-075E-403A-AD63-CB975A765690}" destId="{5177BA43-D762-4255-B43F-0DE8AE62CE9B}" srcOrd="0" destOrd="0" parTransId="{7602391A-617F-4D29-AE9B-560D665F3D8A}" sibTransId="{61EFBB88-EDFE-4851-B97A-557852357CF5}"/>
    <dgm:cxn modelId="{ACD54053-FF0F-4A51-9AE2-22E218736A70}" srcId="{CFBFCBE0-0F06-47BE-AE42-FFCB7D078B30}" destId="{E9A7181C-D795-4C56-AB2A-61EEBF88C9F5}" srcOrd="1" destOrd="0" parTransId="{434F7717-CE05-4F5B-84F5-9D47C8C696A7}" sibTransId="{A4F43988-FDAA-4957-AA57-1D2B832CADA7}"/>
    <dgm:cxn modelId="{9D8C763E-823D-4194-ACF3-EC49F23911CA}" type="presOf" srcId="{CFBFCBE0-0F06-47BE-AE42-FFCB7D078B30}" destId="{76848263-EB7F-4A1A-9754-49FAA372E966}" srcOrd="0" destOrd="0" presId="urn:microsoft.com/office/officeart/2005/8/layout/cycle3"/>
    <dgm:cxn modelId="{25B1400B-12CA-438D-A4EE-580FB3EF90B5}" type="presOf" srcId="{F72AC5C3-CB4C-4F9D-9360-4E97F4DBDB2A}" destId="{A6FC838A-1D94-4617-9D7F-CE34540F6622}" srcOrd="0" destOrd="2" presId="urn:microsoft.com/office/officeart/2005/8/layout/cycle3"/>
    <dgm:cxn modelId="{7A45D709-CB18-49C2-95D9-69A9FFF878BA}" type="presOf" srcId="{8E76F11B-5870-411E-9154-DB73D44B8577}" destId="{B4E7E470-B163-4AE0-A837-0EBC6FB4E138}" srcOrd="0" destOrd="3" presId="urn:microsoft.com/office/officeart/2005/8/layout/cycle3"/>
    <dgm:cxn modelId="{52481469-00AC-4EAF-9F1A-E8003A7678EE}" type="presOf" srcId="{E9A7181C-D795-4C56-AB2A-61EEBF88C9F5}" destId="{76848263-EB7F-4A1A-9754-49FAA372E966}" srcOrd="0" destOrd="2" presId="urn:microsoft.com/office/officeart/2005/8/layout/cycle3"/>
    <dgm:cxn modelId="{6768B57C-0A5B-41BB-A8CF-07FB7B258DE0}" srcId="{F8767C53-20FE-4218-838B-1E4BC1ADE488}" destId="{28BD2D3D-F872-422F-B298-93088B93BCDF}" srcOrd="0" destOrd="0" parTransId="{034E5540-AA27-4B7A-8C16-BAC18F669388}" sibTransId="{45730844-7D74-487D-ADD3-D7CDD461A077}"/>
    <dgm:cxn modelId="{9F652174-25B8-4055-BEB8-077EAAD7B27D}" srcId="{CFBFCBE0-0F06-47BE-AE42-FFCB7D078B30}" destId="{BFC42181-B3CD-4DAA-80AD-AF2AFD59FA1E}" srcOrd="2" destOrd="0" parTransId="{99ACEA39-121D-46DA-A6A1-76B15288C8B0}" sibTransId="{2EBF4AAA-C655-4EA8-8818-C33E8886E2F0}"/>
    <dgm:cxn modelId="{0EAF6448-DE2C-4826-BF13-D3A07141E142}" type="presParOf" srcId="{9808E932-8903-4282-A3B7-FB60C8D6CA26}" destId="{7BF430B8-984B-4380-B8D6-BE29DD9A4ADD}" srcOrd="0" destOrd="0" presId="urn:microsoft.com/office/officeart/2005/8/layout/cycle3"/>
    <dgm:cxn modelId="{BF356658-EA4D-459E-90E0-9F3537CD33D1}" type="presParOf" srcId="{7BF430B8-984B-4380-B8D6-BE29DD9A4ADD}" destId="{ECC4AA3A-B2FC-41AE-B3D7-E51F569B8D44}" srcOrd="0" destOrd="0" presId="urn:microsoft.com/office/officeart/2005/8/layout/cycle3"/>
    <dgm:cxn modelId="{DBBDA156-13C9-4906-8D01-135BA8DC07DC}" type="presParOf" srcId="{7BF430B8-984B-4380-B8D6-BE29DD9A4ADD}" destId="{729122BB-D175-4C57-8187-D76BA1EAC782}" srcOrd="1" destOrd="0" presId="urn:microsoft.com/office/officeart/2005/8/layout/cycle3"/>
    <dgm:cxn modelId="{F54389E9-619D-4D82-9D90-F202A03FA406}" type="presParOf" srcId="{7BF430B8-984B-4380-B8D6-BE29DD9A4ADD}" destId="{B4E7E470-B163-4AE0-A837-0EBC6FB4E138}" srcOrd="2" destOrd="0" presId="urn:microsoft.com/office/officeart/2005/8/layout/cycle3"/>
    <dgm:cxn modelId="{C2C7C2F2-E533-463F-87CA-F1AB849A96E3}" type="presParOf" srcId="{7BF430B8-984B-4380-B8D6-BE29DD9A4ADD}" destId="{A6FC838A-1D94-4617-9D7F-CE34540F6622}" srcOrd="3" destOrd="0" presId="urn:microsoft.com/office/officeart/2005/8/layout/cycle3"/>
    <dgm:cxn modelId="{16B80368-E2E5-4D97-A9C5-CFBCEF3B1F0B}" type="presParOf" srcId="{7BF430B8-984B-4380-B8D6-BE29DD9A4ADD}" destId="{76848263-EB7F-4A1A-9754-49FAA372E966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microsoft.com/office/officeart/2005/8/layout/vList6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6F9B2775-E364-4D23-ABA0-D471B2D147CC}">
      <dgm:prSet/>
      <dgm:spPr/>
      <dgm:t>
        <a:bodyPr/>
        <a:lstStyle/>
        <a:p>
          <a:r>
            <a:rPr lang="zh-TW" altLang="en-US" dirty="0" smtClean="0">
              <a:solidFill>
                <a:srgbClr val="FF0000"/>
              </a:solidFill>
            </a:rPr>
            <a:t>預測更</a:t>
          </a:r>
          <a:r>
            <a:rPr lang="zh-TW" altLang="en-US" dirty="0" smtClean="0">
              <a:solidFill>
                <a:srgbClr val="FF0000"/>
              </a:solidFill>
            </a:rPr>
            <a:t>準確可靠</a:t>
          </a:r>
          <a:endParaRPr lang="zh-TW" altLang="en-US" dirty="0">
            <a:solidFill>
              <a:srgbClr val="FF0000"/>
            </a:solidFill>
          </a:endParaRPr>
        </a:p>
      </dgm:t>
    </dgm:pt>
    <dgm:pt modelId="{B354B442-4149-4344-BC08-681444A9D615}" type="parTrans" cxnId="{73CB9BB7-129F-4122-B144-4A25ECA8562D}">
      <dgm:prSet/>
      <dgm:spPr/>
      <dgm:t>
        <a:bodyPr/>
        <a:lstStyle/>
        <a:p>
          <a:endParaRPr lang="zh-TW" altLang="en-US"/>
        </a:p>
      </dgm:t>
    </dgm:pt>
    <dgm:pt modelId="{53BF7EAA-7086-481B-919D-C3A21B73CAB7}" type="sibTrans" cxnId="{73CB9BB7-129F-4122-B144-4A25ECA8562D}">
      <dgm:prSet/>
      <dgm:spPr/>
      <dgm:t>
        <a:bodyPr/>
        <a:lstStyle/>
        <a:p>
          <a:endParaRPr lang="zh-TW" altLang="en-US"/>
        </a:p>
      </dgm:t>
    </dgm:pt>
    <dgm:pt modelId="{95C1FFC0-075E-403A-AD63-CB975A765690}">
      <dgm:prSet/>
      <dgm:spPr/>
      <dgm:t>
        <a:bodyPr/>
        <a:lstStyle/>
        <a:p>
          <a:r>
            <a:rPr lang="zh-TW" altLang="en-US" dirty="0" smtClean="0"/>
            <a:t>水防救災主題</a:t>
          </a:r>
          <a:endParaRPr lang="zh-TW" altLang="en-US" dirty="0"/>
        </a:p>
      </dgm:t>
    </dgm:pt>
    <dgm:pt modelId="{35B60311-D2BE-4939-B71A-3A82980C9CD4}" type="par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66305A2B-FA62-4690-BD96-B2560778E5B7}" type="sib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5628F998-E44E-46DF-B829-5440AB9A274F}">
      <dgm:prSet/>
      <dgm:spPr/>
      <dgm:t>
        <a:bodyPr/>
        <a:lstStyle/>
        <a:p>
          <a:r>
            <a:rPr lang="zh-TW" altLang="en-US" dirty="0" smtClean="0">
              <a:solidFill>
                <a:srgbClr val="FF0000"/>
              </a:solidFill>
            </a:rPr>
            <a:t>提高施政信心</a:t>
          </a:r>
          <a:endParaRPr lang="zh-TW" altLang="en-US" dirty="0">
            <a:solidFill>
              <a:srgbClr val="FF0000"/>
            </a:solidFill>
          </a:endParaRPr>
        </a:p>
      </dgm:t>
    </dgm:pt>
    <dgm:pt modelId="{EB923FF5-D2EA-4F26-BA4D-43F326A83899}" type="parTrans" cxnId="{1EEF4B3C-DF9F-44CF-BE3B-9635C722024E}">
      <dgm:prSet/>
      <dgm:spPr/>
      <dgm:t>
        <a:bodyPr/>
        <a:lstStyle/>
        <a:p>
          <a:endParaRPr lang="zh-TW" altLang="en-US"/>
        </a:p>
      </dgm:t>
    </dgm:pt>
    <dgm:pt modelId="{26C65BFD-2DC9-4087-8364-4716AD9D28EB}" type="sibTrans" cxnId="{1EEF4B3C-DF9F-44CF-BE3B-9635C722024E}">
      <dgm:prSet/>
      <dgm:spPr/>
      <dgm:t>
        <a:bodyPr/>
        <a:lstStyle/>
        <a:p>
          <a:endParaRPr lang="zh-TW" altLang="en-US"/>
        </a:p>
      </dgm:t>
    </dgm:pt>
    <dgm:pt modelId="{57EF29AB-83C1-4564-925F-750F75D6E32C}">
      <dgm:prSet/>
      <dgm:spPr/>
      <dgm:t>
        <a:bodyPr/>
        <a:lstStyle/>
        <a:p>
          <a:r>
            <a:rPr lang="zh-TW" altLang="en-US" dirty="0" smtClean="0"/>
            <a:t>水資源環境</a:t>
          </a:r>
          <a:endParaRPr lang="en-US" altLang="zh-TW" dirty="0" smtClean="0"/>
        </a:p>
        <a:p>
          <a:r>
            <a:rPr lang="zh-TW" altLang="en-US" dirty="0" smtClean="0"/>
            <a:t>敏感區域主題</a:t>
          </a:r>
          <a:endParaRPr lang="zh-TW" altLang="en-US" dirty="0"/>
        </a:p>
      </dgm:t>
    </dgm:pt>
    <dgm:pt modelId="{05491292-C18E-4646-87E1-EC653CF7C8C2}" type="parTrans" cxnId="{179FAFCA-2832-4CC8-912D-E9B45741F595}">
      <dgm:prSet/>
      <dgm:spPr/>
      <dgm:t>
        <a:bodyPr/>
        <a:lstStyle/>
        <a:p>
          <a:endParaRPr lang="zh-TW" altLang="en-US"/>
        </a:p>
      </dgm:t>
    </dgm:pt>
    <dgm:pt modelId="{9169C8DC-DF84-4C40-9610-83821F296CE2}" type="sibTrans" cxnId="{179FAFCA-2832-4CC8-912D-E9B45741F595}">
      <dgm:prSet/>
      <dgm:spPr/>
      <dgm:t>
        <a:bodyPr/>
        <a:lstStyle/>
        <a:p>
          <a:endParaRPr lang="zh-TW" altLang="en-US"/>
        </a:p>
      </dgm:t>
    </dgm:pt>
    <dgm:pt modelId="{6DD95464-18C5-4575-B08E-2851218E0D9C}">
      <dgm:prSet/>
      <dgm:spPr/>
      <dgm:t>
        <a:bodyPr/>
        <a:lstStyle/>
        <a:p>
          <a:r>
            <a:rPr lang="zh-TW" altLang="en-US" dirty="0" smtClean="0">
              <a:solidFill>
                <a:srgbClr val="0000FF"/>
              </a:solidFill>
            </a:rPr>
            <a:t>提升施政滿意度</a:t>
          </a:r>
          <a:endParaRPr lang="zh-TW" altLang="en-US" dirty="0">
            <a:solidFill>
              <a:srgbClr val="0000FF"/>
            </a:solidFill>
          </a:endParaRPr>
        </a:p>
      </dgm:t>
    </dgm:pt>
    <dgm:pt modelId="{4621E0C1-FD71-4181-89D6-6C021BA806E5}" type="parTrans" cxnId="{6EAAE7FE-C10D-46EA-8BDD-C56A1D34D2D0}">
      <dgm:prSet/>
      <dgm:spPr/>
      <dgm:t>
        <a:bodyPr/>
        <a:lstStyle/>
        <a:p>
          <a:endParaRPr lang="zh-TW" altLang="en-US"/>
        </a:p>
      </dgm:t>
    </dgm:pt>
    <dgm:pt modelId="{24D0A78E-7455-45AE-85F8-AC457067F851}" type="sibTrans" cxnId="{6EAAE7FE-C10D-46EA-8BDD-C56A1D34D2D0}">
      <dgm:prSet/>
      <dgm:spPr/>
      <dgm:t>
        <a:bodyPr/>
        <a:lstStyle/>
        <a:p>
          <a:endParaRPr lang="zh-TW" altLang="en-US"/>
        </a:p>
      </dgm:t>
    </dgm:pt>
    <dgm:pt modelId="{1F58F787-AF93-4E86-A8CB-4EDCBE55319B}">
      <dgm:prSet/>
      <dgm:spPr/>
      <dgm:t>
        <a:bodyPr/>
        <a:lstStyle/>
        <a:p>
          <a:r>
            <a:rPr lang="zh-TW" altLang="en-US" dirty="0" smtClean="0">
              <a:solidFill>
                <a:srgbClr val="0000FF"/>
              </a:solidFill>
            </a:rPr>
            <a:t>減少民眾查詢需求</a:t>
          </a:r>
          <a:endParaRPr lang="zh-TW" altLang="en-US" dirty="0">
            <a:solidFill>
              <a:srgbClr val="0000FF"/>
            </a:solidFill>
          </a:endParaRPr>
        </a:p>
      </dgm:t>
    </dgm:pt>
    <dgm:pt modelId="{47B36996-6AC4-4BA8-958E-FF85FC3B4D1F}" type="parTrans" cxnId="{8F4B2807-63F8-4D14-9551-99FC099F38FA}">
      <dgm:prSet/>
      <dgm:spPr/>
      <dgm:t>
        <a:bodyPr/>
        <a:lstStyle/>
        <a:p>
          <a:endParaRPr lang="zh-TW" altLang="en-US"/>
        </a:p>
      </dgm:t>
    </dgm:pt>
    <dgm:pt modelId="{66112017-C8EF-4FB6-AB0C-23F594929EF0}" type="sibTrans" cxnId="{8F4B2807-63F8-4D14-9551-99FC099F38FA}">
      <dgm:prSet/>
      <dgm:spPr/>
      <dgm:t>
        <a:bodyPr/>
        <a:lstStyle/>
        <a:p>
          <a:endParaRPr lang="zh-TW" altLang="en-US"/>
        </a:p>
      </dgm:t>
    </dgm:pt>
    <dgm:pt modelId="{1A98F9AC-846C-4233-A535-E43C2DDAF3AF}">
      <dgm:prSet/>
      <dgm:spPr/>
      <dgm:t>
        <a:bodyPr/>
        <a:lstStyle/>
        <a:p>
          <a:r>
            <a:rPr lang="zh-TW" altLang="en-US" dirty="0" smtClean="0">
              <a:solidFill>
                <a:srgbClr val="FF0000"/>
              </a:solidFill>
            </a:rPr>
            <a:t>掌握現況</a:t>
          </a:r>
          <a:r>
            <a:rPr lang="zh-TW" altLang="en-US" dirty="0" smtClean="0">
              <a:solidFill>
                <a:srgbClr val="FF0000"/>
              </a:solidFill>
            </a:rPr>
            <a:t>更即時</a:t>
          </a:r>
          <a:endParaRPr lang="zh-TW" altLang="en-US" dirty="0">
            <a:solidFill>
              <a:srgbClr val="FF0000"/>
            </a:solidFill>
          </a:endParaRPr>
        </a:p>
      </dgm:t>
    </dgm:pt>
    <dgm:pt modelId="{EEEDF2B5-0D8D-4763-AF1F-B7E70A78760A}" type="parTrans" cxnId="{983B7CB2-81C2-4FED-88E5-9242B387D000}">
      <dgm:prSet/>
      <dgm:spPr/>
      <dgm:t>
        <a:bodyPr/>
        <a:lstStyle/>
        <a:p>
          <a:endParaRPr lang="zh-TW" altLang="en-US"/>
        </a:p>
      </dgm:t>
    </dgm:pt>
    <dgm:pt modelId="{E4E0B412-CBC1-4753-8EEF-720140412A91}" type="sibTrans" cxnId="{983B7CB2-81C2-4FED-88E5-9242B387D000}">
      <dgm:prSet/>
      <dgm:spPr/>
      <dgm:t>
        <a:bodyPr/>
        <a:lstStyle/>
        <a:p>
          <a:endParaRPr lang="zh-TW" altLang="en-US"/>
        </a:p>
      </dgm:t>
    </dgm:pt>
    <dgm:pt modelId="{D54A3322-A22A-444F-81A2-CE5BE09C00EF}">
      <dgm:prSet/>
      <dgm:spPr/>
      <dgm:t>
        <a:bodyPr/>
        <a:lstStyle/>
        <a:p>
          <a:r>
            <a:rPr lang="zh-TW" altLang="en-US" dirty="0" smtClean="0">
              <a:solidFill>
                <a:srgbClr val="FF0000"/>
              </a:solidFill>
            </a:rPr>
            <a:t>增加執行度瞭解</a:t>
          </a:r>
          <a:endParaRPr lang="zh-TW" altLang="en-US" dirty="0">
            <a:solidFill>
              <a:srgbClr val="FF0000"/>
            </a:solidFill>
          </a:endParaRPr>
        </a:p>
      </dgm:t>
    </dgm:pt>
    <dgm:pt modelId="{BB64C87E-0862-4E87-8677-060DEC79A15E}" type="parTrans" cxnId="{FC15E94F-863B-449F-BD3F-27B8C2F92974}">
      <dgm:prSet/>
      <dgm:spPr/>
      <dgm:t>
        <a:bodyPr/>
        <a:lstStyle/>
        <a:p>
          <a:endParaRPr lang="zh-TW" altLang="en-US"/>
        </a:p>
      </dgm:t>
    </dgm:pt>
    <dgm:pt modelId="{3B53128A-E9FD-4C38-A0DF-61549F671985}" type="sibTrans" cxnId="{FC15E94F-863B-449F-BD3F-27B8C2F92974}">
      <dgm:prSet/>
      <dgm:spPr/>
      <dgm:t>
        <a:bodyPr/>
        <a:lstStyle/>
        <a:p>
          <a:endParaRPr lang="zh-TW" altLang="en-US"/>
        </a:p>
      </dgm:t>
    </dgm:pt>
    <dgm:pt modelId="{49821D3F-E085-4184-8623-259AF5DAEC9E}">
      <dgm:prSet/>
      <dgm:spPr/>
      <dgm:t>
        <a:bodyPr/>
        <a:lstStyle/>
        <a:p>
          <a:r>
            <a:rPr lang="zh-TW" altLang="en-US" dirty="0" smtClean="0">
              <a:solidFill>
                <a:srgbClr val="0000FF"/>
              </a:solidFill>
            </a:rPr>
            <a:t>提高資訊對等性</a:t>
          </a:r>
          <a:endParaRPr lang="zh-TW" altLang="en-US" dirty="0">
            <a:solidFill>
              <a:srgbClr val="0000FF"/>
            </a:solidFill>
          </a:endParaRPr>
        </a:p>
      </dgm:t>
    </dgm:pt>
    <dgm:pt modelId="{62A15DDF-E616-4853-A897-E7E49C757630}" type="parTrans" cxnId="{58483F1F-506C-41B8-81AD-33E44328A858}">
      <dgm:prSet/>
      <dgm:spPr/>
      <dgm:t>
        <a:bodyPr/>
        <a:lstStyle/>
        <a:p>
          <a:endParaRPr lang="zh-TW" altLang="en-US"/>
        </a:p>
      </dgm:t>
    </dgm:pt>
    <dgm:pt modelId="{44274472-A82A-4C3E-A0F3-21B3B79E86D6}" type="sibTrans" cxnId="{58483F1F-506C-41B8-81AD-33E44328A858}">
      <dgm:prSet/>
      <dgm:spPr/>
      <dgm:t>
        <a:bodyPr/>
        <a:lstStyle/>
        <a:p>
          <a:endParaRPr lang="zh-TW" altLang="en-US"/>
        </a:p>
      </dgm:t>
    </dgm:pt>
    <dgm:pt modelId="{54633DD0-D40B-4A83-AFE0-CDB1646EA926}">
      <dgm:prSet/>
      <dgm:spPr/>
      <dgm:t>
        <a:bodyPr/>
        <a:lstStyle/>
        <a:p>
          <a:r>
            <a:rPr lang="zh-TW" altLang="en-US" dirty="0" smtClean="0">
              <a:solidFill>
                <a:srgbClr val="0000FF"/>
              </a:solidFill>
            </a:rPr>
            <a:t>落實社會公平正義</a:t>
          </a:r>
          <a:endParaRPr lang="zh-TW" altLang="en-US" dirty="0">
            <a:solidFill>
              <a:srgbClr val="0000FF"/>
            </a:solidFill>
          </a:endParaRPr>
        </a:p>
      </dgm:t>
    </dgm:pt>
    <dgm:pt modelId="{72D3AE37-52B0-4122-A823-6767CC597A7D}" type="parTrans" cxnId="{2D8801DB-1B99-439A-937E-72A8DDE28617}">
      <dgm:prSet/>
      <dgm:spPr/>
      <dgm:t>
        <a:bodyPr/>
        <a:lstStyle/>
        <a:p>
          <a:endParaRPr lang="zh-TW" altLang="en-US"/>
        </a:p>
      </dgm:t>
    </dgm:pt>
    <dgm:pt modelId="{26DABA7A-E241-437C-9975-870463338489}" type="sibTrans" cxnId="{2D8801DB-1B99-439A-937E-72A8DDE28617}">
      <dgm:prSet/>
      <dgm:spPr/>
      <dgm:t>
        <a:bodyPr/>
        <a:lstStyle/>
        <a:p>
          <a:endParaRPr lang="zh-TW" altLang="en-US"/>
        </a:p>
      </dgm:t>
    </dgm:pt>
    <dgm:pt modelId="{947C48AB-F780-4B7E-A31A-67B0A4BE1D7B}" type="pres">
      <dgm:prSet presAssocID="{75423772-A0A7-4D92-B449-3D53177A8A7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705355D4-BD7B-4DED-9243-95CA7F32A8E5}" type="pres">
      <dgm:prSet presAssocID="{95C1FFC0-075E-403A-AD63-CB975A765690}" presName="linNode" presStyleCnt="0"/>
      <dgm:spPr/>
      <dgm:t>
        <a:bodyPr/>
        <a:lstStyle/>
        <a:p>
          <a:endParaRPr lang="zh-TW" altLang="en-US"/>
        </a:p>
      </dgm:t>
    </dgm:pt>
    <dgm:pt modelId="{64C06051-D838-4338-A78D-F70AC4FD1472}" type="pres">
      <dgm:prSet presAssocID="{95C1FFC0-075E-403A-AD63-CB975A765690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F5672C0-1E2F-4AB9-B6B2-B96F80FA8EF5}" type="pres">
      <dgm:prSet presAssocID="{95C1FFC0-075E-403A-AD63-CB975A765690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2253F0D-ED88-4039-80C0-C6EA0F23EE36}" type="pres">
      <dgm:prSet presAssocID="{66305A2B-FA62-4690-BD96-B2560778E5B7}" presName="spacing" presStyleCnt="0"/>
      <dgm:spPr/>
      <dgm:t>
        <a:bodyPr/>
        <a:lstStyle/>
        <a:p>
          <a:endParaRPr lang="zh-TW" altLang="en-US"/>
        </a:p>
      </dgm:t>
    </dgm:pt>
    <dgm:pt modelId="{BE54BB41-6E2F-4D60-AFF4-B693389286CC}" type="pres">
      <dgm:prSet presAssocID="{57EF29AB-83C1-4564-925F-750F75D6E32C}" presName="linNode" presStyleCnt="0"/>
      <dgm:spPr/>
      <dgm:t>
        <a:bodyPr/>
        <a:lstStyle/>
        <a:p>
          <a:endParaRPr lang="zh-TW" altLang="en-US"/>
        </a:p>
      </dgm:t>
    </dgm:pt>
    <dgm:pt modelId="{0E5E79DD-F47F-45A4-9C84-A95BDD025ED8}" type="pres">
      <dgm:prSet presAssocID="{57EF29AB-83C1-4564-925F-750F75D6E32C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D8D273-70E6-469E-989F-B1D2FE4A65DB}" type="pres">
      <dgm:prSet presAssocID="{57EF29AB-83C1-4564-925F-750F75D6E32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463D467-BA33-4D67-81ED-A02F3F4E58AD}" type="presOf" srcId="{6F9B2775-E364-4D23-ABA0-D471B2D147CC}" destId="{FF5672C0-1E2F-4AB9-B6B2-B96F80FA8EF5}" srcOrd="0" destOrd="0" presId="urn:microsoft.com/office/officeart/2005/8/layout/vList6"/>
    <dgm:cxn modelId="{FC15E94F-863B-449F-BD3F-27B8C2F92974}" srcId="{95C1FFC0-075E-403A-AD63-CB975A765690}" destId="{D54A3322-A22A-444F-81A2-CE5BE09C00EF}" srcOrd="3" destOrd="0" parTransId="{BB64C87E-0862-4E87-8677-060DEC79A15E}" sibTransId="{3B53128A-E9FD-4C38-A0DF-61549F671985}"/>
    <dgm:cxn modelId="{179FAFCA-2832-4CC8-912D-E9B45741F595}" srcId="{75423772-A0A7-4D92-B449-3D53177A8A70}" destId="{57EF29AB-83C1-4564-925F-750F75D6E32C}" srcOrd="1" destOrd="0" parTransId="{05491292-C18E-4646-87E1-EC653CF7C8C2}" sibTransId="{9169C8DC-DF84-4C40-9610-83821F296CE2}"/>
    <dgm:cxn modelId="{58483F1F-506C-41B8-81AD-33E44328A858}" srcId="{57EF29AB-83C1-4564-925F-750F75D6E32C}" destId="{49821D3F-E085-4184-8623-259AF5DAEC9E}" srcOrd="1" destOrd="0" parTransId="{62A15DDF-E616-4853-A897-E7E49C757630}" sibTransId="{44274472-A82A-4C3E-A0F3-21B3B79E86D6}"/>
    <dgm:cxn modelId="{918BA8D7-F99B-4185-BF0E-AEF260ADF469}" type="presOf" srcId="{75423772-A0A7-4D92-B449-3D53177A8A70}" destId="{947C48AB-F780-4B7E-A31A-67B0A4BE1D7B}" srcOrd="0" destOrd="0" presId="urn:microsoft.com/office/officeart/2005/8/layout/vList6"/>
    <dgm:cxn modelId="{C39A018B-4163-4755-8028-1835AE05A554}" srcId="{75423772-A0A7-4D92-B449-3D53177A8A70}" destId="{95C1FFC0-075E-403A-AD63-CB975A765690}" srcOrd="0" destOrd="0" parTransId="{35B60311-D2BE-4939-B71A-3A82980C9CD4}" sibTransId="{66305A2B-FA62-4690-BD96-B2560778E5B7}"/>
    <dgm:cxn modelId="{AA9141BE-64FE-4898-B160-0733D8F3EE4A}" type="presOf" srcId="{49821D3F-E085-4184-8623-259AF5DAEC9E}" destId="{F2D8D273-70E6-469E-989F-B1D2FE4A65DB}" srcOrd="0" destOrd="1" presId="urn:microsoft.com/office/officeart/2005/8/layout/vList6"/>
    <dgm:cxn modelId="{2D8801DB-1B99-439A-937E-72A8DDE28617}" srcId="{57EF29AB-83C1-4564-925F-750F75D6E32C}" destId="{54633DD0-D40B-4A83-AFE0-CDB1646EA926}" srcOrd="3" destOrd="0" parTransId="{72D3AE37-52B0-4122-A823-6767CC597A7D}" sibTransId="{26DABA7A-E241-437C-9975-870463338489}"/>
    <dgm:cxn modelId="{6EAAE7FE-C10D-46EA-8BDD-C56A1D34D2D0}" srcId="{57EF29AB-83C1-4564-925F-750F75D6E32C}" destId="{6DD95464-18C5-4575-B08E-2851218E0D9C}" srcOrd="2" destOrd="0" parTransId="{4621E0C1-FD71-4181-89D6-6C021BA806E5}" sibTransId="{24D0A78E-7455-45AE-85F8-AC457067F851}"/>
    <dgm:cxn modelId="{73CB9BB7-129F-4122-B144-4A25ECA8562D}" srcId="{95C1FFC0-075E-403A-AD63-CB975A765690}" destId="{6F9B2775-E364-4D23-ABA0-D471B2D147CC}" srcOrd="0" destOrd="0" parTransId="{B354B442-4149-4344-BC08-681444A9D615}" sibTransId="{53BF7EAA-7086-481B-919D-C3A21B73CAB7}"/>
    <dgm:cxn modelId="{1EEF4B3C-DF9F-44CF-BE3B-9635C722024E}" srcId="{95C1FFC0-075E-403A-AD63-CB975A765690}" destId="{5628F998-E44E-46DF-B829-5440AB9A274F}" srcOrd="2" destOrd="0" parTransId="{EB923FF5-D2EA-4F26-BA4D-43F326A83899}" sibTransId="{26C65BFD-2DC9-4087-8364-4716AD9D28EB}"/>
    <dgm:cxn modelId="{983B7CB2-81C2-4FED-88E5-9242B387D000}" srcId="{95C1FFC0-075E-403A-AD63-CB975A765690}" destId="{1A98F9AC-846C-4233-A535-E43C2DDAF3AF}" srcOrd="1" destOrd="0" parTransId="{EEEDF2B5-0D8D-4763-AF1F-B7E70A78760A}" sibTransId="{E4E0B412-CBC1-4753-8EEF-720140412A91}"/>
    <dgm:cxn modelId="{66B184E4-C848-489D-BC4C-7247BBB796F9}" type="presOf" srcId="{6DD95464-18C5-4575-B08E-2851218E0D9C}" destId="{F2D8D273-70E6-469E-989F-B1D2FE4A65DB}" srcOrd="0" destOrd="2" presId="urn:microsoft.com/office/officeart/2005/8/layout/vList6"/>
    <dgm:cxn modelId="{98A23085-7228-4AFB-B12A-5EE8F3845630}" type="presOf" srcId="{54633DD0-D40B-4A83-AFE0-CDB1646EA926}" destId="{F2D8D273-70E6-469E-989F-B1D2FE4A65DB}" srcOrd="0" destOrd="3" presId="urn:microsoft.com/office/officeart/2005/8/layout/vList6"/>
    <dgm:cxn modelId="{8F4B2807-63F8-4D14-9551-99FC099F38FA}" srcId="{57EF29AB-83C1-4564-925F-750F75D6E32C}" destId="{1F58F787-AF93-4E86-A8CB-4EDCBE55319B}" srcOrd="0" destOrd="0" parTransId="{47B36996-6AC4-4BA8-958E-FF85FC3B4D1F}" sibTransId="{66112017-C8EF-4FB6-AB0C-23F594929EF0}"/>
    <dgm:cxn modelId="{343CE972-A4E2-4589-9444-0E23E86FDAC7}" type="presOf" srcId="{95C1FFC0-075E-403A-AD63-CB975A765690}" destId="{64C06051-D838-4338-A78D-F70AC4FD1472}" srcOrd="0" destOrd="0" presId="urn:microsoft.com/office/officeart/2005/8/layout/vList6"/>
    <dgm:cxn modelId="{C16F0AA3-21CB-437F-9BB2-65E28C1B4111}" type="presOf" srcId="{57EF29AB-83C1-4564-925F-750F75D6E32C}" destId="{0E5E79DD-F47F-45A4-9C84-A95BDD025ED8}" srcOrd="0" destOrd="0" presId="urn:microsoft.com/office/officeart/2005/8/layout/vList6"/>
    <dgm:cxn modelId="{11B98989-2BAB-4E90-8934-A8381A912861}" type="presOf" srcId="{D54A3322-A22A-444F-81A2-CE5BE09C00EF}" destId="{FF5672C0-1E2F-4AB9-B6B2-B96F80FA8EF5}" srcOrd="0" destOrd="3" presId="urn:microsoft.com/office/officeart/2005/8/layout/vList6"/>
    <dgm:cxn modelId="{06FD40BE-2EFC-48FD-A456-5BF756B98BF7}" type="presOf" srcId="{5628F998-E44E-46DF-B829-5440AB9A274F}" destId="{FF5672C0-1E2F-4AB9-B6B2-B96F80FA8EF5}" srcOrd="0" destOrd="2" presId="urn:microsoft.com/office/officeart/2005/8/layout/vList6"/>
    <dgm:cxn modelId="{A25CA1D5-438B-4109-A65D-BC41BEB3FB05}" type="presOf" srcId="{1F58F787-AF93-4E86-A8CB-4EDCBE55319B}" destId="{F2D8D273-70E6-469E-989F-B1D2FE4A65DB}" srcOrd="0" destOrd="0" presId="urn:microsoft.com/office/officeart/2005/8/layout/vList6"/>
    <dgm:cxn modelId="{A302D85A-C480-44C1-A3CF-BA41D016834D}" type="presOf" srcId="{1A98F9AC-846C-4233-A535-E43C2DDAF3AF}" destId="{FF5672C0-1E2F-4AB9-B6B2-B96F80FA8EF5}" srcOrd="0" destOrd="1" presId="urn:microsoft.com/office/officeart/2005/8/layout/vList6"/>
    <dgm:cxn modelId="{E1233980-AEF1-4237-B5F7-3225D35A1AF8}" type="presParOf" srcId="{947C48AB-F780-4B7E-A31A-67B0A4BE1D7B}" destId="{705355D4-BD7B-4DED-9243-95CA7F32A8E5}" srcOrd="0" destOrd="0" presId="urn:microsoft.com/office/officeart/2005/8/layout/vList6"/>
    <dgm:cxn modelId="{6782F305-9920-4456-BB79-A5C2856BF61A}" type="presParOf" srcId="{705355D4-BD7B-4DED-9243-95CA7F32A8E5}" destId="{64C06051-D838-4338-A78D-F70AC4FD1472}" srcOrd="0" destOrd="0" presId="urn:microsoft.com/office/officeart/2005/8/layout/vList6"/>
    <dgm:cxn modelId="{5EA8F81B-0111-4190-914E-E9CD01EF1834}" type="presParOf" srcId="{705355D4-BD7B-4DED-9243-95CA7F32A8E5}" destId="{FF5672C0-1E2F-4AB9-B6B2-B96F80FA8EF5}" srcOrd="1" destOrd="0" presId="urn:microsoft.com/office/officeart/2005/8/layout/vList6"/>
    <dgm:cxn modelId="{640D8AEC-3D64-45AA-A512-78C21A5859E2}" type="presParOf" srcId="{947C48AB-F780-4B7E-A31A-67B0A4BE1D7B}" destId="{82253F0D-ED88-4039-80C0-C6EA0F23EE36}" srcOrd="1" destOrd="0" presId="urn:microsoft.com/office/officeart/2005/8/layout/vList6"/>
    <dgm:cxn modelId="{484980F2-CFF9-48FC-9E56-8E29E3F40343}" type="presParOf" srcId="{947C48AB-F780-4B7E-A31A-67B0A4BE1D7B}" destId="{BE54BB41-6E2F-4D60-AFF4-B693389286CC}" srcOrd="2" destOrd="0" presId="urn:microsoft.com/office/officeart/2005/8/layout/vList6"/>
    <dgm:cxn modelId="{BA038A20-4E31-42E0-9CBA-BAA5D7370C43}" type="presParOf" srcId="{BE54BB41-6E2F-4D60-AFF4-B693389286CC}" destId="{0E5E79DD-F47F-45A4-9C84-A95BDD025ED8}" srcOrd="0" destOrd="0" presId="urn:microsoft.com/office/officeart/2005/8/layout/vList6"/>
    <dgm:cxn modelId="{0B512183-A4BC-40ED-860E-F46FD9CC9C13}" type="presParOf" srcId="{BE54BB41-6E2F-4D60-AFF4-B693389286CC}" destId="{F2D8D273-70E6-469E-989F-B1D2FE4A65D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8410A8-7B14-4B83-ABDB-129F69FF5D4C}">
      <dsp:nvSpPr>
        <dsp:cNvPr id="0" name=""/>
        <dsp:cNvSpPr/>
      </dsp:nvSpPr>
      <dsp:spPr>
        <a:xfrm rot="16200000">
          <a:off x="-69173" y="1107315"/>
          <a:ext cx="4637085" cy="257965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公開透明</a:t>
          </a:r>
          <a:endParaRPr lang="zh-TW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行動水情</a:t>
          </a:r>
          <a:r>
            <a:rPr lang="en-US" altLang="zh-TW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(APP)</a:t>
          </a: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下載次數達</a:t>
          </a:r>
          <a:r>
            <a:rPr lang="en-US" altLang="zh-TW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10</a:t>
          </a: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萬人次以上</a:t>
          </a:r>
          <a:endParaRPr lang="zh-TW" altLang="en-US" sz="13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防災資料相關開放資料集瀏覽人次達</a:t>
          </a:r>
          <a:r>
            <a:rPr lang="en-US" altLang="zh-TW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萬人次</a:t>
          </a:r>
          <a:endParaRPr lang="zh-TW" altLang="en-US" sz="13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3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專家及加值業者建議</a:t>
          </a:r>
          <a:endParaRPr lang="zh-TW" altLang="en-US" sz="13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5400000">
        <a:off x="1410984" y="1237869"/>
        <a:ext cx="2128211" cy="2318543"/>
      </dsp:txXfrm>
    </dsp:sp>
    <dsp:sp modelId="{9C778E2C-7237-49B0-85F8-5716B1BCDF41}">
      <dsp:nvSpPr>
        <dsp:cNvPr id="0" name=""/>
        <dsp:cNvSpPr/>
      </dsp:nvSpPr>
      <dsp:spPr>
        <a:xfrm rot="5400000">
          <a:off x="3382934" y="1158184"/>
          <a:ext cx="4637085" cy="2477926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8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施政便民</a:t>
          </a:r>
          <a:endParaRPr lang="zh-TW" altLang="en-US" sz="1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敏感區位查詢平均每年約</a:t>
          </a:r>
          <a:r>
            <a:rPr lang="en-US" alt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1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萬件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敏感區位查詢平均每件辦理天數最多</a:t>
          </a:r>
          <a:r>
            <a:rPr lang="en-US" altLang="zh-TW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2</a:t>
          </a: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週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專家及加值業者建議</a:t>
          </a: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4462514" y="1237876"/>
        <a:ext cx="2044289" cy="231854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95727-D286-4249-B0BC-00D14792D843}">
      <dsp:nvSpPr>
        <dsp:cNvPr id="0" name=""/>
        <dsp:cNvSpPr/>
      </dsp:nvSpPr>
      <dsp:spPr>
        <a:xfrm>
          <a:off x="0" y="584947"/>
          <a:ext cx="7591425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9597B3-C490-4424-8D9D-8270EF0AD3B6}">
      <dsp:nvSpPr>
        <dsp:cNvPr id="0" name=""/>
        <dsp:cNvSpPr/>
      </dsp:nvSpPr>
      <dsp:spPr>
        <a:xfrm>
          <a:off x="379571" y="274987"/>
          <a:ext cx="5313997" cy="6199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856" tIns="0" rIns="20085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積極邀請專家與加值業者擔任推動小組委員</a:t>
          </a:r>
          <a:endParaRPr lang="zh-TW" altLang="en-US" sz="2000" kern="1200" dirty="0"/>
        </a:p>
      </dsp:txBody>
      <dsp:txXfrm>
        <a:off x="409833" y="305249"/>
        <a:ext cx="5253473" cy="559396"/>
      </dsp:txXfrm>
    </dsp:sp>
    <dsp:sp modelId="{F554637C-D13C-4506-8044-BADAFD6C3BAF}">
      <dsp:nvSpPr>
        <dsp:cNvPr id="0" name=""/>
        <dsp:cNvSpPr/>
      </dsp:nvSpPr>
      <dsp:spPr>
        <a:xfrm>
          <a:off x="0" y="1729342"/>
          <a:ext cx="7591425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3739FD-14A6-473A-ABC8-6B3AFC438847}">
      <dsp:nvSpPr>
        <dsp:cNvPr id="0" name=""/>
        <dsp:cNvSpPr/>
      </dsp:nvSpPr>
      <dsp:spPr>
        <a:xfrm>
          <a:off x="379571" y="1227547"/>
          <a:ext cx="5313997" cy="811754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856" tIns="0" rIns="20085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定期召開「</a:t>
          </a:r>
          <a:r>
            <a:rPr lang="zh-TW" altLang="en-US" sz="2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經濟部水利署政府資料開放及大數據應用推動小組</a:t>
          </a: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」會議審議開放資料事宜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9198" y="1267174"/>
        <a:ext cx="5234743" cy="732500"/>
      </dsp:txXfrm>
    </dsp:sp>
    <dsp:sp modelId="{DDFED3E8-9E1B-4B1E-9878-752B357ADBC0}">
      <dsp:nvSpPr>
        <dsp:cNvPr id="0" name=""/>
        <dsp:cNvSpPr/>
      </dsp:nvSpPr>
      <dsp:spPr>
        <a:xfrm>
          <a:off x="0" y="2681902"/>
          <a:ext cx="7591425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4713A-F565-4243-AFED-57F5431FC8D9}">
      <dsp:nvSpPr>
        <dsp:cNvPr id="0" name=""/>
        <dsp:cNvSpPr/>
      </dsp:nvSpPr>
      <dsp:spPr>
        <a:xfrm>
          <a:off x="379571" y="2371942"/>
          <a:ext cx="5313997" cy="61992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856" tIns="0" rIns="20085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持續開放水利相關開放資料及主題式資料</a:t>
          </a:r>
          <a:endParaRPr lang="zh-TW" altLang="en-US" sz="2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9833" y="2402204"/>
        <a:ext cx="5253473" cy="559396"/>
      </dsp:txXfrm>
    </dsp:sp>
    <dsp:sp modelId="{62D803A5-0674-4B43-A746-F13A48020A31}">
      <dsp:nvSpPr>
        <dsp:cNvPr id="0" name=""/>
        <dsp:cNvSpPr/>
      </dsp:nvSpPr>
      <dsp:spPr>
        <a:xfrm>
          <a:off x="0" y="3634462"/>
          <a:ext cx="7591425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6F4D97-ABE3-44BB-BC12-9BE82DAD5DBF}">
      <dsp:nvSpPr>
        <dsp:cNvPr id="0" name=""/>
        <dsp:cNvSpPr/>
      </dsp:nvSpPr>
      <dsp:spPr>
        <a:xfrm>
          <a:off x="379571" y="3324502"/>
          <a:ext cx="5313997" cy="6199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0856" tIns="0" rIns="200856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精進開放資料品質及提高資料加值效益</a:t>
          </a:r>
          <a:endParaRPr lang="zh-TW" altLang="en-US" sz="21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9833" y="3354764"/>
        <a:ext cx="5253473" cy="5593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8221C-BD96-4996-A02B-342DB73C8F67}">
      <dsp:nvSpPr>
        <dsp:cNvPr id="0" name=""/>
        <dsp:cNvSpPr/>
      </dsp:nvSpPr>
      <dsp:spPr>
        <a:xfrm rot="5400000">
          <a:off x="3293478" y="111321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災害</a:t>
          </a:r>
          <a:r>
            <a:rPr lang="zh-TW" altLang="zh-TW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預測</a:t>
          </a:r>
          <a:endParaRPr lang="en-US" altLang="zh-TW" sz="2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34810" y="265900"/>
        <a:ext cx="1019106" cy="1171385"/>
      </dsp:txXfrm>
    </dsp:sp>
    <dsp:sp modelId="{721E2546-7937-4C11-B80B-ED371CE4DC17}">
      <dsp:nvSpPr>
        <dsp:cNvPr id="0" name=""/>
        <dsp:cNvSpPr/>
      </dsp:nvSpPr>
      <dsp:spPr>
        <a:xfrm>
          <a:off x="4929560" y="341060"/>
          <a:ext cx="1899175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淹水可能發生地區</a:t>
          </a:r>
          <a:endParaRPr lang="en-US" altLang="zh-TW" sz="2400" b="1" kern="1200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29560" y="341060"/>
        <a:ext cx="1899175" cy="1021062"/>
      </dsp:txXfrm>
    </dsp:sp>
    <dsp:sp modelId="{1A27A123-EB56-4193-B7D9-2046825B6EA2}">
      <dsp:nvSpPr>
        <dsp:cNvPr id="0" name=""/>
        <dsp:cNvSpPr/>
      </dsp:nvSpPr>
      <dsp:spPr>
        <a:xfrm rot="5400000">
          <a:off x="1694495" y="111321"/>
          <a:ext cx="1701770" cy="1480540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 rot="-5400000">
        <a:off x="2035827" y="265900"/>
        <a:ext cx="1019106" cy="1171385"/>
      </dsp:txXfrm>
    </dsp:sp>
    <dsp:sp modelId="{6E58695E-0080-46DA-B933-41159A75DFFE}">
      <dsp:nvSpPr>
        <dsp:cNvPr id="0" name=""/>
        <dsp:cNvSpPr/>
      </dsp:nvSpPr>
      <dsp:spPr>
        <a:xfrm rot="5400000">
          <a:off x="2490923" y="1555784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2832255" y="1710363"/>
        <a:ext cx="1019106" cy="1171385"/>
      </dsp:txXfrm>
    </dsp:sp>
    <dsp:sp modelId="{8D1A73D2-F507-42AB-9F2E-7A83A474ADE0}">
      <dsp:nvSpPr>
        <dsp:cNvPr id="0" name=""/>
        <dsp:cNvSpPr/>
      </dsp:nvSpPr>
      <dsp:spPr>
        <a:xfrm>
          <a:off x="702363" y="1785523"/>
          <a:ext cx="1837912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目前與歷史淹水情況</a:t>
          </a:r>
          <a:endParaRPr lang="en-US" altLang="zh-TW" sz="2400" b="1" kern="1200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02363" y="1785523"/>
        <a:ext cx="1837912" cy="1021062"/>
      </dsp:txXfrm>
    </dsp:sp>
    <dsp:sp modelId="{2FDB4A13-8DF4-4A9E-9B17-CA0DF917FDFD}">
      <dsp:nvSpPr>
        <dsp:cNvPr id="0" name=""/>
        <dsp:cNvSpPr/>
      </dsp:nvSpPr>
      <dsp:spPr>
        <a:xfrm rot="5400000">
          <a:off x="4089907" y="1555784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 rot="-5400000">
        <a:off x="4431239" y="1710363"/>
        <a:ext cx="1019106" cy="1171385"/>
      </dsp:txXfrm>
    </dsp:sp>
    <dsp:sp modelId="{21157D10-7D77-4CCA-9E28-BEFB0D0EABA1}">
      <dsp:nvSpPr>
        <dsp:cNvPr id="0" name=""/>
        <dsp:cNvSpPr/>
      </dsp:nvSpPr>
      <dsp:spPr>
        <a:xfrm rot="5400000">
          <a:off x="3293478" y="3000247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en-US" altLang="zh-TW" sz="24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34810" y="3154826"/>
        <a:ext cx="1019106" cy="1171385"/>
      </dsp:txXfrm>
    </dsp:sp>
    <dsp:sp modelId="{45B45BD6-57C7-491B-84C4-62C1FCE51526}">
      <dsp:nvSpPr>
        <dsp:cNvPr id="0" name=""/>
        <dsp:cNvSpPr/>
      </dsp:nvSpPr>
      <dsp:spPr>
        <a:xfrm>
          <a:off x="4929560" y="3229986"/>
          <a:ext cx="1899175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河道清淤狀況</a:t>
          </a:r>
          <a:endParaRPr lang="en-US" altLang="zh-TW" sz="2400" b="1" kern="1200" dirty="0" smtClean="0">
            <a:solidFill>
              <a:srgbClr val="FF99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29560" y="3229986"/>
        <a:ext cx="1899175" cy="1021062"/>
      </dsp:txXfrm>
    </dsp:sp>
    <dsp:sp modelId="{1E35878A-032E-4E22-8889-3715F46DE4E6}">
      <dsp:nvSpPr>
        <dsp:cNvPr id="0" name=""/>
        <dsp:cNvSpPr/>
      </dsp:nvSpPr>
      <dsp:spPr>
        <a:xfrm rot="5400000">
          <a:off x="1694495" y="3000247"/>
          <a:ext cx="1701770" cy="1480540"/>
        </a:xfrm>
        <a:prstGeom prst="hexagon">
          <a:avLst>
            <a:gd name="adj" fmla="val 25000"/>
            <a:gd name="vf" fmla="val 115470"/>
          </a:avLst>
        </a:prstGeom>
        <a:solidFill>
          <a:srgbClr val="66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kern="1200"/>
        </a:p>
      </dsp:txBody>
      <dsp:txXfrm rot="-5400000">
        <a:off x="2035827" y="3154826"/>
        <a:ext cx="1019106" cy="11713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82E60-E99E-4C98-BF68-DDD5E6BA3626}">
      <dsp:nvSpPr>
        <dsp:cNvPr id="0" name=""/>
        <dsp:cNvSpPr/>
      </dsp:nvSpPr>
      <dsp:spPr>
        <a:xfrm>
          <a:off x="2828" y="131554"/>
          <a:ext cx="215644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災害預測</a:t>
          </a:r>
          <a:endParaRPr lang="en-US" altLang="zh-TW" sz="2400" b="1" kern="1200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28" y="131554"/>
        <a:ext cx="2156447" cy="1287000"/>
      </dsp:txXfrm>
    </dsp:sp>
    <dsp:sp modelId="{78BEA44F-E92D-4F5B-AEAF-7860564A21BC}">
      <dsp:nvSpPr>
        <dsp:cNvPr id="0" name=""/>
        <dsp:cNvSpPr/>
      </dsp:nvSpPr>
      <dsp:spPr>
        <a:xfrm>
          <a:off x="2159276" y="131554"/>
          <a:ext cx="32370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44C44-AA4A-4D28-8E59-473052042E5A}">
      <dsp:nvSpPr>
        <dsp:cNvPr id="0" name=""/>
        <dsp:cNvSpPr/>
      </dsp:nvSpPr>
      <dsp:spPr>
        <a:xfrm>
          <a:off x="2612464" y="131554"/>
          <a:ext cx="4628946" cy="1287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淹水潛勢圖</a:t>
          </a:r>
          <a:endParaRPr lang="en-US" altLang="zh-TW" sz="1600" b="1" kern="1200" dirty="0" smtClean="0">
            <a:latin typeface="+mj-ea"/>
            <a:ea typeface="+mj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即時水位資</a:t>
          </a:r>
          <a:r>
            <a:rPr lang="zh-TW" altLang="en-US" sz="1600" b="1" kern="1200" dirty="0" smtClean="0">
              <a:latin typeface="+mj-ea"/>
              <a:ea typeface="+mj-ea"/>
            </a:rPr>
            <a:t>料</a:t>
          </a:r>
          <a:endParaRPr lang="en-US" altLang="zh-TW" sz="1600" b="1" kern="1200" dirty="0" smtClean="0">
            <a:latin typeface="+mj-ea"/>
            <a:ea typeface="+mj-ea"/>
          </a:endParaRPr>
        </a:p>
      </dsp:txBody>
      <dsp:txXfrm>
        <a:off x="2612464" y="131554"/>
        <a:ext cx="4628946" cy="1287000"/>
      </dsp:txXfrm>
    </dsp:sp>
    <dsp:sp modelId="{C38CA185-C12C-41B3-8CD2-ED5C8EE0751C}">
      <dsp:nvSpPr>
        <dsp:cNvPr id="0" name=""/>
        <dsp:cNvSpPr/>
      </dsp:nvSpPr>
      <dsp:spPr>
        <a:xfrm>
          <a:off x="0" y="1621074"/>
          <a:ext cx="216263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7030A0"/>
              </a:solidFill>
              <a:latin typeface="+mj-ea"/>
              <a:ea typeface="+mj-ea"/>
            </a:rPr>
            <a:t>   </a:t>
          </a:r>
          <a:r>
            <a:rPr lang="zh-TW" altLang="en-US" sz="2400" b="1" kern="1200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kern="1200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621074"/>
        <a:ext cx="2162637" cy="1287000"/>
      </dsp:txXfrm>
    </dsp:sp>
    <dsp:sp modelId="{7EE14C03-7444-4E8E-B434-22D2107AFEE3}">
      <dsp:nvSpPr>
        <dsp:cNvPr id="0" name=""/>
        <dsp:cNvSpPr/>
      </dsp:nvSpPr>
      <dsp:spPr>
        <a:xfrm>
          <a:off x="2165466" y="1652554"/>
          <a:ext cx="353776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67BAC-BEC7-400F-913F-795207AB7BAF}">
      <dsp:nvSpPr>
        <dsp:cNvPr id="0" name=""/>
        <dsp:cNvSpPr/>
      </dsp:nvSpPr>
      <dsp:spPr>
        <a:xfrm>
          <a:off x="2663583" y="1652554"/>
          <a:ext cx="4581766" cy="1287000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防災資訊</a:t>
          </a:r>
          <a:r>
            <a:rPr lang="en-US" altLang="zh-TW" sz="1600" b="1" kern="1200" dirty="0" smtClean="0">
              <a:latin typeface="+mj-ea"/>
              <a:ea typeface="+mj-ea"/>
            </a:rPr>
            <a:t>_</a:t>
          </a:r>
          <a:r>
            <a:rPr lang="zh-TW" altLang="zh-TW" sz="1600" b="1" kern="1200" dirty="0" smtClean="0">
              <a:latin typeface="+mj-ea"/>
              <a:ea typeface="+mj-ea"/>
            </a:rPr>
            <a:t>水庫洩洪警戒</a:t>
          </a:r>
          <a:endParaRPr lang="en-US" altLang="zh-TW" sz="1600" b="1" kern="1200" dirty="0" smtClean="0">
            <a:latin typeface="+mj-ea"/>
            <a:ea typeface="+mj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防災資訊</a:t>
          </a:r>
          <a:r>
            <a:rPr lang="en-US" altLang="zh-TW" sz="1600" b="1" kern="1200" dirty="0" smtClean="0">
              <a:latin typeface="+mj-ea"/>
              <a:ea typeface="+mj-ea"/>
            </a:rPr>
            <a:t>_</a:t>
          </a:r>
          <a:r>
            <a:rPr lang="zh-TW" altLang="zh-TW" sz="1600" b="1" kern="1200" dirty="0" smtClean="0">
              <a:latin typeface="+mj-ea"/>
              <a:ea typeface="+mj-ea"/>
            </a:rPr>
            <a:t>河川警戒</a:t>
          </a:r>
          <a:endParaRPr lang="en-US" altLang="zh-TW" sz="1600" b="1" kern="1200" dirty="0" smtClean="0">
            <a:latin typeface="+mj-ea"/>
            <a:ea typeface="+mj-ea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防災資訊</a:t>
          </a:r>
          <a:r>
            <a:rPr lang="en-US" altLang="zh-TW" sz="1600" b="1" kern="1200" dirty="0" smtClean="0">
              <a:latin typeface="+mj-ea"/>
              <a:ea typeface="+mj-ea"/>
            </a:rPr>
            <a:t>_</a:t>
          </a:r>
          <a:r>
            <a:rPr lang="zh-TW" altLang="zh-TW" sz="1600" b="1" kern="1200" dirty="0" smtClean="0">
              <a:latin typeface="+mj-ea"/>
              <a:ea typeface="+mj-ea"/>
            </a:rPr>
            <a:t>淹水警戒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smtClean="0">
              <a:latin typeface="+mj-ea"/>
              <a:ea typeface="+mj-ea"/>
            </a:rPr>
            <a:t>歷史淹水資料</a:t>
          </a:r>
          <a:endParaRPr lang="zh-TW" altLang="zh-TW" sz="1600" b="1" kern="1200" dirty="0" smtClean="0">
            <a:latin typeface="+mj-ea"/>
            <a:ea typeface="+mj-ea"/>
          </a:endParaRPr>
        </a:p>
      </dsp:txBody>
      <dsp:txXfrm>
        <a:off x="2663583" y="1652554"/>
        <a:ext cx="4581766" cy="1287000"/>
      </dsp:txXfrm>
    </dsp:sp>
    <dsp:sp modelId="{2D70650A-9757-419B-94A4-524691E6CE67}">
      <dsp:nvSpPr>
        <dsp:cNvPr id="0" name=""/>
        <dsp:cNvSpPr/>
      </dsp:nvSpPr>
      <dsp:spPr>
        <a:xfrm>
          <a:off x="298073" y="3173554"/>
          <a:ext cx="181133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zh-TW" altLang="zh-TW" sz="2400" b="1" kern="1200" dirty="0" smtClean="0">
            <a:solidFill>
              <a:schemeClr val="accent6">
                <a:lumMod val="7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8073" y="3173554"/>
        <a:ext cx="1811337" cy="1287000"/>
      </dsp:txXfrm>
    </dsp:sp>
    <dsp:sp modelId="{D170DCE1-7E58-432D-B9FB-BC16738CACCE}">
      <dsp:nvSpPr>
        <dsp:cNvPr id="0" name=""/>
        <dsp:cNvSpPr/>
      </dsp:nvSpPr>
      <dsp:spPr>
        <a:xfrm>
          <a:off x="2033229" y="3173554"/>
          <a:ext cx="362267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F43C4-DFDF-493A-9B19-AC13222290BD}">
      <dsp:nvSpPr>
        <dsp:cNvPr id="0" name=""/>
        <dsp:cNvSpPr/>
      </dsp:nvSpPr>
      <dsp:spPr>
        <a:xfrm>
          <a:off x="2553620" y="3173554"/>
          <a:ext cx="4691729" cy="1287000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疏濬點位資料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600" b="1" kern="1200" dirty="0" smtClean="0">
              <a:latin typeface="+mj-ea"/>
              <a:ea typeface="+mj-ea"/>
            </a:rPr>
            <a:t>水利署疏濬資訊</a:t>
          </a:r>
        </a:p>
      </dsp:txBody>
      <dsp:txXfrm>
        <a:off x="2553620" y="3173554"/>
        <a:ext cx="4691729" cy="1287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82E60-E99E-4C98-BF68-DDD5E6BA3626}">
      <dsp:nvSpPr>
        <dsp:cNvPr id="0" name=""/>
        <dsp:cNvSpPr/>
      </dsp:nvSpPr>
      <dsp:spPr>
        <a:xfrm>
          <a:off x="68" y="131554"/>
          <a:ext cx="215644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災害預測</a:t>
          </a:r>
          <a:endParaRPr lang="en-US" altLang="zh-TW" sz="2400" b="1" kern="1200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" y="131554"/>
        <a:ext cx="2156447" cy="1287000"/>
      </dsp:txXfrm>
    </dsp:sp>
    <dsp:sp modelId="{78BEA44F-E92D-4F5B-AEAF-7860564A21BC}">
      <dsp:nvSpPr>
        <dsp:cNvPr id="0" name=""/>
        <dsp:cNvSpPr/>
      </dsp:nvSpPr>
      <dsp:spPr>
        <a:xfrm>
          <a:off x="2156516" y="131554"/>
          <a:ext cx="32370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44C44-AA4A-4D28-8E59-473052042E5A}">
      <dsp:nvSpPr>
        <dsp:cNvPr id="0" name=""/>
        <dsp:cNvSpPr/>
      </dsp:nvSpPr>
      <dsp:spPr>
        <a:xfrm>
          <a:off x="2543028" y="131554"/>
          <a:ext cx="4628946" cy="1287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800" b="1" kern="1200" dirty="0" smtClean="0">
              <a:latin typeface="+mj-ea"/>
              <a:ea typeface="+mj-ea"/>
            </a:rPr>
            <a:t>河川局遠端監控影像</a:t>
          </a:r>
          <a:r>
            <a:rPr lang="en-US" altLang="zh-TW" sz="1800" b="1" kern="1200" dirty="0" smtClean="0">
              <a:latin typeface="+mj-ea"/>
              <a:ea typeface="+mj-ea"/>
            </a:rPr>
            <a:t>(105</a:t>
          </a:r>
          <a:r>
            <a:rPr lang="zh-TW" altLang="en-US" sz="1800" b="1" kern="1200" dirty="0" smtClean="0">
              <a:latin typeface="+mj-ea"/>
              <a:ea typeface="+mj-ea"/>
            </a:rPr>
            <a:t>年</a:t>
          </a:r>
          <a:r>
            <a:rPr lang="en-US" altLang="zh-TW" sz="1800" b="1" kern="1200" dirty="0" smtClean="0">
              <a:latin typeface="+mj-ea"/>
              <a:ea typeface="+mj-ea"/>
            </a:rPr>
            <a:t>)q4</a:t>
          </a:r>
          <a:endParaRPr lang="en-US" altLang="zh-TW" sz="1800" b="1" kern="1200" dirty="0" smtClean="0">
            <a:latin typeface="+mj-ea"/>
            <a:ea typeface="+mj-e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800" b="1" kern="1200" dirty="0" smtClean="0">
              <a:latin typeface="+mj-ea"/>
              <a:ea typeface="+mj-ea"/>
            </a:rPr>
            <a:t>防災用影像</a:t>
          </a:r>
          <a:r>
            <a:rPr lang="en-US" altLang="zh-TW" sz="1800" b="1" kern="1200" dirty="0" smtClean="0">
              <a:latin typeface="+mj-ea"/>
              <a:ea typeface="+mj-ea"/>
            </a:rPr>
            <a:t>(105</a:t>
          </a:r>
          <a:r>
            <a:rPr lang="zh-TW" altLang="en-US" sz="1800" b="1" kern="1200" dirty="0" smtClean="0">
              <a:latin typeface="+mj-ea"/>
              <a:ea typeface="+mj-ea"/>
            </a:rPr>
            <a:t>年</a:t>
          </a:r>
          <a:r>
            <a:rPr lang="en-US" altLang="zh-TW" sz="1800" b="1" kern="1200" dirty="0" smtClean="0">
              <a:latin typeface="+mj-ea"/>
              <a:ea typeface="+mj-ea"/>
            </a:rPr>
            <a:t>)q3</a:t>
          </a:r>
          <a:endParaRPr lang="zh-TW" altLang="zh-TW" sz="1800" b="1" kern="1200" dirty="0" smtClean="0">
            <a:latin typeface="+mj-ea"/>
            <a:ea typeface="+mj-e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1800" b="1" kern="1200" dirty="0" smtClean="0">
              <a:latin typeface="+mj-ea"/>
              <a:ea typeface="+mj-ea"/>
            </a:rPr>
            <a:t>水庫日水位</a:t>
          </a:r>
          <a:r>
            <a:rPr lang="en-US" altLang="zh-TW" sz="1800" b="1" kern="1200" dirty="0" smtClean="0">
              <a:latin typeface="+mj-ea"/>
              <a:ea typeface="+mj-ea"/>
            </a:rPr>
            <a:t>(105</a:t>
          </a:r>
          <a:r>
            <a:rPr lang="zh-TW" altLang="en-US" sz="1800" b="1" kern="1200" dirty="0" smtClean="0">
              <a:latin typeface="+mj-ea"/>
              <a:ea typeface="+mj-ea"/>
            </a:rPr>
            <a:t>年</a:t>
          </a:r>
          <a:r>
            <a:rPr lang="en-US" altLang="zh-TW" sz="1800" b="1" kern="1200" dirty="0" smtClean="0">
              <a:latin typeface="+mj-ea"/>
              <a:ea typeface="+mj-ea"/>
            </a:rPr>
            <a:t>)q4</a:t>
          </a:r>
          <a:endParaRPr lang="zh-TW" altLang="zh-TW" sz="1800" b="1" kern="1200" dirty="0" smtClean="0">
            <a:latin typeface="+mj-ea"/>
            <a:ea typeface="+mj-ea"/>
          </a:endParaRPr>
        </a:p>
      </dsp:txBody>
      <dsp:txXfrm>
        <a:off x="2543028" y="131554"/>
        <a:ext cx="4628946" cy="1287000"/>
      </dsp:txXfrm>
    </dsp:sp>
    <dsp:sp modelId="{C38CA185-C12C-41B3-8CD2-ED5C8EE0751C}">
      <dsp:nvSpPr>
        <dsp:cNvPr id="0" name=""/>
        <dsp:cNvSpPr/>
      </dsp:nvSpPr>
      <dsp:spPr>
        <a:xfrm>
          <a:off x="0" y="1621074"/>
          <a:ext cx="2097758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rgbClr val="7030A0"/>
              </a:solidFill>
              <a:latin typeface="+mj-ea"/>
              <a:ea typeface="+mj-ea"/>
            </a:rPr>
            <a:t>   </a:t>
          </a:r>
          <a:r>
            <a:rPr lang="zh-TW" altLang="en-US" sz="2400" b="1" kern="1200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災害現況</a:t>
          </a:r>
          <a:endParaRPr lang="en-US" altLang="zh-TW" sz="2400" b="1" kern="1200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621074"/>
        <a:ext cx="2097758" cy="1287000"/>
      </dsp:txXfrm>
    </dsp:sp>
    <dsp:sp modelId="{7EE14C03-7444-4E8E-B434-22D2107AFEE3}">
      <dsp:nvSpPr>
        <dsp:cNvPr id="0" name=""/>
        <dsp:cNvSpPr/>
      </dsp:nvSpPr>
      <dsp:spPr>
        <a:xfrm>
          <a:off x="2097827" y="1652554"/>
          <a:ext cx="343163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67BAC-BEC7-400F-913F-795207AB7BAF}">
      <dsp:nvSpPr>
        <dsp:cNvPr id="0" name=""/>
        <dsp:cNvSpPr/>
      </dsp:nvSpPr>
      <dsp:spPr>
        <a:xfrm>
          <a:off x="2578256" y="1652554"/>
          <a:ext cx="4667024" cy="1287000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警戒水位值</a:t>
          </a:r>
          <a:r>
            <a:rPr lang="en-US" altLang="zh-TW" sz="2000" b="1" kern="1200" dirty="0" smtClean="0">
              <a:latin typeface="+mj-ea"/>
              <a:ea typeface="+mj-ea"/>
            </a:rPr>
            <a:t>(105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)q3</a:t>
          </a:r>
          <a:endParaRPr lang="en-US" altLang="zh-TW" sz="2000" b="1" kern="1200" dirty="0" smtClean="0">
            <a:latin typeface="+mj-ea"/>
            <a:ea typeface="+mj-ea"/>
          </a:endParaRPr>
        </a:p>
      </dsp:txBody>
      <dsp:txXfrm>
        <a:off x="2578256" y="1652554"/>
        <a:ext cx="4667024" cy="1287000"/>
      </dsp:txXfrm>
    </dsp:sp>
    <dsp:sp modelId="{2D70650A-9757-419B-94A4-524691E6CE67}">
      <dsp:nvSpPr>
        <dsp:cNvPr id="0" name=""/>
        <dsp:cNvSpPr/>
      </dsp:nvSpPr>
      <dsp:spPr>
        <a:xfrm>
          <a:off x="295313" y="3173554"/>
          <a:ext cx="1811337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60960" rIns="170688" bIns="60960" numCol="1" spcCol="1270" anchor="ctr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減災重建</a:t>
          </a:r>
          <a:endParaRPr lang="zh-TW" altLang="zh-TW" sz="2400" b="1" kern="1200" dirty="0" smtClean="0">
            <a:solidFill>
              <a:schemeClr val="accent6">
                <a:lumMod val="75000"/>
              </a:schemeClr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5313" y="3173554"/>
        <a:ext cx="1811337" cy="1287000"/>
      </dsp:txXfrm>
    </dsp:sp>
    <dsp:sp modelId="{D170DCE1-7E58-432D-B9FB-BC16738CACCE}">
      <dsp:nvSpPr>
        <dsp:cNvPr id="0" name=""/>
        <dsp:cNvSpPr/>
      </dsp:nvSpPr>
      <dsp:spPr>
        <a:xfrm>
          <a:off x="2030469" y="3173554"/>
          <a:ext cx="362267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F43C4-DFDF-493A-9B19-AC13222290BD}">
      <dsp:nvSpPr>
        <dsp:cNvPr id="0" name=""/>
        <dsp:cNvSpPr/>
      </dsp:nvSpPr>
      <dsp:spPr>
        <a:xfrm>
          <a:off x="2553620" y="3173554"/>
          <a:ext cx="4691729" cy="1287000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易淹水計畫工程</a:t>
          </a:r>
          <a:r>
            <a:rPr lang="zh-TW" altLang="en-US" sz="2000" b="1" kern="1200" dirty="0" smtClean="0">
              <a:latin typeface="+mj-ea"/>
              <a:ea typeface="+mj-ea"/>
            </a:rPr>
            <a:t>相關資料集</a:t>
          </a:r>
          <a:r>
            <a:rPr lang="en-US" altLang="zh-TW" sz="2000" b="1" kern="1200" dirty="0" smtClean="0">
              <a:latin typeface="+mj-ea"/>
              <a:ea typeface="+mj-ea"/>
            </a:rPr>
            <a:t>(106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</a:t>
          </a:r>
          <a:endParaRPr lang="zh-TW" altLang="zh-TW" sz="2000" b="1" kern="1200" dirty="0" smtClean="0">
            <a:latin typeface="+mj-ea"/>
            <a:ea typeface="+mj-ea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流綜治理工程</a:t>
          </a:r>
          <a:r>
            <a:rPr lang="zh-TW" altLang="en-US" sz="2000" b="1" kern="1200" dirty="0" smtClean="0">
              <a:latin typeface="+mj-ea"/>
              <a:ea typeface="+mj-ea"/>
            </a:rPr>
            <a:t>相關資料集</a:t>
          </a:r>
          <a:r>
            <a:rPr lang="en-US" altLang="zh-TW" sz="2000" b="1" kern="1200" dirty="0" smtClean="0">
              <a:latin typeface="+mj-ea"/>
              <a:ea typeface="+mj-ea"/>
            </a:rPr>
            <a:t>(107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</a:t>
          </a:r>
          <a:endParaRPr lang="zh-TW" altLang="zh-TW" sz="2000" b="1" kern="1200" dirty="0" smtClean="0">
            <a:latin typeface="+mj-ea"/>
            <a:ea typeface="+mj-ea"/>
          </a:endParaRPr>
        </a:p>
      </dsp:txBody>
      <dsp:txXfrm>
        <a:off x="2553620" y="3173554"/>
        <a:ext cx="4691729" cy="1287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C8221C-BD96-4996-A02B-342DB73C8F67}">
      <dsp:nvSpPr>
        <dsp:cNvPr id="0" name=""/>
        <dsp:cNvSpPr/>
      </dsp:nvSpPr>
      <dsp:spPr>
        <a:xfrm rot="5400000">
          <a:off x="3293478" y="111321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</a:t>
          </a:r>
          <a:r>
            <a:rPr lang="zh-TW" altLang="zh-TW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敏感</a:t>
          </a:r>
          <a:r>
            <a:rPr lang="zh-TW" altLang="en-US" b="1" kern="1200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34810" y="265900"/>
        <a:ext cx="1019106" cy="1171385"/>
      </dsp:txXfrm>
    </dsp:sp>
    <dsp:sp modelId="{721E2546-7937-4C11-B80B-ED371CE4DC17}">
      <dsp:nvSpPr>
        <dsp:cNvPr id="0" name=""/>
        <dsp:cNvSpPr/>
      </dsp:nvSpPr>
      <dsp:spPr>
        <a:xfrm>
          <a:off x="4929560" y="341060"/>
          <a:ext cx="1899175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所在地商業或工業行為的限制</a:t>
          </a:r>
          <a:endParaRPr lang="en-US" altLang="zh-TW" sz="2000" b="1" kern="1200" dirty="0" smtClean="0">
            <a:solidFill>
              <a:srgbClr val="FF00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29560" y="341060"/>
        <a:ext cx="1899175" cy="1021062"/>
      </dsp:txXfrm>
    </dsp:sp>
    <dsp:sp modelId="{1A27A123-EB56-4193-B7D9-2046825B6EA2}">
      <dsp:nvSpPr>
        <dsp:cNvPr id="0" name=""/>
        <dsp:cNvSpPr/>
      </dsp:nvSpPr>
      <dsp:spPr>
        <a:xfrm rot="5400000">
          <a:off x="1694495" y="111321"/>
          <a:ext cx="1701770" cy="1480540"/>
        </a:xfrm>
        <a:prstGeom prst="hexagon">
          <a:avLst>
            <a:gd name="adj" fmla="val 25000"/>
            <a:gd name="vf" fmla="val 115470"/>
          </a:avLst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2035827" y="265900"/>
        <a:ext cx="1019106" cy="1171385"/>
      </dsp:txXfrm>
    </dsp:sp>
    <dsp:sp modelId="{8900F5C5-4866-48C0-A46D-EA9F747762E9}">
      <dsp:nvSpPr>
        <dsp:cNvPr id="0" name=""/>
        <dsp:cNvSpPr/>
      </dsp:nvSpPr>
      <dsp:spPr>
        <a:xfrm rot="5400000">
          <a:off x="2490923" y="1555784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地層下陷資訊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2832255" y="1710363"/>
        <a:ext cx="1019106" cy="1171385"/>
      </dsp:txXfrm>
    </dsp:sp>
    <dsp:sp modelId="{A72D157A-CF4E-494B-A560-12D8F3B979A6}">
      <dsp:nvSpPr>
        <dsp:cNvPr id="0" name=""/>
        <dsp:cNvSpPr/>
      </dsp:nvSpPr>
      <dsp:spPr>
        <a:xfrm>
          <a:off x="702363" y="1785523"/>
          <a:ext cx="1837912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瞭解居家安全情勢</a:t>
          </a:r>
          <a:endParaRPr lang="en-US" altLang="zh-TW" sz="2000" b="1" kern="1200" dirty="0" smtClean="0">
            <a:solidFill>
              <a:srgbClr val="7030A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02363" y="1785523"/>
        <a:ext cx="1837912" cy="1021062"/>
      </dsp:txXfrm>
    </dsp:sp>
    <dsp:sp modelId="{E3E3DD12-E38E-4226-B479-9B9A0545C303}">
      <dsp:nvSpPr>
        <dsp:cNvPr id="0" name=""/>
        <dsp:cNvSpPr/>
      </dsp:nvSpPr>
      <dsp:spPr>
        <a:xfrm rot="5400000">
          <a:off x="4089907" y="1555784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4431239" y="1710363"/>
        <a:ext cx="1019106" cy="1171385"/>
      </dsp:txXfrm>
    </dsp:sp>
    <dsp:sp modelId="{C3DB8FB4-9D17-40E0-9769-1E997DEF867B}">
      <dsp:nvSpPr>
        <dsp:cNvPr id="0" name=""/>
        <dsp:cNvSpPr/>
      </dsp:nvSpPr>
      <dsp:spPr>
        <a:xfrm rot="5400000">
          <a:off x="3293478" y="3000247"/>
          <a:ext cx="1701770" cy="14805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設施防護範圍</a:t>
          </a:r>
          <a:endParaRPr lang="en-US" altLang="zh-TW" sz="2000" b="1" kern="1200" dirty="0" smtClean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3634810" y="3154826"/>
        <a:ext cx="1019106" cy="1171385"/>
      </dsp:txXfrm>
    </dsp:sp>
    <dsp:sp modelId="{ADB62CC2-CF08-4B6F-AA45-EF3334DB081C}">
      <dsp:nvSpPr>
        <dsp:cNvPr id="0" name=""/>
        <dsp:cNvSpPr/>
      </dsp:nvSpPr>
      <dsp:spPr>
        <a:xfrm>
          <a:off x="4929560" y="3229986"/>
          <a:ext cx="1899175" cy="1021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990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可否進行土地開發等行為</a:t>
          </a:r>
          <a:endParaRPr lang="en-US" altLang="zh-TW" sz="2000" b="1" kern="1200" dirty="0" smtClean="0">
            <a:solidFill>
              <a:srgbClr val="FF990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29560" y="3229986"/>
        <a:ext cx="1899175" cy="1021062"/>
      </dsp:txXfrm>
    </dsp:sp>
    <dsp:sp modelId="{4E7BC16E-D7B9-4E00-93A3-A06C418BF9CF}">
      <dsp:nvSpPr>
        <dsp:cNvPr id="0" name=""/>
        <dsp:cNvSpPr/>
      </dsp:nvSpPr>
      <dsp:spPr>
        <a:xfrm rot="5400000">
          <a:off x="1694495" y="3000247"/>
          <a:ext cx="1701770" cy="1480540"/>
        </a:xfrm>
        <a:prstGeom prst="hexagon">
          <a:avLst>
            <a:gd name="adj" fmla="val 25000"/>
            <a:gd name="vf" fmla="val 115470"/>
          </a:avLst>
        </a:prstGeom>
        <a:solidFill>
          <a:srgbClr val="66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6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-5400000">
        <a:off x="2035827" y="3154826"/>
        <a:ext cx="1019106" cy="11713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82E60-E99E-4C98-BF68-DDD5E6BA3626}">
      <dsp:nvSpPr>
        <dsp:cNvPr id="0" name=""/>
        <dsp:cNvSpPr/>
      </dsp:nvSpPr>
      <dsp:spPr>
        <a:xfrm>
          <a:off x="0" y="892054"/>
          <a:ext cx="1882775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</a:t>
          </a:r>
          <a:r>
            <a:rPr lang="zh-TW" altLang="zh-TW" sz="2000" b="1" kern="1200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敏感</a:t>
          </a:r>
          <a:r>
            <a:rPr lang="zh-TW" altLang="en-US" sz="2000" b="1" kern="1200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kern="1200" dirty="0" smtClean="0">
            <a:solidFill>
              <a:srgbClr val="92D05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892054"/>
        <a:ext cx="1882775" cy="1287000"/>
      </dsp:txXfrm>
    </dsp:sp>
    <dsp:sp modelId="{78BEA44F-E92D-4F5B-AEAF-7860564A21BC}">
      <dsp:nvSpPr>
        <dsp:cNvPr id="0" name=""/>
        <dsp:cNvSpPr/>
      </dsp:nvSpPr>
      <dsp:spPr>
        <a:xfrm>
          <a:off x="1882774" y="892054"/>
          <a:ext cx="37655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44C44-AA4A-4D28-8E59-473052042E5A}">
      <dsp:nvSpPr>
        <dsp:cNvPr id="0" name=""/>
        <dsp:cNvSpPr/>
      </dsp:nvSpPr>
      <dsp:spPr>
        <a:xfrm>
          <a:off x="2409952" y="892054"/>
          <a:ext cx="5121148" cy="1287000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水質水量保護區基本資料</a:t>
          </a:r>
          <a:endParaRPr lang="en-US" altLang="zh-TW" sz="2000" b="1" kern="1200" dirty="0" smtClean="0">
            <a:latin typeface="+mj-ea"/>
            <a:ea typeface="+mj-ea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自來水水質水量保護區圖</a:t>
          </a:r>
        </a:p>
      </dsp:txBody>
      <dsp:txXfrm>
        <a:off x="2409952" y="892054"/>
        <a:ext cx="5121148" cy="1287000"/>
      </dsp:txXfrm>
    </dsp:sp>
    <dsp:sp modelId="{7EAB5C39-B9AA-4451-8D18-1BFE04FFB43F}">
      <dsp:nvSpPr>
        <dsp:cNvPr id="0" name=""/>
        <dsp:cNvSpPr/>
      </dsp:nvSpPr>
      <dsp:spPr>
        <a:xfrm>
          <a:off x="0" y="2413054"/>
          <a:ext cx="1882775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設施防護</a:t>
          </a:r>
          <a:r>
            <a:rPr lang="zh-TW" altLang="zh-TW" sz="2000" b="1" kern="1200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範圍</a:t>
          </a:r>
        </a:p>
      </dsp:txBody>
      <dsp:txXfrm>
        <a:off x="0" y="2413054"/>
        <a:ext cx="1882775" cy="1287000"/>
      </dsp:txXfrm>
    </dsp:sp>
    <dsp:sp modelId="{54879B38-6855-4D88-9068-39A7B9F8CC16}">
      <dsp:nvSpPr>
        <dsp:cNvPr id="0" name=""/>
        <dsp:cNvSpPr/>
      </dsp:nvSpPr>
      <dsp:spPr>
        <a:xfrm>
          <a:off x="1882774" y="2413054"/>
          <a:ext cx="37655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BB0-C4C3-490A-AF6A-BB5F185F0E03}">
      <dsp:nvSpPr>
        <dsp:cNvPr id="0" name=""/>
        <dsp:cNvSpPr/>
      </dsp:nvSpPr>
      <dsp:spPr>
        <a:xfrm>
          <a:off x="2409952" y="2413054"/>
          <a:ext cx="5121148" cy="1287000"/>
        </a:xfrm>
        <a:prstGeom prst="rect">
          <a:avLst/>
        </a:prstGeom>
        <a:solidFill>
          <a:srgbClr val="66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河川流域範圍圖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2000" b="1" kern="1200" dirty="0" smtClean="0">
              <a:latin typeface="+mj-ea"/>
              <a:ea typeface="+mj-ea"/>
            </a:rPr>
            <a:t>水庫蓄水範圍</a:t>
          </a:r>
        </a:p>
      </dsp:txBody>
      <dsp:txXfrm>
        <a:off x="2409952" y="2413054"/>
        <a:ext cx="5121148" cy="1287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C82E60-E99E-4C98-BF68-DDD5E6BA3626}">
      <dsp:nvSpPr>
        <dsp:cNvPr id="0" name=""/>
        <dsp:cNvSpPr/>
      </dsp:nvSpPr>
      <dsp:spPr>
        <a:xfrm>
          <a:off x="0" y="131554"/>
          <a:ext cx="1882775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zh-TW" sz="2000" b="1" kern="1200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水利敏感</a:t>
          </a:r>
          <a:r>
            <a:rPr lang="zh-TW" altLang="en-US" sz="2000" b="1" kern="1200" dirty="0" smtClean="0">
              <a:solidFill>
                <a:srgbClr val="92D05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地區</a:t>
          </a:r>
          <a:endParaRPr lang="en-US" altLang="zh-TW" sz="2000" b="1" kern="1200" dirty="0" smtClean="0">
            <a:solidFill>
              <a:srgbClr val="92D05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31554"/>
        <a:ext cx="1882775" cy="1287000"/>
      </dsp:txXfrm>
    </dsp:sp>
    <dsp:sp modelId="{78BEA44F-E92D-4F5B-AEAF-7860564A21BC}">
      <dsp:nvSpPr>
        <dsp:cNvPr id="0" name=""/>
        <dsp:cNvSpPr/>
      </dsp:nvSpPr>
      <dsp:spPr>
        <a:xfrm>
          <a:off x="1882774" y="131554"/>
          <a:ext cx="37655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44C44-AA4A-4D28-8E59-473052042E5A}">
      <dsp:nvSpPr>
        <dsp:cNvPr id="0" name=""/>
        <dsp:cNvSpPr/>
      </dsp:nvSpPr>
      <dsp:spPr>
        <a:xfrm>
          <a:off x="2409952" y="131554"/>
          <a:ext cx="5121148" cy="1287000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+mj-ea"/>
              <a:ea typeface="+mj-ea"/>
            </a:rPr>
            <a:t>水庫集水區範圍圖</a:t>
          </a:r>
          <a:r>
            <a:rPr lang="en-US" altLang="zh-TW" sz="2000" b="1" kern="1200" dirty="0" smtClean="0">
              <a:latin typeface="+mj-ea"/>
              <a:ea typeface="+mj-ea"/>
            </a:rPr>
            <a:t>(106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</a:t>
          </a:r>
        </a:p>
      </dsp:txBody>
      <dsp:txXfrm>
        <a:off x="2409952" y="131554"/>
        <a:ext cx="5121148" cy="1287000"/>
      </dsp:txXfrm>
    </dsp:sp>
    <dsp:sp modelId="{8347254F-BABE-40CB-B3A3-4A3D460272F8}">
      <dsp:nvSpPr>
        <dsp:cNvPr id="0" name=""/>
        <dsp:cNvSpPr/>
      </dsp:nvSpPr>
      <dsp:spPr>
        <a:xfrm>
          <a:off x="0" y="1652554"/>
          <a:ext cx="1882775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地層下陷資訊</a:t>
          </a:r>
          <a:endParaRPr lang="zh-TW" altLang="zh-TW" sz="2000" b="1" kern="1200" dirty="0" smtClean="0">
            <a:solidFill>
              <a:srgbClr val="00B0F0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652554"/>
        <a:ext cx="1882775" cy="1287000"/>
      </dsp:txXfrm>
    </dsp:sp>
    <dsp:sp modelId="{9C647164-1C08-4176-AD87-2CE878B17772}">
      <dsp:nvSpPr>
        <dsp:cNvPr id="0" name=""/>
        <dsp:cNvSpPr/>
      </dsp:nvSpPr>
      <dsp:spPr>
        <a:xfrm>
          <a:off x="1882774" y="1652554"/>
          <a:ext cx="37655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0DED8B-3C38-44F3-87C3-8E909CA45EBE}">
      <dsp:nvSpPr>
        <dsp:cNvPr id="0" name=""/>
        <dsp:cNvSpPr/>
      </dsp:nvSpPr>
      <dsp:spPr>
        <a:xfrm>
          <a:off x="2409952" y="1652554"/>
          <a:ext cx="5121148" cy="1287000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+mj-ea"/>
              <a:ea typeface="+mj-ea"/>
            </a:rPr>
            <a:t>地層下陷監測井井況</a:t>
          </a:r>
          <a:r>
            <a:rPr lang="en-US" altLang="zh-TW" sz="2000" b="1" kern="1200" dirty="0" smtClean="0">
              <a:latin typeface="+mj-ea"/>
              <a:ea typeface="+mj-ea"/>
            </a:rPr>
            <a:t>(105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)q3</a:t>
          </a:r>
          <a:endParaRPr lang="zh-TW" altLang="zh-TW" sz="2000" b="1" kern="1200" dirty="0" smtClean="0">
            <a:latin typeface="+mj-ea"/>
            <a:ea typeface="+mj-ea"/>
          </a:endParaRPr>
        </a:p>
      </dsp:txBody>
      <dsp:txXfrm>
        <a:off x="2409952" y="1652554"/>
        <a:ext cx="5121148" cy="1287000"/>
      </dsp:txXfrm>
    </dsp:sp>
    <dsp:sp modelId="{7EAB5C39-B9AA-4451-8D18-1BFE04FFB43F}">
      <dsp:nvSpPr>
        <dsp:cNvPr id="0" name=""/>
        <dsp:cNvSpPr/>
      </dsp:nvSpPr>
      <dsp:spPr>
        <a:xfrm>
          <a:off x="0" y="3173554"/>
          <a:ext cx="1882775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50800" rIns="142240" bIns="508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設施防護</a:t>
          </a:r>
          <a:r>
            <a:rPr lang="zh-TW" altLang="zh-TW" sz="2000" b="1" kern="1200" dirty="0" smtClean="0">
              <a:solidFill>
                <a:srgbClr val="6666FF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範圍</a:t>
          </a:r>
        </a:p>
      </dsp:txBody>
      <dsp:txXfrm>
        <a:off x="0" y="3173554"/>
        <a:ext cx="1882775" cy="1287000"/>
      </dsp:txXfrm>
    </dsp:sp>
    <dsp:sp modelId="{54879B38-6855-4D88-9068-39A7B9F8CC16}">
      <dsp:nvSpPr>
        <dsp:cNvPr id="0" name=""/>
        <dsp:cNvSpPr/>
      </dsp:nvSpPr>
      <dsp:spPr>
        <a:xfrm>
          <a:off x="1882774" y="3173554"/>
          <a:ext cx="376555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22BB0-C4C3-490A-AF6A-BB5F185F0E03}">
      <dsp:nvSpPr>
        <dsp:cNvPr id="0" name=""/>
        <dsp:cNvSpPr/>
      </dsp:nvSpPr>
      <dsp:spPr>
        <a:xfrm>
          <a:off x="2409952" y="3173554"/>
          <a:ext cx="5121148" cy="1287000"/>
        </a:xfrm>
        <a:prstGeom prst="rect">
          <a:avLst/>
        </a:prstGeom>
        <a:solidFill>
          <a:srgbClr val="66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+mj-ea"/>
              <a:ea typeface="+mj-ea"/>
            </a:rPr>
            <a:t>中央管河川區域範圍資料集</a:t>
          </a:r>
          <a:r>
            <a:rPr lang="en-US" altLang="zh-TW" sz="2000" b="1" kern="1200" dirty="0" smtClean="0">
              <a:latin typeface="+mj-ea"/>
              <a:ea typeface="+mj-ea"/>
            </a:rPr>
            <a:t>(105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)q4</a:t>
          </a:r>
          <a:endParaRPr lang="zh-TW" altLang="zh-TW" sz="2000" b="1" kern="1200" dirty="0" smtClean="0">
            <a:latin typeface="+mj-ea"/>
            <a:ea typeface="+mj-ea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+mj-ea"/>
              <a:ea typeface="+mj-ea"/>
            </a:rPr>
            <a:t>海堤區域範圍資料集</a:t>
          </a:r>
          <a:r>
            <a:rPr lang="en-US" altLang="zh-TW" sz="2000" b="1" kern="1200" dirty="0" smtClean="0">
              <a:latin typeface="+mj-ea"/>
              <a:ea typeface="+mj-ea"/>
            </a:rPr>
            <a:t>(107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 smtClean="0">
              <a:latin typeface="+mj-ea"/>
              <a:ea typeface="+mj-ea"/>
            </a:rPr>
            <a:t>排水設施範圍資料集</a:t>
          </a:r>
          <a:r>
            <a:rPr lang="en-US" altLang="zh-TW" sz="2000" b="1" kern="1200" dirty="0" smtClean="0">
              <a:latin typeface="+mj-ea"/>
              <a:ea typeface="+mj-ea"/>
            </a:rPr>
            <a:t>(107</a:t>
          </a:r>
          <a:r>
            <a:rPr lang="zh-TW" altLang="en-US" sz="2000" b="1" kern="1200" dirty="0" smtClean="0">
              <a:latin typeface="+mj-ea"/>
              <a:ea typeface="+mj-ea"/>
            </a:rPr>
            <a:t>年</a:t>
          </a:r>
          <a:r>
            <a:rPr lang="en-US" altLang="zh-TW" sz="2000" b="1" kern="1200" dirty="0" smtClean="0">
              <a:latin typeface="+mj-ea"/>
              <a:ea typeface="+mj-ea"/>
            </a:rPr>
            <a:t>)</a:t>
          </a:r>
        </a:p>
      </dsp:txBody>
      <dsp:txXfrm>
        <a:off x="2409952" y="3173554"/>
        <a:ext cx="5121148" cy="1287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122BB-D175-4C57-8187-D76BA1EAC782}">
      <dsp:nvSpPr>
        <dsp:cNvPr id="0" name=""/>
        <dsp:cNvSpPr/>
      </dsp:nvSpPr>
      <dsp:spPr>
        <a:xfrm>
          <a:off x="1608204" y="227827"/>
          <a:ext cx="4637630" cy="4637630"/>
        </a:xfrm>
        <a:prstGeom prst="circularArrow">
          <a:avLst>
            <a:gd name="adj1" fmla="val 4668"/>
            <a:gd name="adj2" fmla="val 272909"/>
            <a:gd name="adj3" fmla="val 13521749"/>
            <a:gd name="adj4" fmla="val 17578882"/>
            <a:gd name="adj5" fmla="val 484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4AA3A-B2FC-41AE-B3D7-E51F569B8D44}">
      <dsp:nvSpPr>
        <dsp:cNvPr id="0" name=""/>
        <dsp:cNvSpPr/>
      </dsp:nvSpPr>
      <dsp:spPr>
        <a:xfrm>
          <a:off x="2674052" y="-52921"/>
          <a:ext cx="2505934" cy="18331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Plan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推動委員小組</a:t>
          </a:r>
          <a:r>
            <a:rPr lang="en-US" altLang="zh-TW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—</a:t>
          </a: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規劃開放資料相關作業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資料應用聯盟</a:t>
          </a:r>
          <a:r>
            <a:rPr lang="en-US" altLang="zh-TW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—</a:t>
          </a: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反饋開放資料需求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63540" y="36567"/>
        <a:ext cx="2326958" cy="1654203"/>
      </dsp:txXfrm>
    </dsp:sp>
    <dsp:sp modelId="{B4E7E470-B163-4AE0-A837-0EBC6FB4E138}">
      <dsp:nvSpPr>
        <dsp:cNvPr id="0" name=""/>
        <dsp:cNvSpPr/>
      </dsp:nvSpPr>
      <dsp:spPr>
        <a:xfrm>
          <a:off x="5044222" y="1591575"/>
          <a:ext cx="2505934" cy="18331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Do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建立專屬系統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責成專門作業團隊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制訂作業規範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133710" y="1681063"/>
        <a:ext cx="2326958" cy="1654203"/>
      </dsp:txXfrm>
    </dsp:sp>
    <dsp:sp modelId="{A6FC838A-1D94-4617-9D7F-CE34540F6622}">
      <dsp:nvSpPr>
        <dsp:cNvPr id="0" name=""/>
        <dsp:cNvSpPr/>
      </dsp:nvSpPr>
      <dsp:spPr>
        <a:xfrm>
          <a:off x="2617357" y="3172740"/>
          <a:ext cx="2505934" cy="18331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Check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落實績效評估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建立回饋機制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定期資料稽核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06845" y="3262228"/>
        <a:ext cx="2326958" cy="1654203"/>
      </dsp:txXfrm>
    </dsp:sp>
    <dsp:sp modelId="{76848263-EB7F-4A1A-9754-49FAA372E966}">
      <dsp:nvSpPr>
        <dsp:cNvPr id="0" name=""/>
        <dsp:cNvSpPr/>
      </dsp:nvSpPr>
      <dsp:spPr>
        <a:xfrm>
          <a:off x="247651" y="1548174"/>
          <a:ext cx="2505934" cy="18331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en-US" altLang="zh-TW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Action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增修開放主題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修訂盤點內容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加強認知訓練</a:t>
          </a:r>
          <a:endParaRPr lang="zh-TW" altLang="en-US" sz="1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7139" y="1637662"/>
        <a:ext cx="2326958" cy="16542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5672C0-1E2F-4AB9-B6B2-B96F80FA8EF5}">
      <dsp:nvSpPr>
        <dsp:cNvPr id="0" name=""/>
        <dsp:cNvSpPr/>
      </dsp:nvSpPr>
      <dsp:spPr>
        <a:xfrm>
          <a:off x="3096259" y="520"/>
          <a:ext cx="464439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FF0000"/>
              </a:solidFill>
            </a:rPr>
            <a:t>預測更</a:t>
          </a:r>
          <a:r>
            <a:rPr lang="zh-TW" altLang="en-US" sz="2200" kern="1200" dirty="0" smtClean="0">
              <a:solidFill>
                <a:srgbClr val="FF0000"/>
              </a:solidFill>
            </a:rPr>
            <a:t>準確可靠</a:t>
          </a:r>
          <a:endParaRPr lang="zh-TW" altLang="en-US" sz="2200" kern="1200" dirty="0">
            <a:solidFill>
              <a:srgbClr val="FF000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FF0000"/>
              </a:solidFill>
            </a:rPr>
            <a:t>掌握現況</a:t>
          </a:r>
          <a:r>
            <a:rPr lang="zh-TW" altLang="en-US" sz="2200" kern="1200" dirty="0" smtClean="0">
              <a:solidFill>
                <a:srgbClr val="FF0000"/>
              </a:solidFill>
            </a:rPr>
            <a:t>更即時</a:t>
          </a:r>
          <a:endParaRPr lang="zh-TW" altLang="en-US" sz="2200" kern="1200" dirty="0">
            <a:solidFill>
              <a:srgbClr val="FF000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FF0000"/>
              </a:solidFill>
            </a:rPr>
            <a:t>提高施政信心</a:t>
          </a:r>
          <a:endParaRPr lang="zh-TW" altLang="en-US" sz="2200" kern="1200" dirty="0">
            <a:solidFill>
              <a:srgbClr val="FF0000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FF0000"/>
              </a:solidFill>
            </a:rPr>
            <a:t>增加執行度瞭解</a:t>
          </a:r>
          <a:endParaRPr lang="zh-TW" altLang="en-US" sz="2200" kern="1200" dirty="0">
            <a:solidFill>
              <a:srgbClr val="FF0000"/>
            </a:solidFill>
          </a:endParaRPr>
        </a:p>
      </dsp:txBody>
      <dsp:txXfrm>
        <a:off x="3096259" y="254458"/>
        <a:ext cx="3882576" cy="1523627"/>
      </dsp:txXfrm>
    </dsp:sp>
    <dsp:sp modelId="{64C06051-D838-4338-A78D-F70AC4FD1472}">
      <dsp:nvSpPr>
        <dsp:cNvPr id="0" name=""/>
        <dsp:cNvSpPr/>
      </dsp:nvSpPr>
      <dsp:spPr>
        <a:xfrm>
          <a:off x="0" y="520"/>
          <a:ext cx="3096260" cy="203150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水防救災主題</a:t>
          </a:r>
          <a:endParaRPr lang="zh-TW" altLang="en-US" sz="3400" kern="1200" dirty="0"/>
        </a:p>
      </dsp:txBody>
      <dsp:txXfrm>
        <a:off x="99170" y="99690"/>
        <a:ext cx="2897920" cy="1833163"/>
      </dsp:txXfrm>
    </dsp:sp>
    <dsp:sp modelId="{F2D8D273-70E6-469E-989F-B1D2FE4A65DB}">
      <dsp:nvSpPr>
        <dsp:cNvPr id="0" name=""/>
        <dsp:cNvSpPr/>
      </dsp:nvSpPr>
      <dsp:spPr>
        <a:xfrm>
          <a:off x="3096259" y="2235175"/>
          <a:ext cx="464439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0000FF"/>
              </a:solidFill>
            </a:rPr>
            <a:t>減少民眾查詢需求</a:t>
          </a:r>
          <a:endParaRPr lang="zh-TW" altLang="en-US" sz="2200" kern="1200" dirty="0">
            <a:solidFill>
              <a:srgbClr val="0000FF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0000FF"/>
              </a:solidFill>
            </a:rPr>
            <a:t>提高資訊對等性</a:t>
          </a:r>
          <a:endParaRPr lang="zh-TW" altLang="en-US" sz="2200" kern="1200" dirty="0">
            <a:solidFill>
              <a:srgbClr val="0000FF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0000FF"/>
              </a:solidFill>
            </a:rPr>
            <a:t>提升施政滿意度</a:t>
          </a:r>
          <a:endParaRPr lang="zh-TW" altLang="en-US" sz="2200" kern="1200" dirty="0">
            <a:solidFill>
              <a:srgbClr val="0000FF"/>
            </a:solidFill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200" kern="1200" dirty="0" smtClean="0">
              <a:solidFill>
                <a:srgbClr val="0000FF"/>
              </a:solidFill>
            </a:rPr>
            <a:t>落實社會公平正義</a:t>
          </a:r>
          <a:endParaRPr lang="zh-TW" altLang="en-US" sz="2200" kern="1200" dirty="0">
            <a:solidFill>
              <a:srgbClr val="0000FF"/>
            </a:solidFill>
          </a:endParaRPr>
        </a:p>
      </dsp:txBody>
      <dsp:txXfrm>
        <a:off x="3096259" y="2489113"/>
        <a:ext cx="3882576" cy="1523627"/>
      </dsp:txXfrm>
    </dsp:sp>
    <dsp:sp modelId="{0E5E79DD-F47F-45A4-9C84-A95BDD025ED8}">
      <dsp:nvSpPr>
        <dsp:cNvPr id="0" name=""/>
        <dsp:cNvSpPr/>
      </dsp:nvSpPr>
      <dsp:spPr>
        <a:xfrm>
          <a:off x="0" y="2235175"/>
          <a:ext cx="3096260" cy="203150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水資源環境</a:t>
          </a:r>
          <a:endParaRPr lang="en-US" altLang="zh-TW" sz="3400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/>
            <a:t>敏感區域主題</a:t>
          </a:r>
          <a:endParaRPr lang="zh-TW" altLang="en-US" sz="3400" kern="1200" dirty="0"/>
        </a:p>
      </dsp:txBody>
      <dsp:txXfrm>
        <a:off x="99170" y="2334345"/>
        <a:ext cx="2897920" cy="1833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垂直括弧清單"/>
  <dgm:desc val="用來顯示分成群組的資訊方塊。適用在 [階層 2] 有大量文字的情況。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">
  <dgm:title val="垂直括弧清單"/>
  <dgm:desc val="用來顯示分成群組的資訊方塊。適用在 [階層 2] 有大量文字的情況。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+Icon">
  <dgm:title val="垂直括弧清單"/>
  <dgm:desc val="用來顯示分成群組的資訊方塊。適用在 [階層 2] 有大量文字的情況。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diagrams.loki3.com/BracketList+Icon">
  <dgm:title val="垂直括弧清單"/>
  <dgm:desc val="用來顯示分成群組的資訊方塊。適用在 [階層 2] 有大量文字的情況。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6001" cy="5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3" tIns="45351" rIns="90703" bIns="45351" numCol="1" anchor="t" anchorCtr="0" compatLnSpc="1">
            <a:prstTxWarp prst="textNoShape">
              <a:avLst/>
            </a:prstTxWarp>
          </a:bodyPr>
          <a:lstStyle>
            <a:lvl1pPr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3075" y="0"/>
            <a:ext cx="2936001" cy="5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3" tIns="45351" rIns="90703" bIns="45351" numCol="1" anchor="t" anchorCtr="0" compatLnSpc="1">
            <a:prstTxWarp prst="textNoShape">
              <a:avLst/>
            </a:prstTxWarp>
          </a:bodyPr>
          <a:lstStyle>
            <a:lvl1pPr algn="r"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0095"/>
            <a:ext cx="2936001" cy="45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3" tIns="45351" rIns="90703" bIns="45351" numCol="1" anchor="b" anchorCtr="0" compatLnSpc="1">
            <a:prstTxWarp prst="textNoShape">
              <a:avLst/>
            </a:prstTxWarp>
          </a:bodyPr>
          <a:lstStyle>
            <a:lvl1pPr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3075" y="9420095"/>
            <a:ext cx="2936001" cy="45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3" tIns="45351" rIns="90703" bIns="45351" numCol="1" anchor="b" anchorCtr="0" compatLnSpc="1">
            <a:prstTxWarp prst="textNoShape">
              <a:avLst/>
            </a:prstTxWarp>
          </a:bodyPr>
          <a:lstStyle>
            <a:lvl1pPr algn="r" defTabSz="909253" eaLnBrk="1" hangingPunct="1">
              <a:defRPr sz="1200"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818F10DF-7693-E144-83D2-82535C4409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234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29683" cy="49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78" tIns="45338" rIns="90678" bIns="45338" numCol="1" anchor="t" anchorCtr="0" compatLnSpc="1">
            <a:prstTxWarp prst="textNoShape">
              <a:avLst/>
            </a:prstTxWarp>
          </a:bodyPr>
          <a:lstStyle>
            <a:lvl1pPr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1489" y="0"/>
            <a:ext cx="2929683" cy="49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78" tIns="45338" rIns="90678" bIns="45338" numCol="1" anchor="t" anchorCtr="0" compatLnSpc="1">
            <a:prstTxWarp prst="textNoShape">
              <a:avLst/>
            </a:prstTxWarp>
          </a:bodyPr>
          <a:lstStyle>
            <a:lvl1pPr algn="r"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4850" y="742950"/>
            <a:ext cx="5356225" cy="37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5959" y="4698969"/>
            <a:ext cx="5410832" cy="445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78" tIns="45338" rIns="90678" bIns="453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1103"/>
            <a:ext cx="2929683" cy="49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78" tIns="45338" rIns="90678" bIns="45338" numCol="1" anchor="b" anchorCtr="0" compatLnSpc="1">
            <a:prstTxWarp prst="textNoShape">
              <a:avLst/>
            </a:prstTxWarp>
          </a:bodyPr>
          <a:lstStyle>
            <a:lvl1pPr defTabSz="909814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1489" y="9401103"/>
            <a:ext cx="2929683" cy="49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78" tIns="45338" rIns="90678" bIns="45338" numCol="1" anchor="b" anchorCtr="0" compatLnSpc="1">
            <a:prstTxWarp prst="textNoShape">
              <a:avLst/>
            </a:prstTxWarp>
          </a:bodyPr>
          <a:lstStyle>
            <a:lvl1pPr algn="r" defTabSz="909253" eaLnBrk="1" hangingPunct="1">
              <a:defRPr sz="1200"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F58367FC-838F-C545-9E76-FB311C5E22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127602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13171" indent="-273567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097428" indent="-21822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537032" indent="-21822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1976636" indent="-21822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432053" indent="-21822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887470" indent="-21822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342887" indent="-21822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798304" indent="-218221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defTabSz="910834">
              <a:spcBef>
                <a:spcPct val="0"/>
              </a:spcBef>
            </a:pPr>
            <a:fld id="{28F5CC60-13D5-5B47-B423-2E5C7982ABD3}" type="slidenum">
              <a:rPr lang="en-US" altLang="zh-TW">
                <a:latin typeface="Times New Roman" charset="0"/>
              </a:rPr>
              <a:pPr defTabSz="910834">
                <a:spcBef>
                  <a:spcPct val="0"/>
                </a:spcBef>
              </a:pPr>
              <a:t>1</a:t>
            </a:fld>
            <a:endParaRPr lang="en-US" altLang="zh-TW">
              <a:latin typeface="Times New Roman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1581749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746B1-4BCE-4D4C-B2EE-339602F05126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1D8E-B1BF-024B-9BEA-986F238F5E8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6502400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F80806-7D33-CC43-874D-D86A1EDF5E6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4291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699FB-B356-A340-9168-F10C1DE28550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8784-3C37-EB41-84AD-0C9837A8A55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738574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1DDBA-B160-544A-924A-5293C59E50FE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5F4D1-9E89-3348-9AB2-9456C34A981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6112869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ED58B-020C-B647-B434-77D487ED6117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AA2B9-DAA5-DE4C-B4DE-4B054ED69C5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8568814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4814C-94E5-9244-9FC2-0C76A1CDFACE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AAF1C-4051-4944-AB31-4E26D911AF1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633137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1C6B-D526-DD4C-A875-A0F1090E9138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BCD72-A70F-B64D-BF70-E5201CD8E21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986075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C86E2-ECC8-1543-BC04-AE4842D40C4A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8814B-13A9-4345-9470-8AEAA22F37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93010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12E92-A367-F545-8416-608AFEDC0588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967D7-9813-2B42-A9A0-7728FD6B5D3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249155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66996-AB6C-4A4C-BBFB-074B6B8B5412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87964-E00C-0B45-80DD-B2FEEF19C4A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849652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底圖0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fld id="{A13CF023-9BA0-E74A-8204-C687590BADB0}" type="datetime1">
              <a:rPr lang="zh-TW" altLang="en-US"/>
              <a:pPr>
                <a:defRPr/>
              </a:pPr>
              <a:t>2016/9/20</a:t>
            </a:fld>
            <a:endParaRPr lang="en-US" altLang="zh-TW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1738" y="6381750"/>
            <a:ext cx="20399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DB78A60C-E72B-2B49-A880-6D6575DB9BD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Ø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0" descr="底圖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825"/>
            <a:ext cx="9906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文字方塊 3"/>
          <p:cNvSpPr txBox="1">
            <a:spLocks noChangeArrowheads="1"/>
          </p:cNvSpPr>
          <p:nvPr/>
        </p:nvSpPr>
        <p:spPr bwMode="auto">
          <a:xfrm>
            <a:off x="0" y="4053677"/>
            <a:ext cx="9906000" cy="156966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r>
              <a:rPr lang="zh-TW" altLang="en-US" sz="36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機關</a:t>
            </a:r>
            <a:r>
              <a:rPr lang="zh-TW" altLang="en-US" sz="36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：水利署</a:t>
            </a:r>
            <a:endParaRPr lang="en-US" altLang="zh-TW" sz="36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defRPr/>
            </a:pPr>
            <a:endParaRPr lang="en-US" altLang="zh-TW" sz="3600" b="1" dirty="0" smtClean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r" eaLnBrk="1" hangingPunct="1">
              <a:defRPr/>
            </a:pPr>
            <a:r>
              <a:rPr lang="zh-TW" altLang="en-US" sz="24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r>
              <a:rPr lang="zh-TW" altLang="en-US" sz="24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者：蘇主任瑞榮</a:t>
            </a:r>
            <a:endParaRPr lang="zh-TW" altLang="en-US" sz="3200" b="1" dirty="0" smtClean="0">
              <a:ln>
                <a:solidFill>
                  <a:schemeClr val="tx1"/>
                </a:solidFill>
              </a:ln>
              <a:solidFill>
                <a:srgbClr val="DFD553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124" name="文字方塊 3"/>
          <p:cNvSpPr txBox="1">
            <a:spLocks noChangeArrowheads="1"/>
          </p:cNvSpPr>
          <p:nvPr/>
        </p:nvSpPr>
        <p:spPr bwMode="auto">
          <a:xfrm>
            <a:off x="5997575" y="5862638"/>
            <a:ext cx="538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zh-TW" sz="2000" b="1" dirty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105</a:t>
            </a:r>
            <a:r>
              <a:rPr lang="zh-TW" altLang="en-US" sz="2000" b="1" dirty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年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09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月</a:t>
            </a:r>
            <a:r>
              <a:rPr lang="en-US" altLang="zh-TW" sz="2000" b="1" smtClean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21</a:t>
            </a:r>
            <a:r>
              <a:rPr lang="zh-TW" altLang="en-US" sz="2000" b="1" smtClean="0">
                <a:solidFill>
                  <a:schemeClr val="bg1"/>
                </a:solidFill>
                <a:latin typeface="微軟正黑體" charset="-120"/>
                <a:ea typeface="微軟正黑體" charset="-120"/>
              </a:rPr>
              <a:t>日</a:t>
            </a:r>
            <a:endParaRPr lang="zh-TW" altLang="en-US" sz="2000" b="1" dirty="0">
              <a:solidFill>
                <a:schemeClr val="bg1"/>
              </a:solidFill>
              <a:latin typeface="微軟正黑體" charset="-120"/>
              <a:ea typeface="微軟正黑體" charset="-12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0" y="1333500"/>
            <a:ext cx="9906000" cy="17843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TW" altLang="en-US" sz="4400" b="1" dirty="0">
                <a:solidFill>
                  <a:srgbClr val="FFC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經濟部水利署</a:t>
            </a:r>
            <a:r>
              <a:rPr lang="en-US" altLang="zh-TW" sz="4400" b="1" dirty="0">
                <a:solidFill>
                  <a:srgbClr val="FFC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en-US" sz="4400" b="1" dirty="0">
                <a:solidFill>
                  <a:srgbClr val="FFC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endParaRPr lang="en-US" altLang="zh-TW" sz="4400" b="1" dirty="0">
              <a:solidFill>
                <a:srgbClr val="FFC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50000"/>
              </a:spcBef>
              <a:defRPr/>
            </a:pPr>
            <a:r>
              <a:rPr lang="zh-TW" altLang="en-US" sz="4400" b="1" dirty="0">
                <a:solidFill>
                  <a:srgbClr val="FFC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主題式開放資料推動策略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4E58E86-0834-2746-92DC-FFC6CB259818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3490317828"/>
              </p:ext>
            </p:extLst>
          </p:nvPr>
        </p:nvGraphicFramePr>
        <p:xfrm>
          <a:off x="1089025" y="1571625"/>
          <a:ext cx="7740650" cy="4848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 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647700" y="657225"/>
            <a:ext cx="8915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主題式開放資料</a:t>
            </a:r>
            <a:endParaRPr lang="en-US" altLang="zh-TW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公私協力規劃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357283" y="2010239"/>
            <a:ext cx="1268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 smtClean="0">
                <a:solidFill>
                  <a:srgbClr val="FF33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公私協力</a:t>
            </a:r>
            <a:endParaRPr lang="zh-TW" altLang="en-US" sz="2000" b="1" dirty="0">
              <a:solidFill>
                <a:srgbClr val="FF33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02583" y="5790652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zh-TW" altLang="en-US" sz="20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品質精進</a:t>
            </a:r>
          </a:p>
        </p:txBody>
      </p:sp>
      <p:sp>
        <p:nvSpPr>
          <p:cNvPr id="5" name="矩形 4"/>
          <p:cNvSpPr/>
          <p:nvPr/>
        </p:nvSpPr>
        <p:spPr>
          <a:xfrm>
            <a:off x="6436413" y="5808695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TW" altLang="en-US" sz="2000" b="1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加強開放</a:t>
            </a:r>
          </a:p>
        </p:txBody>
      </p:sp>
      <p:sp>
        <p:nvSpPr>
          <p:cNvPr id="11" name="矩形 10"/>
          <p:cNvSpPr/>
          <p:nvPr/>
        </p:nvSpPr>
        <p:spPr>
          <a:xfrm>
            <a:off x="6385402" y="199110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TW" altLang="en-US" sz="2000" b="1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主題拓展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AE80696-CC85-BB46-9E46-4A4A1C02117B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102231171"/>
              </p:ext>
            </p:extLst>
          </p:nvPr>
        </p:nvGraphicFramePr>
        <p:xfrm>
          <a:off x="1355725" y="1781175"/>
          <a:ext cx="774065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4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647700" y="4270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主題式開放資料</a:t>
            </a:r>
            <a:endParaRPr lang="en-US" altLang="zh-TW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未來精進方向及其效益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1466850" y="1600201"/>
          <a:ext cx="7591425" cy="4438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7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40FEDAC-1EDE-1944-ADB1-506D2FD268C6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zh-TW" sz="1400">
              <a:ea typeface="新細明體" charset="-120"/>
            </a:endParaRPr>
          </a:p>
        </p:txBody>
      </p:sp>
      <p:sp>
        <p:nvSpPr>
          <p:cNvPr id="6" name="標題 1"/>
          <p:cNvSpPr txBox="1">
            <a:spLocks noGrp="1"/>
          </p:cNvSpPr>
          <p:nvPr>
            <p:ph type="title"/>
          </p:nvPr>
        </p:nvSpPr>
        <p:spPr>
          <a:xfrm>
            <a:off x="495300" y="504824"/>
            <a:ext cx="8915400" cy="912813"/>
          </a:xfrm>
          <a:extLst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kern="1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99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主題式開放資料</a:t>
            </a:r>
            <a:endParaRPr lang="en-US" altLang="zh-TW" sz="2400" b="1" kern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99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　　語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BC91CB9-84C8-B44F-8A99-9E891A32B4FE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zh-TW" sz="1400">
              <a:ea typeface="新細明體" charset="-120"/>
            </a:endParaRPr>
          </a:p>
        </p:txBody>
      </p:sp>
      <p:grpSp>
        <p:nvGrpSpPr>
          <p:cNvPr id="22531" name="Group 2"/>
          <p:cNvGrpSpPr>
            <a:grpSpLocks/>
          </p:cNvGrpSpPr>
          <p:nvPr/>
        </p:nvGrpSpPr>
        <p:grpSpPr bwMode="auto">
          <a:xfrm>
            <a:off x="0" y="0"/>
            <a:ext cx="9906000" cy="6859588"/>
            <a:chOff x="0" y="0"/>
            <a:chExt cx="5760" cy="4321"/>
          </a:xfrm>
        </p:grpSpPr>
        <p:pic>
          <p:nvPicPr>
            <p:cNvPr id="22532" name="Picture 3" descr="底圖0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4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3" name="Picture 4" descr="底圖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036" t="38440" b="14325"/>
            <a:stretch>
              <a:fillRect/>
            </a:stretch>
          </p:blipFill>
          <p:spPr bwMode="auto">
            <a:xfrm>
              <a:off x="2018" y="1661"/>
              <a:ext cx="3742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5"/>
            <p:cNvSpPr txBox="1">
              <a:spLocks noChangeArrowheads="1"/>
            </p:cNvSpPr>
            <p:nvPr/>
          </p:nvSpPr>
          <p:spPr bwMode="auto">
            <a:xfrm>
              <a:off x="1345" y="1760"/>
              <a:ext cx="2659" cy="698"/>
            </a:xfrm>
            <a:prstGeom prst="rect">
              <a:avLst/>
            </a:prstGeom>
            <a:noFill/>
            <a:ln>
              <a:noFill/>
            </a:ln>
            <a:effectLst>
              <a:outerShdw blurRad="63500" dist="29783" dir="3885598" algn="ctr" rotWithShape="0">
                <a:schemeClr val="tx1">
                  <a:alpha val="74998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FF0000"/>
                </a:buClr>
                <a:buFont typeface="Wingdings" charset="2"/>
                <a:buChar char="Ø"/>
                <a:defRPr kumimoji="1" sz="32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folHlink"/>
                </a:buClr>
                <a:buFont typeface="Wingdings" charset="2"/>
                <a:buChar char="v"/>
                <a:defRPr kumimoji="1" sz="28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標楷體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zh-TW" altLang="en-US" sz="6600" b="1">
                  <a:solidFill>
                    <a:srgbClr val="FFCC66"/>
                  </a:solidFill>
                  <a:latin typeface="微軟正黑體" charset="-120"/>
                  <a:ea typeface="微軟正黑體" charset="-120"/>
                </a:rPr>
                <a:t>恭 請 裁 示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b="1" kern="12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推動策略</a:t>
            </a:r>
            <a:endParaRPr lang="zh-TW" altLang="en-US" b="1" kern="12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B309A20-160D-A84E-94DF-1DF1B789482F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zh-TW" sz="1400">
              <a:ea typeface="新細明體" charset="-120"/>
            </a:endParaRPr>
          </a:p>
        </p:txBody>
      </p:sp>
      <p:sp>
        <p:nvSpPr>
          <p:cNvPr id="6" name="燕尾形向右箭號 5"/>
          <p:cNvSpPr/>
          <p:nvPr/>
        </p:nvSpPr>
        <p:spPr>
          <a:xfrm>
            <a:off x="495300" y="2676207"/>
            <a:ext cx="8915400" cy="1810385"/>
          </a:xfrm>
          <a:prstGeom prst="notched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7" name="群組 6"/>
          <p:cNvGrpSpPr/>
          <p:nvPr/>
        </p:nvGrpSpPr>
        <p:grpSpPr>
          <a:xfrm>
            <a:off x="496541" y="1318419"/>
            <a:ext cx="1798984" cy="1810385"/>
            <a:chOff x="1241" y="0"/>
            <a:chExt cx="1875184" cy="1810385"/>
          </a:xfrm>
        </p:grpSpPr>
        <p:sp>
          <p:nvSpPr>
            <p:cNvPr id="26" name="矩形 25"/>
            <p:cNvSpPr/>
            <p:nvPr/>
          </p:nvSpPr>
          <p:spPr>
            <a:xfrm>
              <a:off x="1241" y="0"/>
              <a:ext cx="1426976" cy="181038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矩形 26"/>
            <p:cNvSpPr/>
            <p:nvPr/>
          </p:nvSpPr>
          <p:spPr>
            <a:xfrm>
              <a:off x="1241" y="0"/>
              <a:ext cx="1875184" cy="1810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b" anchorCtr="1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推動依據</a:t>
              </a:r>
              <a:endParaRPr lang="zh-TW" altLang="en-US" sz="1800" b="1" kern="1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鈞</a:t>
              </a:r>
              <a:r>
                <a:rPr lang="zh-TW" sz="1600" kern="1200" dirty="0" smtClean="0">
                  <a:solidFill>
                    <a:srgbClr val="0000FF"/>
                  </a:solidFill>
                </a:rPr>
                <a:t>部政府資料開放諮詢小組會議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院政府資料開放作業原則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8" name="橢圓 7"/>
          <p:cNvSpPr/>
          <p:nvPr/>
        </p:nvSpPr>
        <p:spPr>
          <a:xfrm>
            <a:off x="983731" y="3355102"/>
            <a:ext cx="452596" cy="45259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" name="群組 8"/>
          <p:cNvGrpSpPr/>
          <p:nvPr/>
        </p:nvGrpSpPr>
        <p:grpSpPr>
          <a:xfrm>
            <a:off x="1946608" y="4033996"/>
            <a:ext cx="2195605" cy="1810385"/>
            <a:chOff x="1451308" y="2715577"/>
            <a:chExt cx="2195605" cy="1810385"/>
          </a:xfrm>
        </p:grpSpPr>
        <p:sp>
          <p:nvSpPr>
            <p:cNvPr id="24" name="矩形 23"/>
            <p:cNvSpPr/>
            <p:nvPr/>
          </p:nvSpPr>
          <p:spPr>
            <a:xfrm>
              <a:off x="1451308" y="2715577"/>
              <a:ext cx="2195605" cy="181038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矩形 24"/>
            <p:cNvSpPr/>
            <p:nvPr/>
          </p:nvSpPr>
          <p:spPr>
            <a:xfrm>
              <a:off x="1451308" y="2715577"/>
              <a:ext cx="2195605" cy="1810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t" anchorCtr="1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dirty="0" smtClean="0">
                  <a:solidFill>
                    <a:srgbClr val="339966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</a:t>
              </a:r>
              <a:r>
                <a:rPr lang="zh-TW" altLang="en-US" sz="1800" b="1" kern="1200" dirty="0" smtClean="0">
                  <a:solidFill>
                    <a:srgbClr val="339966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民間</a:t>
              </a:r>
              <a:r>
                <a:rPr lang="zh-TW" altLang="en-US" sz="1800" b="1" kern="1200" dirty="0" smtClean="0">
                  <a:solidFill>
                    <a:srgbClr val="339966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團體需求建議事項</a:t>
              </a:r>
              <a:endParaRPr lang="zh-TW" altLang="en-US" sz="1800" b="1" kern="1200" dirty="0">
                <a:solidFill>
                  <a:srgbClr val="33996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專家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2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位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(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鄭博士、黃教授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)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加值業者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2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位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(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楊副總經理、彭總經理</a:t>
              </a:r>
              <a:r>
                <a:rPr lang="en-US" altLang="zh-TW" sz="1600" kern="1200" dirty="0" smtClean="0">
                  <a:solidFill>
                    <a:srgbClr val="0000FF"/>
                  </a:solidFill>
                </a:rPr>
                <a:t>)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0" name="橢圓 9"/>
          <p:cNvSpPr/>
          <p:nvPr/>
        </p:nvSpPr>
        <p:spPr>
          <a:xfrm>
            <a:off x="2818113" y="3355102"/>
            <a:ext cx="452596" cy="45259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群組 11"/>
          <p:cNvGrpSpPr/>
          <p:nvPr/>
        </p:nvGrpSpPr>
        <p:grpSpPr>
          <a:xfrm>
            <a:off x="4165304" y="946944"/>
            <a:ext cx="1540171" cy="2181860"/>
            <a:chOff x="3670004" y="-371475"/>
            <a:chExt cx="1540171" cy="2181860"/>
          </a:xfrm>
        </p:grpSpPr>
        <p:sp>
          <p:nvSpPr>
            <p:cNvPr id="22" name="矩形 21"/>
            <p:cNvSpPr/>
            <p:nvPr/>
          </p:nvSpPr>
          <p:spPr>
            <a:xfrm>
              <a:off x="3670005" y="0"/>
              <a:ext cx="1245452" cy="181038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矩形 22"/>
            <p:cNvSpPr/>
            <p:nvPr/>
          </p:nvSpPr>
          <p:spPr>
            <a:xfrm>
              <a:off x="3670004" y="-371475"/>
              <a:ext cx="1540171" cy="1810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b" anchorCtr="1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dirty="0" smtClean="0">
                  <a:solidFill>
                    <a:srgbClr val="7030A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應用情境</a:t>
              </a:r>
              <a:endParaRPr lang="zh-TW" altLang="en-US" sz="1800" b="1" kern="12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171450" marR="0" lvl="1" indent="0" algn="l" defTabSz="7112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lrTx/>
                <a:buSzTx/>
                <a:buFontTx/>
                <a:buChar char="••"/>
                <a:tabLst/>
                <a:defRPr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主題式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資料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  <a:p>
              <a:pPr marL="171450" lvl="1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altLang="zh-TW" sz="1600" kern="1200" dirty="0" smtClean="0">
                  <a:solidFill>
                    <a:srgbClr val="0000FF"/>
                  </a:solidFill>
                </a:rPr>
                <a:t>2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大主題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  <a:p>
              <a:pPr marL="171450" lvl="1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altLang="zh-TW" sz="1600" kern="1200" dirty="0" smtClean="0">
                  <a:solidFill>
                    <a:srgbClr val="0000FF"/>
                  </a:solidFill>
                </a:rPr>
                <a:t>6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大分類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3" name="橢圓 12"/>
          <p:cNvSpPr/>
          <p:nvPr/>
        </p:nvSpPr>
        <p:spPr>
          <a:xfrm>
            <a:off x="4561733" y="3355102"/>
            <a:ext cx="452596" cy="45259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4" name="群組 13"/>
          <p:cNvGrpSpPr/>
          <p:nvPr/>
        </p:nvGrpSpPr>
        <p:grpSpPr>
          <a:xfrm>
            <a:off x="5574801" y="4033996"/>
            <a:ext cx="2188073" cy="1810385"/>
            <a:chOff x="5079502" y="2715577"/>
            <a:chExt cx="2045882" cy="1810385"/>
          </a:xfrm>
        </p:grpSpPr>
        <p:sp>
          <p:nvSpPr>
            <p:cNvPr id="20" name="矩形 19"/>
            <p:cNvSpPr/>
            <p:nvPr/>
          </p:nvSpPr>
          <p:spPr>
            <a:xfrm>
              <a:off x="5079502" y="2715577"/>
              <a:ext cx="1719106" cy="181038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矩形 20"/>
            <p:cNvSpPr/>
            <p:nvPr/>
          </p:nvSpPr>
          <p:spPr>
            <a:xfrm>
              <a:off x="5079502" y="2715577"/>
              <a:ext cx="2045882" cy="18103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t" anchorCtr="1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dirty="0" smtClean="0">
                  <a:solidFill>
                    <a:srgbClr val="00B0F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公私協力規劃</a:t>
              </a:r>
              <a:endParaRPr lang="zh-TW" altLang="en-US" sz="1800" b="1" kern="1200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dirty="0">
                  <a:solidFill>
                    <a:srgbClr val="0000FF"/>
                  </a:solidFill>
                </a:rPr>
                <a:t>執行</a:t>
              </a:r>
              <a:r>
                <a:rPr lang="zh-TW" altLang="en-US" sz="1600" kern="1200" dirty="0" smtClean="0">
                  <a:solidFill>
                    <a:srgbClr val="0000FF"/>
                  </a:solidFill>
                </a:rPr>
                <a:t>政府資料開放及推動大數據應用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zh-TW" altLang="en-US" sz="1600" kern="1200" dirty="0" smtClean="0">
                  <a:solidFill>
                    <a:srgbClr val="0000FF"/>
                  </a:solidFill>
                </a:rPr>
                <a:t>與民間團體成立開放資料應用聯盟</a:t>
              </a:r>
              <a:endParaRPr lang="zh-TW" altLang="en-US" sz="1600" kern="1200" dirty="0">
                <a:solidFill>
                  <a:srgbClr val="0000FF"/>
                </a:solidFill>
              </a:endParaRPr>
            </a:p>
          </p:txBody>
        </p:sp>
      </p:grpSp>
      <p:sp>
        <p:nvSpPr>
          <p:cNvPr id="15" name="橢圓 14"/>
          <p:cNvSpPr/>
          <p:nvPr/>
        </p:nvSpPr>
        <p:spPr>
          <a:xfrm>
            <a:off x="6067104" y="3355102"/>
            <a:ext cx="452596" cy="45259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6" name="群組 15"/>
          <p:cNvGrpSpPr/>
          <p:nvPr/>
        </p:nvGrpSpPr>
        <p:grpSpPr>
          <a:xfrm>
            <a:off x="7023645" y="1246982"/>
            <a:ext cx="1748879" cy="1238880"/>
            <a:chOff x="6528345" y="195263"/>
            <a:chExt cx="1748879" cy="1238880"/>
          </a:xfrm>
        </p:grpSpPr>
        <p:sp>
          <p:nvSpPr>
            <p:cNvPr id="18" name="矩形 17"/>
            <p:cNvSpPr/>
            <p:nvPr/>
          </p:nvSpPr>
          <p:spPr>
            <a:xfrm>
              <a:off x="6680746" y="195263"/>
              <a:ext cx="1341871" cy="102933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矩形 18"/>
            <p:cNvSpPr/>
            <p:nvPr/>
          </p:nvSpPr>
          <p:spPr>
            <a:xfrm>
              <a:off x="6528345" y="404813"/>
              <a:ext cx="1748879" cy="10293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b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1800" b="1" kern="1200" dirty="0" smtClean="0">
                  <a:solidFill>
                    <a:schemeClr val="accent6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未來方向</a:t>
              </a:r>
              <a:endParaRPr lang="en-US" altLang="zh-TW" sz="1800" b="1" kern="1200" dirty="0" smtClean="0">
                <a:solidFill>
                  <a:schemeClr val="accent6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zh-TW" altLang="en-US" sz="1600" dirty="0" smtClean="0">
                  <a:solidFill>
                    <a:srgbClr val="0000FF"/>
                  </a:solidFill>
                </a:rPr>
                <a:t>資料</a:t>
              </a:r>
              <a:r>
                <a:rPr lang="zh-TW" altLang="en-US" sz="1600" dirty="0">
                  <a:solidFill>
                    <a:srgbClr val="0000FF"/>
                  </a:solidFill>
                </a:rPr>
                <a:t>持續開放</a:t>
              </a:r>
            </a:p>
            <a:p>
              <a:pPr marL="171450" lvl="1" indent="-171450" defTabSz="711200">
                <a:lnSpc>
                  <a:spcPct val="90000"/>
                </a:lnSpc>
                <a:spcAft>
                  <a:spcPct val="15000"/>
                </a:spcAft>
                <a:buChar char="••"/>
              </a:pPr>
              <a:r>
                <a:rPr lang="zh-TW" altLang="en-US" sz="1600" dirty="0" smtClean="0">
                  <a:solidFill>
                    <a:srgbClr val="0000FF"/>
                  </a:solidFill>
                </a:rPr>
                <a:t>品質</a:t>
              </a:r>
              <a:r>
                <a:rPr lang="zh-TW" altLang="en-US" sz="1600" dirty="0">
                  <a:solidFill>
                    <a:srgbClr val="0000FF"/>
                  </a:solidFill>
                </a:rPr>
                <a:t>與時精</a:t>
              </a:r>
              <a:r>
                <a:rPr lang="zh-TW" altLang="en-US" sz="1600" dirty="0">
                  <a:solidFill>
                    <a:srgbClr val="0000FF"/>
                  </a:solidFill>
                </a:rPr>
                <a:t>進</a:t>
              </a:r>
            </a:p>
          </p:txBody>
        </p:sp>
      </p:grpSp>
      <p:sp>
        <p:nvSpPr>
          <p:cNvPr id="17" name="橢圓 16"/>
          <p:cNvSpPr/>
          <p:nvPr/>
        </p:nvSpPr>
        <p:spPr>
          <a:xfrm>
            <a:off x="7620684" y="3359908"/>
            <a:ext cx="452596" cy="452596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8187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</p:nvPr>
        </p:nvGraphicFramePr>
        <p:xfrm>
          <a:off x="995362" y="1570038"/>
          <a:ext cx="7934325" cy="4792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C996458-FDD2-F943-BDFE-A71A70D5F4A5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zh-TW" sz="1400">
              <a:ea typeface="新細明體" charset="-120"/>
            </a:endParaRPr>
          </a:p>
        </p:txBody>
      </p:sp>
      <p:sp>
        <p:nvSpPr>
          <p:cNvPr id="8197" name="標題 1"/>
          <p:cNvSpPr txBox="1">
            <a:spLocks/>
          </p:cNvSpPr>
          <p:nvPr/>
        </p:nvSpPr>
        <p:spPr bwMode="auto">
          <a:xfrm>
            <a:off x="647700" y="4270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zh-TW" altLang="en-US" sz="4000" b="1" dirty="0" smtClean="0">
                <a:solidFill>
                  <a:srgbClr val="0000FF"/>
                </a:solidFill>
                <a:latin typeface="微軟正黑體" charset="-120"/>
                <a:ea typeface="微軟正黑體" charset="-120"/>
              </a:rPr>
              <a:t>民間團體需求及應用情境</a:t>
            </a:r>
            <a:endParaRPr lang="zh-TW" altLang="en-US" sz="4000" b="1" dirty="0">
              <a:solidFill>
                <a:srgbClr val="0000FF"/>
              </a:solidFill>
              <a:latin typeface="微軟正黑體" charset="-120"/>
              <a:ea typeface="微軟正黑體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4533900" y="2790825"/>
            <a:ext cx="923925" cy="2352675"/>
          </a:xfrm>
          <a:prstGeom prst="rect">
            <a:avLst/>
          </a:prstGeom>
          <a:solidFill>
            <a:srgbClr val="FFFF00"/>
          </a:solidFill>
        </p:spPr>
        <p:txBody>
          <a:bodyPr vert="eaVert">
            <a:spAutoFit/>
          </a:bodyPr>
          <a:lstStyle/>
          <a:p>
            <a:pPr algn="ctr" eaLnBrk="1" hangingPunct="1">
              <a:defRPr/>
            </a:pPr>
            <a:r>
              <a:rPr lang="zh-TW" altLang="en-US" sz="2400" b="1" dirty="0">
                <a:solidFill>
                  <a:srgbClr val="0066FF"/>
                </a:solidFill>
                <a:latin typeface="+mn-ea"/>
                <a:ea typeface="+mn-ea"/>
              </a:rPr>
              <a:t>行政院政府資料開放作業原則</a:t>
            </a:r>
          </a:p>
        </p:txBody>
      </p:sp>
      <p:sp>
        <p:nvSpPr>
          <p:cNvPr id="4" name="橢圓 3"/>
          <p:cNvSpPr/>
          <p:nvPr/>
        </p:nvSpPr>
        <p:spPr bwMode="auto">
          <a:xfrm>
            <a:off x="180975" y="2671763"/>
            <a:ext cx="1762125" cy="25908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45791" dir="3378596" algn="ctr" rotWithShape="0">
              <a:schemeClr val="bg2">
                <a:alpha val="8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defRPr/>
            </a:pP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defRPr/>
            </a:pPr>
            <a:r>
              <a:rPr lang="zh-TW" altLang="en-US" sz="20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水防救災</a:t>
            </a:r>
            <a:endParaRPr lang="en-US" altLang="zh-TW" sz="2000" b="1" dirty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defRPr/>
            </a:pPr>
            <a:r>
              <a:rPr lang="zh-TW" altLang="en-US" sz="20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en-US" altLang="zh-TW" sz="2000" b="1" spc="50" dirty="0">
              <a:ln w="11430"/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7962900" y="2671763"/>
            <a:ext cx="1762125" cy="2590800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45791" dir="3378596" algn="ctr" rotWithShape="0">
              <a:schemeClr val="bg2">
                <a:alpha val="8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defRPr/>
            </a:pP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defRPr/>
            </a:pP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水資源環境敏感區域主題</a:t>
            </a:r>
            <a:endParaRPr lang="en-US" altLang="zh-TW" sz="2000" b="1" spc="50" dirty="0">
              <a:ln w="11430"/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ADD378A-F86C-BD43-A07B-273DE7278C1B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1593289999"/>
              </p:ext>
            </p:extLst>
          </p:nvPr>
        </p:nvGraphicFramePr>
        <p:xfrm>
          <a:off x="1184275" y="1541991"/>
          <a:ext cx="753110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647700" y="4270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民間團體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需求</a:t>
            </a:r>
            <a:r>
              <a:rPr lang="zh-TW" altLang="en-US" sz="2400" b="1" dirty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建議</a:t>
            </a:r>
            <a:endParaRPr lang="zh-TW" altLang="en-US" sz="2400" b="1" dirty="0">
              <a:solidFill>
                <a:srgbClr val="0000FF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應用</a:t>
            </a:r>
            <a:r>
              <a:rPr lang="zh-TW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情境－水</a:t>
            </a:r>
            <a:r>
              <a:rPr lang="zh-TW" alt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防救災</a:t>
            </a:r>
            <a:r>
              <a:rPr lang="zh-TW" alt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en-US" altLang="zh-TW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6F53FCF-40C3-E64B-98C6-47DAD0EAD2C9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/>
        </p:nvGraphicFramePr>
        <p:xfrm>
          <a:off x="1184276" y="1541991"/>
          <a:ext cx="724535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40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647700" y="427038"/>
            <a:ext cx="891540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水防救災</a:t>
            </a:r>
            <a:r>
              <a:rPr lang="zh-TW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en-US" altLang="zh-TW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集現況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B8D44EF-E099-FA4C-B439-A372694A4155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1754863515"/>
              </p:ext>
            </p:extLst>
          </p:nvPr>
        </p:nvGraphicFramePr>
        <p:xfrm>
          <a:off x="1184276" y="1541991"/>
          <a:ext cx="724535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4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647700" y="427038"/>
            <a:ext cx="8915400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水防救災</a:t>
            </a:r>
            <a:r>
              <a:rPr lang="zh-TW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endParaRPr lang="en-US" altLang="zh-TW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集未來精進規劃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0DA7134-685F-834A-86B2-71D8C06C9134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2442891032"/>
              </p:ext>
            </p:extLst>
          </p:nvPr>
        </p:nvGraphicFramePr>
        <p:xfrm>
          <a:off x="1184275" y="1541991"/>
          <a:ext cx="753110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8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7" name="標題 1"/>
          <p:cNvSpPr txBox="1">
            <a:spLocks/>
          </p:cNvSpPr>
          <p:nvPr/>
        </p:nvSpPr>
        <p:spPr bwMode="auto">
          <a:xfrm>
            <a:off x="800100" y="40798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民間團體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需求建議</a:t>
            </a:r>
            <a:endParaRPr lang="zh-TW" altLang="en-US" sz="2400" b="1" dirty="0" smtClean="0">
              <a:solidFill>
                <a:srgbClr val="0000FF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defRPr/>
            </a:pPr>
            <a:r>
              <a:rPr lang="zh-TW" alt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9933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應用情境－水資源環境敏感區域主題</a:t>
            </a:r>
            <a:endParaRPr lang="en-US" altLang="zh-TW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9933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C26BB98-8B66-DF44-8112-ABA97AA9EB74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1599582422"/>
              </p:ext>
            </p:extLst>
          </p:nvPr>
        </p:nvGraphicFramePr>
        <p:xfrm>
          <a:off x="1184275" y="1541991"/>
          <a:ext cx="753110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2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 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647700" y="56038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9933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水資源環境敏感區域主題</a:t>
            </a:r>
            <a:endParaRPr lang="en-US" altLang="zh-TW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9933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集現況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0000"/>
              </a:buClr>
              <a:buFont typeface="Wingdings" charset="2"/>
              <a:buChar char="Ø"/>
              <a:defRPr kumimoji="1" sz="3200">
                <a:solidFill>
                  <a:schemeClr val="tx1"/>
                </a:solidFill>
                <a:latin typeface="Arial" charset="0"/>
                <a:ea typeface="標楷體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Font typeface="Wingdings" charset="2"/>
              <a:buChar char="v"/>
              <a:defRPr kumimoji="1" sz="2800">
                <a:solidFill>
                  <a:schemeClr val="tx1"/>
                </a:solidFill>
                <a:latin typeface="Arial" charset="0"/>
                <a:ea typeface="標楷體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標楷體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標楷體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D4798F5-B80E-244D-8356-F67B696161BA}" type="slidenum">
              <a:rPr lang="en-US" altLang="zh-TW" sz="1400">
                <a:ea typeface="新細明體" charset="-12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zh-TW" sz="1400">
              <a:ea typeface="新細明體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3873101287"/>
              </p:ext>
            </p:extLst>
          </p:nvPr>
        </p:nvGraphicFramePr>
        <p:xfrm>
          <a:off x="1184275" y="1541991"/>
          <a:ext cx="7531100" cy="4592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6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 </a:t>
            </a: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647700" y="4270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r>
              <a:rPr lang="zh-TW" altLang="en-US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9933"/>
                </a:solidFill>
                <a:effectLst>
                  <a:reflection blurRad="12700" stA="28000" endPos="45000" dist="1000" dir="5400000" sy="-10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水資源環境敏感區域主題</a:t>
            </a:r>
            <a:endParaRPr lang="en-US" altLang="zh-TW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9933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集未來精進作為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3719</TotalTime>
  <Words>703</Words>
  <Application>Microsoft Office PowerPoint</Application>
  <PresentationFormat>A4 紙張 (210x297 公釐)</PresentationFormat>
  <Paragraphs>161</Paragraphs>
  <Slides>13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預設簡報設計</vt:lpstr>
      <vt:lpstr>PowerPoint 簡報</vt:lpstr>
      <vt:lpstr>推動策略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主題式開放資料 結　　語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郝振宇</dc:creator>
  <cp:lastModifiedBy>蘇瑞榮</cp:lastModifiedBy>
  <cp:revision>30</cp:revision>
  <cp:lastPrinted>2016-09-20T03:03:14Z</cp:lastPrinted>
  <dcterms:created xsi:type="dcterms:W3CDTF">2016-09-02T07:07:50Z</dcterms:created>
  <dcterms:modified xsi:type="dcterms:W3CDTF">2016-09-20T08:26:00Z</dcterms:modified>
</cp:coreProperties>
</file>