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6.xml" ContentType="application/vnd.openxmlformats-officedocument.presentationml.notesSlide+xml"/>
  <Override PartName="/ppt/notesSlides/notesSlide7.xml" ContentType="application/vnd.openxmlformats-officedocument.presentationml.notesSlide+xml"/>
  <Override PartName="/ppt/charts/chart1.xml" ContentType="application/vnd.openxmlformats-officedocument.drawingml.chart+xml"/>
  <Override PartName="/ppt/notesSlides/notesSlide8.xml" ContentType="application/vnd.openxmlformats-officedocument.presentationml.notesSlide+xml"/>
  <Override PartName="/ppt/charts/chart2.xml" ContentType="application/vnd.openxmlformats-officedocument.drawingml.chart+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charts/chart3.xml" ContentType="application/vnd.openxmlformats-officedocument.drawingml.chart+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charts/style1.xml" ContentType="application/vnd.ms-office.chartstyle+xml"/>
  <Override PartName="/ppt/charts/colors1.xml" ContentType="application/vnd.ms-office.chartcolorstyle+xml"/>
  <Override PartName="/ppt/charts/style2.xml" ContentType="application/vnd.ms-office.chartstyle+xml"/>
  <Override PartName="/ppt/charts/colors2.xml" ContentType="application/vnd.ms-office.chartcolorstyle+xml"/>
  <Override PartName="/ppt/charts/style3.xml" ContentType="application/vnd.ms-office.chartstyle+xml"/>
  <Override PartName="/ppt/charts/colors3.xml" ContentType="application/vnd.ms-office.chartcolorstyl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8"/>
  </p:notesMasterIdLst>
  <p:handoutMasterIdLst>
    <p:handoutMasterId r:id="rId19"/>
  </p:handoutMasterIdLst>
  <p:sldIdLst>
    <p:sldId id="256" r:id="rId2"/>
    <p:sldId id="257" r:id="rId3"/>
    <p:sldId id="281" r:id="rId4"/>
    <p:sldId id="272" r:id="rId5"/>
    <p:sldId id="266" r:id="rId6"/>
    <p:sldId id="270" r:id="rId7"/>
    <p:sldId id="285" r:id="rId8"/>
    <p:sldId id="286" r:id="rId9"/>
    <p:sldId id="279" r:id="rId10"/>
    <p:sldId id="289" r:id="rId11"/>
    <p:sldId id="287" r:id="rId12"/>
    <p:sldId id="292" r:id="rId13"/>
    <p:sldId id="275" r:id="rId14"/>
    <p:sldId id="290" r:id="rId15"/>
    <p:sldId id="267" r:id="rId16"/>
    <p:sldId id="268" r:id="rId17"/>
  </p:sldIdLst>
  <p:sldSz cx="9144000" cy="6858000" type="screen4x3"/>
  <p:notesSz cx="6797675" cy="9926638"/>
  <p:defaultTextStyle>
    <a:defPPr>
      <a:defRPr lang="zh-TW"/>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1706" userDrawn="1">
          <p15:clr>
            <a:srgbClr val="A4A3A4"/>
          </p15:clr>
        </p15:guide>
        <p15:guide id="2" pos="2925"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00"/>
    <a:srgbClr val="33BAF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等深淺樣式 2 - 輔色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中等深淺樣式 2 - 輔色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21E4AEA4-8DFA-4A89-87EB-49C32662AFE0}" styleName="中等深淺樣式 2 - 輔色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016" autoAdjust="0"/>
    <p:restoredTop sz="94660"/>
  </p:normalViewPr>
  <p:slideViewPr>
    <p:cSldViewPr snapToGrid="0" showGuides="1">
      <p:cViewPr varScale="1">
        <p:scale>
          <a:sx n="115" d="100"/>
          <a:sy n="115" d="100"/>
        </p:scale>
        <p:origin x="-1524" y="-114"/>
      </p:cViewPr>
      <p:guideLst>
        <p:guide orient="horz" pos="1706"/>
        <p:guide pos="2925"/>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charts/_rels/chart1.xml.rels><?xml version="1.0" encoding="UTF-8" standalone="yes"?>
<Relationships xmlns="http://schemas.openxmlformats.org/package/2006/relationships"><Relationship Id="rId3" Type="http://schemas.microsoft.com/office/2011/relationships/chartStyle" Target="style1.xml"/><Relationship Id="rId2" Type="http://schemas.microsoft.com/office/2011/relationships/chartColorStyle" Target="colors1.xml"/><Relationship Id="rId1" Type="http://schemas.openxmlformats.org/officeDocument/2006/relationships/package" Target="../embeddings/Microsoft_Excel_Worksheet1.xlsx"/></Relationships>
</file>

<file path=ppt/charts/_rels/chart2.xml.rels><?xml version="1.0" encoding="UTF-8" standalone="yes"?>
<Relationships xmlns="http://schemas.openxmlformats.org/package/2006/relationships"><Relationship Id="rId3" Type="http://schemas.microsoft.com/office/2011/relationships/chartStyle" Target="style2.xml"/><Relationship Id="rId2" Type="http://schemas.microsoft.com/office/2011/relationships/chartColorStyle" Target="colors2.xml"/><Relationship Id="rId1" Type="http://schemas.openxmlformats.org/officeDocument/2006/relationships/package" Target="../embeddings/Microsoft_Excel_Worksheet2.xlsx"/></Relationships>
</file>

<file path=ppt/charts/_rels/chart3.xml.rels><?xml version="1.0" encoding="UTF-8" standalone="yes"?>
<Relationships xmlns="http://schemas.openxmlformats.org/package/2006/relationships"><Relationship Id="rId3" Type="http://schemas.microsoft.com/office/2011/relationships/chartStyle" Target="style3.xml"/><Relationship Id="rId2" Type="http://schemas.microsoft.com/office/2011/relationships/chartColorStyle" Target="colors3.xml"/><Relationship Id="rId1" Type="http://schemas.openxmlformats.org/officeDocument/2006/relationships/package" Target="../embeddings/Microsoft_Excel_Worksheet3.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TW"/>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22877567431730605"/>
          <c:y val="0.11150653732088592"/>
          <c:w val="0.72239928519573349"/>
          <c:h val="0.67208895871774732"/>
        </c:manualLayout>
      </c:layout>
      <c:barChart>
        <c:barDir val="bar"/>
        <c:grouping val="clustered"/>
        <c:varyColors val="0"/>
        <c:ser>
          <c:idx val="0"/>
          <c:order val="0"/>
          <c:tx>
            <c:strRef>
              <c:f>工作表1!$B$1</c:f>
              <c:strCache>
                <c:ptCount val="1"/>
                <c:pt idx="0">
                  <c:v>資料集瀏覽數量</c:v>
                </c:pt>
              </c:strCache>
            </c:strRef>
          </c:tx>
          <c:spPr>
            <a:gradFill rotWithShape="1">
              <a:gsLst>
                <a:gs pos="0">
                  <a:schemeClr val="accent1">
                    <a:satMod val="103000"/>
                    <a:lumMod val="102000"/>
                    <a:tint val="94000"/>
                  </a:schemeClr>
                </a:gs>
                <a:gs pos="50000">
                  <a:schemeClr val="accent1">
                    <a:satMod val="110000"/>
                    <a:lumMod val="100000"/>
                    <a:shade val="100000"/>
                  </a:schemeClr>
                </a:gs>
                <a:gs pos="100000">
                  <a:schemeClr val="accent1">
                    <a:lumMod val="99000"/>
                    <a:satMod val="120000"/>
                    <a:shade val="78000"/>
                  </a:schemeClr>
                </a:gs>
              </a:gsLst>
              <a:lin ang="5400000" scaled="0"/>
            </a:gradFill>
            <a:ln>
              <a:noFill/>
            </a:ln>
            <a:effectLst>
              <a:outerShdw blurRad="57150" dist="19050" dir="5400000" algn="ctr" rotWithShape="0">
                <a:srgbClr val="000000">
                  <a:alpha val="63000"/>
                </a:srgbClr>
              </a:outerShdw>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zh-TW"/>
              </a:p>
            </c:txPr>
            <c:dLblPos val="inEnd"/>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工作表1!$A$2:$A$6</c:f>
              <c:strCache>
                <c:ptCount val="5"/>
                <c:pt idx="0">
                  <c:v>停水資訊</c:v>
                </c:pt>
                <c:pt idx="1">
                  <c:v>台灣自來水公司供水轄區各區域供水普及率</c:v>
                </c:pt>
                <c:pt idx="2">
                  <c:v>水質資訊</c:v>
                </c:pt>
                <c:pt idx="3">
                  <c:v>用水統計資料</c:v>
                </c:pt>
                <c:pt idx="4">
                  <c:v>供水人口及普及率</c:v>
                </c:pt>
              </c:strCache>
            </c:strRef>
          </c:cat>
          <c:val>
            <c:numRef>
              <c:f>工作表1!$B$2:$B$6</c:f>
              <c:numCache>
                <c:formatCode>#,##0</c:formatCode>
                <c:ptCount val="5"/>
                <c:pt idx="0">
                  <c:v>19223</c:v>
                </c:pt>
                <c:pt idx="1">
                  <c:v>7999</c:v>
                </c:pt>
                <c:pt idx="2">
                  <c:v>4733</c:v>
                </c:pt>
                <c:pt idx="3">
                  <c:v>3849</c:v>
                </c:pt>
                <c:pt idx="4">
                  <c:v>3807</c:v>
                </c:pt>
              </c:numCache>
            </c:numRef>
          </c:val>
        </c:ser>
        <c:ser>
          <c:idx val="1"/>
          <c:order val="1"/>
          <c:tx>
            <c:strRef>
              <c:f>工作表1!$C$1</c:f>
              <c:strCache>
                <c:ptCount val="1"/>
                <c:pt idx="0">
                  <c:v>資料集下載數量</c:v>
                </c:pt>
              </c:strCache>
            </c:strRef>
          </c:tx>
          <c:spPr>
            <a:gradFill rotWithShape="1">
              <a:gsLst>
                <a:gs pos="0">
                  <a:schemeClr val="accent2">
                    <a:satMod val="103000"/>
                    <a:lumMod val="102000"/>
                    <a:tint val="94000"/>
                  </a:schemeClr>
                </a:gs>
                <a:gs pos="50000">
                  <a:schemeClr val="accent2">
                    <a:satMod val="110000"/>
                    <a:lumMod val="100000"/>
                    <a:shade val="100000"/>
                  </a:schemeClr>
                </a:gs>
                <a:gs pos="100000">
                  <a:schemeClr val="accent2">
                    <a:lumMod val="99000"/>
                    <a:satMod val="120000"/>
                    <a:shade val="78000"/>
                  </a:schemeClr>
                </a:gs>
              </a:gsLst>
              <a:lin ang="5400000" scaled="0"/>
            </a:gradFill>
            <a:ln>
              <a:noFill/>
            </a:ln>
            <a:effectLst>
              <a:outerShdw blurRad="57150" dist="19050" dir="5400000" algn="ctr" rotWithShape="0">
                <a:srgbClr val="000000">
                  <a:alpha val="63000"/>
                </a:srgbClr>
              </a:outerShdw>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zh-TW"/>
              </a:p>
            </c:txPr>
            <c:dLblPos val="inEnd"/>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工作表1!$A$2:$A$6</c:f>
              <c:strCache>
                <c:ptCount val="5"/>
                <c:pt idx="0">
                  <c:v>停水資訊</c:v>
                </c:pt>
                <c:pt idx="1">
                  <c:v>台灣自來水公司供水轄區各區域供水普及率</c:v>
                </c:pt>
                <c:pt idx="2">
                  <c:v>水質資訊</c:v>
                </c:pt>
                <c:pt idx="3">
                  <c:v>用水統計資料</c:v>
                </c:pt>
                <c:pt idx="4">
                  <c:v>供水人口及普及率</c:v>
                </c:pt>
              </c:strCache>
            </c:strRef>
          </c:cat>
          <c:val>
            <c:numRef>
              <c:f>工作表1!$C$2:$C$6</c:f>
              <c:numCache>
                <c:formatCode>General</c:formatCode>
                <c:ptCount val="5"/>
                <c:pt idx="0" formatCode="#,##0">
                  <c:v>3896</c:v>
                </c:pt>
                <c:pt idx="1">
                  <c:v>727</c:v>
                </c:pt>
                <c:pt idx="2">
                  <c:v>625</c:v>
                </c:pt>
                <c:pt idx="3">
                  <c:v>312</c:v>
                </c:pt>
                <c:pt idx="4">
                  <c:v>567</c:v>
                </c:pt>
              </c:numCache>
            </c:numRef>
          </c:val>
        </c:ser>
        <c:dLbls>
          <c:dLblPos val="inEnd"/>
          <c:showLegendKey val="0"/>
          <c:showVal val="1"/>
          <c:showCatName val="0"/>
          <c:showSerName val="0"/>
          <c:showPercent val="0"/>
          <c:showBubbleSize val="0"/>
        </c:dLbls>
        <c:gapWidth val="115"/>
        <c:overlap val="-20"/>
        <c:axId val="100050432"/>
        <c:axId val="100051968"/>
      </c:barChart>
      <c:catAx>
        <c:axId val="100050432"/>
        <c:scaling>
          <c:orientation val="minMax"/>
        </c:scaling>
        <c:delete val="0"/>
        <c:axPos val="l"/>
        <c:numFmt formatCode="General" sourceLinked="1"/>
        <c:majorTickMark val="none"/>
        <c:minorTickMark val="none"/>
        <c:tickLblPos val="nextTo"/>
        <c:spPr>
          <a:noFill/>
          <a:ln w="12700" cap="flat" cmpd="sng" algn="ctr">
            <a:solidFill>
              <a:schemeClr val="tx1">
                <a:lumMod val="15000"/>
                <a:lumOff val="85000"/>
              </a:schemeClr>
            </a:solidFill>
            <a:round/>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標楷體" panose="03000509000000000000" pitchFamily="65" charset="-120"/>
                <a:ea typeface="標楷體" panose="03000509000000000000" pitchFamily="65" charset="-120"/>
                <a:cs typeface="+mn-cs"/>
              </a:defRPr>
            </a:pPr>
            <a:endParaRPr lang="zh-TW"/>
          </a:p>
        </c:txPr>
        <c:crossAx val="100051968"/>
        <c:crosses val="autoZero"/>
        <c:auto val="1"/>
        <c:lblAlgn val="ctr"/>
        <c:lblOffset val="100"/>
        <c:noMultiLvlLbl val="0"/>
      </c:catAx>
      <c:valAx>
        <c:axId val="100051968"/>
        <c:scaling>
          <c:orientation val="minMax"/>
        </c:scaling>
        <c:delete val="0"/>
        <c:axPos val="b"/>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zh-TW"/>
          </a:p>
        </c:txPr>
        <c:crossAx val="100050432"/>
        <c:crosses val="autoZero"/>
        <c:crossBetween val="between"/>
      </c:valAx>
      <c:spPr>
        <a:noFill/>
        <a:ln>
          <a:solidFill>
            <a:srgbClr val="002060"/>
          </a:solidFill>
        </a:ln>
        <a:effectLst/>
      </c:spPr>
    </c:plotArea>
    <c:legend>
      <c:legendPos val="b"/>
      <c:layout/>
      <c:overlay val="0"/>
      <c:spPr>
        <a:noFill/>
        <a:ln>
          <a:noFill/>
        </a:ln>
        <a:effectLst/>
      </c:spPr>
      <c:txPr>
        <a:bodyPr rot="0" spcFirstLastPara="1" vertOverflow="ellipsis" vert="horz" wrap="square" anchor="ctr" anchorCtr="1"/>
        <a:lstStyle/>
        <a:p>
          <a:pPr>
            <a:defRPr sz="1400" b="0" i="0" u="none" strike="noStrike" kern="1200" baseline="0">
              <a:solidFill>
                <a:schemeClr val="tx1">
                  <a:lumMod val="65000"/>
                  <a:lumOff val="35000"/>
                </a:schemeClr>
              </a:solidFill>
              <a:latin typeface="標楷體" panose="03000509000000000000" pitchFamily="65" charset="-120"/>
              <a:ea typeface="標楷體" panose="03000509000000000000" pitchFamily="65" charset="-120"/>
              <a:cs typeface="+mn-cs"/>
            </a:defRPr>
          </a:pPr>
          <a:endParaRPr lang="zh-TW"/>
        </a:p>
      </c:txPr>
    </c:legend>
    <c:plotVisOnly val="1"/>
    <c:dispBlanksAs val="gap"/>
    <c:showDLblsOverMax val="0"/>
  </c:chart>
  <c:spPr>
    <a:noFill/>
    <a:ln>
      <a:noFill/>
    </a:ln>
    <a:effectLst/>
  </c:spPr>
  <c:txPr>
    <a:bodyPr/>
    <a:lstStyle/>
    <a:p>
      <a:pPr>
        <a:defRPr/>
      </a:pPr>
      <a:endParaRPr lang="zh-TW"/>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TW"/>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工作表1!$B$1</c:f>
              <c:strCache>
                <c:ptCount val="1"/>
                <c:pt idx="0">
                  <c:v>回應數</c:v>
                </c:pt>
              </c:strCache>
            </c:strRef>
          </c:tx>
          <c:spPr>
            <a:solidFill>
              <a:schemeClr val="accent5"/>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zh-TW"/>
              </a:p>
            </c:txPr>
            <c:dLblPos val="inEnd"/>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a:solidFill>
                        <a:schemeClr val="tx1">
                          <a:lumMod val="35000"/>
                          <a:lumOff val="65000"/>
                        </a:schemeClr>
                      </a:solidFill>
                    </a:ln>
                    <a:effectLst/>
                  </c:spPr>
                </c15:leaderLines>
              </c:ext>
            </c:extLst>
          </c:dLbls>
          <c:cat>
            <c:strRef>
              <c:f>工作表1!$A$2:$A$4</c:f>
              <c:strCache>
                <c:ptCount val="3"/>
                <c:pt idx="0">
                  <c:v>103年</c:v>
                </c:pt>
                <c:pt idx="1">
                  <c:v>104年</c:v>
                </c:pt>
                <c:pt idx="2">
                  <c:v>105年</c:v>
                </c:pt>
              </c:strCache>
            </c:strRef>
          </c:cat>
          <c:val>
            <c:numRef>
              <c:f>工作表1!$B$2:$B$4</c:f>
              <c:numCache>
                <c:formatCode>General</c:formatCode>
                <c:ptCount val="3"/>
                <c:pt idx="0">
                  <c:v>4</c:v>
                </c:pt>
                <c:pt idx="1">
                  <c:v>6</c:v>
                </c:pt>
                <c:pt idx="2">
                  <c:v>7</c:v>
                </c:pt>
              </c:numCache>
            </c:numRef>
          </c:val>
        </c:ser>
        <c:dLbls>
          <c:dLblPos val="inEnd"/>
          <c:showLegendKey val="0"/>
          <c:showVal val="1"/>
          <c:showCatName val="0"/>
          <c:showSerName val="0"/>
          <c:showPercent val="0"/>
          <c:showBubbleSize val="0"/>
        </c:dLbls>
        <c:gapWidth val="326"/>
        <c:overlap val="-58"/>
        <c:axId val="100738944"/>
        <c:axId val="103678720"/>
      </c:barChart>
      <c:catAx>
        <c:axId val="100738944"/>
        <c:scaling>
          <c:orientation val="minMax"/>
        </c:scaling>
        <c:delete val="0"/>
        <c:axPos val="l"/>
        <c:numFmt formatCode="General" sourceLinked="1"/>
        <c:majorTickMark val="none"/>
        <c:minorTickMark val="none"/>
        <c:tickLblPos val="nextTo"/>
        <c:spPr>
          <a:noFill/>
          <a:ln w="19050" cap="flat" cmpd="sng" algn="ctr">
            <a:solidFill>
              <a:schemeClr val="tx1">
                <a:lumMod val="15000"/>
                <a:lumOff val="85000"/>
              </a:schemeClr>
            </a:solidFill>
            <a:round/>
            <a:headEnd type="none" w="sm" len="sm"/>
            <a:tailEnd type="none" w="sm" len="sm"/>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zh-TW"/>
          </a:p>
        </c:txPr>
        <c:crossAx val="103678720"/>
        <c:crosses val="autoZero"/>
        <c:auto val="1"/>
        <c:lblAlgn val="ctr"/>
        <c:lblOffset val="100"/>
        <c:noMultiLvlLbl val="0"/>
      </c:catAx>
      <c:valAx>
        <c:axId val="103678720"/>
        <c:scaling>
          <c:orientation val="minMax"/>
        </c:scaling>
        <c:delete val="0"/>
        <c:axPos val="b"/>
        <c:majorGridlines>
          <c:spPr>
            <a:ln w="9525" cap="flat" cmpd="sng" algn="ctr">
              <a:gradFill>
                <a:gsLst>
                  <a:gs pos="99000">
                    <a:schemeClr val="tx1">
                      <a:lumMod val="25000"/>
                      <a:lumOff val="75000"/>
                    </a:schemeClr>
                  </a:gs>
                  <a:gs pos="0">
                    <a:schemeClr val="tx1">
                      <a:lumMod val="15000"/>
                      <a:lumOff val="85000"/>
                    </a:schemeClr>
                  </a:gs>
                </a:gsLst>
                <a:lin ang="5400000" scaled="0"/>
              </a:gra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zh-TW"/>
          </a:p>
        </c:txPr>
        <c:crossAx val="100738944"/>
        <c:crosses val="autoZero"/>
        <c:crossBetween val="between"/>
      </c:valAx>
      <c:spPr>
        <a:noFill/>
        <a:ln>
          <a:noFill/>
        </a:ln>
        <a:effectLst/>
      </c:spPr>
    </c:plotArea>
    <c:legend>
      <c:legendPos val="b"/>
      <c:layout/>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zh-TW"/>
        </a:p>
      </c:txPr>
    </c:legend>
    <c:plotVisOnly val="1"/>
    <c:dispBlanksAs val="gap"/>
    <c:showDLblsOverMax val="0"/>
  </c:chart>
  <c:spPr>
    <a:noFill/>
    <a:ln>
      <a:noFill/>
    </a:ln>
    <a:effectLst/>
  </c:spPr>
  <c:txPr>
    <a:bodyPr/>
    <a:lstStyle/>
    <a:p>
      <a:pPr>
        <a:defRPr/>
      </a:pPr>
      <a:endParaRPr lang="zh-TW"/>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zh-TW"/>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26786058028874427"/>
          <c:y val="3.6189347223963615E-2"/>
          <c:w val="0.46427867940907036"/>
          <c:h val="0.82679778418611016"/>
        </c:manualLayout>
      </c:layout>
      <c:pieChart>
        <c:varyColors val="1"/>
        <c:ser>
          <c:idx val="0"/>
          <c:order val="0"/>
          <c:tx>
            <c:strRef>
              <c:f>工作表1!$B$1</c:f>
              <c:strCache>
                <c:ptCount val="1"/>
                <c:pt idx="0">
                  <c:v>開放數量</c:v>
                </c:pt>
              </c:strCache>
            </c:strRef>
          </c:tx>
          <c:dPt>
            <c:idx val="0"/>
            <c:bubble3D val="0"/>
            <c:spPr>
              <a:gradFill rotWithShape="1">
                <a:gsLst>
                  <a:gs pos="0">
                    <a:schemeClr val="accent1">
                      <a:satMod val="103000"/>
                      <a:lumMod val="102000"/>
                      <a:tint val="94000"/>
                    </a:schemeClr>
                  </a:gs>
                  <a:gs pos="50000">
                    <a:schemeClr val="accent1">
                      <a:satMod val="110000"/>
                      <a:lumMod val="100000"/>
                      <a:shade val="100000"/>
                    </a:schemeClr>
                  </a:gs>
                  <a:gs pos="100000">
                    <a:schemeClr val="accent1">
                      <a:lumMod val="99000"/>
                      <a:satMod val="120000"/>
                      <a:shade val="78000"/>
                    </a:schemeClr>
                  </a:gs>
                </a:gsLst>
                <a:lin ang="5400000" scaled="0"/>
              </a:gradFill>
              <a:ln>
                <a:noFill/>
              </a:ln>
              <a:effectLst>
                <a:outerShdw blurRad="57150" dist="19050" dir="5400000" algn="ctr" rotWithShape="0">
                  <a:srgbClr val="000000">
                    <a:alpha val="63000"/>
                  </a:srgbClr>
                </a:outerShdw>
              </a:effectLst>
            </c:spPr>
          </c:dPt>
          <c:dPt>
            <c:idx val="1"/>
            <c:bubble3D val="0"/>
            <c:spPr>
              <a:gradFill rotWithShape="1">
                <a:gsLst>
                  <a:gs pos="0">
                    <a:schemeClr val="accent2">
                      <a:satMod val="103000"/>
                      <a:lumMod val="102000"/>
                      <a:tint val="94000"/>
                    </a:schemeClr>
                  </a:gs>
                  <a:gs pos="50000">
                    <a:schemeClr val="accent2">
                      <a:satMod val="110000"/>
                      <a:lumMod val="100000"/>
                      <a:shade val="100000"/>
                    </a:schemeClr>
                  </a:gs>
                  <a:gs pos="100000">
                    <a:schemeClr val="accent2">
                      <a:lumMod val="99000"/>
                      <a:satMod val="120000"/>
                      <a:shade val="78000"/>
                    </a:schemeClr>
                  </a:gs>
                </a:gsLst>
                <a:lin ang="5400000" scaled="0"/>
              </a:gradFill>
              <a:ln>
                <a:noFill/>
              </a:ln>
              <a:effectLst>
                <a:outerShdw blurRad="57150" dist="19050" dir="5400000" algn="ctr" rotWithShape="0">
                  <a:srgbClr val="000000">
                    <a:alpha val="63000"/>
                  </a:srgbClr>
                </a:outerShdw>
              </a:effectLst>
            </c:spPr>
          </c:dPt>
          <c:dPt>
            <c:idx val="2"/>
            <c:bubble3D val="0"/>
            <c:spPr>
              <a:gradFill rotWithShape="1">
                <a:gsLst>
                  <a:gs pos="0">
                    <a:schemeClr val="accent3">
                      <a:satMod val="103000"/>
                      <a:lumMod val="102000"/>
                      <a:tint val="94000"/>
                    </a:schemeClr>
                  </a:gs>
                  <a:gs pos="50000">
                    <a:schemeClr val="accent3">
                      <a:satMod val="110000"/>
                      <a:lumMod val="100000"/>
                      <a:shade val="100000"/>
                    </a:schemeClr>
                  </a:gs>
                  <a:gs pos="100000">
                    <a:schemeClr val="accent3">
                      <a:lumMod val="99000"/>
                      <a:satMod val="120000"/>
                      <a:shade val="78000"/>
                    </a:schemeClr>
                  </a:gs>
                </a:gsLst>
                <a:lin ang="5400000" scaled="0"/>
              </a:gradFill>
              <a:ln>
                <a:noFill/>
              </a:ln>
              <a:effectLst>
                <a:outerShdw blurRad="57150" dist="19050" dir="5400000" algn="ctr" rotWithShape="0">
                  <a:srgbClr val="000000">
                    <a:alpha val="63000"/>
                  </a:srgbClr>
                </a:outerShdw>
              </a:effectLst>
            </c:spPr>
          </c:dPt>
          <c:dPt>
            <c:idx val="3"/>
            <c:bubble3D val="0"/>
            <c:spPr>
              <a:gradFill rotWithShape="1">
                <a:gsLst>
                  <a:gs pos="0">
                    <a:schemeClr val="accent4">
                      <a:satMod val="103000"/>
                      <a:lumMod val="102000"/>
                      <a:tint val="94000"/>
                    </a:schemeClr>
                  </a:gs>
                  <a:gs pos="50000">
                    <a:schemeClr val="accent4">
                      <a:satMod val="110000"/>
                      <a:lumMod val="100000"/>
                      <a:shade val="100000"/>
                    </a:schemeClr>
                  </a:gs>
                  <a:gs pos="100000">
                    <a:schemeClr val="accent4">
                      <a:lumMod val="99000"/>
                      <a:satMod val="120000"/>
                      <a:shade val="78000"/>
                    </a:schemeClr>
                  </a:gs>
                </a:gsLst>
                <a:lin ang="5400000" scaled="0"/>
              </a:gradFill>
              <a:ln>
                <a:noFill/>
              </a:ln>
              <a:effectLst>
                <a:outerShdw blurRad="57150" dist="19050" dir="5400000" algn="ctr" rotWithShape="0">
                  <a:srgbClr val="000000">
                    <a:alpha val="63000"/>
                  </a:srgbClr>
                </a:outerShdw>
              </a:effectLst>
            </c:spPr>
          </c:dPt>
          <c:dPt>
            <c:idx val="4"/>
            <c:bubble3D val="0"/>
            <c:spPr>
              <a:gradFill rotWithShape="1">
                <a:gsLst>
                  <a:gs pos="0">
                    <a:schemeClr val="accent5">
                      <a:satMod val="103000"/>
                      <a:lumMod val="102000"/>
                      <a:tint val="94000"/>
                    </a:schemeClr>
                  </a:gs>
                  <a:gs pos="50000">
                    <a:schemeClr val="accent5">
                      <a:satMod val="110000"/>
                      <a:lumMod val="100000"/>
                      <a:shade val="100000"/>
                    </a:schemeClr>
                  </a:gs>
                  <a:gs pos="100000">
                    <a:schemeClr val="accent5">
                      <a:lumMod val="99000"/>
                      <a:satMod val="120000"/>
                      <a:shade val="78000"/>
                    </a:schemeClr>
                  </a:gs>
                </a:gsLst>
                <a:lin ang="5400000" scaled="0"/>
              </a:gradFill>
              <a:ln>
                <a:noFill/>
              </a:ln>
              <a:effectLst>
                <a:outerShdw blurRad="57150" dist="19050" dir="5400000" algn="ctr" rotWithShape="0">
                  <a:srgbClr val="000000">
                    <a:alpha val="63000"/>
                  </a:srgbClr>
                </a:outerShdw>
              </a:effectLst>
            </c:spPr>
          </c:dPt>
          <c:dLbls>
            <c:dLbl>
              <c:idx val="0"/>
              <c:layout>
                <c:manualLayout>
                  <c:x val="-2.6706243324439254E-2"/>
                  <c:y val="4.796940717859864E-3"/>
                </c:manualLayout>
              </c:layout>
              <c:tx>
                <c:rich>
                  <a:bodyPr/>
                  <a:lstStyle/>
                  <a:p>
                    <a:r>
                      <a:rPr lang="en-US" altLang="zh-TW" baseline="0" dirty="0" smtClean="0"/>
                      <a:t>102</a:t>
                    </a:r>
                    <a:r>
                      <a:rPr lang="zh-TW" altLang="en-US" baseline="0" dirty="0" smtClean="0"/>
                      <a:t>年</a:t>
                    </a:r>
                    <a:r>
                      <a:rPr lang="zh-TW" altLang="en-US" baseline="0" dirty="0"/>
                      <a:t>
</a:t>
                    </a:r>
                    <a:r>
                      <a:rPr lang="en-US" altLang="zh-TW" baseline="0" dirty="0" smtClean="0"/>
                      <a:t>4</a:t>
                    </a:r>
                    <a:r>
                      <a:rPr lang="zh-TW" altLang="en-US" baseline="0" dirty="0" smtClean="0"/>
                      <a:t>筆</a:t>
                    </a:r>
                  </a:p>
                </c:rich>
              </c:tx>
              <c:dLblPos val="bestFit"/>
              <c:showLegendKey val="0"/>
              <c:showVal val="0"/>
              <c:showCatName val="1"/>
              <c:showSerName val="0"/>
              <c:showPercent val="1"/>
              <c:showBubbleSize val="0"/>
              <c:extLst>
                <c:ext xmlns:c15="http://schemas.microsoft.com/office/drawing/2012/chart" uri="{CE6537A1-D6FC-4f65-9D91-7224C49458BB}">
                  <c15:layout/>
                  <c15:dlblFieldTable/>
                  <c15:showDataLabelsRange val="0"/>
                </c:ext>
              </c:extLst>
            </c:dLbl>
            <c:dLbl>
              <c:idx val="1"/>
              <c:layout>
                <c:manualLayout>
                  <c:x val="-3.8503874325443409E-2"/>
                  <c:y val="3.9636738741408592E-2"/>
                </c:manualLayout>
              </c:layout>
              <c:tx>
                <c:rich>
                  <a:bodyPr/>
                  <a:lstStyle/>
                  <a:p>
                    <a:r>
                      <a:rPr lang="en-US" altLang="zh-TW" baseline="0" dirty="0" smtClean="0"/>
                      <a:t>103</a:t>
                    </a:r>
                    <a:r>
                      <a:rPr lang="zh-TW" altLang="en-US" baseline="0" dirty="0" smtClean="0"/>
                      <a:t>年</a:t>
                    </a:r>
                    <a:endParaRPr lang="en-US" altLang="zh-TW" baseline="0" dirty="0" smtClean="0"/>
                  </a:p>
                  <a:p>
                    <a:r>
                      <a:rPr lang="en-US" altLang="zh-TW" baseline="0" dirty="0" smtClean="0"/>
                      <a:t>4</a:t>
                    </a:r>
                    <a:r>
                      <a:rPr lang="zh-TW" altLang="en-US" baseline="0" dirty="0" smtClean="0"/>
                      <a:t>筆</a:t>
                    </a:r>
                  </a:p>
                </c:rich>
              </c:tx>
              <c:dLblPos val="bestFit"/>
              <c:showLegendKey val="0"/>
              <c:showVal val="0"/>
              <c:showCatName val="1"/>
              <c:showSerName val="0"/>
              <c:showPercent val="1"/>
              <c:showBubbleSize val="0"/>
              <c:extLst>
                <c:ext xmlns:c15="http://schemas.microsoft.com/office/drawing/2012/chart" uri="{CE6537A1-D6FC-4f65-9D91-7224C49458BB}">
                  <c15:layout/>
                  <c15:dlblFieldTable/>
                  <c15:showDataLabelsRange val="0"/>
                </c:ext>
              </c:extLst>
            </c:dLbl>
            <c:dLbl>
              <c:idx val="2"/>
              <c:layout/>
              <c:tx>
                <c:rich>
                  <a:bodyPr/>
                  <a:lstStyle/>
                  <a:p>
                    <a:r>
                      <a:rPr lang="en-US" altLang="zh-TW" baseline="0" dirty="0" smtClean="0"/>
                      <a:t>104</a:t>
                    </a:r>
                    <a:r>
                      <a:rPr lang="zh-TW" altLang="en-US" baseline="0" dirty="0" smtClean="0"/>
                      <a:t>年</a:t>
                    </a:r>
                    <a:r>
                      <a:rPr lang="zh-TW" altLang="en-US" baseline="0" dirty="0"/>
                      <a:t>
</a:t>
                    </a:r>
                    <a:r>
                      <a:rPr lang="en-US" altLang="zh-TW" baseline="0" dirty="0" smtClean="0"/>
                      <a:t>47</a:t>
                    </a:r>
                    <a:r>
                      <a:rPr lang="zh-TW" altLang="en-US" baseline="0" dirty="0" smtClean="0"/>
                      <a:t>筆</a:t>
                    </a:r>
                  </a:p>
                </c:rich>
              </c:tx>
              <c:dLblPos val="inEnd"/>
              <c:showLegendKey val="0"/>
              <c:showVal val="0"/>
              <c:showCatName val="1"/>
              <c:showSerName val="0"/>
              <c:showPercent val="1"/>
              <c:showBubbleSize val="0"/>
              <c:extLst>
                <c:ext xmlns:c15="http://schemas.microsoft.com/office/drawing/2012/chart" uri="{CE6537A1-D6FC-4f65-9D91-7224C49458BB}">
                  <c15:layout/>
                  <c15:dlblFieldTable/>
                  <c15:showDataLabelsRange val="0"/>
                </c:ext>
              </c:extLst>
            </c:dLbl>
            <c:dLbl>
              <c:idx val="3"/>
              <c:layout/>
              <c:tx>
                <c:rich>
                  <a:bodyPr/>
                  <a:lstStyle/>
                  <a:p>
                    <a:r>
                      <a:rPr lang="en-US" altLang="zh-TW" sz="1100" baseline="0" dirty="0" smtClean="0"/>
                      <a:t>105</a:t>
                    </a:r>
                    <a:r>
                      <a:rPr lang="zh-TW" altLang="en-US" sz="1100" baseline="0" dirty="0" smtClean="0"/>
                      <a:t>年</a:t>
                    </a:r>
                    <a:r>
                      <a:rPr lang="en-US" altLang="zh-TW" sz="1100" baseline="0" dirty="0" smtClean="0"/>
                      <a:t>(</a:t>
                    </a:r>
                    <a:r>
                      <a:rPr lang="zh-TW" altLang="en-US" sz="1100" baseline="0" dirty="0" smtClean="0"/>
                      <a:t>第二季</a:t>
                    </a:r>
                    <a:r>
                      <a:rPr lang="en-US" altLang="zh-TW" sz="1100" baseline="0" dirty="0" smtClean="0"/>
                      <a:t>)</a:t>
                    </a:r>
                    <a:endParaRPr lang="zh-TW" altLang="en-US" sz="1100" baseline="0" dirty="0" smtClean="0"/>
                  </a:p>
                  <a:p>
                    <a:r>
                      <a:rPr lang="en-US" altLang="zh-TW" sz="1100" baseline="0" dirty="0" smtClean="0"/>
                      <a:t>16</a:t>
                    </a:r>
                    <a:r>
                      <a:rPr lang="zh-TW" altLang="en-US" sz="1100" baseline="0" dirty="0" smtClean="0"/>
                      <a:t>筆</a:t>
                    </a:r>
                  </a:p>
                </c:rich>
              </c:tx>
              <c:dLblPos val="inEnd"/>
              <c:showLegendKey val="0"/>
              <c:showVal val="0"/>
              <c:showCatName val="1"/>
              <c:showSerName val="0"/>
              <c:showPercent val="1"/>
              <c:showBubbleSize val="0"/>
              <c:extLst>
                <c:ext xmlns:c15="http://schemas.microsoft.com/office/drawing/2012/chart" uri="{CE6537A1-D6FC-4f65-9D91-7224C49458BB}">
                  <c15:layout/>
                  <c15:dlblFieldTable/>
                  <c15:showDataLabelsRange val="0"/>
                </c:ext>
              </c:extLst>
            </c:dLbl>
            <c:dLbl>
              <c:idx val="4"/>
              <c:layout/>
              <c:tx>
                <c:rich>
                  <a:bodyPr/>
                  <a:lstStyle/>
                  <a:p>
                    <a:r>
                      <a:rPr lang="en-US" altLang="zh-TW" sz="1100" dirty="0" smtClean="0"/>
                      <a:t>105</a:t>
                    </a:r>
                    <a:r>
                      <a:rPr lang="zh-TW" altLang="en-US" sz="1100" dirty="0" smtClean="0"/>
                      <a:t>年</a:t>
                    </a:r>
                    <a:r>
                      <a:rPr lang="en-US" altLang="zh-TW" sz="1100" dirty="0" smtClean="0"/>
                      <a:t>(</a:t>
                    </a:r>
                    <a:r>
                      <a:rPr lang="zh-TW" altLang="en-US" sz="1100" dirty="0" smtClean="0"/>
                      <a:t>第四季</a:t>
                    </a:r>
                    <a:r>
                      <a:rPr lang="en-US" altLang="zh-TW" sz="1100" dirty="0" smtClean="0"/>
                      <a:t>)</a:t>
                    </a:r>
                    <a:r>
                      <a:rPr lang="zh-TW" altLang="en-US" sz="1100" baseline="0" dirty="0"/>
                      <a:t>
</a:t>
                    </a:r>
                    <a:r>
                      <a:rPr lang="en-US" altLang="zh-TW" sz="1100" baseline="0" dirty="0" smtClean="0"/>
                      <a:t>18</a:t>
                    </a:r>
                    <a:r>
                      <a:rPr lang="zh-TW" altLang="en-US" sz="1100" baseline="0" dirty="0" smtClean="0"/>
                      <a:t>筆</a:t>
                    </a:r>
                  </a:p>
                </c:rich>
              </c:tx>
              <c:dLblPos val="inEnd"/>
              <c:showLegendKey val="0"/>
              <c:showVal val="0"/>
              <c:showCatName val="1"/>
              <c:showSerName val="0"/>
              <c:showPercent val="1"/>
              <c:showBubbleSize val="0"/>
              <c:extLst>
                <c:ext xmlns:c15="http://schemas.microsoft.com/office/drawing/2012/chart" uri="{CE6537A1-D6FC-4f65-9D91-7224C49458BB}">
                  <c15:layout/>
                  <c15:dlblFieldTable/>
                  <c15:showDataLabelsRange val="0"/>
                </c:ext>
              </c:extLst>
            </c:dLbl>
            <c:spPr>
              <a:noFill/>
              <a:ln>
                <a:noFill/>
              </a:ln>
              <a:effectLst/>
            </c:spPr>
            <c:txPr>
              <a:bodyPr rot="0" spcFirstLastPara="1" vertOverflow="ellipsis" vert="horz" wrap="square" lIns="38100" tIns="19050" rIns="38100" bIns="19050" anchor="ctr" anchorCtr="1">
                <a:spAutoFit/>
              </a:bodyPr>
              <a:lstStyle/>
              <a:p>
                <a:pPr>
                  <a:defRPr sz="1200" b="1" i="0" u="none" strike="noStrike" kern="1200" baseline="0">
                    <a:solidFill>
                      <a:srgbClr val="FF0000"/>
                    </a:solidFill>
                    <a:latin typeface="標楷體" panose="03000509000000000000" pitchFamily="65" charset="-120"/>
                    <a:ea typeface="標楷體" panose="03000509000000000000" pitchFamily="65" charset="-120"/>
                    <a:cs typeface="+mn-cs"/>
                  </a:defRPr>
                </a:pPr>
                <a:endParaRPr lang="zh-TW"/>
              </a:p>
            </c:txPr>
            <c:dLblPos val="inEnd"/>
            <c:showLegendKey val="0"/>
            <c:showVal val="0"/>
            <c:showCatName val="1"/>
            <c:showSerName val="0"/>
            <c:showPercent val="1"/>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工作表1!$A$2:$A$6</c:f>
              <c:strCache>
                <c:ptCount val="5"/>
                <c:pt idx="0">
                  <c:v>102年</c:v>
                </c:pt>
                <c:pt idx="1">
                  <c:v>103年</c:v>
                </c:pt>
                <c:pt idx="2">
                  <c:v>104年</c:v>
                </c:pt>
                <c:pt idx="3">
                  <c:v>105年(第二季)</c:v>
                </c:pt>
                <c:pt idx="4">
                  <c:v>105年(第四季)</c:v>
                </c:pt>
              </c:strCache>
            </c:strRef>
          </c:cat>
          <c:val>
            <c:numRef>
              <c:f>工作表1!$B$2:$B$6</c:f>
              <c:numCache>
                <c:formatCode>General</c:formatCode>
                <c:ptCount val="5"/>
                <c:pt idx="0">
                  <c:v>4</c:v>
                </c:pt>
                <c:pt idx="1">
                  <c:v>4</c:v>
                </c:pt>
                <c:pt idx="2">
                  <c:v>47</c:v>
                </c:pt>
                <c:pt idx="3">
                  <c:v>16</c:v>
                </c:pt>
                <c:pt idx="4">
                  <c:v>18</c:v>
                </c:pt>
              </c:numCache>
            </c:numRef>
          </c:val>
        </c:ser>
        <c:dLbls>
          <c:dLblPos val="inEnd"/>
          <c:showLegendKey val="0"/>
          <c:showVal val="0"/>
          <c:showCatName val="0"/>
          <c:showSerName val="0"/>
          <c:showPercent val="1"/>
          <c:showBubbleSize val="0"/>
          <c:showLeaderLines val="1"/>
        </c:dLbls>
        <c:firstSliceAng val="0"/>
      </c:pieChart>
      <c:spPr>
        <a:noFill/>
        <a:ln>
          <a:noFill/>
        </a:ln>
        <a:effectLst/>
      </c:spPr>
    </c:plotArea>
    <c:legend>
      <c:legendPos val="b"/>
      <c:layout/>
      <c:overlay val="0"/>
      <c:spPr>
        <a:noFill/>
        <a:ln>
          <a:noFill/>
        </a:ln>
        <a:effectLst/>
      </c:spPr>
      <c:txPr>
        <a:bodyPr rot="0" spcFirstLastPara="1" vertOverflow="ellipsis" vert="horz" wrap="square" anchor="ctr" anchorCtr="1"/>
        <a:lstStyle/>
        <a:p>
          <a:pPr>
            <a:defRPr sz="1400" b="0" i="0" u="none" strike="noStrike" kern="1200" baseline="0">
              <a:solidFill>
                <a:schemeClr val="tx1">
                  <a:lumMod val="65000"/>
                  <a:lumOff val="35000"/>
                </a:schemeClr>
              </a:solidFill>
              <a:latin typeface="標楷體" panose="03000509000000000000" pitchFamily="65" charset="-120"/>
              <a:ea typeface="標楷體" panose="03000509000000000000" pitchFamily="65" charset="-120"/>
              <a:cs typeface="+mn-cs"/>
            </a:defRPr>
          </a:pPr>
          <a:endParaRPr lang="zh-TW"/>
        </a:p>
      </c:txPr>
    </c:legend>
    <c:plotVisOnly val="1"/>
    <c:dispBlanksAs val="gap"/>
    <c:showDLblsOverMax val="0"/>
  </c:chart>
  <c:spPr>
    <a:noFill/>
    <a:ln>
      <a:noFill/>
    </a:ln>
    <a:effectLst/>
  </c:spPr>
  <c:txPr>
    <a:bodyPr/>
    <a:lstStyle/>
    <a:p>
      <a:pPr>
        <a:defRPr/>
      </a:pPr>
      <a:endParaRPr lang="zh-TW"/>
    </a:p>
  </c:txPr>
  <c:externalData r:id="rId1">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1">
  <a:schemeClr val="accent1"/>
  <a:schemeClr val="accent3"/>
  <a:schemeClr val="accent5"/>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341">
  <cs:axisTitle>
    <cs:lnRef idx="0"/>
    <cs:fillRef idx="0"/>
    <cs:effectRef idx="0"/>
    <cs:fontRef idx="minor">
      <a:schemeClr val="tx1">
        <a:lumMod val="65000"/>
        <a:lumOff val="35000"/>
      </a:schemeClr>
    </cs:fontRef>
    <cs:defRPr sz="1197" kern="1200"/>
  </cs:axisTitle>
  <cs:categoryAxis>
    <cs:lnRef idx="0"/>
    <cs:fillRef idx="0"/>
    <cs:effectRef idx="0"/>
    <cs:fontRef idx="minor">
      <a:schemeClr val="tx1">
        <a:lumMod val="65000"/>
        <a:lumOff val="35000"/>
      </a:schemeClr>
    </cs:fontRef>
    <cs:spPr>
      <a:ln w="12700"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3"/>
    <cs:fontRef idx="minor">
      <a:schemeClr val="tx1"/>
    </cs:fontRef>
  </cs:dataPoint>
  <cs:dataPoint3D>
    <cs:lnRef idx="0"/>
    <cs:fillRef idx="3">
      <cs:styleClr val="auto"/>
    </cs:fillRef>
    <cs:effectRef idx="3"/>
    <cs:fontRef idx="minor">
      <a:schemeClr val="tx1"/>
    </cs:fontRef>
  </cs:dataPoint3D>
  <cs:dataPointLine>
    <cs:lnRef idx="0">
      <cs:styleClr val="auto"/>
    </cs:lnRef>
    <cs:fillRef idx="3"/>
    <cs:effectRef idx="3"/>
    <cs:fontRef idx="minor">
      <a:schemeClr val="tx1"/>
    </cs:fontRef>
    <cs:spPr>
      <a:ln w="34925" cap="rnd">
        <a:solidFill>
          <a:schemeClr val="phClr"/>
        </a:solidFill>
        <a:round/>
      </a:ln>
    </cs:spPr>
  </cs:dataPointLine>
  <cs:dataPointMarker>
    <cs:lnRef idx="0">
      <cs:styleClr val="auto"/>
    </cs:lnRef>
    <cs:fillRef idx="3">
      <cs:styleClr val="auto"/>
    </cs:fillRef>
    <cs:effectRef idx="3"/>
    <cs:fontRef idx="minor">
      <a:schemeClr val="tx1"/>
    </cs:fontRef>
    <cs:spPr>
      <a:ln w="9525">
        <a:solidFill>
          <a:schemeClr val="phClr"/>
        </a:solidFill>
        <a:round/>
      </a:ln>
    </cs:spPr>
  </cs:dataPointMarker>
  <cs:dataPointMarkerLayout size="5"/>
  <cs:dataPointWireframe>
    <cs:lnRef idx="0">
      <cs:styleClr val="auto"/>
    </cs:lnRef>
    <cs:fillRef idx="3"/>
    <cs:effectRef idx="3"/>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lt1"/>
    </cs:fontRef>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cs:lnRef idx="0"/>
    <cs:fillRef idx="0"/>
    <cs:effectRef idx="0"/>
    <cs:fontRef idx="minor">
      <a:schemeClr val="lt1"/>
    </cs:fontRef>
  </cs:plotArea>
  <cs:plotArea3D>
    <cs:lnRef idx="0"/>
    <cs:fillRef idx="0"/>
    <cs:effectRef idx="0"/>
    <cs:fontRef idx="minor">
      <a:schemeClr val="lt1"/>
    </cs:fontRef>
  </cs:plotArea3D>
  <cs:seriesAxis>
    <cs:lnRef idx="0"/>
    <cs:fillRef idx="0"/>
    <cs:effectRef idx="0"/>
    <cs:fontRef idx="minor">
      <a:schemeClr val="tx1">
        <a:lumMod val="65000"/>
        <a:lumOff val="35000"/>
      </a:schemeClr>
    </cs:fontRef>
    <cs:spPr>
      <a:ln w="12700" cap="flat" cmpd="sng" algn="ctr">
        <a:solidFill>
          <a:schemeClr val="tx1">
            <a:lumMod val="15000"/>
            <a:lumOff val="85000"/>
          </a:schemeClr>
        </a:solidFill>
        <a:round/>
      </a:ln>
    </cs:spPr>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2128" b="1" kern="1200" baseline="0"/>
  </cs:title>
  <cs:trendline>
    <cs:lnRef idx="0">
      <cs:styleClr val="auto"/>
    </cs:lnRef>
    <cs:fillRef idx="0"/>
    <cs:effectRef idx="0"/>
    <cs:fontRef idx="minor">
      <a:schemeClr val="lt1"/>
    </cs:fontRef>
    <cs:spPr>
      <a:ln w="19050" cap="rnd">
        <a:solidFill>
          <a:schemeClr val="phClr"/>
        </a:solidFill>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lt1"/>
    </cs:fontRef>
  </cs:wall>
</cs:chartStyle>
</file>

<file path=ppt/charts/style2.xml><?xml version="1.0" encoding="utf-8"?>
<cs:chartStyle xmlns:cs="http://schemas.microsoft.com/office/drawing/2012/chartStyle" xmlns:a="http://schemas.openxmlformats.org/drawingml/2006/main" id="223">
  <cs:axisTitle>
    <cs:lnRef idx="0"/>
    <cs:fillRef idx="0"/>
    <cs:effectRef idx="0"/>
    <cs:fontRef idx="minor">
      <a:schemeClr val="tx1">
        <a:lumMod val="65000"/>
        <a:lumOff val="35000"/>
      </a:schemeClr>
    </cs:fontRef>
    <cs:defRPr sz="1197" kern="1200" cap="all"/>
  </cs:axisTitle>
  <cs:categoryAxis>
    <cs:lnRef idx="0"/>
    <cs:fillRef idx="0"/>
    <cs:effectRef idx="0"/>
    <cs:fontRef idx="minor">
      <a:schemeClr val="tx1">
        <a:lumMod val="65000"/>
        <a:lumOff val="35000"/>
      </a:schemeClr>
    </cs:fontRef>
    <cs:spPr>
      <a:ln w="19050" cap="flat" cmpd="sng" algn="ctr">
        <a:solidFill>
          <a:schemeClr val="tx1">
            <a:lumMod val="15000"/>
            <a:lumOff val="85000"/>
          </a:schemeClr>
        </a:solidFill>
        <a:round/>
        <a:headEnd type="none" w="sm" len="sm"/>
        <a:tailEnd type="none" w="sm" len="sm"/>
      </a:ln>
    </cs:spPr>
    <cs:defRPr sz="1197" kern="1200"/>
  </cs:categoryAxis>
  <cs:chartArea mods="allowNoFillOverride allowNoLineOverride">
    <cs:lnRef idx="0"/>
    <cs:fillRef idx="0"/>
    <cs:effectRef idx="0"/>
    <cs:fontRef idx="minor">
      <a:schemeClr val="dk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bg1"/>
    </cs:fontRef>
    <cs:spPr>
      <a:solidFill>
        <a:schemeClr val="tx1">
          <a:lumMod val="50000"/>
          <a:lumOff val="50000"/>
        </a:schemeClr>
      </a:solidFill>
    </cs:spPr>
    <cs:defRPr sz="1197"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gradFill flip="none" rotWithShape="1">
        <a:gsLst>
          <a:gs pos="0">
            <a:schemeClr val="phClr"/>
          </a:gs>
          <a:gs pos="75000">
            <a:schemeClr val="phClr">
              <a:lumMod val="60000"/>
              <a:lumOff val="40000"/>
            </a:schemeClr>
          </a:gs>
          <a:gs pos="51000">
            <a:schemeClr val="phClr">
              <a:alpha val="75000"/>
            </a:schemeClr>
          </a:gs>
          <a:gs pos="100000">
            <a:schemeClr val="phClr">
              <a:lumMod val="20000"/>
              <a:lumOff val="80000"/>
              <a:alpha val="15000"/>
            </a:schemeClr>
          </a:gs>
        </a:gsLst>
        <a:lin ang="10800000" scaled="1"/>
        <a:tileRect/>
      </a:gradFill>
    </cs:spPr>
  </cs:dataPoint>
  <cs:dataPoint3D>
    <cs:lnRef idx="0"/>
    <cs:fillRef idx="0">
      <cs:styleClr val="auto"/>
    </cs:fillRef>
    <cs:effectRef idx="0"/>
    <cs:fontRef idx="minor">
      <a:schemeClr val="dk1"/>
    </cs:fontRef>
    <cs:spPr>
      <a:gradFill flip="none" rotWithShape="1">
        <a:gsLst>
          <a:gs pos="0">
            <a:schemeClr val="phClr"/>
          </a:gs>
          <a:gs pos="75000">
            <a:schemeClr val="phClr">
              <a:lumMod val="60000"/>
              <a:lumOff val="40000"/>
            </a:schemeClr>
          </a:gs>
          <a:gs pos="51000">
            <a:schemeClr val="phClr">
              <a:alpha val="75000"/>
            </a:schemeClr>
          </a:gs>
          <a:gs pos="100000">
            <a:schemeClr val="phClr">
              <a:lumMod val="20000"/>
              <a:lumOff val="80000"/>
              <a:alpha val="15000"/>
            </a:schemeClr>
          </a:gs>
        </a:gsLst>
        <a:lin ang="10800000" scaled="1"/>
        <a:tileRect/>
      </a:gradFill>
    </cs:spPr>
  </cs:dataPoint3D>
  <cs:dataPointLine>
    <cs:lnRef idx="0">
      <cs:styleClr val="auto"/>
    </cs:lnRef>
    <cs:fillRef idx="0"/>
    <cs:effectRef idx="0"/>
    <cs:fontRef idx="minor">
      <a:schemeClr val="dk1"/>
    </cs:fontRef>
    <cs:spPr>
      <a:ln w="28575" cap="rnd">
        <a:solidFill>
          <a:schemeClr val="phClr"/>
        </a:solidFill>
        <a:round/>
      </a:ln>
    </cs:spPr>
  </cs:dataPointLine>
  <cs:dataPointMarker>
    <cs:lnRef idx="0">
      <cs:styleClr val="auto"/>
    </cs:lnRef>
    <cs:fillRef idx="0">
      <cs:styleClr val="auto"/>
    </cs:fillRef>
    <cs:effectRef idx="0"/>
    <cs:fontRef idx="minor">
      <a:schemeClr val="dk1"/>
    </cs:fontRef>
    <cs:spPr>
      <a:gradFill>
        <a:gsLst>
          <a:gs pos="0">
            <a:schemeClr val="phClr"/>
          </a:gs>
          <a:gs pos="46000">
            <a:schemeClr val="phClr"/>
          </a:gs>
          <a:gs pos="100000">
            <a:schemeClr val="phClr">
              <a:lumMod val="20000"/>
              <a:lumOff val="80000"/>
              <a:alpha val="0"/>
            </a:schemeClr>
          </a:gs>
        </a:gsLst>
        <a:path path="circle">
          <a:fillToRect l="50000" t="-80000" r="50000" b="180000"/>
        </a:path>
      </a:gradFill>
      <a:ln w="9525" cap="flat" cmpd="sng" algn="ctr">
        <a:solidFill>
          <a:schemeClr val="phClr">
            <a:shade val="95000"/>
          </a:schemeClr>
        </a:solidFill>
        <a:round/>
      </a:ln>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ln w="9525">
        <a:solidFill>
          <a:schemeClr val="tx1">
            <a:lumMod val="15000"/>
            <a:lumOff val="85000"/>
          </a:schemeClr>
        </a:solidFill>
      </a:ln>
    </cs:spPr>
    <cs:defRPr sz="1197" kern="1200"/>
  </cs:dataTable>
  <cs:downBar>
    <cs:lnRef idx="0"/>
    <cs:fillRef idx="0"/>
    <cs:effectRef idx="0"/>
    <cs:fontRef idx="minor">
      <a:schemeClr val="dk1"/>
    </cs:fontRef>
    <cs:spPr>
      <a:solidFill>
        <a:schemeClr val="dk1">
          <a:lumMod val="75000"/>
          <a:lumOff val="25000"/>
        </a:schemeClr>
      </a:solidFill>
      <a:ln w="9525">
        <a:solidFill>
          <a:schemeClr val="tx1">
            <a:lumMod val="65000"/>
            <a:lumOff val="35000"/>
          </a:schemeClr>
        </a:solidFill>
      </a:ln>
    </cs:spPr>
  </cs:downBar>
  <cs:dropLine>
    <cs:lnRef idx="0"/>
    <cs:fillRef idx="0"/>
    <cs:effectRef idx="0"/>
    <cs:fontRef idx="minor">
      <a:schemeClr val="dk1"/>
    </cs:fontRef>
    <cs:spPr>
      <a:ln w="9525">
        <a:solidFill>
          <a:schemeClr val="tx1">
            <a:lumMod val="35000"/>
            <a:lumOff val="65000"/>
          </a:schemeClr>
        </a:solidFill>
      </a:ln>
    </cs:spPr>
  </cs:dropLine>
  <cs:errorBar>
    <cs:lnRef idx="0"/>
    <cs:fillRef idx="0"/>
    <cs:effectRef idx="0"/>
    <cs:fontRef idx="minor">
      <a:schemeClr val="dk1"/>
    </cs:fontRef>
    <cs:spPr>
      <a:ln w="9525" cap="flat" cmpd="sng" algn="ctr">
        <a:solidFill>
          <a:schemeClr val="tx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gradFill>
          <a:gsLst>
            <a:gs pos="99000">
              <a:schemeClr val="tx1">
                <a:lumMod val="25000"/>
                <a:lumOff val="75000"/>
              </a:schemeClr>
            </a:gs>
            <a:gs pos="0">
              <a:schemeClr val="tx1">
                <a:lumMod val="15000"/>
                <a:lumOff val="85000"/>
              </a:schemeClr>
            </a:gs>
          </a:gsLst>
          <a:lin ang="5400000" scaled="0"/>
        </a:gradFill>
        <a:round/>
      </a:ln>
    </cs:spPr>
  </cs:gridlineMajor>
  <cs:gridlineMinor>
    <cs:lnRef idx="0"/>
    <cs:fillRef idx="0"/>
    <cs:effectRef idx="0"/>
    <cs:fontRef idx="minor">
      <a:schemeClr val="dk1"/>
    </cs:fontRef>
    <cs:spPr>
      <a:ln w="9525" cap="flat" cmpd="sng" algn="ctr">
        <a:gradFill>
          <a:gsLst>
            <a:gs pos="100000">
              <a:schemeClr val="tx1">
                <a:lumMod val="15000"/>
                <a:lumOff val="85000"/>
              </a:schemeClr>
            </a:gs>
            <a:gs pos="0">
              <a:schemeClr val="tx1">
                <a:lumMod val="5000"/>
                <a:lumOff val="95000"/>
              </a:schemeClr>
            </a:gs>
          </a:gsLst>
          <a:lin ang="5400000" scaled="0"/>
        </a:gradFill>
        <a:round/>
      </a:ln>
    </cs:spPr>
  </cs:gridlineMinor>
  <cs:hiLoLine>
    <cs:lnRef idx="0"/>
    <cs:fillRef idx="0"/>
    <cs:effectRef idx="0"/>
    <cs:fontRef idx="minor">
      <a:schemeClr val="dk1"/>
    </cs:fontRef>
    <cs:spPr>
      <a:ln w="9525">
        <a:solidFill>
          <a:schemeClr val="tx1">
            <a:lumMod val="50000"/>
            <a:lumOff val="50000"/>
          </a:schemeClr>
        </a:solidFill>
      </a:ln>
    </cs:spPr>
  </cs:hiLoLine>
  <cs:leaderLine>
    <cs:lnRef idx="0"/>
    <cs:fillRef idx="0"/>
    <cs:effectRef idx="0"/>
    <cs:fontRef idx="minor">
      <a:schemeClr val="dk1"/>
    </cs:fontRef>
    <cs:spPr>
      <a:ln w="9525">
        <a:solidFill>
          <a:schemeClr val="tx1">
            <a:lumMod val="35000"/>
            <a:lumOff val="65000"/>
          </a:schemeClr>
        </a:solidFill>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headEnd type="none" w="sm" len="sm"/>
        <a:tailEnd type="none" w="sm" len="sm"/>
      </a:ln>
    </cs:spPr>
    <cs:defRPr sz="1197" kern="1200"/>
  </cs:seriesAxis>
  <cs:seriesLine>
    <cs:lnRef idx="0"/>
    <cs:fillRef idx="0"/>
    <cs:effectRef idx="0"/>
    <cs:fontRef idx="minor">
      <a:schemeClr val="dk1"/>
    </cs:fontRef>
    <cs:spPr>
      <a:ln w="9525">
        <a:solidFill>
          <a:schemeClr val="tx1">
            <a:lumMod val="35000"/>
            <a:lumOff val="65000"/>
          </a:schemeClr>
        </a:solidFill>
        <a:round/>
      </a:ln>
    </cs:spPr>
  </cs:seriesLine>
  <cs:title>
    <cs:lnRef idx="0"/>
    <cs:fillRef idx="0"/>
    <cs:effectRef idx="0"/>
    <cs:fontRef idx="minor">
      <a:schemeClr val="tx1">
        <a:lumMod val="65000"/>
        <a:lumOff val="35000"/>
      </a:schemeClr>
    </cs:fontRef>
    <cs:defRPr sz="2200" b="1" kern="1200" cap="all" spc="50" baseline="0"/>
  </cs:title>
  <cs:trendline>
    <cs:lnRef idx="0">
      <cs:styleClr val="auto"/>
    </cs:lnRef>
    <cs:fillRef idx="0"/>
    <cs:effectRef idx="0"/>
    <cs:fontRef idx="minor">
      <a:schemeClr val="dk1"/>
    </cs:fontRef>
    <cs:spPr>
      <a:ln w="9525" cap="rnd">
        <a:solidFill>
          <a:schemeClr val="phClr"/>
        </a:solidFill>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65000"/>
            <a:lumOff val="3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dk1"/>
    </cs:fontRef>
  </cs:wall>
</cs:chartStyle>
</file>

<file path=ppt/charts/style3.xml><?xml version="1.0" encoding="utf-8"?>
<cs:chartStyle xmlns:cs="http://schemas.microsoft.com/office/drawing/2012/chartStyle" xmlns:a="http://schemas.openxmlformats.org/drawingml/2006/main" id="344">
  <cs:axisTitle>
    <cs:lnRef idx="0"/>
    <cs:fillRef idx="0"/>
    <cs:effectRef idx="0"/>
    <cs:fontRef idx="minor">
      <a:schemeClr val="tx1">
        <a:lumMod val="65000"/>
        <a:lumOff val="35000"/>
      </a:schemeClr>
    </cs:fontRef>
    <cs:defRPr sz="1197" kern="1200"/>
  </cs:axisTitle>
  <cs:categoryAxis>
    <cs:lnRef idx="0"/>
    <cs:fillRef idx="0"/>
    <cs:effectRef idx="0"/>
    <cs:fontRef idx="minor">
      <a:schemeClr val="tx1">
        <a:lumMod val="65000"/>
        <a:lumOff val="35000"/>
      </a:schemeClr>
    </cs:fontRef>
    <cs:spPr>
      <a:ln w="12700"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3"/>
    <cs:fontRef idx="minor">
      <a:schemeClr val="tx1"/>
    </cs:fontRef>
  </cs:dataPoint>
  <cs:dataPoint3D>
    <cs:lnRef idx="0"/>
    <cs:fillRef idx="3">
      <cs:styleClr val="auto"/>
    </cs:fillRef>
    <cs:effectRef idx="3"/>
    <cs:fontRef idx="minor">
      <a:schemeClr val="tx1"/>
    </cs:fontRef>
  </cs:dataPoint3D>
  <cs:dataPointLine>
    <cs:lnRef idx="0">
      <cs:styleClr val="auto"/>
    </cs:lnRef>
    <cs:fillRef idx="3"/>
    <cs:effectRef idx="3"/>
    <cs:fontRef idx="minor">
      <a:schemeClr val="tx1"/>
    </cs:fontRef>
    <cs:spPr>
      <a:ln w="34925" cap="rnd">
        <a:solidFill>
          <a:schemeClr val="phClr"/>
        </a:solidFill>
        <a:round/>
      </a:ln>
    </cs:spPr>
  </cs:dataPointLine>
  <cs:dataPointMarker>
    <cs:lnRef idx="0">
      <cs:styleClr val="auto"/>
    </cs:lnRef>
    <cs:fillRef idx="3">
      <cs:styleClr val="auto"/>
    </cs:fillRef>
    <cs:effectRef idx="3"/>
    <cs:fontRef idx="minor">
      <a:schemeClr val="tx1"/>
    </cs:fontRef>
    <cs:spPr>
      <a:ln w="9525">
        <a:solidFill>
          <a:schemeClr val="phClr"/>
        </a:solidFill>
        <a:round/>
      </a:ln>
    </cs:spPr>
  </cs:dataPointMarker>
  <cs:dataPointMarkerLayout symbol="circle" size="6"/>
  <cs:dataPointWireframe>
    <cs:lnRef idx="0">
      <cs:styleClr val="auto"/>
    </cs:lnRef>
    <cs:fillRef idx="3"/>
    <cs:effectRef idx="3"/>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lt1"/>
    </cs:fontRef>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cs:lnRef idx="0"/>
    <cs:fillRef idx="0"/>
    <cs:effectRef idx="0"/>
    <cs:fontRef idx="minor">
      <a:schemeClr val="lt1"/>
    </cs:fontRef>
  </cs:plotArea>
  <cs:plotArea3D>
    <cs:lnRef idx="0"/>
    <cs:fillRef idx="0"/>
    <cs:effectRef idx="0"/>
    <cs:fontRef idx="minor">
      <a:schemeClr val="lt1"/>
    </cs:fontRef>
  </cs:plotArea3D>
  <cs:seriesAxis>
    <cs:lnRef idx="0"/>
    <cs:fillRef idx="0"/>
    <cs:effectRef idx="0"/>
    <cs:fontRef idx="minor">
      <a:schemeClr val="tx1">
        <a:lumMod val="65000"/>
        <a:lumOff val="35000"/>
      </a:schemeClr>
    </cs:fontRef>
    <cs:spPr>
      <a:ln w="12700" cap="flat" cmpd="sng" algn="ctr">
        <a:solidFill>
          <a:schemeClr val="tx1">
            <a:lumMod val="15000"/>
            <a:lumOff val="85000"/>
          </a:schemeClr>
        </a:solidFill>
        <a:round/>
      </a:ln>
    </cs:spPr>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2128" b="1" kern="1200" baseline="0"/>
  </cs:title>
  <cs:trendline>
    <cs:lnRef idx="0">
      <cs:styleClr val="auto"/>
    </cs:lnRef>
    <cs:fillRef idx="0"/>
    <cs:effectRef idx="0"/>
    <cs:fontRef idx="minor">
      <a:schemeClr val="lt1"/>
    </cs:fontRef>
    <cs:spPr>
      <a:ln w="19050" cap="rnd">
        <a:solidFill>
          <a:schemeClr val="phClr"/>
        </a:solidFill>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lt1"/>
    </cs:fontRef>
  </cs:wall>
</cs:chartStyle>
</file>

<file path=ppt/diagrams/colors1.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4">
  <dgm:title val=""/>
  <dgm:desc val=""/>
  <dgm:catLst>
    <dgm:cat type="accent1" pri="11400"/>
  </dgm:catLst>
  <dgm:styleLbl name="node0">
    <dgm:fillClrLst meth="cycle">
      <a:schemeClr val="accent1">
        <a:shade val="60000"/>
      </a:schemeClr>
    </dgm:fillClrLst>
    <dgm:linClrLst meth="repeat">
      <a:schemeClr val="lt1"/>
    </dgm:linClrLst>
    <dgm:effectClrLst/>
    <dgm:txLinClrLst/>
    <dgm:txFillClrLst/>
    <dgm:txEffectClrLst/>
  </dgm:styleLbl>
  <dgm:styleLbl name="node1">
    <dgm:fillClrLst meth="cycle">
      <a:schemeClr val="accent1">
        <a:shade val="50000"/>
      </a:schemeClr>
      <a:schemeClr val="accent1">
        <a:tint val="55000"/>
      </a:schemeClr>
    </dgm:fillClrLst>
    <dgm:linClrLst meth="repeat">
      <a:schemeClr val="lt1"/>
    </dgm:linClrLst>
    <dgm:effectClrLst/>
    <dgm:txLinClrLst/>
    <dgm:txFillClrLst/>
    <dgm:txEffectClrLst/>
  </dgm:styleLbl>
  <dgm:styleLbl name="alignNode1">
    <dgm:fillClrLst meth="cycle">
      <a:schemeClr val="accent1">
        <a:shade val="50000"/>
      </a:schemeClr>
      <a:schemeClr val="accent1">
        <a:tint val="55000"/>
      </a:schemeClr>
    </dgm:fillClrLst>
    <dgm:linClrLst meth="cycle">
      <a:schemeClr val="accent1">
        <a:shade val="50000"/>
      </a:schemeClr>
      <a:schemeClr val="accent1">
        <a:tint val="55000"/>
      </a:schemeClr>
    </dgm:linClrLst>
    <dgm:effectClrLst/>
    <dgm:txLinClrLst/>
    <dgm:txFillClrLst/>
    <dgm:txEffectClrLst/>
  </dgm:styleLbl>
  <dgm:styleLbl name="lnNode1">
    <dgm:fillClrLst meth="cycle">
      <a:schemeClr val="accent1">
        <a:shade val="50000"/>
      </a:schemeClr>
      <a:schemeClr val="accent1">
        <a:tint val="55000"/>
      </a:schemeClr>
    </dgm:fillClrLst>
    <dgm:linClrLst meth="repeat">
      <a:schemeClr val="lt1"/>
    </dgm:linClrLst>
    <dgm:effectClrLst/>
    <dgm:txLinClrLst/>
    <dgm:txFillClrLst/>
    <dgm:txEffectClrLst/>
  </dgm:styleLbl>
  <dgm:styleLbl name="vennNode1">
    <dgm:fillClrLst meth="cycle">
      <a:schemeClr val="accent1">
        <a:shade val="80000"/>
        <a:alpha val="50000"/>
      </a:schemeClr>
      <a:schemeClr val="accent1">
        <a:tint val="50000"/>
        <a:alpha val="50000"/>
      </a:schemeClr>
    </dgm:fillClrLst>
    <dgm:linClrLst meth="repeat">
      <a:schemeClr val="lt1"/>
    </dgm:linClrLst>
    <dgm:effectClrLst/>
    <dgm:txLinClrLst/>
    <dgm:txFillClrLst/>
    <dgm:txEffectClrLst/>
  </dgm:styleLbl>
  <dgm:styleLbl name="node2">
    <dgm:fillClrLst>
      <a:schemeClr val="accent1">
        <a:shade val="80000"/>
      </a:schemeClr>
    </dgm:fillClrLst>
    <dgm:linClrLst meth="repeat">
      <a:schemeClr val="lt1"/>
    </dgm:linClrLst>
    <dgm:effectClrLst/>
    <dgm:txLinClrLst/>
    <dgm:txFillClrLst/>
    <dgm:txEffectClrLst/>
  </dgm:styleLbl>
  <dgm:styleLbl name="node3">
    <dgm:fillClrLst>
      <a:schemeClr val="accent1">
        <a:tint val="99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fg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bg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sibTrans1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0000"/>
      </a:schemeClr>
    </dgm:fillClrLst>
    <dgm:linClrLst meth="repeat">
      <a:schemeClr val="lt1"/>
    </dgm:linClrLst>
    <dgm:effectClrLst/>
    <dgm:txLinClrLst/>
    <dgm:txFillClrLst/>
    <dgm:txEffectClrLst/>
  </dgm:styleLbl>
  <dgm:styleLbl name="asst3">
    <dgm:fillClrLst>
      <a:schemeClr val="accent1">
        <a:tint val="70000"/>
      </a:schemeClr>
    </dgm:fillClrLst>
    <dgm:linClrLst meth="repeat">
      <a:schemeClr val="lt1"/>
    </dgm:linClrLst>
    <dgm:effectClrLst/>
    <dgm:txLinClrLst/>
    <dgm:txFillClrLst/>
    <dgm:txEffectClrLst/>
  </dgm:styleLbl>
  <dgm:styleLbl name="asst4">
    <dgm:fillClrLst>
      <a:schemeClr val="accent1">
        <a:tint val="5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shade val="80000"/>
      </a:schemeClr>
    </dgm:linClrLst>
    <dgm:effectClrLst/>
    <dgm:txLinClrLst/>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dk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0000"/>
      </a:schemeClr>
    </dgm:fillClrLst>
    <dgm:linClrLst meth="repeat">
      <a:schemeClr val="accent1">
        <a:tint val="90000"/>
      </a:schemeClr>
    </dgm:linClrLst>
    <dgm:effectClrLst/>
    <dgm:txLinClrLst/>
    <dgm:txFillClrLst meth="repeat">
      <a:schemeClr val="tx1"/>
    </dgm:txFillClrLst>
    <dgm:txEffectClrLst/>
  </dgm:styleLbl>
  <dgm:styleLbl name="parChTrans1D3">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parChTrans1D4">
    <dgm:fillClrLst meth="repeat">
      <a:schemeClr val="accent1">
        <a:tint val="50000"/>
      </a:schemeClr>
    </dgm:fillClrLst>
    <dgm:linClrLst meth="repeat">
      <a:schemeClr val="accent1">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55000"/>
      </a:schemeClr>
    </dgm:fillClrLst>
    <dgm:linClrLst meth="repeat">
      <a:schemeClr val="accent1">
        <a:alpha val="90000"/>
        <a:tint val="55000"/>
      </a:schemeClr>
    </dgm:linClrLst>
    <dgm:effectClrLst/>
    <dgm:txLinClrLst/>
    <dgm:txFillClrLst meth="repeat">
      <a:schemeClr val="dk1"/>
    </dgm:txFillClrLst>
    <dgm:txEffectClrLst/>
  </dgm:styleLbl>
  <dgm:styleLbl name="alignAccFollowNode1">
    <dgm:fillClrLst meth="repeat">
      <a:schemeClr val="accent1">
        <a:alpha val="90000"/>
        <a:tint val="55000"/>
      </a:schemeClr>
    </dgm:fillClrLst>
    <dgm:linClrLst meth="repeat">
      <a:schemeClr val="accent1">
        <a:alpha val="90000"/>
        <a:tint val="55000"/>
      </a:schemeClr>
    </dgm:linClrLst>
    <dgm:effectClrLst/>
    <dgm:txLinClrLst/>
    <dgm:txFillClrLst meth="repeat">
      <a:schemeClr val="dk1"/>
    </dgm:txFillClrLst>
    <dgm:txEffectClrLst/>
  </dgm:styleLbl>
  <dgm:styleLbl name="bgAccFollowNode1">
    <dgm:fillClrLst meth="repeat">
      <a:schemeClr val="accent1">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50000"/>
      </a:schemeClr>
    </dgm:linClrLst>
    <dgm:effectClrLst/>
    <dgm:txLinClrLst/>
    <dgm:txFillClrLst meth="repeat">
      <a:schemeClr val="dk1"/>
    </dgm:txFillClrLst>
    <dgm:txEffectClrLst/>
  </dgm:styleLbl>
  <dgm:styleLbl name="bgShp">
    <dgm:fillClrLst meth="repeat">
      <a:schemeClr val="accent1">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55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C3C6A03-72EB-44D7-B000-36452BDD8927}" type="doc">
      <dgm:prSet loTypeId="urn:microsoft.com/office/officeart/2005/8/layout/cycle8" loCatId="cycle" qsTypeId="urn:microsoft.com/office/officeart/2005/8/quickstyle/simple1" qsCatId="simple" csTypeId="urn:microsoft.com/office/officeart/2005/8/colors/colorful4" csCatId="colorful" phldr="1"/>
      <dgm:spPr/>
    </dgm:pt>
    <dgm:pt modelId="{B61F548B-FF35-4D0D-9660-65A630B56B73}">
      <dgm:prSet phldrT="[文字]" custT="1"/>
      <dgm:spPr/>
      <dgm:t>
        <a:bodyPr/>
        <a:lstStyle/>
        <a:p>
          <a:r>
            <a:rPr lang="zh-TW" altLang="en-US" sz="1800" b="1" dirty="0" smtClean="0">
              <a:effectLst>
                <a:outerShdw blurRad="38100" dist="38100" dir="2700000" algn="tl">
                  <a:srgbClr val="000000">
                    <a:alpha val="43137"/>
                  </a:srgbClr>
                </a:outerShdw>
              </a:effectLst>
              <a:latin typeface="標楷體" panose="03000509000000000000" pitchFamily="65" charset="-120"/>
              <a:ea typeface="標楷體" panose="03000509000000000000" pitchFamily="65" charset="-120"/>
            </a:rPr>
            <a:t>開放資料 策略</a:t>
          </a:r>
          <a:endParaRPr lang="zh-TW" altLang="en-US" sz="1800" b="1" dirty="0">
            <a:effectLst>
              <a:outerShdw blurRad="38100" dist="38100" dir="2700000" algn="tl">
                <a:srgbClr val="000000">
                  <a:alpha val="43137"/>
                </a:srgbClr>
              </a:outerShdw>
            </a:effectLst>
            <a:latin typeface="標楷體" panose="03000509000000000000" pitchFamily="65" charset="-120"/>
            <a:ea typeface="標楷體" panose="03000509000000000000" pitchFamily="65" charset="-120"/>
          </a:endParaRPr>
        </a:p>
      </dgm:t>
    </dgm:pt>
    <dgm:pt modelId="{E2262242-4D46-484A-8FC9-A257FD9C0249}" type="parTrans" cxnId="{ADBA39CA-AA82-4524-BA2F-E53E5FC79BC0}">
      <dgm:prSet/>
      <dgm:spPr/>
      <dgm:t>
        <a:bodyPr/>
        <a:lstStyle/>
        <a:p>
          <a:endParaRPr lang="zh-TW" altLang="en-US" sz="1800">
            <a:latin typeface="標楷體" panose="03000509000000000000" pitchFamily="65" charset="-120"/>
            <a:ea typeface="標楷體" panose="03000509000000000000" pitchFamily="65" charset="-120"/>
          </a:endParaRPr>
        </a:p>
      </dgm:t>
    </dgm:pt>
    <dgm:pt modelId="{4AF9F9C6-D557-43E2-96B6-61866C460158}" type="sibTrans" cxnId="{ADBA39CA-AA82-4524-BA2F-E53E5FC79BC0}">
      <dgm:prSet/>
      <dgm:spPr/>
      <dgm:t>
        <a:bodyPr/>
        <a:lstStyle/>
        <a:p>
          <a:endParaRPr lang="zh-TW" altLang="en-US" sz="1800">
            <a:latin typeface="標楷體" panose="03000509000000000000" pitchFamily="65" charset="-120"/>
            <a:ea typeface="標楷體" panose="03000509000000000000" pitchFamily="65" charset="-120"/>
          </a:endParaRPr>
        </a:p>
      </dgm:t>
    </dgm:pt>
    <dgm:pt modelId="{3FA83CE8-BFC0-4732-921F-95663D037574}">
      <dgm:prSet phldrT="[文字]" custT="1"/>
      <dgm:spPr/>
      <dgm:t>
        <a:bodyPr/>
        <a:lstStyle/>
        <a:p>
          <a:r>
            <a:rPr lang="zh-TW" altLang="en-US" sz="1800" b="1" dirty="0" smtClean="0">
              <a:effectLst>
                <a:outerShdw blurRad="38100" dist="38100" dir="2700000" algn="tl">
                  <a:srgbClr val="000000">
                    <a:alpha val="43137"/>
                  </a:srgbClr>
                </a:outerShdw>
              </a:effectLst>
              <a:latin typeface="標楷體" panose="03000509000000000000" pitchFamily="65" charset="-120"/>
              <a:ea typeface="標楷體" panose="03000509000000000000" pitchFamily="65" charset="-120"/>
            </a:rPr>
            <a:t>效益評估</a:t>
          </a:r>
          <a:endParaRPr lang="zh-TW" altLang="en-US" sz="1800" b="1" dirty="0">
            <a:effectLst>
              <a:outerShdw blurRad="38100" dist="38100" dir="2700000" algn="tl">
                <a:srgbClr val="000000">
                  <a:alpha val="43137"/>
                </a:srgbClr>
              </a:outerShdw>
            </a:effectLst>
            <a:latin typeface="標楷體" panose="03000509000000000000" pitchFamily="65" charset="-120"/>
            <a:ea typeface="標楷體" panose="03000509000000000000" pitchFamily="65" charset="-120"/>
          </a:endParaRPr>
        </a:p>
      </dgm:t>
    </dgm:pt>
    <dgm:pt modelId="{F9D82888-6B0B-46F4-B9FA-F61B1F659A7D}" type="parTrans" cxnId="{47E5272D-EFD8-4D9C-9A78-D4DB68A684EC}">
      <dgm:prSet/>
      <dgm:spPr/>
      <dgm:t>
        <a:bodyPr/>
        <a:lstStyle/>
        <a:p>
          <a:endParaRPr lang="zh-TW" altLang="en-US" sz="1800">
            <a:latin typeface="標楷體" panose="03000509000000000000" pitchFamily="65" charset="-120"/>
            <a:ea typeface="標楷體" panose="03000509000000000000" pitchFamily="65" charset="-120"/>
          </a:endParaRPr>
        </a:p>
      </dgm:t>
    </dgm:pt>
    <dgm:pt modelId="{FBF46B6E-965F-4495-AB65-9918BB1C0365}" type="sibTrans" cxnId="{47E5272D-EFD8-4D9C-9A78-D4DB68A684EC}">
      <dgm:prSet/>
      <dgm:spPr/>
      <dgm:t>
        <a:bodyPr/>
        <a:lstStyle/>
        <a:p>
          <a:endParaRPr lang="zh-TW" altLang="en-US" sz="1800">
            <a:latin typeface="標楷體" panose="03000509000000000000" pitchFamily="65" charset="-120"/>
            <a:ea typeface="標楷體" panose="03000509000000000000" pitchFamily="65" charset="-120"/>
          </a:endParaRPr>
        </a:p>
      </dgm:t>
    </dgm:pt>
    <dgm:pt modelId="{44DCA62B-7DFB-47B3-8333-AB73F623E4E0}">
      <dgm:prSet phldrT="[文字]" custT="1"/>
      <dgm:spPr/>
      <dgm:t>
        <a:bodyPr/>
        <a:lstStyle/>
        <a:p>
          <a:r>
            <a:rPr lang="zh-TW" altLang="en-US" sz="1800" b="1" dirty="0" smtClean="0">
              <a:effectLst>
                <a:outerShdw blurRad="38100" dist="38100" dir="2700000" algn="tl">
                  <a:srgbClr val="000000">
                    <a:alpha val="43137"/>
                  </a:srgbClr>
                </a:outerShdw>
              </a:effectLst>
              <a:latin typeface="標楷體" panose="03000509000000000000" pitchFamily="65" charset="-120"/>
              <a:ea typeface="標楷體" panose="03000509000000000000" pitchFamily="65" charset="-120"/>
            </a:rPr>
            <a:t>檢討分析</a:t>
          </a:r>
          <a:endParaRPr lang="zh-TW" altLang="en-US" sz="1800" b="1" dirty="0">
            <a:effectLst>
              <a:outerShdw blurRad="38100" dist="38100" dir="2700000" algn="tl">
                <a:srgbClr val="000000">
                  <a:alpha val="43137"/>
                </a:srgbClr>
              </a:outerShdw>
            </a:effectLst>
            <a:latin typeface="標楷體" panose="03000509000000000000" pitchFamily="65" charset="-120"/>
            <a:ea typeface="標楷體" panose="03000509000000000000" pitchFamily="65" charset="-120"/>
          </a:endParaRPr>
        </a:p>
      </dgm:t>
    </dgm:pt>
    <dgm:pt modelId="{14572680-26E0-4330-87EE-7A4A0796A46C}" type="parTrans" cxnId="{A747F9A1-D308-48EE-839C-F96D1DF985A9}">
      <dgm:prSet/>
      <dgm:spPr/>
      <dgm:t>
        <a:bodyPr/>
        <a:lstStyle/>
        <a:p>
          <a:endParaRPr lang="zh-TW" altLang="en-US" sz="1800">
            <a:latin typeface="標楷體" panose="03000509000000000000" pitchFamily="65" charset="-120"/>
            <a:ea typeface="標楷體" panose="03000509000000000000" pitchFamily="65" charset="-120"/>
          </a:endParaRPr>
        </a:p>
      </dgm:t>
    </dgm:pt>
    <dgm:pt modelId="{2A0DEB24-A7FD-4EAF-A6E1-AE0884C026FA}" type="sibTrans" cxnId="{A747F9A1-D308-48EE-839C-F96D1DF985A9}">
      <dgm:prSet/>
      <dgm:spPr/>
      <dgm:t>
        <a:bodyPr/>
        <a:lstStyle/>
        <a:p>
          <a:endParaRPr lang="zh-TW" altLang="en-US" sz="1800">
            <a:latin typeface="標楷體" panose="03000509000000000000" pitchFamily="65" charset="-120"/>
            <a:ea typeface="標楷體" panose="03000509000000000000" pitchFamily="65" charset="-120"/>
          </a:endParaRPr>
        </a:p>
      </dgm:t>
    </dgm:pt>
    <dgm:pt modelId="{81322E6F-64FB-4775-901C-6A40AE4C706A}" type="pres">
      <dgm:prSet presAssocID="{2C3C6A03-72EB-44D7-B000-36452BDD8927}" presName="compositeShape" presStyleCnt="0">
        <dgm:presLayoutVars>
          <dgm:chMax val="7"/>
          <dgm:dir/>
          <dgm:resizeHandles val="exact"/>
        </dgm:presLayoutVars>
      </dgm:prSet>
      <dgm:spPr/>
    </dgm:pt>
    <dgm:pt modelId="{8F7259EC-F9E6-4CCA-953E-2D8F8BC7B108}" type="pres">
      <dgm:prSet presAssocID="{2C3C6A03-72EB-44D7-B000-36452BDD8927}" presName="wedge1" presStyleLbl="node1" presStyleIdx="0" presStyleCnt="3"/>
      <dgm:spPr/>
      <dgm:t>
        <a:bodyPr/>
        <a:lstStyle/>
        <a:p>
          <a:endParaRPr lang="zh-TW" altLang="en-US"/>
        </a:p>
      </dgm:t>
    </dgm:pt>
    <dgm:pt modelId="{0070B6E5-AD68-47E9-8E08-20DD21A40B50}" type="pres">
      <dgm:prSet presAssocID="{2C3C6A03-72EB-44D7-B000-36452BDD8927}" presName="dummy1a" presStyleCnt="0"/>
      <dgm:spPr/>
    </dgm:pt>
    <dgm:pt modelId="{60EB00C2-986C-473D-ABA1-A89328629221}" type="pres">
      <dgm:prSet presAssocID="{2C3C6A03-72EB-44D7-B000-36452BDD8927}" presName="dummy1b" presStyleCnt="0"/>
      <dgm:spPr/>
    </dgm:pt>
    <dgm:pt modelId="{235996DC-4EC3-4D8B-A691-1E0498B87B09}" type="pres">
      <dgm:prSet presAssocID="{2C3C6A03-72EB-44D7-B000-36452BDD8927}" presName="wedge1Tx" presStyleLbl="node1" presStyleIdx="0" presStyleCnt="3">
        <dgm:presLayoutVars>
          <dgm:chMax val="0"/>
          <dgm:chPref val="0"/>
          <dgm:bulletEnabled val="1"/>
        </dgm:presLayoutVars>
      </dgm:prSet>
      <dgm:spPr/>
      <dgm:t>
        <a:bodyPr/>
        <a:lstStyle/>
        <a:p>
          <a:endParaRPr lang="zh-TW" altLang="en-US"/>
        </a:p>
      </dgm:t>
    </dgm:pt>
    <dgm:pt modelId="{7A3494B0-8E9B-410B-9D0A-A10E19CB6395}" type="pres">
      <dgm:prSet presAssocID="{2C3C6A03-72EB-44D7-B000-36452BDD8927}" presName="wedge2" presStyleLbl="node1" presStyleIdx="1" presStyleCnt="3"/>
      <dgm:spPr/>
      <dgm:t>
        <a:bodyPr/>
        <a:lstStyle/>
        <a:p>
          <a:endParaRPr lang="zh-TW" altLang="en-US"/>
        </a:p>
      </dgm:t>
    </dgm:pt>
    <dgm:pt modelId="{6AC9A089-5FEE-4FA2-B13A-F5D15CF091A8}" type="pres">
      <dgm:prSet presAssocID="{2C3C6A03-72EB-44D7-B000-36452BDD8927}" presName="dummy2a" presStyleCnt="0"/>
      <dgm:spPr/>
    </dgm:pt>
    <dgm:pt modelId="{328C82C3-CA23-4EBC-A372-3CDF8C4BAE51}" type="pres">
      <dgm:prSet presAssocID="{2C3C6A03-72EB-44D7-B000-36452BDD8927}" presName="dummy2b" presStyleCnt="0"/>
      <dgm:spPr/>
    </dgm:pt>
    <dgm:pt modelId="{3B87ECF3-0C02-42A8-B4C4-D9EDDBF126C5}" type="pres">
      <dgm:prSet presAssocID="{2C3C6A03-72EB-44D7-B000-36452BDD8927}" presName="wedge2Tx" presStyleLbl="node1" presStyleIdx="1" presStyleCnt="3">
        <dgm:presLayoutVars>
          <dgm:chMax val="0"/>
          <dgm:chPref val="0"/>
          <dgm:bulletEnabled val="1"/>
        </dgm:presLayoutVars>
      </dgm:prSet>
      <dgm:spPr/>
      <dgm:t>
        <a:bodyPr/>
        <a:lstStyle/>
        <a:p>
          <a:endParaRPr lang="zh-TW" altLang="en-US"/>
        </a:p>
      </dgm:t>
    </dgm:pt>
    <dgm:pt modelId="{F1306E4D-9885-4516-884F-7664677285D8}" type="pres">
      <dgm:prSet presAssocID="{2C3C6A03-72EB-44D7-B000-36452BDD8927}" presName="wedge3" presStyleLbl="node1" presStyleIdx="2" presStyleCnt="3"/>
      <dgm:spPr/>
      <dgm:t>
        <a:bodyPr/>
        <a:lstStyle/>
        <a:p>
          <a:endParaRPr lang="zh-TW" altLang="en-US"/>
        </a:p>
      </dgm:t>
    </dgm:pt>
    <dgm:pt modelId="{F32C7316-84CD-4F28-9F89-FC52A06DB751}" type="pres">
      <dgm:prSet presAssocID="{2C3C6A03-72EB-44D7-B000-36452BDD8927}" presName="dummy3a" presStyleCnt="0"/>
      <dgm:spPr/>
    </dgm:pt>
    <dgm:pt modelId="{F68ADA06-D8A4-4AE7-881C-92BEB883C144}" type="pres">
      <dgm:prSet presAssocID="{2C3C6A03-72EB-44D7-B000-36452BDD8927}" presName="dummy3b" presStyleCnt="0"/>
      <dgm:spPr/>
    </dgm:pt>
    <dgm:pt modelId="{B3641014-953D-41B0-985E-D789817E3B40}" type="pres">
      <dgm:prSet presAssocID="{2C3C6A03-72EB-44D7-B000-36452BDD8927}" presName="wedge3Tx" presStyleLbl="node1" presStyleIdx="2" presStyleCnt="3">
        <dgm:presLayoutVars>
          <dgm:chMax val="0"/>
          <dgm:chPref val="0"/>
          <dgm:bulletEnabled val="1"/>
        </dgm:presLayoutVars>
      </dgm:prSet>
      <dgm:spPr/>
      <dgm:t>
        <a:bodyPr/>
        <a:lstStyle/>
        <a:p>
          <a:endParaRPr lang="zh-TW" altLang="en-US"/>
        </a:p>
      </dgm:t>
    </dgm:pt>
    <dgm:pt modelId="{BBA00A16-3027-48E6-B64B-6967C10DCBED}" type="pres">
      <dgm:prSet presAssocID="{4AF9F9C6-D557-43E2-96B6-61866C460158}" presName="arrowWedge1" presStyleLbl="fgSibTrans2D1" presStyleIdx="0" presStyleCnt="3"/>
      <dgm:spPr>
        <a:solidFill>
          <a:schemeClr val="accent5">
            <a:lumMod val="60000"/>
            <a:lumOff val="40000"/>
          </a:schemeClr>
        </a:solidFill>
      </dgm:spPr>
    </dgm:pt>
    <dgm:pt modelId="{EA4ED4BF-2F16-42F1-AC86-77BCDC093BB5}" type="pres">
      <dgm:prSet presAssocID="{FBF46B6E-965F-4495-AB65-9918BB1C0365}" presName="arrowWedge2" presStyleLbl="fgSibTrans2D1" presStyleIdx="1" presStyleCnt="3"/>
      <dgm:spPr>
        <a:solidFill>
          <a:schemeClr val="accent5">
            <a:lumMod val="60000"/>
            <a:lumOff val="40000"/>
          </a:schemeClr>
        </a:solidFill>
      </dgm:spPr>
    </dgm:pt>
    <dgm:pt modelId="{3A99B3BC-F01D-433F-8E86-50F3F3C3CE49}" type="pres">
      <dgm:prSet presAssocID="{2A0DEB24-A7FD-4EAF-A6E1-AE0884C026FA}" presName="arrowWedge3" presStyleLbl="fgSibTrans2D1" presStyleIdx="2" presStyleCnt="3"/>
      <dgm:spPr>
        <a:solidFill>
          <a:schemeClr val="accent5">
            <a:lumMod val="60000"/>
            <a:lumOff val="40000"/>
          </a:schemeClr>
        </a:solidFill>
      </dgm:spPr>
    </dgm:pt>
  </dgm:ptLst>
  <dgm:cxnLst>
    <dgm:cxn modelId="{1CAE3A7A-9C5E-4176-802A-F6C2D526C4D8}" type="presOf" srcId="{44DCA62B-7DFB-47B3-8333-AB73F623E4E0}" destId="{B3641014-953D-41B0-985E-D789817E3B40}" srcOrd="1" destOrd="0" presId="urn:microsoft.com/office/officeart/2005/8/layout/cycle8"/>
    <dgm:cxn modelId="{BEA8C90A-555C-4B6C-BD84-82BDACA4A2D7}" type="presOf" srcId="{2C3C6A03-72EB-44D7-B000-36452BDD8927}" destId="{81322E6F-64FB-4775-901C-6A40AE4C706A}" srcOrd="0" destOrd="0" presId="urn:microsoft.com/office/officeart/2005/8/layout/cycle8"/>
    <dgm:cxn modelId="{417EDA73-7608-46E7-BD12-B521427C6D0F}" type="presOf" srcId="{B61F548B-FF35-4D0D-9660-65A630B56B73}" destId="{235996DC-4EC3-4D8B-A691-1E0498B87B09}" srcOrd="1" destOrd="0" presId="urn:microsoft.com/office/officeart/2005/8/layout/cycle8"/>
    <dgm:cxn modelId="{ADBA39CA-AA82-4524-BA2F-E53E5FC79BC0}" srcId="{2C3C6A03-72EB-44D7-B000-36452BDD8927}" destId="{B61F548B-FF35-4D0D-9660-65A630B56B73}" srcOrd="0" destOrd="0" parTransId="{E2262242-4D46-484A-8FC9-A257FD9C0249}" sibTransId="{4AF9F9C6-D557-43E2-96B6-61866C460158}"/>
    <dgm:cxn modelId="{47E5272D-EFD8-4D9C-9A78-D4DB68A684EC}" srcId="{2C3C6A03-72EB-44D7-B000-36452BDD8927}" destId="{3FA83CE8-BFC0-4732-921F-95663D037574}" srcOrd="1" destOrd="0" parTransId="{F9D82888-6B0B-46F4-B9FA-F61B1F659A7D}" sibTransId="{FBF46B6E-965F-4495-AB65-9918BB1C0365}"/>
    <dgm:cxn modelId="{A6C64E98-84A6-4389-A292-E1EA639DA006}" type="presOf" srcId="{3FA83CE8-BFC0-4732-921F-95663D037574}" destId="{3B87ECF3-0C02-42A8-B4C4-D9EDDBF126C5}" srcOrd="1" destOrd="0" presId="urn:microsoft.com/office/officeart/2005/8/layout/cycle8"/>
    <dgm:cxn modelId="{619C1BE6-368C-4AFE-A29A-0049BF2D53DC}" type="presOf" srcId="{B61F548B-FF35-4D0D-9660-65A630B56B73}" destId="{8F7259EC-F9E6-4CCA-953E-2D8F8BC7B108}" srcOrd="0" destOrd="0" presId="urn:microsoft.com/office/officeart/2005/8/layout/cycle8"/>
    <dgm:cxn modelId="{80B76155-D792-47FA-83E7-19CC299FF850}" type="presOf" srcId="{44DCA62B-7DFB-47B3-8333-AB73F623E4E0}" destId="{F1306E4D-9885-4516-884F-7664677285D8}" srcOrd="0" destOrd="0" presId="urn:microsoft.com/office/officeart/2005/8/layout/cycle8"/>
    <dgm:cxn modelId="{A747F9A1-D308-48EE-839C-F96D1DF985A9}" srcId="{2C3C6A03-72EB-44D7-B000-36452BDD8927}" destId="{44DCA62B-7DFB-47B3-8333-AB73F623E4E0}" srcOrd="2" destOrd="0" parTransId="{14572680-26E0-4330-87EE-7A4A0796A46C}" sibTransId="{2A0DEB24-A7FD-4EAF-A6E1-AE0884C026FA}"/>
    <dgm:cxn modelId="{724CAF57-0EC5-4E89-8041-009F75FD4C02}" type="presOf" srcId="{3FA83CE8-BFC0-4732-921F-95663D037574}" destId="{7A3494B0-8E9B-410B-9D0A-A10E19CB6395}" srcOrd="0" destOrd="0" presId="urn:microsoft.com/office/officeart/2005/8/layout/cycle8"/>
    <dgm:cxn modelId="{FC153A70-B6FD-432E-AEB4-1009691A2FA3}" type="presParOf" srcId="{81322E6F-64FB-4775-901C-6A40AE4C706A}" destId="{8F7259EC-F9E6-4CCA-953E-2D8F8BC7B108}" srcOrd="0" destOrd="0" presId="urn:microsoft.com/office/officeart/2005/8/layout/cycle8"/>
    <dgm:cxn modelId="{33408A93-8790-43AF-B258-FB05C7C6906D}" type="presParOf" srcId="{81322E6F-64FB-4775-901C-6A40AE4C706A}" destId="{0070B6E5-AD68-47E9-8E08-20DD21A40B50}" srcOrd="1" destOrd="0" presId="urn:microsoft.com/office/officeart/2005/8/layout/cycle8"/>
    <dgm:cxn modelId="{D55E15A3-4CD6-47C6-AE8B-870B5C799EB6}" type="presParOf" srcId="{81322E6F-64FB-4775-901C-6A40AE4C706A}" destId="{60EB00C2-986C-473D-ABA1-A89328629221}" srcOrd="2" destOrd="0" presId="urn:microsoft.com/office/officeart/2005/8/layout/cycle8"/>
    <dgm:cxn modelId="{6B87A6F2-7839-442A-B50A-5A2623F866EB}" type="presParOf" srcId="{81322E6F-64FB-4775-901C-6A40AE4C706A}" destId="{235996DC-4EC3-4D8B-A691-1E0498B87B09}" srcOrd="3" destOrd="0" presId="urn:microsoft.com/office/officeart/2005/8/layout/cycle8"/>
    <dgm:cxn modelId="{3818CA1F-99FC-4B29-BCC4-8F8F7C2A9BA8}" type="presParOf" srcId="{81322E6F-64FB-4775-901C-6A40AE4C706A}" destId="{7A3494B0-8E9B-410B-9D0A-A10E19CB6395}" srcOrd="4" destOrd="0" presId="urn:microsoft.com/office/officeart/2005/8/layout/cycle8"/>
    <dgm:cxn modelId="{C92302B8-3217-4A11-AD8E-EE96DB6B7CC8}" type="presParOf" srcId="{81322E6F-64FB-4775-901C-6A40AE4C706A}" destId="{6AC9A089-5FEE-4FA2-B13A-F5D15CF091A8}" srcOrd="5" destOrd="0" presId="urn:microsoft.com/office/officeart/2005/8/layout/cycle8"/>
    <dgm:cxn modelId="{DA0E8039-4D57-46E9-859C-2D8AEEEDFD9C}" type="presParOf" srcId="{81322E6F-64FB-4775-901C-6A40AE4C706A}" destId="{328C82C3-CA23-4EBC-A372-3CDF8C4BAE51}" srcOrd="6" destOrd="0" presId="urn:microsoft.com/office/officeart/2005/8/layout/cycle8"/>
    <dgm:cxn modelId="{5468D4C9-6A65-4670-99A7-2BCA0CABCB0D}" type="presParOf" srcId="{81322E6F-64FB-4775-901C-6A40AE4C706A}" destId="{3B87ECF3-0C02-42A8-B4C4-D9EDDBF126C5}" srcOrd="7" destOrd="0" presId="urn:microsoft.com/office/officeart/2005/8/layout/cycle8"/>
    <dgm:cxn modelId="{81F17C48-D0CB-4B2F-8F30-015C43550203}" type="presParOf" srcId="{81322E6F-64FB-4775-901C-6A40AE4C706A}" destId="{F1306E4D-9885-4516-884F-7664677285D8}" srcOrd="8" destOrd="0" presId="urn:microsoft.com/office/officeart/2005/8/layout/cycle8"/>
    <dgm:cxn modelId="{92F5A6D6-32E6-40FC-ADCC-D2F5713B0AEC}" type="presParOf" srcId="{81322E6F-64FB-4775-901C-6A40AE4C706A}" destId="{F32C7316-84CD-4F28-9F89-FC52A06DB751}" srcOrd="9" destOrd="0" presId="urn:microsoft.com/office/officeart/2005/8/layout/cycle8"/>
    <dgm:cxn modelId="{534C50F8-7DA5-4782-8B7D-99A5E6B89AE1}" type="presParOf" srcId="{81322E6F-64FB-4775-901C-6A40AE4C706A}" destId="{F68ADA06-D8A4-4AE7-881C-92BEB883C144}" srcOrd="10" destOrd="0" presId="urn:microsoft.com/office/officeart/2005/8/layout/cycle8"/>
    <dgm:cxn modelId="{00F7995D-1DFC-4BCD-86CE-7C45271351BB}" type="presParOf" srcId="{81322E6F-64FB-4775-901C-6A40AE4C706A}" destId="{B3641014-953D-41B0-985E-D789817E3B40}" srcOrd="11" destOrd="0" presId="urn:microsoft.com/office/officeart/2005/8/layout/cycle8"/>
    <dgm:cxn modelId="{87EB37C9-5CDC-402E-B150-A5C7EB6AE986}" type="presParOf" srcId="{81322E6F-64FB-4775-901C-6A40AE4C706A}" destId="{BBA00A16-3027-48E6-B64B-6967C10DCBED}" srcOrd="12" destOrd="0" presId="urn:microsoft.com/office/officeart/2005/8/layout/cycle8"/>
    <dgm:cxn modelId="{3D882C79-F364-43EA-A414-79379DA44736}" type="presParOf" srcId="{81322E6F-64FB-4775-901C-6A40AE4C706A}" destId="{EA4ED4BF-2F16-42F1-AC86-77BCDC093BB5}" srcOrd="13" destOrd="0" presId="urn:microsoft.com/office/officeart/2005/8/layout/cycle8"/>
    <dgm:cxn modelId="{5B198785-7580-49F9-B669-FF3C274C319F}" type="presParOf" srcId="{81322E6F-64FB-4775-901C-6A40AE4C706A}" destId="{3A99B3BC-F01D-433F-8E86-50F3F3C3CE49}" srcOrd="14" destOrd="0" presId="urn:microsoft.com/office/officeart/2005/8/layout/cycle8"/>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851C4F7E-6982-40E6-B365-8BD485FDBC34}" type="doc">
      <dgm:prSet loTypeId="urn:microsoft.com/office/officeart/2005/8/layout/chevron1" loCatId="process" qsTypeId="urn:microsoft.com/office/officeart/2005/8/quickstyle/simple5" qsCatId="simple" csTypeId="urn:microsoft.com/office/officeart/2005/8/colors/accent1_4" csCatId="accent1" phldr="1"/>
      <dgm:spPr/>
    </dgm:pt>
    <dgm:pt modelId="{206D503A-980E-49C3-9E2E-201B70C85DD4}">
      <dgm:prSet phldrT="[文字]" custT="1"/>
      <dgm:spPr/>
      <dgm:t>
        <a:bodyPr/>
        <a:lstStyle/>
        <a:p>
          <a:r>
            <a:rPr lang="zh-TW" altLang="en-US" sz="2000" b="1" dirty="0" smtClean="0">
              <a:solidFill>
                <a:schemeClr val="bg1"/>
              </a:solidFill>
              <a:effectLst>
                <a:outerShdw blurRad="38100" dist="38100" dir="2700000" algn="tl">
                  <a:srgbClr val="000000">
                    <a:alpha val="43137"/>
                  </a:srgbClr>
                </a:outerShdw>
              </a:effectLst>
              <a:latin typeface="標楷體" panose="03000509000000000000" pitchFamily="65" charset="-120"/>
              <a:ea typeface="標楷體" panose="03000509000000000000" pitchFamily="65" charset="-120"/>
            </a:rPr>
            <a:t>資料變動頻率高</a:t>
          </a:r>
          <a:endParaRPr lang="zh-TW" altLang="en-US" sz="2000" b="1" dirty="0">
            <a:solidFill>
              <a:schemeClr val="bg1"/>
            </a:solidFill>
            <a:effectLst>
              <a:outerShdw blurRad="38100" dist="38100" dir="2700000" algn="tl">
                <a:srgbClr val="000000">
                  <a:alpha val="43137"/>
                </a:srgbClr>
              </a:outerShdw>
            </a:effectLst>
          </a:endParaRPr>
        </a:p>
      </dgm:t>
    </dgm:pt>
    <dgm:pt modelId="{9E1DF301-6478-45D3-AEE3-9D4A79E1C656}" type="parTrans" cxnId="{7205528B-4787-406C-9052-A335FCEDA113}">
      <dgm:prSet/>
      <dgm:spPr/>
      <dgm:t>
        <a:bodyPr/>
        <a:lstStyle/>
        <a:p>
          <a:endParaRPr lang="zh-TW" altLang="en-US" sz="2000">
            <a:solidFill>
              <a:schemeClr val="bg1"/>
            </a:solidFill>
          </a:endParaRPr>
        </a:p>
      </dgm:t>
    </dgm:pt>
    <dgm:pt modelId="{8250597F-80EA-48E5-89D2-4F97D1711260}" type="sibTrans" cxnId="{7205528B-4787-406C-9052-A335FCEDA113}">
      <dgm:prSet/>
      <dgm:spPr/>
      <dgm:t>
        <a:bodyPr/>
        <a:lstStyle/>
        <a:p>
          <a:endParaRPr lang="zh-TW" altLang="en-US" sz="2000">
            <a:solidFill>
              <a:schemeClr val="bg1"/>
            </a:solidFill>
          </a:endParaRPr>
        </a:p>
      </dgm:t>
    </dgm:pt>
    <dgm:pt modelId="{2C8D703D-C422-4153-95AA-25ABC29A0708}">
      <dgm:prSet phldrT="[文字]" custT="1"/>
      <dgm:spPr/>
      <dgm:t>
        <a:bodyPr/>
        <a:lstStyle/>
        <a:p>
          <a:r>
            <a:rPr lang="zh-TW" altLang="en-US" sz="2000" b="1" dirty="0" smtClean="0">
              <a:solidFill>
                <a:schemeClr val="bg1"/>
              </a:solidFill>
              <a:effectLst>
                <a:outerShdw blurRad="38100" dist="38100" dir="2700000" algn="tl">
                  <a:srgbClr val="000000">
                    <a:alpha val="43137"/>
                  </a:srgbClr>
                </a:outerShdw>
              </a:effectLst>
              <a:latin typeface="標楷體" panose="03000509000000000000" pitchFamily="65" charset="-120"/>
              <a:ea typeface="標楷體" panose="03000509000000000000" pitchFamily="65" charset="-120"/>
            </a:rPr>
            <a:t>資料量大</a:t>
          </a:r>
          <a:endParaRPr lang="zh-TW" altLang="en-US" sz="2000" b="1" dirty="0">
            <a:solidFill>
              <a:schemeClr val="bg1"/>
            </a:solidFill>
            <a:effectLst>
              <a:outerShdw blurRad="38100" dist="38100" dir="2700000" algn="tl">
                <a:srgbClr val="000000">
                  <a:alpha val="43137"/>
                </a:srgbClr>
              </a:outerShdw>
            </a:effectLst>
          </a:endParaRPr>
        </a:p>
      </dgm:t>
    </dgm:pt>
    <dgm:pt modelId="{F1A42E07-D6C7-41D3-97B0-81A8A0421B6B}" type="parTrans" cxnId="{B8CDD92B-0626-4C73-B901-6F07B6C91BD1}">
      <dgm:prSet/>
      <dgm:spPr/>
      <dgm:t>
        <a:bodyPr/>
        <a:lstStyle/>
        <a:p>
          <a:endParaRPr lang="zh-TW" altLang="en-US" sz="2000">
            <a:solidFill>
              <a:schemeClr val="bg1"/>
            </a:solidFill>
          </a:endParaRPr>
        </a:p>
      </dgm:t>
    </dgm:pt>
    <dgm:pt modelId="{59416D7F-F53F-494C-888F-69D7D03AB239}" type="sibTrans" cxnId="{B8CDD92B-0626-4C73-B901-6F07B6C91BD1}">
      <dgm:prSet/>
      <dgm:spPr/>
      <dgm:t>
        <a:bodyPr/>
        <a:lstStyle/>
        <a:p>
          <a:endParaRPr lang="zh-TW" altLang="en-US" sz="2000">
            <a:solidFill>
              <a:schemeClr val="bg1"/>
            </a:solidFill>
          </a:endParaRPr>
        </a:p>
      </dgm:t>
    </dgm:pt>
    <dgm:pt modelId="{9298C3B4-2832-4110-93E4-132085E78CB6}">
      <dgm:prSet phldrT="[文字]" custT="1"/>
      <dgm:spPr/>
      <dgm:t>
        <a:bodyPr/>
        <a:lstStyle/>
        <a:p>
          <a:r>
            <a:rPr lang="zh-TW" altLang="en-US" sz="2000" b="1" dirty="0" smtClean="0">
              <a:solidFill>
                <a:schemeClr val="bg1"/>
              </a:solidFill>
              <a:effectLst>
                <a:outerShdw blurRad="38100" dist="38100" dir="2700000" algn="tl">
                  <a:srgbClr val="000000">
                    <a:alpha val="43137"/>
                  </a:srgbClr>
                </a:outerShdw>
              </a:effectLst>
              <a:latin typeface="標楷體" panose="03000509000000000000" pitchFamily="65" charset="-120"/>
              <a:ea typeface="標楷體" panose="03000509000000000000" pitchFamily="65" charset="-120"/>
            </a:rPr>
            <a:t>公共資訊</a:t>
          </a:r>
          <a:endParaRPr lang="en-US" altLang="zh-TW" sz="2000" b="1" dirty="0" smtClean="0">
            <a:solidFill>
              <a:schemeClr val="bg1"/>
            </a:solidFill>
            <a:effectLst>
              <a:outerShdw blurRad="38100" dist="38100" dir="2700000" algn="tl">
                <a:srgbClr val="000000">
                  <a:alpha val="43137"/>
                </a:srgbClr>
              </a:outerShdw>
            </a:effectLst>
            <a:latin typeface="標楷體" panose="03000509000000000000" pitchFamily="65" charset="-120"/>
            <a:ea typeface="標楷體" panose="03000509000000000000" pitchFamily="65" charset="-120"/>
          </a:endParaRPr>
        </a:p>
        <a:p>
          <a:r>
            <a:rPr lang="zh-TW" altLang="en-US" sz="2000" b="1" dirty="0" smtClean="0">
              <a:solidFill>
                <a:schemeClr val="bg1"/>
              </a:solidFill>
              <a:effectLst>
                <a:outerShdw blurRad="38100" dist="38100" dir="2700000" algn="tl">
                  <a:srgbClr val="000000">
                    <a:alpha val="43137"/>
                  </a:srgbClr>
                </a:outerShdw>
              </a:effectLst>
              <a:latin typeface="標楷體" panose="03000509000000000000" pitchFamily="65" charset="-120"/>
              <a:ea typeface="標楷體" panose="03000509000000000000" pitchFamily="65" charset="-120"/>
            </a:rPr>
            <a:t>生活化需求高</a:t>
          </a:r>
          <a:endParaRPr lang="zh-TW" altLang="en-US" sz="2000" b="1" dirty="0">
            <a:solidFill>
              <a:schemeClr val="bg1"/>
            </a:solidFill>
            <a:effectLst>
              <a:outerShdw blurRad="38100" dist="38100" dir="2700000" algn="tl">
                <a:srgbClr val="000000">
                  <a:alpha val="43137"/>
                </a:srgbClr>
              </a:outerShdw>
            </a:effectLst>
          </a:endParaRPr>
        </a:p>
      </dgm:t>
    </dgm:pt>
    <dgm:pt modelId="{52024D68-44F3-4D94-A3B3-282595066801}" type="parTrans" cxnId="{8258DC4C-EBE9-4473-AC79-0B77D0338EC5}">
      <dgm:prSet/>
      <dgm:spPr/>
      <dgm:t>
        <a:bodyPr/>
        <a:lstStyle/>
        <a:p>
          <a:endParaRPr lang="zh-TW" altLang="en-US" sz="2000">
            <a:solidFill>
              <a:schemeClr val="bg1"/>
            </a:solidFill>
          </a:endParaRPr>
        </a:p>
      </dgm:t>
    </dgm:pt>
    <dgm:pt modelId="{6A900E6A-40E8-4832-A527-8D3652F073D3}" type="sibTrans" cxnId="{8258DC4C-EBE9-4473-AC79-0B77D0338EC5}">
      <dgm:prSet/>
      <dgm:spPr/>
      <dgm:t>
        <a:bodyPr/>
        <a:lstStyle/>
        <a:p>
          <a:endParaRPr lang="zh-TW" altLang="en-US" sz="2000">
            <a:solidFill>
              <a:schemeClr val="bg1"/>
            </a:solidFill>
          </a:endParaRPr>
        </a:p>
      </dgm:t>
    </dgm:pt>
    <dgm:pt modelId="{6FF6F9A9-5073-4A2F-B900-924499E56BD8}" type="pres">
      <dgm:prSet presAssocID="{851C4F7E-6982-40E6-B365-8BD485FDBC34}" presName="Name0" presStyleCnt="0">
        <dgm:presLayoutVars>
          <dgm:dir/>
          <dgm:animLvl val="lvl"/>
          <dgm:resizeHandles val="exact"/>
        </dgm:presLayoutVars>
      </dgm:prSet>
      <dgm:spPr/>
    </dgm:pt>
    <dgm:pt modelId="{3FE0A8E4-B975-4BE4-8C78-67C23C3B2FD5}" type="pres">
      <dgm:prSet presAssocID="{206D503A-980E-49C3-9E2E-201B70C85DD4}" presName="parTxOnly" presStyleLbl="node1" presStyleIdx="0" presStyleCnt="3" custScaleY="135485">
        <dgm:presLayoutVars>
          <dgm:chMax val="0"/>
          <dgm:chPref val="0"/>
          <dgm:bulletEnabled val="1"/>
        </dgm:presLayoutVars>
      </dgm:prSet>
      <dgm:spPr/>
      <dgm:t>
        <a:bodyPr/>
        <a:lstStyle/>
        <a:p>
          <a:endParaRPr lang="zh-TW" altLang="en-US"/>
        </a:p>
      </dgm:t>
    </dgm:pt>
    <dgm:pt modelId="{76A67E05-E4E3-493B-83C9-CA34071E28FC}" type="pres">
      <dgm:prSet presAssocID="{8250597F-80EA-48E5-89D2-4F97D1711260}" presName="parTxOnlySpace" presStyleCnt="0"/>
      <dgm:spPr/>
    </dgm:pt>
    <dgm:pt modelId="{17BD2792-6DBD-4018-B68B-6C8CB78ABA07}" type="pres">
      <dgm:prSet presAssocID="{2C8D703D-C422-4153-95AA-25ABC29A0708}" presName="parTxOnly" presStyleLbl="node1" presStyleIdx="1" presStyleCnt="3" custScaleY="135485">
        <dgm:presLayoutVars>
          <dgm:chMax val="0"/>
          <dgm:chPref val="0"/>
          <dgm:bulletEnabled val="1"/>
        </dgm:presLayoutVars>
      </dgm:prSet>
      <dgm:spPr/>
      <dgm:t>
        <a:bodyPr/>
        <a:lstStyle/>
        <a:p>
          <a:endParaRPr lang="zh-TW" altLang="en-US"/>
        </a:p>
      </dgm:t>
    </dgm:pt>
    <dgm:pt modelId="{C12DAE0B-A3A4-4708-88DD-CBB90FC9306C}" type="pres">
      <dgm:prSet presAssocID="{59416D7F-F53F-494C-888F-69D7D03AB239}" presName="parTxOnlySpace" presStyleCnt="0"/>
      <dgm:spPr/>
    </dgm:pt>
    <dgm:pt modelId="{E07595FE-307D-4D7E-A6F3-D1A9A0C7E133}" type="pres">
      <dgm:prSet presAssocID="{9298C3B4-2832-4110-93E4-132085E78CB6}" presName="parTxOnly" presStyleLbl="node1" presStyleIdx="2" presStyleCnt="3" custScaleY="135485">
        <dgm:presLayoutVars>
          <dgm:chMax val="0"/>
          <dgm:chPref val="0"/>
          <dgm:bulletEnabled val="1"/>
        </dgm:presLayoutVars>
      </dgm:prSet>
      <dgm:spPr/>
      <dgm:t>
        <a:bodyPr/>
        <a:lstStyle/>
        <a:p>
          <a:endParaRPr lang="zh-TW" altLang="en-US"/>
        </a:p>
      </dgm:t>
    </dgm:pt>
  </dgm:ptLst>
  <dgm:cxnLst>
    <dgm:cxn modelId="{D2BF86FE-6EBF-400A-B408-ECA01CB10F52}" type="presOf" srcId="{2C8D703D-C422-4153-95AA-25ABC29A0708}" destId="{17BD2792-6DBD-4018-B68B-6C8CB78ABA07}" srcOrd="0" destOrd="0" presId="urn:microsoft.com/office/officeart/2005/8/layout/chevron1"/>
    <dgm:cxn modelId="{8258DC4C-EBE9-4473-AC79-0B77D0338EC5}" srcId="{851C4F7E-6982-40E6-B365-8BD485FDBC34}" destId="{9298C3B4-2832-4110-93E4-132085E78CB6}" srcOrd="2" destOrd="0" parTransId="{52024D68-44F3-4D94-A3B3-282595066801}" sibTransId="{6A900E6A-40E8-4832-A527-8D3652F073D3}"/>
    <dgm:cxn modelId="{688A14B7-D2E2-463C-8CB0-127708031E50}" type="presOf" srcId="{851C4F7E-6982-40E6-B365-8BD485FDBC34}" destId="{6FF6F9A9-5073-4A2F-B900-924499E56BD8}" srcOrd="0" destOrd="0" presId="urn:microsoft.com/office/officeart/2005/8/layout/chevron1"/>
    <dgm:cxn modelId="{A4A17BE5-47B1-448A-A77D-6F4EE7C11B63}" type="presOf" srcId="{9298C3B4-2832-4110-93E4-132085E78CB6}" destId="{E07595FE-307D-4D7E-A6F3-D1A9A0C7E133}" srcOrd="0" destOrd="0" presId="urn:microsoft.com/office/officeart/2005/8/layout/chevron1"/>
    <dgm:cxn modelId="{7205528B-4787-406C-9052-A335FCEDA113}" srcId="{851C4F7E-6982-40E6-B365-8BD485FDBC34}" destId="{206D503A-980E-49C3-9E2E-201B70C85DD4}" srcOrd="0" destOrd="0" parTransId="{9E1DF301-6478-45D3-AEE3-9D4A79E1C656}" sibTransId="{8250597F-80EA-48E5-89D2-4F97D1711260}"/>
    <dgm:cxn modelId="{B8CDD92B-0626-4C73-B901-6F07B6C91BD1}" srcId="{851C4F7E-6982-40E6-B365-8BD485FDBC34}" destId="{2C8D703D-C422-4153-95AA-25ABC29A0708}" srcOrd="1" destOrd="0" parTransId="{F1A42E07-D6C7-41D3-97B0-81A8A0421B6B}" sibTransId="{59416D7F-F53F-494C-888F-69D7D03AB239}"/>
    <dgm:cxn modelId="{38EBB794-B4F7-4A7D-81A6-2886A571C93B}" type="presOf" srcId="{206D503A-980E-49C3-9E2E-201B70C85DD4}" destId="{3FE0A8E4-B975-4BE4-8C78-67C23C3B2FD5}" srcOrd="0" destOrd="0" presId="urn:microsoft.com/office/officeart/2005/8/layout/chevron1"/>
    <dgm:cxn modelId="{C1E6B3A2-7517-41F8-B929-424637FD9E42}" type="presParOf" srcId="{6FF6F9A9-5073-4A2F-B900-924499E56BD8}" destId="{3FE0A8E4-B975-4BE4-8C78-67C23C3B2FD5}" srcOrd="0" destOrd="0" presId="urn:microsoft.com/office/officeart/2005/8/layout/chevron1"/>
    <dgm:cxn modelId="{3A62085B-CA12-43D3-BB8C-897639DE9D26}" type="presParOf" srcId="{6FF6F9A9-5073-4A2F-B900-924499E56BD8}" destId="{76A67E05-E4E3-493B-83C9-CA34071E28FC}" srcOrd="1" destOrd="0" presId="urn:microsoft.com/office/officeart/2005/8/layout/chevron1"/>
    <dgm:cxn modelId="{2898D5EE-2EA7-4D69-8608-9FE8BFF90BBF}" type="presParOf" srcId="{6FF6F9A9-5073-4A2F-B900-924499E56BD8}" destId="{17BD2792-6DBD-4018-B68B-6C8CB78ABA07}" srcOrd="2" destOrd="0" presId="urn:microsoft.com/office/officeart/2005/8/layout/chevron1"/>
    <dgm:cxn modelId="{C25D3FD2-7BDA-4D67-AB56-2448F684B273}" type="presParOf" srcId="{6FF6F9A9-5073-4A2F-B900-924499E56BD8}" destId="{C12DAE0B-A3A4-4708-88DD-CBB90FC9306C}" srcOrd="3" destOrd="0" presId="urn:microsoft.com/office/officeart/2005/8/layout/chevron1"/>
    <dgm:cxn modelId="{34A6F199-D2BF-408B-B818-814324A7205F}" type="presParOf" srcId="{6FF6F9A9-5073-4A2F-B900-924499E56BD8}" destId="{E07595FE-307D-4D7E-A6F3-D1A9A0C7E133}" srcOrd="4" destOrd="0" presId="urn:microsoft.com/office/officeart/2005/8/layout/chevron1"/>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F7259EC-F9E6-4CCA-953E-2D8F8BC7B108}">
      <dsp:nvSpPr>
        <dsp:cNvPr id="0" name=""/>
        <dsp:cNvSpPr/>
      </dsp:nvSpPr>
      <dsp:spPr>
        <a:xfrm>
          <a:off x="1134246" y="212283"/>
          <a:ext cx="2743354" cy="2743354"/>
        </a:xfrm>
        <a:prstGeom prst="pie">
          <a:avLst>
            <a:gd name="adj1" fmla="val 16200000"/>
            <a:gd name="adj2" fmla="val 1800000"/>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lvl="0" algn="ctr" defTabSz="800100">
            <a:lnSpc>
              <a:spcPct val="90000"/>
            </a:lnSpc>
            <a:spcBef>
              <a:spcPct val="0"/>
            </a:spcBef>
            <a:spcAft>
              <a:spcPct val="35000"/>
            </a:spcAft>
          </a:pPr>
          <a:r>
            <a:rPr lang="zh-TW" altLang="en-US" sz="1800" b="1" kern="1200" dirty="0" smtClean="0">
              <a:effectLst>
                <a:outerShdw blurRad="38100" dist="38100" dir="2700000" algn="tl">
                  <a:srgbClr val="000000">
                    <a:alpha val="43137"/>
                  </a:srgbClr>
                </a:outerShdw>
              </a:effectLst>
              <a:latin typeface="標楷體" panose="03000509000000000000" pitchFamily="65" charset="-120"/>
              <a:ea typeface="標楷體" panose="03000509000000000000" pitchFamily="65" charset="-120"/>
            </a:rPr>
            <a:t>開放資料 策略</a:t>
          </a:r>
          <a:endParaRPr lang="zh-TW" altLang="en-US" sz="1800" b="1" kern="1200" dirty="0">
            <a:effectLst>
              <a:outerShdw blurRad="38100" dist="38100" dir="2700000" algn="tl">
                <a:srgbClr val="000000">
                  <a:alpha val="43137"/>
                </a:srgbClr>
              </a:outerShdw>
            </a:effectLst>
            <a:latin typeface="標楷體" panose="03000509000000000000" pitchFamily="65" charset="-120"/>
            <a:ea typeface="標楷體" panose="03000509000000000000" pitchFamily="65" charset="-120"/>
          </a:endParaRPr>
        </a:p>
      </dsp:txBody>
      <dsp:txXfrm>
        <a:off x="2580059" y="793613"/>
        <a:ext cx="979769" cy="816474"/>
      </dsp:txXfrm>
    </dsp:sp>
    <dsp:sp modelId="{7A3494B0-8E9B-410B-9D0A-A10E19CB6395}">
      <dsp:nvSpPr>
        <dsp:cNvPr id="0" name=""/>
        <dsp:cNvSpPr/>
      </dsp:nvSpPr>
      <dsp:spPr>
        <a:xfrm>
          <a:off x="1077746" y="310260"/>
          <a:ext cx="2743354" cy="2743354"/>
        </a:xfrm>
        <a:prstGeom prst="pie">
          <a:avLst>
            <a:gd name="adj1" fmla="val 1800000"/>
            <a:gd name="adj2" fmla="val 9000000"/>
          </a:avLst>
        </a:prstGeom>
        <a:solidFill>
          <a:schemeClr val="accent4">
            <a:hueOff val="5197847"/>
            <a:satOff val="-23984"/>
            <a:lumOff val="883"/>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lvl="0" algn="ctr" defTabSz="800100">
            <a:lnSpc>
              <a:spcPct val="90000"/>
            </a:lnSpc>
            <a:spcBef>
              <a:spcPct val="0"/>
            </a:spcBef>
            <a:spcAft>
              <a:spcPct val="35000"/>
            </a:spcAft>
          </a:pPr>
          <a:r>
            <a:rPr lang="zh-TW" altLang="en-US" sz="1800" b="1" kern="1200" dirty="0" smtClean="0">
              <a:effectLst>
                <a:outerShdw blurRad="38100" dist="38100" dir="2700000" algn="tl">
                  <a:srgbClr val="000000">
                    <a:alpha val="43137"/>
                  </a:srgbClr>
                </a:outerShdw>
              </a:effectLst>
              <a:latin typeface="標楷體" panose="03000509000000000000" pitchFamily="65" charset="-120"/>
              <a:ea typeface="標楷體" panose="03000509000000000000" pitchFamily="65" charset="-120"/>
            </a:rPr>
            <a:t>效益評估</a:t>
          </a:r>
          <a:endParaRPr lang="zh-TW" altLang="en-US" sz="1800" b="1" kern="1200" dirty="0">
            <a:effectLst>
              <a:outerShdw blurRad="38100" dist="38100" dir="2700000" algn="tl">
                <a:srgbClr val="000000">
                  <a:alpha val="43137"/>
                </a:srgbClr>
              </a:outerShdw>
            </a:effectLst>
            <a:latin typeface="標楷體" panose="03000509000000000000" pitchFamily="65" charset="-120"/>
            <a:ea typeface="標楷體" panose="03000509000000000000" pitchFamily="65" charset="-120"/>
          </a:endParaRPr>
        </a:p>
      </dsp:txBody>
      <dsp:txXfrm>
        <a:off x="1730925" y="2090174"/>
        <a:ext cx="1469654" cy="718497"/>
      </dsp:txXfrm>
    </dsp:sp>
    <dsp:sp modelId="{F1306E4D-9885-4516-884F-7664677285D8}">
      <dsp:nvSpPr>
        <dsp:cNvPr id="0" name=""/>
        <dsp:cNvSpPr/>
      </dsp:nvSpPr>
      <dsp:spPr>
        <a:xfrm>
          <a:off x="1021246" y="212283"/>
          <a:ext cx="2743354" cy="2743354"/>
        </a:xfrm>
        <a:prstGeom prst="pie">
          <a:avLst>
            <a:gd name="adj1" fmla="val 9000000"/>
            <a:gd name="adj2" fmla="val 16200000"/>
          </a:avLst>
        </a:prstGeom>
        <a:solidFill>
          <a:schemeClr val="accent4">
            <a:hueOff val="10395693"/>
            <a:satOff val="-47968"/>
            <a:lumOff val="1765"/>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lvl="0" algn="ctr" defTabSz="800100">
            <a:lnSpc>
              <a:spcPct val="90000"/>
            </a:lnSpc>
            <a:spcBef>
              <a:spcPct val="0"/>
            </a:spcBef>
            <a:spcAft>
              <a:spcPct val="35000"/>
            </a:spcAft>
          </a:pPr>
          <a:r>
            <a:rPr lang="zh-TW" altLang="en-US" sz="1800" b="1" kern="1200" dirty="0" smtClean="0">
              <a:effectLst>
                <a:outerShdw blurRad="38100" dist="38100" dir="2700000" algn="tl">
                  <a:srgbClr val="000000">
                    <a:alpha val="43137"/>
                  </a:srgbClr>
                </a:outerShdw>
              </a:effectLst>
              <a:latin typeface="標楷體" panose="03000509000000000000" pitchFamily="65" charset="-120"/>
              <a:ea typeface="標楷體" panose="03000509000000000000" pitchFamily="65" charset="-120"/>
            </a:rPr>
            <a:t>檢討分析</a:t>
          </a:r>
          <a:endParaRPr lang="zh-TW" altLang="en-US" sz="1800" b="1" kern="1200" dirty="0">
            <a:effectLst>
              <a:outerShdw blurRad="38100" dist="38100" dir="2700000" algn="tl">
                <a:srgbClr val="000000">
                  <a:alpha val="43137"/>
                </a:srgbClr>
              </a:outerShdw>
            </a:effectLst>
            <a:latin typeface="標楷體" panose="03000509000000000000" pitchFamily="65" charset="-120"/>
            <a:ea typeface="標楷體" panose="03000509000000000000" pitchFamily="65" charset="-120"/>
          </a:endParaRPr>
        </a:p>
      </dsp:txBody>
      <dsp:txXfrm>
        <a:off x="1339018" y="793613"/>
        <a:ext cx="979769" cy="816474"/>
      </dsp:txXfrm>
    </dsp:sp>
    <dsp:sp modelId="{BBA00A16-3027-48E6-B64B-6967C10DCBED}">
      <dsp:nvSpPr>
        <dsp:cNvPr id="0" name=""/>
        <dsp:cNvSpPr/>
      </dsp:nvSpPr>
      <dsp:spPr>
        <a:xfrm>
          <a:off x="964646" y="42456"/>
          <a:ext cx="3083007" cy="3083007"/>
        </a:xfrm>
        <a:prstGeom prst="circularArrow">
          <a:avLst>
            <a:gd name="adj1" fmla="val 5085"/>
            <a:gd name="adj2" fmla="val 327528"/>
            <a:gd name="adj3" fmla="val 1472472"/>
            <a:gd name="adj4" fmla="val 16199432"/>
            <a:gd name="adj5" fmla="val 5932"/>
          </a:avLst>
        </a:prstGeom>
        <a:solidFill>
          <a:schemeClr val="accent5">
            <a:lumMod val="60000"/>
            <a:lumOff val="40000"/>
          </a:schemeClr>
        </a:solidFill>
        <a:ln>
          <a:noFill/>
        </a:ln>
        <a:effectLst/>
      </dsp:spPr>
      <dsp:style>
        <a:lnRef idx="0">
          <a:scrgbClr r="0" g="0" b="0"/>
        </a:lnRef>
        <a:fillRef idx="1">
          <a:scrgbClr r="0" g="0" b="0"/>
        </a:fillRef>
        <a:effectRef idx="0">
          <a:scrgbClr r="0" g="0" b="0"/>
        </a:effectRef>
        <a:fontRef idx="minor">
          <a:schemeClr val="lt1"/>
        </a:fontRef>
      </dsp:style>
    </dsp:sp>
    <dsp:sp modelId="{EA4ED4BF-2F16-42F1-AC86-77BCDC093BB5}">
      <dsp:nvSpPr>
        <dsp:cNvPr id="0" name=""/>
        <dsp:cNvSpPr/>
      </dsp:nvSpPr>
      <dsp:spPr>
        <a:xfrm>
          <a:off x="907919" y="140260"/>
          <a:ext cx="3083007" cy="3083007"/>
        </a:xfrm>
        <a:prstGeom prst="circularArrow">
          <a:avLst>
            <a:gd name="adj1" fmla="val 5085"/>
            <a:gd name="adj2" fmla="val 327528"/>
            <a:gd name="adj3" fmla="val 8671970"/>
            <a:gd name="adj4" fmla="val 1800502"/>
            <a:gd name="adj5" fmla="val 5932"/>
          </a:avLst>
        </a:prstGeom>
        <a:solidFill>
          <a:schemeClr val="accent5">
            <a:lumMod val="60000"/>
            <a:lumOff val="40000"/>
          </a:schemeClr>
        </a:solidFill>
        <a:ln>
          <a:noFill/>
        </a:ln>
        <a:effectLst/>
      </dsp:spPr>
      <dsp:style>
        <a:lnRef idx="0">
          <a:scrgbClr r="0" g="0" b="0"/>
        </a:lnRef>
        <a:fillRef idx="1">
          <a:scrgbClr r="0" g="0" b="0"/>
        </a:fillRef>
        <a:effectRef idx="0">
          <a:scrgbClr r="0" g="0" b="0"/>
        </a:effectRef>
        <a:fontRef idx="minor">
          <a:schemeClr val="lt1"/>
        </a:fontRef>
      </dsp:style>
    </dsp:sp>
    <dsp:sp modelId="{3A99B3BC-F01D-433F-8E86-50F3F3C3CE49}">
      <dsp:nvSpPr>
        <dsp:cNvPr id="0" name=""/>
        <dsp:cNvSpPr/>
      </dsp:nvSpPr>
      <dsp:spPr>
        <a:xfrm>
          <a:off x="851193" y="42456"/>
          <a:ext cx="3083007" cy="3083007"/>
        </a:xfrm>
        <a:prstGeom prst="circularArrow">
          <a:avLst>
            <a:gd name="adj1" fmla="val 5085"/>
            <a:gd name="adj2" fmla="val 327528"/>
            <a:gd name="adj3" fmla="val 15873039"/>
            <a:gd name="adj4" fmla="val 9000000"/>
            <a:gd name="adj5" fmla="val 5932"/>
          </a:avLst>
        </a:prstGeom>
        <a:solidFill>
          <a:schemeClr val="accent5">
            <a:lumMod val="60000"/>
            <a:lumOff val="40000"/>
          </a:schemeClr>
        </a:solidFill>
        <a:ln>
          <a:noFill/>
        </a:ln>
        <a:effectLst/>
      </dsp:spPr>
      <dsp:style>
        <a:lnRef idx="0">
          <a:scrgbClr r="0" g="0" b="0"/>
        </a:lnRef>
        <a:fillRef idx="1">
          <a:scrgbClr r="0" g="0" b="0"/>
        </a:fillRef>
        <a:effectRef idx="0">
          <a:scrgbClr r="0" g="0" b="0"/>
        </a:effectRef>
        <a:fontRef idx="minor">
          <a:schemeClr val="lt1"/>
        </a:fontRef>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FE0A8E4-B975-4BE4-8C78-67C23C3B2FD5}">
      <dsp:nvSpPr>
        <dsp:cNvPr id="0" name=""/>
        <dsp:cNvSpPr/>
      </dsp:nvSpPr>
      <dsp:spPr>
        <a:xfrm>
          <a:off x="2055" y="1353505"/>
          <a:ext cx="2503947" cy="1356989"/>
        </a:xfrm>
        <a:prstGeom prst="chevron">
          <a:avLst/>
        </a:prstGeom>
        <a:gradFill rotWithShape="0">
          <a:gsLst>
            <a:gs pos="0">
              <a:schemeClr val="accent1">
                <a:shade val="50000"/>
                <a:hueOff val="0"/>
                <a:satOff val="0"/>
                <a:lumOff val="0"/>
                <a:alphaOff val="0"/>
                <a:satMod val="103000"/>
                <a:lumMod val="102000"/>
                <a:tint val="94000"/>
              </a:schemeClr>
            </a:gs>
            <a:gs pos="50000">
              <a:schemeClr val="accent1">
                <a:shade val="50000"/>
                <a:hueOff val="0"/>
                <a:satOff val="0"/>
                <a:lumOff val="0"/>
                <a:alphaOff val="0"/>
                <a:satMod val="110000"/>
                <a:lumMod val="100000"/>
                <a:shade val="100000"/>
              </a:schemeClr>
            </a:gs>
            <a:gs pos="100000">
              <a:schemeClr val="accent1">
                <a:shade val="50000"/>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80010" tIns="26670" rIns="26670" bIns="26670" numCol="1" spcCol="1270" anchor="ctr" anchorCtr="0">
          <a:noAutofit/>
        </a:bodyPr>
        <a:lstStyle/>
        <a:p>
          <a:pPr lvl="0" algn="ctr" defTabSz="889000">
            <a:lnSpc>
              <a:spcPct val="90000"/>
            </a:lnSpc>
            <a:spcBef>
              <a:spcPct val="0"/>
            </a:spcBef>
            <a:spcAft>
              <a:spcPct val="35000"/>
            </a:spcAft>
          </a:pPr>
          <a:r>
            <a:rPr lang="zh-TW" altLang="en-US" sz="2000" b="1" kern="1200" dirty="0" smtClean="0">
              <a:solidFill>
                <a:schemeClr val="bg1"/>
              </a:solidFill>
              <a:effectLst>
                <a:outerShdw blurRad="38100" dist="38100" dir="2700000" algn="tl">
                  <a:srgbClr val="000000">
                    <a:alpha val="43137"/>
                  </a:srgbClr>
                </a:outerShdw>
              </a:effectLst>
              <a:latin typeface="標楷體" panose="03000509000000000000" pitchFamily="65" charset="-120"/>
              <a:ea typeface="標楷體" panose="03000509000000000000" pitchFamily="65" charset="-120"/>
            </a:rPr>
            <a:t>資料變動頻率高</a:t>
          </a:r>
          <a:endParaRPr lang="zh-TW" altLang="en-US" sz="2000" b="1" kern="1200" dirty="0">
            <a:solidFill>
              <a:schemeClr val="bg1"/>
            </a:solidFill>
            <a:effectLst>
              <a:outerShdw blurRad="38100" dist="38100" dir="2700000" algn="tl">
                <a:srgbClr val="000000">
                  <a:alpha val="43137"/>
                </a:srgbClr>
              </a:outerShdw>
            </a:effectLst>
          </a:endParaRPr>
        </a:p>
      </dsp:txBody>
      <dsp:txXfrm>
        <a:off x="680550" y="1353505"/>
        <a:ext cx="1146958" cy="1356989"/>
      </dsp:txXfrm>
    </dsp:sp>
    <dsp:sp modelId="{17BD2792-6DBD-4018-B68B-6C8CB78ABA07}">
      <dsp:nvSpPr>
        <dsp:cNvPr id="0" name=""/>
        <dsp:cNvSpPr/>
      </dsp:nvSpPr>
      <dsp:spPr>
        <a:xfrm>
          <a:off x="2255607" y="1353505"/>
          <a:ext cx="2503947" cy="1356989"/>
        </a:xfrm>
        <a:prstGeom prst="chevron">
          <a:avLst/>
        </a:prstGeom>
        <a:gradFill rotWithShape="0">
          <a:gsLst>
            <a:gs pos="0">
              <a:schemeClr val="accent1">
                <a:shade val="50000"/>
                <a:hueOff val="222839"/>
                <a:satOff val="5970"/>
                <a:lumOff val="26302"/>
                <a:alphaOff val="0"/>
                <a:satMod val="103000"/>
                <a:lumMod val="102000"/>
                <a:tint val="94000"/>
              </a:schemeClr>
            </a:gs>
            <a:gs pos="50000">
              <a:schemeClr val="accent1">
                <a:shade val="50000"/>
                <a:hueOff val="222839"/>
                <a:satOff val="5970"/>
                <a:lumOff val="26302"/>
                <a:alphaOff val="0"/>
                <a:satMod val="110000"/>
                <a:lumMod val="100000"/>
                <a:shade val="100000"/>
              </a:schemeClr>
            </a:gs>
            <a:gs pos="100000">
              <a:schemeClr val="accent1">
                <a:shade val="50000"/>
                <a:hueOff val="222839"/>
                <a:satOff val="5970"/>
                <a:lumOff val="26302"/>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80010" tIns="26670" rIns="26670" bIns="26670" numCol="1" spcCol="1270" anchor="ctr" anchorCtr="0">
          <a:noAutofit/>
        </a:bodyPr>
        <a:lstStyle/>
        <a:p>
          <a:pPr lvl="0" algn="ctr" defTabSz="889000">
            <a:lnSpc>
              <a:spcPct val="90000"/>
            </a:lnSpc>
            <a:spcBef>
              <a:spcPct val="0"/>
            </a:spcBef>
            <a:spcAft>
              <a:spcPct val="35000"/>
            </a:spcAft>
          </a:pPr>
          <a:r>
            <a:rPr lang="zh-TW" altLang="en-US" sz="2000" b="1" kern="1200" dirty="0" smtClean="0">
              <a:solidFill>
                <a:schemeClr val="bg1"/>
              </a:solidFill>
              <a:effectLst>
                <a:outerShdw blurRad="38100" dist="38100" dir="2700000" algn="tl">
                  <a:srgbClr val="000000">
                    <a:alpha val="43137"/>
                  </a:srgbClr>
                </a:outerShdw>
              </a:effectLst>
              <a:latin typeface="標楷體" panose="03000509000000000000" pitchFamily="65" charset="-120"/>
              <a:ea typeface="標楷體" panose="03000509000000000000" pitchFamily="65" charset="-120"/>
            </a:rPr>
            <a:t>資料量大</a:t>
          </a:r>
          <a:endParaRPr lang="zh-TW" altLang="en-US" sz="2000" b="1" kern="1200" dirty="0">
            <a:solidFill>
              <a:schemeClr val="bg1"/>
            </a:solidFill>
            <a:effectLst>
              <a:outerShdw blurRad="38100" dist="38100" dir="2700000" algn="tl">
                <a:srgbClr val="000000">
                  <a:alpha val="43137"/>
                </a:srgbClr>
              </a:outerShdw>
            </a:effectLst>
          </a:endParaRPr>
        </a:p>
      </dsp:txBody>
      <dsp:txXfrm>
        <a:off x="2934102" y="1353505"/>
        <a:ext cx="1146958" cy="1356989"/>
      </dsp:txXfrm>
    </dsp:sp>
    <dsp:sp modelId="{E07595FE-307D-4D7E-A6F3-D1A9A0C7E133}">
      <dsp:nvSpPr>
        <dsp:cNvPr id="0" name=""/>
        <dsp:cNvSpPr/>
      </dsp:nvSpPr>
      <dsp:spPr>
        <a:xfrm>
          <a:off x="4509160" y="1353505"/>
          <a:ext cx="2503947" cy="1356989"/>
        </a:xfrm>
        <a:prstGeom prst="chevron">
          <a:avLst/>
        </a:prstGeom>
        <a:gradFill rotWithShape="0">
          <a:gsLst>
            <a:gs pos="0">
              <a:schemeClr val="accent1">
                <a:shade val="50000"/>
                <a:hueOff val="222839"/>
                <a:satOff val="5970"/>
                <a:lumOff val="26302"/>
                <a:alphaOff val="0"/>
                <a:satMod val="103000"/>
                <a:lumMod val="102000"/>
                <a:tint val="94000"/>
              </a:schemeClr>
            </a:gs>
            <a:gs pos="50000">
              <a:schemeClr val="accent1">
                <a:shade val="50000"/>
                <a:hueOff val="222839"/>
                <a:satOff val="5970"/>
                <a:lumOff val="26302"/>
                <a:alphaOff val="0"/>
                <a:satMod val="110000"/>
                <a:lumMod val="100000"/>
                <a:shade val="100000"/>
              </a:schemeClr>
            </a:gs>
            <a:gs pos="100000">
              <a:schemeClr val="accent1">
                <a:shade val="50000"/>
                <a:hueOff val="222839"/>
                <a:satOff val="5970"/>
                <a:lumOff val="26302"/>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80010" tIns="26670" rIns="26670" bIns="26670" numCol="1" spcCol="1270" anchor="ctr" anchorCtr="0">
          <a:noAutofit/>
        </a:bodyPr>
        <a:lstStyle/>
        <a:p>
          <a:pPr lvl="0" algn="ctr" defTabSz="889000">
            <a:lnSpc>
              <a:spcPct val="90000"/>
            </a:lnSpc>
            <a:spcBef>
              <a:spcPct val="0"/>
            </a:spcBef>
            <a:spcAft>
              <a:spcPct val="35000"/>
            </a:spcAft>
          </a:pPr>
          <a:r>
            <a:rPr lang="zh-TW" altLang="en-US" sz="2000" b="1" kern="1200" dirty="0" smtClean="0">
              <a:solidFill>
                <a:schemeClr val="bg1"/>
              </a:solidFill>
              <a:effectLst>
                <a:outerShdw blurRad="38100" dist="38100" dir="2700000" algn="tl">
                  <a:srgbClr val="000000">
                    <a:alpha val="43137"/>
                  </a:srgbClr>
                </a:outerShdw>
              </a:effectLst>
              <a:latin typeface="標楷體" panose="03000509000000000000" pitchFamily="65" charset="-120"/>
              <a:ea typeface="標楷體" panose="03000509000000000000" pitchFamily="65" charset="-120"/>
            </a:rPr>
            <a:t>公共資訊</a:t>
          </a:r>
          <a:endParaRPr lang="en-US" altLang="zh-TW" sz="2000" b="1" kern="1200" dirty="0" smtClean="0">
            <a:solidFill>
              <a:schemeClr val="bg1"/>
            </a:solidFill>
            <a:effectLst>
              <a:outerShdw blurRad="38100" dist="38100" dir="2700000" algn="tl">
                <a:srgbClr val="000000">
                  <a:alpha val="43137"/>
                </a:srgbClr>
              </a:outerShdw>
            </a:effectLst>
            <a:latin typeface="標楷體" panose="03000509000000000000" pitchFamily="65" charset="-120"/>
            <a:ea typeface="標楷體" panose="03000509000000000000" pitchFamily="65" charset="-120"/>
          </a:endParaRPr>
        </a:p>
        <a:p>
          <a:pPr lvl="0" algn="ctr" defTabSz="889000">
            <a:lnSpc>
              <a:spcPct val="90000"/>
            </a:lnSpc>
            <a:spcBef>
              <a:spcPct val="0"/>
            </a:spcBef>
            <a:spcAft>
              <a:spcPct val="35000"/>
            </a:spcAft>
          </a:pPr>
          <a:r>
            <a:rPr lang="zh-TW" altLang="en-US" sz="2000" b="1" kern="1200" dirty="0" smtClean="0">
              <a:solidFill>
                <a:schemeClr val="bg1"/>
              </a:solidFill>
              <a:effectLst>
                <a:outerShdw blurRad="38100" dist="38100" dir="2700000" algn="tl">
                  <a:srgbClr val="000000">
                    <a:alpha val="43137"/>
                  </a:srgbClr>
                </a:outerShdw>
              </a:effectLst>
              <a:latin typeface="標楷體" panose="03000509000000000000" pitchFamily="65" charset="-120"/>
              <a:ea typeface="標楷體" panose="03000509000000000000" pitchFamily="65" charset="-120"/>
            </a:rPr>
            <a:t>生活化需求高</a:t>
          </a:r>
          <a:endParaRPr lang="zh-TW" altLang="en-US" sz="2000" b="1" kern="1200" dirty="0">
            <a:solidFill>
              <a:schemeClr val="bg1"/>
            </a:solidFill>
            <a:effectLst>
              <a:outerShdw blurRad="38100" dist="38100" dir="2700000" algn="tl">
                <a:srgbClr val="000000">
                  <a:alpha val="43137"/>
                </a:srgbClr>
              </a:outerShdw>
            </a:effectLst>
          </a:endParaRPr>
        </a:p>
      </dsp:txBody>
      <dsp:txXfrm>
        <a:off x="5187655" y="1353505"/>
        <a:ext cx="1146958" cy="1356989"/>
      </dsp:txXfrm>
    </dsp:sp>
  </dsp:spTree>
</dsp:drawing>
</file>

<file path=ppt/diagrams/layout1.xml><?xml version="1.0" encoding="utf-8"?>
<dgm:layoutDef xmlns:dgm="http://schemas.openxmlformats.org/drawingml/2006/diagram" xmlns:a="http://schemas.openxmlformats.org/drawingml/2006/main" uniqueId="urn:microsoft.com/office/officeart/2005/8/layout/cycle8">
  <dgm:title val=""/>
  <dgm:desc val=""/>
  <dgm:catLst>
    <dgm:cat type="cycle" pri="7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 modelId="5"/>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clrData>
  <dgm:layoutNode name="compositeShape">
    <dgm:varLst>
      <dgm:chMax val="7"/>
      <dgm:dir/>
      <dgm:resizeHandles val="exact"/>
    </dgm:varLst>
    <dgm:alg type="composite">
      <dgm:param type="horzAlign" val="ctr"/>
      <dgm:param type="vertAlign" val="mid"/>
      <dgm:param type="ar" val="1"/>
    </dgm:alg>
    <dgm:shape xmlns:r="http://schemas.openxmlformats.org/officeDocument/2006/relationships" r:blip="">
      <dgm:adjLst/>
    </dgm:shape>
    <dgm:presOf/>
    <dgm:choose name="Name0">
      <dgm:if name="Name1" axis="ch" ptType="node" func="cnt" op="equ" val="1">
        <dgm:constrLst>
          <dgm:constr type="l" for="ch" forName="wedge1" refType="w" fact="0.08"/>
          <dgm:constr type="t" for="ch" forName="wedge1" refType="w" fact="0.08"/>
          <dgm:constr type="w" for="ch" forName="wedge1" refType="w" fact="0.84"/>
          <dgm:constr type="h" for="ch" forName="wedge1" refType="h" fact="0.84"/>
          <dgm:constr type="l" for="ch" forName="dummy1a" refType="w" fact="0.5"/>
          <dgm:constr type="t" for="ch" forName="dummy1a" refType="h" fact="0.08"/>
          <dgm:constr type="l" for="ch" forName="dummy1b" refType="w" fact="0.5"/>
          <dgm:constr type="t" for="ch" forName="dummy1b" refType="h" fact="0.08"/>
          <dgm:constr type="l" for="ch" forName="wedge1Tx" refType="w" fact="0.22"/>
          <dgm:constr type="t" for="ch" forName="wedge1Tx" refType="h" fact="0.22"/>
          <dgm:constr type="w" for="ch" forName="wedge1Tx" refType="w" fact="0.56"/>
          <dgm:constr type="h" for="ch" forName="wedge1Tx" refType="h" fact="0.56"/>
          <dgm:constr type="h" for="ch" forName="arrowWedge1single" refType="w" fact="0.08"/>
          <dgm:constr type="diam" for="ch" forName="arrowWedge1single" refType="w" fact="0.84"/>
          <dgm:constr type="l" for="ch" forName="arrowWedge1single" refType="w" fact="0.5"/>
          <dgm:constr type="t" for="ch" forName="arrowWedge1single" refType="w" fact="0.5"/>
          <dgm:constr type="primFontSz" for="ch" ptType="node" op="equ"/>
        </dgm:constrLst>
      </dgm:if>
      <dgm:if name="Name2" axis="ch" ptType="node" func="cnt" op="equ" val="2">
        <dgm:constrLst>
          <dgm:constr type="l" for="ch" forName="wedge1" refType="w" fact="0.1"/>
          <dgm:constr type="t" for="ch" forName="wedge1" refType="w" fact="0.08"/>
          <dgm:constr type="w" for="ch" forName="wedge1" refType="w" fact="0.84"/>
          <dgm:constr type="h" for="ch" forName="wedge1" refType="h" fact="0.84"/>
          <dgm:constr type="l" for="ch" forName="dummy1a" refType="w" fact="0.52"/>
          <dgm:constr type="t" for="ch" forName="dummy1a" refType="h" fact="0.08"/>
          <dgm:constr type="l" for="ch" forName="dummy1b" refType="w" fact="0.52"/>
          <dgm:constr type="t" for="ch" forName="dummy1b" refType="h" fact="0.92"/>
          <dgm:constr type="l" for="ch" forName="wedge1Tx" refType="w" fact="0.559"/>
          <dgm:constr type="t" for="ch" forName="wedge1Tx" refType="h" fact="0.3"/>
          <dgm:constr type="w" for="ch" forName="wedge1Tx" refType="w" fact="0.3"/>
          <dgm:constr type="h" for="ch" forName="wedge1Tx" refType="h" fact="0.4"/>
          <dgm:constr type="l" for="ch" forName="wedge2" refType="w" fact="0.06"/>
          <dgm:constr type="t" for="ch" forName="wedge2" refType="w" fact="0.08"/>
          <dgm:constr type="w" for="ch" forName="wedge2" refType="w" fact="0.84"/>
          <dgm:constr type="h" for="ch" forName="wedge2" refType="h" fact="0.84"/>
          <dgm:constr type="l" for="ch" forName="dummy2a" refType="w" fact="0.48"/>
          <dgm:constr type="t" for="ch" forName="dummy2a" refType="h" fact="0.92"/>
          <dgm:constr type="l" for="ch" forName="dummy2b" refType="w" fact="0.48"/>
          <dgm:constr type="t" for="ch" forName="dummy2b" refType="h" fact="0.08"/>
          <dgm:constr type="r" for="ch" forName="wedge2Tx" refType="w" fact="0.441"/>
          <dgm:constr type="t" for="ch" forName="wedge2Tx" refType="h" fact="0.3"/>
          <dgm:constr type="w" for="ch" forName="wedge2Tx" refType="w" fact="0.3"/>
          <dgm:constr type="h" for="ch" forName="wedge2Tx" refType="h" fact="0.4"/>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primFontSz" for="ch" ptType="node" op="equ"/>
        </dgm:constrLst>
      </dgm:if>
      <dgm:if name="Name3" axis="ch" ptType="node" func="cnt" op="equ" val="3">
        <dgm:constrLst>
          <dgm:constr type="l" for="ch" forName="wedge1" refType="w" fact="0.0973"/>
          <dgm:constr type="t" for="ch" forName="wedge1" refType="w" fact="0.07"/>
          <dgm:constr type="w" for="ch" forName="wedge1" refType="w" fact="0.84"/>
          <dgm:constr type="h" for="ch" forName="wedge1" refType="h" fact="0.84"/>
          <dgm:constr type="l" for="ch" forName="dummy1a" refType="w" fact="0.5173"/>
          <dgm:constr type="t" for="ch" forName="dummy1a" refType="h" fact="0.07"/>
          <dgm:constr type="l" for="ch" forName="dummy1b" refType="w" fact="0.8811"/>
          <dgm:constr type="t" for="ch" forName="dummy1b" refType="h" fact="0.7"/>
          <dgm:constr type="l" for="ch" forName="wedge1Tx" refType="w" fact="0.54"/>
          <dgm:constr type="t" for="ch" forName="wedge1Tx" refType="h" fact="0.248"/>
          <dgm:constr type="w" for="ch" forName="wedge1Tx" refType="w" fact="0.3"/>
          <dgm:constr type="h" for="ch" forName="wedge1Tx" refType="h" fact="0.25"/>
          <dgm:constr type="l" for="ch" forName="wedge2" refType="w" fact="0.08"/>
          <dgm:constr type="t" for="ch" forName="wedge2" refType="w" fact="0.1"/>
          <dgm:constr type="w" for="ch" forName="wedge2" refType="w" fact="0.84"/>
          <dgm:constr type="h" for="ch" forName="wedge2" refType="h" fact="0.84"/>
          <dgm:constr type="l" for="ch" forName="dummy2a" refType="w" fact="0.8637"/>
          <dgm:constr type="t" for="ch" forName="dummy2a" refType="h" fact="0.73"/>
          <dgm:constr type="l" for="ch" forName="dummy2b" refType="w" fact="0.1363"/>
          <dgm:constr type="t" for="ch" forName="dummy2b" refType="h" fact="0.73"/>
          <dgm:constr type="l" for="ch" forName="wedge2Tx" refType="w" fact="0.28"/>
          <dgm:constr type="t" for="ch" forName="wedge2Tx" refType="h" fact="0.645"/>
          <dgm:constr type="w" for="ch" forName="wedge2Tx" refType="w" fact="0.45"/>
          <dgm:constr type="h" for="ch" forName="wedge2Tx" refType="h" fact="0.22"/>
          <dgm:constr type="l" for="ch" forName="wedge3" refType="w" fact="0.0627"/>
          <dgm:constr type="t" for="ch" forName="wedge3" refType="w" fact="0.07"/>
          <dgm:constr type="w" for="ch" forName="wedge3" refType="w" fact="0.84"/>
          <dgm:constr type="h" for="ch" forName="wedge3" refType="h" fact="0.84"/>
          <dgm:constr type="l" for="ch" forName="dummy3a" refType="w" fact="0.1189"/>
          <dgm:constr type="t" for="ch" forName="dummy3a" refType="h" fact="0.7"/>
          <dgm:constr type="l" for="ch" forName="dummy3b" refType="w" fact="0.4827"/>
          <dgm:constr type="t" for="ch" forName="dummy3b" refType="h" fact="0.07"/>
          <dgm:constr type="r" for="ch" forName="wedge3Tx" refType="w" fact="0.46"/>
          <dgm:constr type="t" for="ch" forName="wedge3Tx" refType="h" fact="0.248"/>
          <dgm:constr type="w" for="ch" forName="wedge3Tx" refType="w" fact="0.3"/>
          <dgm:constr type="h" for="ch" forName="wedge3Tx" refType="h" fact="0.25"/>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primFontSz" for="ch" ptType="node" op="equ"/>
        </dgm:constrLst>
      </dgm:if>
      <dgm:if name="Name4" axis="ch" ptType="node" func="cnt" op="equ" val="4">
        <dgm:constrLst>
          <dgm:constr type="l" for="ch" forName="wedge1" refType="w" fact="0.0941"/>
          <dgm:constr type="t" for="ch" forName="wedge1" refType="w" fact="0.0659"/>
          <dgm:constr type="w" for="ch" forName="wedge1" refType="w" fact="0.84"/>
          <dgm:constr type="h" for="ch" forName="wedge1" refType="h" fact="0.84"/>
          <dgm:constr type="l" for="ch" forName="dummy1a" refType="w" fact="0.5141"/>
          <dgm:constr type="t" for="ch" forName="dummy1a" refType="h" fact="0.0659"/>
          <dgm:constr type="l" for="ch" forName="dummy1b" refType="w" fact="0.9341"/>
          <dgm:constr type="t" for="ch" forName="dummy1b" refType="h" fact="0.4859"/>
          <dgm:constr type="l" for="ch" forName="wedge1Tx" refType="w" fact="0.54"/>
          <dgm:constr type="t" for="ch" forName="wedge1Tx" refType="h" fact="0.24"/>
          <dgm:constr type="w" for="ch" forName="wedge1Tx" refType="w" fact="0.31"/>
          <dgm:constr type="h" for="ch" forName="wedge1Tx" refType="h" fact="0.23"/>
          <dgm:constr type="l" for="ch" forName="wedge2" refType="w" fact="0.0941"/>
          <dgm:constr type="t" for="ch" forName="wedge2" refType="w" fact="0.0941"/>
          <dgm:constr type="w" for="ch" forName="wedge2" refType="w" fact="0.84"/>
          <dgm:constr type="h" for="ch" forName="wedge2" refType="h" fact="0.84"/>
          <dgm:constr type="l" for="ch" forName="dummy2a" refType="w" fact="0.9341"/>
          <dgm:constr type="t" for="ch" forName="dummy2a" refType="h" fact="0.5141"/>
          <dgm:constr type="l" for="ch" forName="dummy2b" refType="w" fact="0.5141"/>
          <dgm:constr type="t" for="ch" forName="dummy2b" refType="h" fact="0.9341"/>
          <dgm:constr type="l" for="ch" forName="wedge2Tx" refType="w" fact="0.54"/>
          <dgm:constr type="t" for="ch" forName="wedge2Tx" refType="h" fact="0.53"/>
          <dgm:constr type="w" for="ch" forName="wedge2Tx" refType="w" fact="0.31"/>
          <dgm:constr type="h" for="ch" forName="wedge2Tx" refType="h" fact="0.23"/>
          <dgm:constr type="l" for="ch" forName="wedge3" refType="w" fact="0.0659"/>
          <dgm:constr type="t" for="ch" forName="wedge3" refType="w" fact="0.0941"/>
          <dgm:constr type="w" for="ch" forName="wedge3" refType="w" fact="0.84"/>
          <dgm:constr type="h" for="ch" forName="wedge3" refType="h" fact="0.84"/>
          <dgm:constr type="l" for="ch" forName="dummy3a" refType="w" fact="0.4859"/>
          <dgm:constr type="t" for="ch" forName="dummy3a" refType="h" fact="0.9341"/>
          <dgm:constr type="l" for="ch" forName="dummy3b" refType="w" fact="0.0659"/>
          <dgm:constr type="t" for="ch" forName="dummy3b" refType="h" fact="0.5141"/>
          <dgm:constr type="r" for="ch" forName="wedge3Tx" refType="w" fact="0.46"/>
          <dgm:constr type="t" for="ch" forName="wedge3Tx" refType="h" fact="0.53"/>
          <dgm:constr type="w" for="ch" forName="wedge3Tx" refType="w" fact="0.31"/>
          <dgm:constr type="h" for="ch" forName="wedge3Tx" refType="h" fact="0.23"/>
          <dgm:constr type="l" for="ch" forName="wedge4" refType="w" fact="0.0659"/>
          <dgm:constr type="t" for="ch" forName="wedge4" refType="h" fact="0.0659"/>
          <dgm:constr type="w" for="ch" forName="wedge4" refType="w" fact="0.84"/>
          <dgm:constr type="h" for="ch" forName="wedge4" refType="h" fact="0.84"/>
          <dgm:constr type="l" for="ch" forName="dummy4a" refType="w" fact="0.0659"/>
          <dgm:constr type="t" for="ch" forName="dummy4a" refType="h" fact="0.4859"/>
          <dgm:constr type="l" for="ch" forName="dummy4b" refType="w" fact="0.4859"/>
          <dgm:constr type="t" for="ch" forName="dummy4b" refType="h" fact="0.0659"/>
          <dgm:constr type="r" for="ch" forName="wedge4Tx" refType="w" fact="0.46"/>
          <dgm:constr type="t" for="ch" forName="wedge4Tx" refType="h" fact="0.24"/>
          <dgm:constr type="w" for="ch" forName="wedge4Tx" refType="w" fact="0.31"/>
          <dgm:constr type="h" for="ch" forName="wedge4Tx" refType="h" fact="0.23"/>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primFontSz" for="ch" ptType="node" op="equ"/>
        </dgm:constrLst>
      </dgm:if>
      <dgm:if name="Name5" axis="ch" ptType="node" func="cnt" op="equ" val="5">
        <dgm:constrLst>
          <dgm:constr type="l" for="ch" forName="wedge1" refType="w" fact="0.0918"/>
          <dgm:constr type="t" for="ch" forName="wedge1" refType="w" fact="0.0638"/>
          <dgm:constr type="w" for="ch" forName="wedge1" refType="w" fact="0.84"/>
          <dgm:constr type="h" for="ch" forName="wedge1" refType="h" fact="0.84"/>
          <dgm:constr type="l" for="ch" forName="dummy1a" refType="w" fact="0.5118"/>
          <dgm:constr type="t" for="ch" forName="dummy1a" refType="h" fact="0.0638"/>
          <dgm:constr type="l" for="ch" forName="dummy1b" refType="w" fact="0.9112"/>
          <dgm:constr type="t" for="ch" forName="dummy1b" refType="h" fact="0.354"/>
          <dgm:constr type="l" for="ch" forName="wedge1Tx" refType="w" fact="0.53"/>
          <dgm:constr type="t" for="ch" forName="wedge1Tx" refType="h" fact="0.205"/>
          <dgm:constr type="w" for="ch" forName="wedge1Tx" refType="w" fact="0.27"/>
          <dgm:constr type="h" for="ch" forName="wedge1Tx" refType="h" fact="0.18"/>
          <dgm:constr type="l" for="ch" forName="wedge2" refType="w" fact="0.099"/>
          <dgm:constr type="t" for="ch" forName="wedge2" refType="w" fact="0.0862"/>
          <dgm:constr type="w" for="ch" forName="wedge2" refType="w" fact="0.84"/>
          <dgm:constr type="h" for="ch" forName="wedge2" refType="h" fact="0.84"/>
          <dgm:constr type="l" for="ch" forName="dummy2a" refType="w" fact="0.9185"/>
          <dgm:constr type="t" for="ch" forName="dummy2a" refType="h" fact="0.3764"/>
          <dgm:constr type="l" for="ch" forName="dummy2b" refType="w" fact="0.7659"/>
          <dgm:constr type="t" for="ch" forName="dummy2b" refType="h" fact="0.846"/>
          <dgm:constr type="l" for="ch" forName="wedge2Tx" refType="w" fact="0.64"/>
          <dgm:constr type="t" for="ch" forName="wedge2Tx" refType="h" fact="0.47"/>
          <dgm:constr type="w" for="ch" forName="wedge2Tx" refType="w" fact="0.25"/>
          <dgm:constr type="h" for="ch" forName="wedge2Tx" refType="h" fact="0.2"/>
          <dgm:constr type="l" for="ch" forName="wedge3" refType="w" fact="0.08"/>
          <dgm:constr type="t" for="ch" forName="wedge3" refType="w" fact="0.1"/>
          <dgm:constr type="w" for="ch" forName="wedge3" refType="w" fact="0.84"/>
          <dgm:constr type="h" for="ch" forName="wedge3" refType="h" fact="0.84"/>
          <dgm:constr type="l" for="ch" forName="dummy3a" refType="w" fact="0.7469"/>
          <dgm:constr type="t" for="ch" forName="dummy3a" refType="h" fact="0.8598"/>
          <dgm:constr type="l" for="ch" forName="dummy3b" refType="w" fact="0.2531"/>
          <dgm:constr type="t" for="ch" forName="dummy3b" refType="h" fact="0.8598"/>
          <dgm:constr type="l" for="ch" forName="wedge3Tx" refType="w" fact="0.38"/>
          <dgm:constr type="t" for="ch" forName="wedge3Tx" refType="h" fact="0.69"/>
          <dgm:constr type="w" for="ch" forName="wedge3Tx" refType="w" fact="0.24"/>
          <dgm:constr type="h" for="ch" forName="wedge3Tx" refType="h" fact="0.22"/>
          <dgm:constr type="l" for="ch" forName="wedge4" refType="w" fact="0.061"/>
          <dgm:constr type="t" for="ch" forName="wedge4" refType="h" fact="0.0862"/>
          <dgm:constr type="w" for="ch" forName="wedge4" refType="w" fact="0.84"/>
          <dgm:constr type="h" for="ch" forName="wedge4" refType="h" fact="0.84"/>
          <dgm:constr type="l" for="ch" forName="dummy4a" refType="w" fact="0.2341"/>
          <dgm:constr type="t" for="ch" forName="dummy4a" refType="h" fact="0.846"/>
          <dgm:constr type="l" for="ch" forName="dummy4b" refType="w" fact="0.0815"/>
          <dgm:constr type="t" for="ch" forName="dummy4b" refType="h" fact="0.3764"/>
          <dgm:constr type="r" for="ch" forName="wedge4Tx" refType="w" fact="0.36"/>
          <dgm:constr type="t" for="ch" forName="wedge4Tx" refType="h" fact="0.47"/>
          <dgm:constr type="w" for="ch" forName="wedge4Tx" refType="w" fact="0.25"/>
          <dgm:constr type="h" for="ch" forName="wedge4Tx" refType="h" fact="0.2"/>
          <dgm:constr type="l" for="ch" forName="wedge5" refType="w" fact="0.0682"/>
          <dgm:constr type="t" for="ch" forName="wedge5" refType="h" fact="0.0638"/>
          <dgm:constr type="w" for="ch" forName="wedge5" refType="w" fact="0.84"/>
          <dgm:constr type="h" for="ch" forName="wedge5" refType="h" fact="0.84"/>
          <dgm:constr type="l" for="ch" forName="dummy5a" refType="w" fact="0.0888"/>
          <dgm:constr type="t" for="ch" forName="dummy5a" refType="h" fact="0.354"/>
          <dgm:constr type="l" for="ch" forName="dummy5b" refType="w" fact="0.4882"/>
          <dgm:constr type="t" for="ch" forName="dummy5b" refType="h" fact="0.0638"/>
          <dgm:constr type="r" for="ch" forName="wedge5Tx" refType="w" fact="0.47"/>
          <dgm:constr type="t" for="ch" forName="wedge5Tx" refType="h" fact="0.205"/>
          <dgm:constr type="w" for="ch" forName="wedge5Tx" refType="w" fact="0.27"/>
          <dgm:constr type="h" for="ch" forName="wedge5Tx" refType="h" fact="0.18"/>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primFontSz" for="ch" ptType="node" op="equ"/>
        </dgm:constrLst>
      </dgm:if>
      <dgm:if name="Name6" axis="ch" ptType="node" func="cnt" op="equ" val="6">
        <dgm:constrLst>
          <dgm:constr type="l" for="ch" forName="wedge1" refType="w" fact="0.09"/>
          <dgm:constr type="t" for="ch" forName="wedge1" refType="w" fact="0.0627"/>
          <dgm:constr type="w" for="ch" forName="wedge1" refType="w" fact="0.84"/>
          <dgm:constr type="h" for="ch" forName="wedge1" refType="h" fact="0.84"/>
          <dgm:constr type="l" for="ch" forName="dummy1a" refType="w" fact="0.51"/>
          <dgm:constr type="t" for="ch" forName="dummy1a" refType="h" fact="0.0627"/>
          <dgm:constr type="l" for="ch" forName="dummy1b" refType="w" fact="0.8737"/>
          <dgm:constr type="t" for="ch" forName="dummy1b" refType="h" fact="0.2727"/>
          <dgm:constr type="l" for="ch" forName="wedge1Tx" refType="w" fact="0.53"/>
          <dgm:constr type="t" for="ch" forName="wedge1Tx" refType="h" fact="0.17"/>
          <dgm:constr type="w" for="ch" forName="wedge1Tx" refType="w" fact="0.22"/>
          <dgm:constr type="h" for="ch" forName="wedge1Tx" refType="h" fact="0.17"/>
          <dgm:constr type="l" for="ch" forName="wedge2" refType="w" fact="0.1"/>
          <dgm:constr type="t" for="ch" forName="wedge2" refType="w" fact="0.08"/>
          <dgm:constr type="w" for="ch" forName="wedge2" refType="w" fact="0.84"/>
          <dgm:constr type="h" for="ch" forName="wedge2" refType="h" fact="0.84"/>
          <dgm:constr type="l" for="ch" forName="dummy2a" refType="w" fact="0.8837"/>
          <dgm:constr type="t" for="ch" forName="dummy2a" refType="h" fact="0.29"/>
          <dgm:constr type="l" for="ch" forName="dummy2b" refType="w" fact="0.8837"/>
          <dgm:constr type="t" for="ch" forName="dummy2b" refType="h" fact="0.71"/>
          <dgm:constr type="l" for="ch" forName="wedge2Tx" refType="w" fact="0.67"/>
          <dgm:constr type="t" for="ch" forName="wedge2Tx" refType="h" fact="0.42"/>
          <dgm:constr type="w" for="ch" forName="wedge2Tx" refType="w" fact="0.23"/>
          <dgm:constr type="h" for="ch" forName="wedge2Tx" refType="h" fact="0.165"/>
          <dgm:constr type="l" for="ch" forName="wedge3" refType="w" fact="0.09"/>
          <dgm:constr type="t" for="ch" forName="wedge3" refType="w" fact="0.0973"/>
          <dgm:constr type="w" for="ch" forName="wedge3" refType="w" fact="0.84"/>
          <dgm:constr type="h" for="ch" forName="wedge3" refType="h" fact="0.84"/>
          <dgm:constr type="l" for="ch" forName="dummy3a" refType="w" fact="0.8737"/>
          <dgm:constr type="t" for="ch" forName="dummy3a" refType="h" fact="0.7273"/>
          <dgm:constr type="l" for="ch" forName="dummy3b" refType="w" fact="0.51"/>
          <dgm:constr type="t" for="ch" forName="dummy3b" refType="h" fact="0.9373"/>
          <dgm:constr type="l" for="ch" forName="wedge3Tx" refType="w" fact="0.53"/>
          <dgm:constr type="t" for="ch" forName="wedge3Tx" refType="h" fact="0.665"/>
          <dgm:constr type="w" for="ch" forName="wedge3Tx" refType="w" fact="0.22"/>
          <dgm:constr type="h" for="ch" forName="wedge3Tx" refType="h" fact="0.17"/>
          <dgm:constr type="l" for="ch" forName="wedge4" refType="w" fact="0.07"/>
          <dgm:constr type="t" for="ch" forName="wedge4" refType="h" fact="0.0973"/>
          <dgm:constr type="w" for="ch" forName="wedge4" refType="w" fact="0.84"/>
          <dgm:constr type="h" for="ch" forName="wedge4" refType="h" fact="0.84"/>
          <dgm:constr type="l" for="ch" forName="dummy4a" refType="w" fact="0.49"/>
          <dgm:constr type="t" for="ch" forName="dummy4a" refType="h" fact="0.9373"/>
          <dgm:constr type="l" for="ch" forName="dummy4b" refType="w" fact="0.1263"/>
          <dgm:constr type="t" for="ch" forName="dummy4b" refType="h" fact="0.7273"/>
          <dgm:constr type="r" for="ch" forName="wedge4Tx" refType="w" fact="0.47"/>
          <dgm:constr type="t" for="ch" forName="wedge4Tx" refType="h" fact="0.665"/>
          <dgm:constr type="w" for="ch" forName="wedge4Tx" refType="w" fact="0.22"/>
          <dgm:constr type="h" for="ch" forName="wedge4Tx" refType="h" fact="0.17"/>
          <dgm:constr type="l" for="ch" forName="wedge5" refType="w" fact="0.06"/>
          <dgm:constr type="t" for="ch" forName="wedge5" refType="h" fact="0.08"/>
          <dgm:constr type="w" for="ch" forName="wedge5" refType="w" fact="0.84"/>
          <dgm:constr type="h" for="ch" forName="wedge5" refType="h" fact="0.84"/>
          <dgm:constr type="l" for="ch" forName="dummy5a" refType="w" fact="0.1163"/>
          <dgm:constr type="t" for="ch" forName="dummy5a" refType="h" fact="0.71"/>
          <dgm:constr type="l" for="ch" forName="dummy5b" refType="w" fact="0.1163"/>
          <dgm:constr type="t" for="ch" forName="dummy5b" refType="h" fact="0.29"/>
          <dgm:constr type="r" for="ch" forName="wedge5Tx" refType="w" fact="0.33"/>
          <dgm:constr type="t" for="ch" forName="wedge5Tx" refType="h" fact="0.42"/>
          <dgm:constr type="w" for="ch" forName="wedge5Tx" refType="w" fact="0.23"/>
          <dgm:constr type="h" for="ch" forName="wedge5Tx" refType="h" fact="0.165"/>
          <dgm:constr type="l" for="ch" forName="wedge6" refType="w" fact="0.07"/>
          <dgm:constr type="t" for="ch" forName="wedge6" refType="h" fact="0.0627"/>
          <dgm:constr type="w" for="ch" forName="wedge6" refType="w" fact="0.84"/>
          <dgm:constr type="h" for="ch" forName="wedge6" refType="h" fact="0.84"/>
          <dgm:constr type="l" for="ch" forName="dummy6a" refType="w" fact="0.1263"/>
          <dgm:constr type="t" for="ch" forName="dummy6a" refType="h" fact="0.2727"/>
          <dgm:constr type="l" for="ch" forName="dummy6b" refType="w" fact="0.49"/>
          <dgm:constr type="t" for="ch" forName="dummy6b" refType="h" fact="0.0627"/>
          <dgm:constr type="r" for="ch" forName="wedge6Tx" refType="w" fact="0.47"/>
          <dgm:constr type="t" for="ch" forName="wedge6Tx" refType="h" fact="0.17"/>
          <dgm:constr type="w" for="ch" forName="wedge6Tx" refType="w" fact="0.22"/>
          <dgm:constr type="h" for="ch" forName="wedge6Tx" refType="h" fact="0.17"/>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h" for="ch" forName="arrowWedge6" refType="w" fact="0.08"/>
          <dgm:constr type="diam" for="ch" forName="arrowWedge6" refType="w" fact="0.84"/>
          <dgm:constr type="l" for="ch" forName="arrowWedge6" refType="w" fact="0.5"/>
          <dgm:constr type="t" for="ch" forName="arrowWedge6" refType="w" fact="0.5"/>
          <dgm:constr type="primFontSz" for="ch" ptType="node" op="equ"/>
        </dgm:constrLst>
      </dgm:if>
      <dgm:else name="Name7">
        <dgm:constrLst>
          <dgm:constr type="l" for="ch" forName="wedge1" refType="w" fact="0.0887"/>
          <dgm:constr type="t" for="ch" forName="wedge1" refType="w" fact="0.062"/>
          <dgm:constr type="w" for="ch" forName="wedge1" refType="w" fact="0.84"/>
          <dgm:constr type="h" for="ch" forName="wedge1" refType="h" fact="0.84"/>
          <dgm:constr type="l" for="ch" forName="dummy1a" refType="w" fact="0.5087"/>
          <dgm:constr type="t" for="ch" forName="dummy1a" refType="h" fact="0.062"/>
          <dgm:constr type="l" for="ch" forName="dummy1b" refType="w" fact="0.837"/>
          <dgm:constr type="t" for="ch" forName="dummy1b" refType="h" fact="0.2201"/>
          <dgm:constr type="l" for="ch" forName="wedge1Tx" refType="w" fact="0.53"/>
          <dgm:constr type="t" for="ch" forName="wedge1Tx" refType="h" fact="0.14"/>
          <dgm:constr type="w" for="ch" forName="wedge1Tx" refType="w" fact="0.2"/>
          <dgm:constr type="h" for="ch" forName="wedge1Tx" refType="h" fact="0.16"/>
          <dgm:constr type="l" for="ch" forName="wedge2" refType="w" fact="0.0995"/>
          <dgm:constr type="t" for="ch" forName="wedge2" refType="w" fact="0.0755"/>
          <dgm:constr type="w" for="ch" forName="wedge2" refType="w" fact="0.84"/>
          <dgm:constr type="h" for="ch" forName="wedge2" refType="h" fact="0.84"/>
          <dgm:constr type="l" for="ch" forName="dummy2a" refType="w" fact="0.8479"/>
          <dgm:constr type="t" for="ch" forName="dummy2a" refType="h" fact="0.2337"/>
          <dgm:constr type="l" for="ch" forName="dummy2b" refType="w" fact="0.929"/>
          <dgm:constr type="t" for="ch" forName="dummy2b" refType="h" fact="0.589"/>
          <dgm:constr type="l" for="ch" forName="wedge2Tx" refType="w" fact="0.67"/>
          <dgm:constr type="t" for="ch" forName="wedge2Tx" refType="h" fact="0.38"/>
          <dgm:constr type="w" for="ch" forName="wedge2Tx" refType="w" fact="0.23"/>
          <dgm:constr type="h" for="ch" forName="wedge2Tx" refType="h" fact="0.14"/>
          <dgm:constr type="l" for="ch" forName="wedge3" refType="w" fact="0.0956"/>
          <dgm:constr type="t" for="ch" forName="wedge3" refType="w" fact="0.0925"/>
          <dgm:constr type="w" for="ch" forName="wedge3" refType="w" fact="0.84"/>
          <dgm:constr type="h" for="ch" forName="wedge3" refType="h" fact="0.84"/>
          <dgm:constr type="l" for="ch" forName="dummy3a" refType="w" fact="0.9251"/>
          <dgm:constr type="t" for="ch" forName="dummy3a" refType="h" fact="0.6059"/>
          <dgm:constr type="l" for="ch" forName="dummy3b" refType="w" fact="0.6979"/>
          <dgm:constr type="t" for="ch" forName="dummy3b" refType="h" fact="0.8909"/>
          <dgm:constr type="l" for="ch" forName="wedge3Tx" refType="w" fact="0.635"/>
          <dgm:constr type="t" for="ch" forName="wedge3Tx" refType="h" fact="0.59"/>
          <dgm:constr type="w" for="ch" forName="wedge3Tx" refType="w" fact="0.2"/>
          <dgm:constr type="h" for="ch" forName="wedge3Tx" refType="h" fact="0.155"/>
          <dgm:constr type="l" for="ch" forName="wedge4" refType="w" fact="0.08"/>
          <dgm:constr type="t" for="ch" forName="wedge4" refType="h" fact="0.1"/>
          <dgm:constr type="w" for="ch" forName="wedge4" refType="w" fact="0.84"/>
          <dgm:constr type="h" for="ch" forName="wedge4" refType="h" fact="0.84"/>
          <dgm:constr type="l" for="ch" forName="dummy4a" refType="w" fact="0.6822"/>
          <dgm:constr type="t" for="ch" forName="dummy4a" refType="h" fact="0.8984"/>
          <dgm:constr type="l" for="ch" forName="dummy4b" refType="w" fact="0.3178"/>
          <dgm:constr type="t" for="ch" forName="dummy4b" refType="h" fact="0.8984"/>
          <dgm:constr type="l" for="ch" forName="wedge4Tx" refType="w" fact="0.4025"/>
          <dgm:constr type="t" for="ch" forName="wedge4Tx" refType="h" fact="0.76"/>
          <dgm:constr type="w" for="ch" forName="wedge4Tx" refType="w" fact="0.195"/>
          <dgm:constr type="h" for="ch" forName="wedge4Tx" refType="h" fact="0.14"/>
          <dgm:constr type="l" for="ch" forName="wedge5" refType="w" fact="0.0644"/>
          <dgm:constr type="t" for="ch" forName="wedge5" refType="h" fact="0.0925"/>
          <dgm:constr type="w" for="ch" forName="wedge5" refType="w" fact="0.84"/>
          <dgm:constr type="h" for="ch" forName="wedge5" refType="h" fact="0.84"/>
          <dgm:constr type="l" for="ch" forName="dummy5a" refType="w" fact="0.3021"/>
          <dgm:constr type="t" for="ch" forName="dummy5a" refType="h" fact="0.8909"/>
          <dgm:constr type="l" for="ch" forName="dummy5b" refType="w" fact="0.0749"/>
          <dgm:constr type="t" for="ch" forName="dummy5b" refType="h" fact="0.6059"/>
          <dgm:constr type="r" for="ch" forName="wedge5Tx" refType="w" fact="0.365"/>
          <dgm:constr type="t" for="ch" forName="wedge5Tx" refType="h" fact="0.59"/>
          <dgm:constr type="w" for="ch" forName="wedge5Tx" refType="w" fact="0.2"/>
          <dgm:constr type="h" for="ch" forName="wedge5Tx" refType="h" fact="0.155"/>
          <dgm:constr type="l" for="ch" forName="wedge6" refType="w" fact="0.0605"/>
          <dgm:constr type="t" for="ch" forName="wedge6" refType="h" fact="0.0755"/>
          <dgm:constr type="w" for="ch" forName="wedge6" refType="w" fact="0.84"/>
          <dgm:constr type="h" for="ch" forName="wedge6" refType="h" fact="0.84"/>
          <dgm:constr type="l" for="ch" forName="dummy6a" refType="w" fact="0.071"/>
          <dgm:constr type="t" for="ch" forName="dummy6a" refType="h" fact="0.589"/>
          <dgm:constr type="l" for="ch" forName="dummy6b" refType="w" fact="0.1521"/>
          <dgm:constr type="t" for="ch" forName="dummy6b" refType="h" fact="0.2337"/>
          <dgm:constr type="r" for="ch" forName="wedge6Tx" refType="w" fact="0.33"/>
          <dgm:constr type="t" for="ch" forName="wedge6Tx" refType="h" fact="0.38"/>
          <dgm:constr type="w" for="ch" forName="wedge6Tx" refType="w" fact="0.23"/>
          <dgm:constr type="h" for="ch" forName="wedge6Tx" refType="h" fact="0.14"/>
          <dgm:constr type="l" for="ch" forName="wedge7" refType="w" fact="0.0713"/>
          <dgm:constr type="t" for="ch" forName="wedge7" refType="h" fact="0.062"/>
          <dgm:constr type="w" for="ch" forName="wedge7" refType="w" fact="0.84"/>
          <dgm:constr type="h" for="ch" forName="wedge7" refType="h" fact="0.84"/>
          <dgm:constr type="l" for="ch" forName="dummy7a" refType="w" fact="0.163"/>
          <dgm:constr type="t" for="ch" forName="dummy7a" refType="h" fact="0.2201"/>
          <dgm:constr type="l" for="ch" forName="dummy7b" refType="w" fact="0.4913"/>
          <dgm:constr type="t" for="ch" forName="dummy7b" refType="h" fact="0.062"/>
          <dgm:constr type="r" for="ch" forName="wedge7Tx" refType="w" fact="0.47"/>
          <dgm:constr type="t" for="ch" forName="wedge7Tx" refType="h" fact="0.14"/>
          <dgm:constr type="w" for="ch" forName="wedge7Tx" refType="w" fact="0.2"/>
          <dgm:constr type="h" for="ch" forName="wedge7Tx" refType="h" fact="0.16"/>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h" for="ch" forName="arrowWedge6" refType="w" fact="0.08"/>
          <dgm:constr type="diam" for="ch" forName="arrowWedge6" refType="w" fact="0.84"/>
          <dgm:constr type="l" for="ch" forName="arrowWedge6" refType="w" fact="0.5"/>
          <dgm:constr type="t" for="ch" forName="arrowWedge6" refType="w" fact="0.5"/>
          <dgm:constr type="h" for="ch" forName="arrowWedge7" refType="w" fact="0.08"/>
          <dgm:constr type="diam" for="ch" forName="arrowWedge7" refType="w" fact="0.84"/>
          <dgm:constr type="l" for="ch" forName="arrowWedge7" refType="w" fact="0.5"/>
          <dgm:constr type="t" for="ch" forName="arrowWedge7" refType="w" fact="0.5"/>
          <dgm:constr type="primFontSz" for="ch" ptType="node" op="equ"/>
        </dgm:constrLst>
      </dgm:else>
    </dgm:choose>
    <dgm:ruleLst/>
    <dgm:choose name="Name8">
      <dgm:if name="Name9" axis="ch" ptType="node" func="cnt" op="gte" val="1">
        <dgm:layoutNode name="wedge1">
          <dgm:alg type="sp"/>
          <dgm:choose name="Name10">
            <dgm:if name="Name11" axis="ch" ptType="node" func="cnt" op="equ" val="1">
              <dgm:shape xmlns:r="http://schemas.openxmlformats.org/officeDocument/2006/relationships" type="ellipse" r:blip="">
                <dgm:adjLst/>
              </dgm:shape>
            </dgm:if>
            <dgm:if name="Name12" axis="ch" ptType="node" func="cnt" op="equ" val="2">
              <dgm:shape xmlns:r="http://schemas.openxmlformats.org/officeDocument/2006/relationships" type="pie" r:blip="">
                <dgm:adjLst>
                  <dgm:adj idx="1" val="270"/>
                  <dgm:adj idx="2" val="90"/>
                </dgm:adjLst>
              </dgm:shape>
            </dgm:if>
            <dgm:if name="Name13" axis="ch" ptType="node" func="cnt" op="equ" val="3">
              <dgm:shape xmlns:r="http://schemas.openxmlformats.org/officeDocument/2006/relationships" type="pie" r:blip="">
                <dgm:adjLst>
                  <dgm:adj idx="1" val="270"/>
                  <dgm:adj idx="2" val="30"/>
                </dgm:adjLst>
              </dgm:shape>
            </dgm:if>
            <dgm:if name="Name14" axis="ch" ptType="node" func="cnt" op="equ" val="4">
              <dgm:shape xmlns:r="http://schemas.openxmlformats.org/officeDocument/2006/relationships" type="pie" r:blip="">
                <dgm:adjLst>
                  <dgm:adj idx="1" val="270"/>
                  <dgm:adj idx="2" val="0"/>
                </dgm:adjLst>
              </dgm:shape>
            </dgm:if>
            <dgm:if name="Name15" axis="ch" ptType="node" func="cnt" op="equ" val="5">
              <dgm:shape xmlns:r="http://schemas.openxmlformats.org/officeDocument/2006/relationships" type="pie" r:blip="">
                <dgm:adjLst>
                  <dgm:adj idx="1" val="270"/>
                  <dgm:adj idx="2" val="342"/>
                </dgm:adjLst>
              </dgm:shape>
            </dgm:if>
            <dgm:if name="Name16" axis="ch" ptType="node" func="cnt" op="equ" val="6">
              <dgm:shape xmlns:r="http://schemas.openxmlformats.org/officeDocument/2006/relationships" type="pie" r:blip="">
                <dgm:adjLst>
                  <dgm:adj idx="1" val="270"/>
                  <dgm:adj idx="2" val="330"/>
                </dgm:adjLst>
              </dgm:shape>
            </dgm:if>
            <dgm:else name="Name17">
              <dgm:shape xmlns:r="http://schemas.openxmlformats.org/officeDocument/2006/relationships" type="pie" r:blip="">
                <dgm:adjLst>
                  <dgm:adj idx="1" val="270"/>
                  <dgm:adj idx="2" val="321.4286"/>
                </dgm:adjLst>
              </dgm:shape>
            </dgm:else>
          </dgm:choose>
          <dgm:choose name="Name18">
            <dgm:if name="Name19" func="var" arg="dir" op="equ" val="norm">
              <dgm:presOf axis="ch desOrSelf" ptType="node node" st="1 1" cnt="1 0"/>
            </dgm:if>
            <dgm:else name="Name20">
              <dgm:choose name="Name21">
                <dgm:if name="Name22" axis="ch" ptType="node" func="cnt" op="equ" val="1">
                  <dgm:presOf axis="ch desOrSelf" ptType="node node" st="1 1" cnt="1 0"/>
                </dgm:if>
                <dgm:if name="Name23" axis="ch" ptType="node" func="cnt" op="equ" val="2">
                  <dgm:presOf axis="ch desOrSelf" ptType="node node" st="2 1" cnt="1 0"/>
                </dgm:if>
                <dgm:if name="Name24" axis="ch" ptType="node" func="cnt" op="equ" val="3">
                  <dgm:presOf axis="ch desOrSelf" ptType="node node" st="3 1" cnt="1 0"/>
                </dgm:if>
                <dgm:if name="Name25" axis="ch" ptType="node" func="cnt" op="equ" val="4">
                  <dgm:presOf axis="ch desOrSelf" ptType="node node" st="4 1" cnt="1 0"/>
                </dgm:if>
                <dgm:if name="Name26" axis="ch" ptType="node" func="cnt" op="equ" val="5">
                  <dgm:presOf axis="ch desOrSelf" ptType="node node" st="5 1" cnt="1 0"/>
                </dgm:if>
                <dgm:if name="Name27" axis="ch" ptType="node" func="cnt" op="equ" val="6">
                  <dgm:presOf axis="ch desOrSelf" ptType="node node" st="6 1" cnt="1 0"/>
                </dgm:if>
                <dgm:else name="Name28">
                  <dgm:presOf axis="ch desOrSelf" ptType="node node" st="7 1" cnt="1 0"/>
                </dgm:else>
              </dgm:choose>
            </dgm:else>
          </dgm:choose>
          <dgm:constrLst/>
          <dgm:ruleLst/>
        </dgm:layoutNode>
        <dgm:layoutNode name="dummy1a" moveWith="wedge1">
          <dgm:alg type="sp"/>
          <dgm:shape xmlns:r="http://schemas.openxmlformats.org/officeDocument/2006/relationships" r:blip="">
            <dgm:adjLst/>
          </dgm:shape>
          <dgm:presOf/>
          <dgm:constrLst>
            <dgm:constr type="w" val="1"/>
            <dgm:constr type="h" val="1"/>
          </dgm:constrLst>
          <dgm:ruleLst/>
        </dgm:layoutNode>
        <dgm:layoutNode name="dummy1b" moveWith="wedge1">
          <dgm:alg type="sp"/>
          <dgm:shape xmlns:r="http://schemas.openxmlformats.org/officeDocument/2006/relationships" r:blip="">
            <dgm:adjLst/>
          </dgm:shape>
          <dgm:presOf/>
          <dgm:constrLst>
            <dgm:constr type="w" val="1"/>
            <dgm:constr type="h" val="1"/>
          </dgm:constrLst>
          <dgm:ruleLst/>
        </dgm:layoutNode>
        <dgm:layoutNode name="wedge1Tx" moveWith="wedge1">
          <dgm:varLst>
            <dgm:chMax val="0"/>
            <dgm:chPref val="0"/>
            <dgm:bulletEnabled val="1"/>
          </dgm:varLst>
          <dgm:alg type="tx"/>
          <dgm:shape xmlns:r="http://schemas.openxmlformats.org/officeDocument/2006/relationships" type="rect" r:blip="" hideGeom="1">
            <dgm:adjLst/>
          </dgm:shape>
          <dgm:choose name="Name29">
            <dgm:if name="Name30" func="var" arg="dir" op="equ" val="norm">
              <dgm:presOf axis="ch desOrSelf" ptType="node node" st="1 1" cnt="1 0"/>
            </dgm:if>
            <dgm:else name="Name31">
              <dgm:choose name="Name32">
                <dgm:if name="Name33" axis="ch" ptType="node" func="cnt" op="equ" val="1">
                  <dgm:presOf axis="ch desOrSelf" ptType="node node" st="1 1" cnt="1 0"/>
                </dgm:if>
                <dgm:if name="Name34" axis="ch" ptType="node" func="cnt" op="equ" val="2">
                  <dgm:presOf axis="ch desOrSelf" ptType="node node" st="2 1" cnt="1 0"/>
                </dgm:if>
                <dgm:if name="Name35" axis="ch" ptType="node" func="cnt" op="equ" val="3">
                  <dgm:presOf axis="ch desOrSelf" ptType="node node" st="3 1" cnt="1 0"/>
                </dgm:if>
                <dgm:if name="Name36" axis="ch" ptType="node" func="cnt" op="equ" val="4">
                  <dgm:presOf axis="ch desOrSelf" ptType="node node" st="4 1" cnt="1 0"/>
                </dgm:if>
                <dgm:if name="Name37" axis="ch" ptType="node" func="cnt" op="equ" val="5">
                  <dgm:presOf axis="ch desOrSelf" ptType="node node" st="5 1" cnt="1 0"/>
                </dgm:if>
                <dgm:if name="Name38" axis="ch" ptType="node" func="cnt" op="equ" val="6">
                  <dgm:presOf axis="ch desOrSelf" ptType="node node" st="6 1" cnt="1 0"/>
                </dgm:if>
                <dgm:else name="Name39">
                  <dgm:presOf axis="ch desOrSelf" ptType="node node" st="7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40"/>
    </dgm:choose>
    <dgm:choose name="Name41">
      <dgm:if name="Name42" axis="ch" ptType="node" func="cnt" op="gte" val="2">
        <dgm:layoutNode name="wedge2">
          <dgm:alg type="sp"/>
          <dgm:choose name="Name43">
            <dgm:if name="Name44" axis="ch" ptType="node" func="cnt" op="equ" val="2">
              <dgm:shape xmlns:r="http://schemas.openxmlformats.org/officeDocument/2006/relationships" type="pie" r:blip="">
                <dgm:adjLst>
                  <dgm:adj idx="1" val="90"/>
                  <dgm:adj idx="2" val="270"/>
                </dgm:adjLst>
              </dgm:shape>
            </dgm:if>
            <dgm:if name="Name45" axis="ch" ptType="node" func="cnt" op="equ" val="3">
              <dgm:shape xmlns:r="http://schemas.openxmlformats.org/officeDocument/2006/relationships" type="pie" r:blip="">
                <dgm:adjLst>
                  <dgm:adj idx="1" val="30"/>
                  <dgm:adj idx="2" val="150"/>
                </dgm:adjLst>
              </dgm:shape>
            </dgm:if>
            <dgm:if name="Name46" axis="ch" ptType="node" func="cnt" op="equ" val="4">
              <dgm:shape xmlns:r="http://schemas.openxmlformats.org/officeDocument/2006/relationships" type="pie" r:blip="">
                <dgm:adjLst>
                  <dgm:adj idx="1" val="0"/>
                  <dgm:adj idx="2" val="90"/>
                </dgm:adjLst>
              </dgm:shape>
            </dgm:if>
            <dgm:if name="Name47" axis="ch" ptType="node" func="cnt" op="equ" val="5">
              <dgm:shape xmlns:r="http://schemas.openxmlformats.org/officeDocument/2006/relationships" type="pie" r:blip="">
                <dgm:adjLst>
                  <dgm:adj idx="1" val="342"/>
                  <dgm:adj idx="2" val="54"/>
                </dgm:adjLst>
              </dgm:shape>
            </dgm:if>
            <dgm:if name="Name48" axis="ch" ptType="node" func="cnt" op="equ" val="6">
              <dgm:shape xmlns:r="http://schemas.openxmlformats.org/officeDocument/2006/relationships" type="pie" r:blip="">
                <dgm:adjLst>
                  <dgm:adj idx="1" val="330"/>
                  <dgm:adj idx="2" val="30"/>
                </dgm:adjLst>
              </dgm:shape>
            </dgm:if>
            <dgm:else name="Name49">
              <dgm:shape xmlns:r="http://schemas.openxmlformats.org/officeDocument/2006/relationships" type="pie" r:blip="">
                <dgm:adjLst>
                  <dgm:adj idx="1" val="321.4286"/>
                  <dgm:adj idx="2" val="12.85714"/>
                </dgm:adjLst>
              </dgm:shape>
            </dgm:else>
          </dgm:choose>
          <dgm:choose name="Name50">
            <dgm:if name="Name51" func="var" arg="dir" op="equ" val="norm">
              <dgm:presOf axis="ch desOrSelf" ptType="node node" st="2 1" cnt="1 0"/>
            </dgm:if>
            <dgm:else name="Name52">
              <dgm:choose name="Name53">
                <dgm:if name="Name54" axis="ch" ptType="node" func="cnt" op="equ" val="2">
                  <dgm:presOf axis="ch desOrSelf" ptType="node node" st="1 1" cnt="1 0"/>
                </dgm:if>
                <dgm:if name="Name55" axis="ch" ptType="node" func="cnt" op="equ" val="3">
                  <dgm:presOf axis="ch desOrSelf" ptType="node node" st="2 1" cnt="1 0"/>
                </dgm:if>
                <dgm:if name="Name56" axis="ch" ptType="node" func="cnt" op="equ" val="4">
                  <dgm:presOf axis="ch desOrSelf" ptType="node node" st="3 1" cnt="1 0"/>
                </dgm:if>
                <dgm:if name="Name57" axis="ch" ptType="node" func="cnt" op="equ" val="5">
                  <dgm:presOf axis="ch desOrSelf" ptType="node node" st="4 1" cnt="1 0"/>
                </dgm:if>
                <dgm:if name="Name58" axis="ch" ptType="node" func="cnt" op="equ" val="6">
                  <dgm:presOf axis="ch desOrSelf" ptType="node node" st="5 1" cnt="1 0"/>
                </dgm:if>
                <dgm:else name="Name59">
                  <dgm:presOf axis="ch desOrSelf" ptType="node node" st="6 1" cnt="1 0"/>
                </dgm:else>
              </dgm:choose>
            </dgm:else>
          </dgm:choose>
          <dgm:constrLst/>
          <dgm:ruleLst/>
        </dgm:layoutNode>
        <dgm:layoutNode name="dummy2a" moveWith="wedge2">
          <dgm:alg type="sp"/>
          <dgm:shape xmlns:r="http://schemas.openxmlformats.org/officeDocument/2006/relationships" r:blip="">
            <dgm:adjLst/>
          </dgm:shape>
          <dgm:presOf/>
          <dgm:constrLst>
            <dgm:constr type="w" val="1"/>
            <dgm:constr type="h" val="1"/>
          </dgm:constrLst>
          <dgm:ruleLst/>
        </dgm:layoutNode>
        <dgm:layoutNode name="dummy2b" moveWith="wedge2">
          <dgm:alg type="sp"/>
          <dgm:shape xmlns:r="http://schemas.openxmlformats.org/officeDocument/2006/relationships" r:blip="">
            <dgm:adjLst/>
          </dgm:shape>
          <dgm:presOf/>
          <dgm:constrLst>
            <dgm:constr type="w" val="1"/>
            <dgm:constr type="h" val="1"/>
          </dgm:constrLst>
          <dgm:ruleLst/>
        </dgm:layoutNode>
        <dgm:layoutNode name="wedge2Tx" moveWith="wedge2">
          <dgm:varLst>
            <dgm:chMax val="0"/>
            <dgm:chPref val="0"/>
            <dgm:bulletEnabled val="1"/>
          </dgm:varLst>
          <dgm:alg type="tx"/>
          <dgm:shape xmlns:r="http://schemas.openxmlformats.org/officeDocument/2006/relationships" type="rect" r:blip="" hideGeom="1">
            <dgm:adjLst/>
          </dgm:shape>
          <dgm:choose name="Name60">
            <dgm:if name="Name61" func="var" arg="dir" op="equ" val="norm">
              <dgm:presOf axis="ch desOrSelf" ptType="node node" st="2 1" cnt="1 0"/>
            </dgm:if>
            <dgm:else name="Name62">
              <dgm:choose name="Name63">
                <dgm:if name="Name64" axis="ch" ptType="node" func="cnt" op="equ" val="2">
                  <dgm:presOf axis="ch desOrSelf" ptType="node node" st="1 1" cnt="1 0"/>
                </dgm:if>
                <dgm:if name="Name65" axis="ch" ptType="node" func="cnt" op="equ" val="3">
                  <dgm:presOf axis="ch desOrSelf" ptType="node node" st="2 1" cnt="1 0"/>
                </dgm:if>
                <dgm:if name="Name66" axis="ch" ptType="node" func="cnt" op="equ" val="4">
                  <dgm:presOf axis="ch desOrSelf" ptType="node node" st="3 1" cnt="1 0"/>
                </dgm:if>
                <dgm:if name="Name67" axis="ch" ptType="node" func="cnt" op="equ" val="5">
                  <dgm:presOf axis="ch desOrSelf" ptType="node node" st="4 1" cnt="1 0"/>
                </dgm:if>
                <dgm:if name="Name68" axis="ch" ptType="node" func="cnt" op="equ" val="6">
                  <dgm:presOf axis="ch desOrSelf" ptType="node node" st="5 1" cnt="1 0"/>
                </dgm:if>
                <dgm:else name="Name69">
                  <dgm:presOf axis="ch desOrSelf" ptType="node node" st="6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70"/>
    </dgm:choose>
    <dgm:choose name="Name71">
      <dgm:if name="Name72" axis="ch" ptType="node" func="cnt" op="gte" val="3">
        <dgm:layoutNode name="wedge3">
          <dgm:alg type="sp"/>
          <dgm:choose name="Name73">
            <dgm:if name="Name74" axis="ch" ptType="node" func="cnt" op="equ" val="3">
              <dgm:shape xmlns:r="http://schemas.openxmlformats.org/officeDocument/2006/relationships" type="pie" r:blip="">
                <dgm:adjLst>
                  <dgm:adj idx="1" val="150"/>
                  <dgm:adj idx="2" val="270"/>
                </dgm:adjLst>
              </dgm:shape>
            </dgm:if>
            <dgm:if name="Name75" axis="ch" ptType="node" func="cnt" op="equ" val="4">
              <dgm:shape xmlns:r="http://schemas.openxmlformats.org/officeDocument/2006/relationships" type="pie" r:blip="">
                <dgm:adjLst>
                  <dgm:adj idx="1" val="90"/>
                  <dgm:adj idx="2" val="180"/>
                </dgm:adjLst>
              </dgm:shape>
            </dgm:if>
            <dgm:if name="Name76" axis="ch" ptType="node" func="cnt" op="equ" val="5">
              <dgm:shape xmlns:r="http://schemas.openxmlformats.org/officeDocument/2006/relationships" type="pie" r:blip="">
                <dgm:adjLst>
                  <dgm:adj idx="1" val="54"/>
                  <dgm:adj idx="2" val="126"/>
                </dgm:adjLst>
              </dgm:shape>
            </dgm:if>
            <dgm:if name="Name77" axis="ch" ptType="node" func="cnt" op="equ" val="6">
              <dgm:shape xmlns:r="http://schemas.openxmlformats.org/officeDocument/2006/relationships" type="pie" r:blip="">
                <dgm:adjLst>
                  <dgm:adj idx="1" val="30"/>
                  <dgm:adj idx="2" val="90"/>
                </dgm:adjLst>
              </dgm:shape>
            </dgm:if>
            <dgm:else name="Name78">
              <dgm:shape xmlns:r="http://schemas.openxmlformats.org/officeDocument/2006/relationships" type="pie" r:blip="">
                <dgm:adjLst>
                  <dgm:adj idx="1" val="12.85714"/>
                  <dgm:adj idx="2" val="64.28571"/>
                </dgm:adjLst>
              </dgm:shape>
            </dgm:else>
          </dgm:choose>
          <dgm:choose name="Name79">
            <dgm:if name="Name80" func="var" arg="dir" op="equ" val="norm">
              <dgm:presOf axis="ch desOrSelf" ptType="node node" st="3 1" cnt="1 0"/>
            </dgm:if>
            <dgm:else name="Name81">
              <dgm:choose name="Name82">
                <dgm:if name="Name83" axis="ch" ptType="node" func="cnt" op="equ" val="3">
                  <dgm:presOf axis="ch desOrSelf" ptType="node node" st="1 1" cnt="1 0"/>
                </dgm:if>
                <dgm:if name="Name84" axis="ch" ptType="node" func="cnt" op="equ" val="4">
                  <dgm:presOf axis="ch desOrSelf" ptType="node node" st="2 1" cnt="1 0"/>
                </dgm:if>
                <dgm:if name="Name85" axis="ch" ptType="node" func="cnt" op="equ" val="5">
                  <dgm:presOf axis="ch desOrSelf" ptType="node node" st="3 1" cnt="1 0"/>
                </dgm:if>
                <dgm:if name="Name86" axis="ch" ptType="node" func="cnt" op="equ" val="6">
                  <dgm:presOf axis="ch desOrSelf" ptType="node node" st="4 1" cnt="1 0"/>
                </dgm:if>
                <dgm:else name="Name87">
                  <dgm:presOf axis="ch desOrSelf" ptType="node node" st="5 1" cnt="1 0"/>
                </dgm:else>
              </dgm:choose>
            </dgm:else>
          </dgm:choose>
          <dgm:constrLst/>
          <dgm:ruleLst/>
        </dgm:layoutNode>
        <dgm:layoutNode name="dummy3a" moveWith="wedge3">
          <dgm:alg type="sp"/>
          <dgm:shape xmlns:r="http://schemas.openxmlformats.org/officeDocument/2006/relationships" r:blip="">
            <dgm:adjLst/>
          </dgm:shape>
          <dgm:presOf/>
          <dgm:constrLst>
            <dgm:constr type="w" val="1"/>
            <dgm:constr type="h" val="1"/>
          </dgm:constrLst>
          <dgm:ruleLst/>
        </dgm:layoutNode>
        <dgm:layoutNode name="dummy3b" moveWith="wedge3">
          <dgm:alg type="sp"/>
          <dgm:shape xmlns:r="http://schemas.openxmlformats.org/officeDocument/2006/relationships" r:blip="">
            <dgm:adjLst/>
          </dgm:shape>
          <dgm:presOf/>
          <dgm:constrLst>
            <dgm:constr type="w" val="1"/>
            <dgm:constr type="h" val="1"/>
          </dgm:constrLst>
          <dgm:ruleLst/>
        </dgm:layoutNode>
        <dgm:layoutNode name="wedge3Tx" moveWith="wedge3">
          <dgm:varLst>
            <dgm:chMax val="0"/>
            <dgm:chPref val="0"/>
            <dgm:bulletEnabled val="1"/>
          </dgm:varLst>
          <dgm:alg type="tx"/>
          <dgm:shape xmlns:r="http://schemas.openxmlformats.org/officeDocument/2006/relationships" type="rect" r:blip="" hideGeom="1">
            <dgm:adjLst/>
          </dgm:shape>
          <dgm:choose name="Name88">
            <dgm:if name="Name89" func="var" arg="dir" op="equ" val="norm">
              <dgm:presOf axis="ch desOrSelf" ptType="node node" st="3 1" cnt="1 0"/>
            </dgm:if>
            <dgm:else name="Name90">
              <dgm:choose name="Name91">
                <dgm:if name="Name92" axis="ch" ptType="node" func="cnt" op="equ" val="3">
                  <dgm:presOf axis="ch desOrSelf" ptType="node node" st="1 1" cnt="1 0"/>
                </dgm:if>
                <dgm:if name="Name93" axis="ch" ptType="node" func="cnt" op="equ" val="4">
                  <dgm:presOf axis="ch desOrSelf" ptType="node node" st="2 1" cnt="1 0"/>
                </dgm:if>
                <dgm:if name="Name94" axis="ch" ptType="node" func="cnt" op="equ" val="5">
                  <dgm:presOf axis="ch desOrSelf" ptType="node node" st="3 1" cnt="1 0"/>
                </dgm:if>
                <dgm:if name="Name95" axis="ch" ptType="node" func="cnt" op="equ" val="6">
                  <dgm:presOf axis="ch desOrSelf" ptType="node node" st="4 1" cnt="1 0"/>
                </dgm:if>
                <dgm:else name="Name96">
                  <dgm:presOf axis="ch desOrSelf" ptType="node node" st="5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97"/>
    </dgm:choose>
    <dgm:choose name="Name98">
      <dgm:if name="Name99" axis="ch" ptType="node" func="cnt" op="gte" val="4">
        <dgm:layoutNode name="wedge4">
          <dgm:alg type="sp"/>
          <dgm:choose name="Name100">
            <dgm:if name="Name101" axis="ch" ptType="node" func="cnt" op="equ" val="4">
              <dgm:shape xmlns:r="http://schemas.openxmlformats.org/officeDocument/2006/relationships" type="pie" r:blip="">
                <dgm:adjLst>
                  <dgm:adj idx="1" val="180"/>
                  <dgm:adj idx="2" val="270"/>
                </dgm:adjLst>
              </dgm:shape>
            </dgm:if>
            <dgm:if name="Name102" axis="ch" ptType="node" func="cnt" op="equ" val="5">
              <dgm:shape xmlns:r="http://schemas.openxmlformats.org/officeDocument/2006/relationships" type="pie" r:blip="">
                <dgm:adjLst>
                  <dgm:adj idx="1" val="126"/>
                  <dgm:adj idx="2" val="198"/>
                </dgm:adjLst>
              </dgm:shape>
            </dgm:if>
            <dgm:if name="Name103" axis="ch" ptType="node" func="cnt" op="equ" val="6">
              <dgm:shape xmlns:r="http://schemas.openxmlformats.org/officeDocument/2006/relationships" type="pie" r:blip="">
                <dgm:adjLst>
                  <dgm:adj idx="1" val="90"/>
                  <dgm:adj idx="2" val="150"/>
                </dgm:adjLst>
              </dgm:shape>
            </dgm:if>
            <dgm:else name="Name104">
              <dgm:shape xmlns:r="http://schemas.openxmlformats.org/officeDocument/2006/relationships" type="pie" r:blip="">
                <dgm:adjLst>
                  <dgm:adj idx="1" val="64.2871"/>
                  <dgm:adj idx="2" val="115.7143"/>
                </dgm:adjLst>
              </dgm:shape>
            </dgm:else>
          </dgm:choose>
          <dgm:choose name="Name105">
            <dgm:if name="Name106" func="var" arg="dir" op="equ" val="norm">
              <dgm:presOf axis="ch desOrSelf" ptType="node node" st="4 1" cnt="1 0"/>
            </dgm:if>
            <dgm:else name="Name107">
              <dgm:choose name="Name108">
                <dgm:if name="Name109" axis="ch" ptType="node" func="cnt" op="equ" val="4">
                  <dgm:presOf axis="ch desOrSelf" ptType="node node" st="1 1" cnt="1 0"/>
                </dgm:if>
                <dgm:if name="Name110" axis="ch" ptType="node" func="cnt" op="equ" val="5">
                  <dgm:presOf axis="ch desOrSelf" ptType="node node" st="2 1" cnt="1 0"/>
                </dgm:if>
                <dgm:if name="Name111" axis="ch" ptType="node" func="cnt" op="equ" val="6">
                  <dgm:presOf axis="ch desOrSelf" ptType="node node" st="3 1" cnt="1 0"/>
                </dgm:if>
                <dgm:else name="Name112">
                  <dgm:presOf axis="ch desOrSelf" ptType="node node" st="4 1" cnt="1 0"/>
                </dgm:else>
              </dgm:choose>
            </dgm:else>
          </dgm:choose>
          <dgm:constrLst/>
          <dgm:ruleLst/>
        </dgm:layoutNode>
        <dgm:layoutNode name="dummy4a" moveWith="wedge4">
          <dgm:alg type="sp"/>
          <dgm:shape xmlns:r="http://schemas.openxmlformats.org/officeDocument/2006/relationships" r:blip="">
            <dgm:adjLst/>
          </dgm:shape>
          <dgm:presOf/>
          <dgm:constrLst>
            <dgm:constr type="w" val="1"/>
            <dgm:constr type="h" val="1"/>
          </dgm:constrLst>
          <dgm:ruleLst/>
        </dgm:layoutNode>
        <dgm:layoutNode name="dummy4b" moveWith="wedge4">
          <dgm:alg type="sp"/>
          <dgm:shape xmlns:r="http://schemas.openxmlformats.org/officeDocument/2006/relationships" r:blip="">
            <dgm:adjLst/>
          </dgm:shape>
          <dgm:presOf/>
          <dgm:constrLst>
            <dgm:constr type="w" val="1"/>
            <dgm:constr type="h" val="1"/>
          </dgm:constrLst>
          <dgm:ruleLst/>
        </dgm:layoutNode>
        <dgm:layoutNode name="wedge4Tx" moveWith="wedge4">
          <dgm:varLst>
            <dgm:chMax val="0"/>
            <dgm:chPref val="0"/>
            <dgm:bulletEnabled val="1"/>
          </dgm:varLst>
          <dgm:alg type="tx"/>
          <dgm:shape xmlns:r="http://schemas.openxmlformats.org/officeDocument/2006/relationships" type="rect" r:blip="" hideGeom="1">
            <dgm:adjLst/>
          </dgm:shape>
          <dgm:choose name="Name113">
            <dgm:if name="Name114" func="var" arg="dir" op="equ" val="norm">
              <dgm:presOf axis="ch desOrSelf" ptType="node node" st="4 1" cnt="1 0"/>
            </dgm:if>
            <dgm:else name="Name115">
              <dgm:choose name="Name116">
                <dgm:if name="Name117" axis="ch" ptType="node" func="cnt" op="equ" val="4">
                  <dgm:presOf axis="ch desOrSelf" ptType="node node" st="1 1" cnt="1 0"/>
                </dgm:if>
                <dgm:if name="Name118" axis="ch" ptType="node" func="cnt" op="equ" val="5">
                  <dgm:presOf axis="ch desOrSelf" ptType="node node" st="2 1" cnt="1 0"/>
                </dgm:if>
                <dgm:if name="Name119" axis="ch" ptType="node" func="cnt" op="equ" val="6">
                  <dgm:presOf axis="ch desOrSelf" ptType="node node" st="3 1" cnt="1 0"/>
                </dgm:if>
                <dgm:else name="Name120">
                  <dgm:presOf axis="ch desOrSelf" ptType="node node" st="4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21"/>
    </dgm:choose>
    <dgm:choose name="Name122">
      <dgm:if name="Name123" axis="ch" ptType="node" func="cnt" op="gte" val="5">
        <dgm:layoutNode name="wedge5">
          <dgm:alg type="sp"/>
          <dgm:choose name="Name124">
            <dgm:if name="Name125" axis="ch" ptType="node" func="cnt" op="equ" val="5">
              <dgm:shape xmlns:r="http://schemas.openxmlformats.org/officeDocument/2006/relationships" type="pie" r:blip="">
                <dgm:adjLst>
                  <dgm:adj idx="1" val="198"/>
                  <dgm:adj idx="2" val="270"/>
                </dgm:adjLst>
              </dgm:shape>
            </dgm:if>
            <dgm:if name="Name126" axis="ch" ptType="node" func="cnt" op="equ" val="6">
              <dgm:shape xmlns:r="http://schemas.openxmlformats.org/officeDocument/2006/relationships" type="pie" r:blip="">
                <dgm:adjLst>
                  <dgm:adj idx="1" val="150"/>
                  <dgm:adj idx="2" val="210"/>
                </dgm:adjLst>
              </dgm:shape>
            </dgm:if>
            <dgm:else name="Name127">
              <dgm:shape xmlns:r="http://schemas.openxmlformats.org/officeDocument/2006/relationships" type="pie" r:blip="">
                <dgm:adjLst>
                  <dgm:adj idx="1" val="115.7143"/>
                  <dgm:adj idx="2" val="167.1429"/>
                </dgm:adjLst>
              </dgm:shape>
            </dgm:else>
          </dgm:choose>
          <dgm:choose name="Name128">
            <dgm:if name="Name129" func="var" arg="dir" op="equ" val="norm">
              <dgm:presOf axis="ch desOrSelf" ptType="node node" st="5 1" cnt="1 0"/>
            </dgm:if>
            <dgm:else name="Name130">
              <dgm:choose name="Name131">
                <dgm:if name="Name132" axis="ch" ptType="node" func="cnt" op="equ" val="5">
                  <dgm:presOf axis="ch desOrSelf" ptType="node node" st="1 1" cnt="1 0"/>
                </dgm:if>
                <dgm:if name="Name133" axis="ch" ptType="node" func="cnt" op="equ" val="6">
                  <dgm:presOf axis="ch desOrSelf" ptType="node node" st="2 1" cnt="1 0"/>
                </dgm:if>
                <dgm:else name="Name134">
                  <dgm:presOf axis="ch desOrSelf" ptType="node node" st="3 1" cnt="1 0"/>
                </dgm:else>
              </dgm:choose>
            </dgm:else>
          </dgm:choose>
          <dgm:constrLst/>
          <dgm:ruleLst/>
        </dgm:layoutNode>
        <dgm:layoutNode name="dummy5a" moveWith="wedge5">
          <dgm:alg type="sp"/>
          <dgm:shape xmlns:r="http://schemas.openxmlformats.org/officeDocument/2006/relationships" r:blip="">
            <dgm:adjLst/>
          </dgm:shape>
          <dgm:presOf/>
          <dgm:constrLst>
            <dgm:constr type="w" val="1"/>
            <dgm:constr type="h" val="1"/>
          </dgm:constrLst>
          <dgm:ruleLst/>
        </dgm:layoutNode>
        <dgm:layoutNode name="dummy5b" moveWith="wedge5">
          <dgm:alg type="sp"/>
          <dgm:shape xmlns:r="http://schemas.openxmlformats.org/officeDocument/2006/relationships" r:blip="">
            <dgm:adjLst/>
          </dgm:shape>
          <dgm:presOf/>
          <dgm:constrLst>
            <dgm:constr type="w" val="1"/>
            <dgm:constr type="h" val="1"/>
          </dgm:constrLst>
          <dgm:ruleLst/>
        </dgm:layoutNode>
        <dgm:layoutNode name="wedge5Tx" moveWith="wedge5">
          <dgm:varLst>
            <dgm:chMax val="0"/>
            <dgm:chPref val="0"/>
            <dgm:bulletEnabled val="1"/>
          </dgm:varLst>
          <dgm:alg type="tx"/>
          <dgm:shape xmlns:r="http://schemas.openxmlformats.org/officeDocument/2006/relationships" type="rect" r:blip="" hideGeom="1">
            <dgm:adjLst/>
          </dgm:shape>
          <dgm:choose name="Name135">
            <dgm:if name="Name136" func="var" arg="dir" op="equ" val="norm">
              <dgm:presOf axis="ch desOrSelf" ptType="node node" st="5 1" cnt="1 0"/>
            </dgm:if>
            <dgm:else name="Name137">
              <dgm:choose name="Name138">
                <dgm:if name="Name139" axis="ch" ptType="node" func="cnt" op="equ" val="5">
                  <dgm:presOf axis="ch desOrSelf" ptType="node node" st="1 1" cnt="1 0"/>
                </dgm:if>
                <dgm:if name="Name140" axis="ch" ptType="node" func="cnt" op="equ" val="6">
                  <dgm:presOf axis="ch desOrSelf" ptType="node node" st="2 1" cnt="1 0"/>
                </dgm:if>
                <dgm:else name="Name141">
                  <dgm:presOf axis="ch desOrSelf" ptType="node node" st="3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42"/>
    </dgm:choose>
    <dgm:choose name="Name143">
      <dgm:if name="Name144" axis="ch" ptType="node" func="cnt" op="gte" val="6">
        <dgm:layoutNode name="wedge6">
          <dgm:alg type="sp"/>
          <dgm:choose name="Name145">
            <dgm:if name="Name146" axis="ch" ptType="node" func="cnt" op="equ" val="6">
              <dgm:shape xmlns:r="http://schemas.openxmlformats.org/officeDocument/2006/relationships" type="pie" r:blip="">
                <dgm:adjLst>
                  <dgm:adj idx="1" val="210"/>
                  <dgm:adj idx="2" val="270"/>
                </dgm:adjLst>
              </dgm:shape>
            </dgm:if>
            <dgm:else name="Name147">
              <dgm:shape xmlns:r="http://schemas.openxmlformats.org/officeDocument/2006/relationships" type="pie" r:blip="">
                <dgm:adjLst>
                  <dgm:adj idx="1" val="167.1429"/>
                  <dgm:adj idx="2" val="218.5714"/>
                </dgm:adjLst>
              </dgm:shape>
            </dgm:else>
          </dgm:choose>
          <dgm:choose name="Name148">
            <dgm:if name="Name149" func="var" arg="dir" op="equ" val="norm">
              <dgm:presOf axis="ch desOrSelf" ptType="node node" st="6 1" cnt="1 0"/>
            </dgm:if>
            <dgm:else name="Name150">
              <dgm:choose name="Name151">
                <dgm:if name="Name152" axis="ch" ptType="node" func="cnt" op="equ" val="6">
                  <dgm:presOf axis="ch desOrSelf" ptType="node node" st="1 1" cnt="1 0"/>
                </dgm:if>
                <dgm:else name="Name153">
                  <dgm:presOf axis="ch desOrSelf" ptType="node node" st="2 1" cnt="1 0"/>
                </dgm:else>
              </dgm:choose>
            </dgm:else>
          </dgm:choose>
          <dgm:constrLst/>
          <dgm:ruleLst/>
        </dgm:layoutNode>
        <dgm:layoutNode name="dummy6a" moveWith="wedge6">
          <dgm:alg type="sp"/>
          <dgm:shape xmlns:r="http://schemas.openxmlformats.org/officeDocument/2006/relationships" r:blip="">
            <dgm:adjLst/>
          </dgm:shape>
          <dgm:presOf/>
          <dgm:constrLst>
            <dgm:constr type="w" val="1"/>
            <dgm:constr type="h" val="1"/>
          </dgm:constrLst>
          <dgm:ruleLst/>
        </dgm:layoutNode>
        <dgm:layoutNode name="dummy6b" moveWith="wedge6">
          <dgm:alg type="sp"/>
          <dgm:shape xmlns:r="http://schemas.openxmlformats.org/officeDocument/2006/relationships" r:blip="">
            <dgm:adjLst/>
          </dgm:shape>
          <dgm:presOf/>
          <dgm:constrLst>
            <dgm:constr type="w" val="1"/>
            <dgm:constr type="h" val="1"/>
          </dgm:constrLst>
          <dgm:ruleLst/>
        </dgm:layoutNode>
        <dgm:layoutNode name="wedge6Tx" moveWith="wedge6">
          <dgm:varLst>
            <dgm:chMax val="0"/>
            <dgm:chPref val="0"/>
            <dgm:bulletEnabled val="1"/>
          </dgm:varLst>
          <dgm:alg type="tx"/>
          <dgm:shape xmlns:r="http://schemas.openxmlformats.org/officeDocument/2006/relationships" type="rect" r:blip="" hideGeom="1">
            <dgm:adjLst/>
          </dgm:shape>
          <dgm:choose name="Name154">
            <dgm:if name="Name155" func="var" arg="dir" op="equ" val="norm">
              <dgm:presOf axis="ch desOrSelf" ptType="node node" st="6 1" cnt="1 0"/>
            </dgm:if>
            <dgm:else name="Name156">
              <dgm:choose name="Name157">
                <dgm:if name="Name158" axis="ch" ptType="node" func="cnt" op="equ" val="6">
                  <dgm:presOf axis="ch desOrSelf" ptType="node node" st="1 1" cnt="1 0"/>
                </dgm:if>
                <dgm:else name="Name159">
                  <dgm:presOf axis="ch desOrSelf" ptType="node node" st="2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60"/>
    </dgm:choose>
    <dgm:choose name="Name161">
      <dgm:if name="Name162" axis="ch" ptType="node" func="cnt" op="gte" val="7">
        <dgm:layoutNode name="wedge7">
          <dgm:alg type="sp"/>
          <dgm:shape xmlns:r="http://schemas.openxmlformats.org/officeDocument/2006/relationships" type="pie" r:blip="">
            <dgm:adjLst>
              <dgm:adj idx="1" val="218.5714"/>
              <dgm:adj idx="2" val="270"/>
            </dgm:adjLst>
          </dgm:shape>
          <dgm:choose name="Name163">
            <dgm:if name="Name164" func="var" arg="dir" op="equ" val="norm">
              <dgm:presOf axis="ch desOrSelf" ptType="node node" st="7 1" cnt="1 0"/>
            </dgm:if>
            <dgm:else name="Name165">
              <dgm:presOf axis="ch desOrSelf" ptType="node node" st="1 1" cnt="1 0"/>
            </dgm:else>
          </dgm:choose>
          <dgm:constrLst/>
          <dgm:ruleLst/>
        </dgm:layoutNode>
        <dgm:layoutNode name="dummy7a" moveWith="wedge7">
          <dgm:alg type="sp"/>
          <dgm:shape xmlns:r="http://schemas.openxmlformats.org/officeDocument/2006/relationships" r:blip="">
            <dgm:adjLst/>
          </dgm:shape>
          <dgm:presOf/>
          <dgm:constrLst>
            <dgm:constr type="w" val="1"/>
            <dgm:constr type="h" val="1"/>
          </dgm:constrLst>
          <dgm:ruleLst/>
        </dgm:layoutNode>
        <dgm:layoutNode name="dummy7b" moveWith="wedge7">
          <dgm:alg type="sp"/>
          <dgm:shape xmlns:r="http://schemas.openxmlformats.org/officeDocument/2006/relationships" r:blip="">
            <dgm:adjLst/>
          </dgm:shape>
          <dgm:presOf/>
          <dgm:constrLst>
            <dgm:constr type="w" val="1"/>
            <dgm:constr type="h" val="1"/>
          </dgm:constrLst>
          <dgm:ruleLst/>
        </dgm:layoutNode>
        <dgm:layoutNode name="wedge7Tx" moveWith="wedge7">
          <dgm:varLst>
            <dgm:chMax val="0"/>
            <dgm:chPref val="0"/>
            <dgm:bulletEnabled val="1"/>
          </dgm:varLst>
          <dgm:alg type="tx"/>
          <dgm:shape xmlns:r="http://schemas.openxmlformats.org/officeDocument/2006/relationships" type="rect" r:blip="" hideGeom="1">
            <dgm:adjLst/>
          </dgm:shape>
          <dgm:choose name="Name166">
            <dgm:if name="Name167" func="var" arg="dir" op="equ" val="norm">
              <dgm:presOf axis="ch desOrSelf" ptType="node node" st="7 1" cnt="1 0"/>
            </dgm:if>
            <dgm:else name="Name168">
              <dgm:presOf axis="ch desOrSelf" ptType="node node" st="1 1" cnt="1 0"/>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69"/>
    </dgm:choose>
    <dgm:choose name="Name170">
      <dgm:if name="Name171" axis="ch" ptType="node" func="cnt" op="equ" val="1">
        <dgm:forEach name="Name172" axis="ch" ptType="sibTrans" hideLastTrans="0" cnt="1">
          <dgm:layoutNode name="arrowWedge1single" styleLbl="fgSibTrans2D1">
            <dgm:choose name="Name173">
              <dgm:if name="Name174" func="var" arg="dir" op="equ" val="norm">
                <dgm:alg type="conn">
                  <dgm:param type="connRout" val="longCurve"/>
                  <dgm:param type="srcNode" val="dummy1a"/>
                  <dgm:param type="dstNode" val="dummy1b"/>
                  <dgm:param type="begPts" val="tL"/>
                  <dgm:param type="endPts" val="tR"/>
                  <dgm:param type="begSty" val="arr"/>
                  <dgm:param type="endSty" val="noArr"/>
                </dgm:alg>
              </dgm:if>
              <dgm:else name="Name175">
                <dgm:alg type="conn">
                  <dgm:param type="connRout" val="longCurve"/>
                  <dgm:param type="srcNode" val="dummy1a"/>
                  <dgm:param type="dstNode" val="dummy1b"/>
                  <dgm:param type="begPts" val="tL"/>
                  <dgm:param type="endPts" val="tR"/>
                  <dgm:param type="begSty" val="noArr"/>
                  <dgm:param type="endSty" val="arr"/>
                </dgm:alg>
              </dgm:else>
            </dgm:choose>
            <dgm:shape xmlns:r="http://schemas.openxmlformats.org/officeDocument/2006/relationships" type="conn" r:blip="">
              <dgm:adjLst/>
            </dgm:shape>
            <dgm:presOf/>
            <dgm:constrLst>
              <dgm:constr type="w" val="1"/>
              <dgm:constr type="begPad"/>
              <dgm:constr type="endPad"/>
            </dgm:constrLst>
            <dgm:ruleLst/>
          </dgm:layoutNode>
        </dgm:forEach>
      </dgm:if>
      <dgm:if name="Name176" axis="ch" ptType="node" func="cnt" op="gte" val="2">
        <dgm:forEach name="Name177" axis="ch" ptType="sibTrans" hideLastTrans="0" cnt="1">
          <dgm:layoutNode name="arrowWedge1" styleLbl="fgSibTrans2D1">
            <dgm:choose name="Name178">
              <dgm:if name="Name179" func="var" arg="dir" op="equ" val="norm">
                <dgm:alg type="conn">
                  <dgm:param type="connRout" val="curve"/>
                  <dgm:param type="srcNode" val="dummy1a"/>
                  <dgm:param type="dstNode" val="dummy1b"/>
                  <dgm:param type="begPts" val="tL"/>
                  <dgm:param type="endPts" val="tL"/>
                  <dgm:param type="begSty" val="noArr"/>
                  <dgm:param type="endSty" val="arr"/>
                </dgm:alg>
              </dgm:if>
              <dgm:else name="Name180">
                <dgm:alg type="conn">
                  <dgm:param type="connRout" val="curve"/>
                  <dgm:param type="srcNode" val="dummy1a"/>
                  <dgm:param type="dstNode" val="dummy1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if>
      <dgm:else name="Name181"/>
    </dgm:choose>
    <dgm:forEach name="Name182" axis="ch" ptType="sibTrans" hideLastTrans="0" st="2" cnt="1">
      <dgm:layoutNode name="arrowWedge2" styleLbl="fgSibTrans2D1">
        <dgm:choose name="Name183">
          <dgm:if name="Name184" func="var" arg="dir" op="equ" val="norm">
            <dgm:alg type="conn">
              <dgm:param type="connRout" val="curve"/>
              <dgm:param type="srcNode" val="dummy2a"/>
              <dgm:param type="dstNode" val="dummy2b"/>
              <dgm:param type="begPts" val="tL"/>
              <dgm:param type="endPts" val="tL"/>
              <dgm:param type="begSty" val="noArr"/>
              <dgm:param type="endSty" val="arr"/>
            </dgm:alg>
          </dgm:if>
          <dgm:else name="Name185">
            <dgm:alg type="conn">
              <dgm:param type="connRout" val="curve"/>
              <dgm:param type="srcNode" val="dummy2a"/>
              <dgm:param type="dstNode" val="dummy2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86" axis="ch" ptType="sibTrans" hideLastTrans="0" st="3" cnt="1">
      <dgm:layoutNode name="arrowWedge3" styleLbl="fgSibTrans2D1">
        <dgm:choose name="Name187">
          <dgm:if name="Name188" func="var" arg="dir" op="equ" val="norm">
            <dgm:alg type="conn">
              <dgm:param type="connRout" val="curve"/>
              <dgm:param type="srcNode" val="dummy3a"/>
              <dgm:param type="dstNode" val="dummy3b"/>
              <dgm:param type="begPts" val="tL"/>
              <dgm:param type="endPts" val="tL"/>
              <dgm:param type="begSty" val="noArr"/>
              <dgm:param type="endSty" val="arr"/>
            </dgm:alg>
          </dgm:if>
          <dgm:else name="Name189">
            <dgm:alg type="conn">
              <dgm:param type="connRout" val="curve"/>
              <dgm:param type="srcNode" val="dummy3a"/>
              <dgm:param type="dstNode" val="dummy3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0" axis="ch" ptType="sibTrans" hideLastTrans="0" st="4" cnt="1">
      <dgm:layoutNode name="arrowWedge4" styleLbl="fgSibTrans2D1">
        <dgm:choose name="Name191">
          <dgm:if name="Name192" func="var" arg="dir" op="equ" val="norm">
            <dgm:alg type="conn">
              <dgm:param type="connRout" val="curve"/>
              <dgm:param type="srcNode" val="dummy4a"/>
              <dgm:param type="dstNode" val="dummy4b"/>
              <dgm:param type="begPts" val="tL"/>
              <dgm:param type="endPts" val="tL"/>
              <dgm:param type="begSty" val="noArr"/>
              <dgm:param type="endSty" val="arr"/>
            </dgm:alg>
          </dgm:if>
          <dgm:else name="Name193">
            <dgm:alg type="conn">
              <dgm:param type="connRout" val="curve"/>
              <dgm:param type="srcNode" val="dummy4a"/>
              <dgm:param type="dstNode" val="dummy4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4" axis="ch" ptType="sibTrans" hideLastTrans="0" st="5" cnt="1">
      <dgm:layoutNode name="arrowWedge5" styleLbl="fgSibTrans2D1">
        <dgm:choose name="Name195">
          <dgm:if name="Name196" func="var" arg="dir" op="equ" val="norm">
            <dgm:alg type="conn">
              <dgm:param type="connRout" val="curve"/>
              <dgm:param type="srcNode" val="dummy5a"/>
              <dgm:param type="dstNode" val="dummy5b"/>
              <dgm:param type="begPts" val="tL"/>
              <dgm:param type="endPts" val="tL"/>
              <dgm:param type="begSty" val="noArr"/>
              <dgm:param type="endSty" val="arr"/>
            </dgm:alg>
          </dgm:if>
          <dgm:else name="Name197">
            <dgm:alg type="conn">
              <dgm:param type="connRout" val="curve"/>
              <dgm:param type="srcNode" val="dummy5a"/>
              <dgm:param type="dstNode" val="dummy5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8" axis="ch" ptType="sibTrans" hideLastTrans="0" st="6" cnt="1">
      <dgm:layoutNode name="arrowWedge6" styleLbl="fgSibTrans2D1">
        <dgm:choose name="Name199">
          <dgm:if name="Name200" func="var" arg="dir" op="equ" val="norm">
            <dgm:alg type="conn">
              <dgm:param type="connRout" val="curve"/>
              <dgm:param type="srcNode" val="dummy6a"/>
              <dgm:param type="dstNode" val="dummy6b"/>
              <dgm:param type="begPts" val="tL"/>
              <dgm:param type="endPts" val="tL"/>
              <dgm:param type="begSty" val="noArr"/>
              <dgm:param type="endSty" val="arr"/>
            </dgm:alg>
          </dgm:if>
          <dgm:else name="Name201">
            <dgm:alg type="conn">
              <dgm:param type="connRout" val="curve"/>
              <dgm:param type="srcNode" val="dummy6a"/>
              <dgm:param type="dstNode" val="dummy6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202" axis="ch" ptType="sibTrans" hideLastTrans="0" st="7" cnt="1">
      <dgm:layoutNode name="arrowWedge7" styleLbl="fgSibTrans2D1">
        <dgm:choose name="Name203">
          <dgm:if name="Name204" func="var" arg="dir" op="equ" val="norm">
            <dgm:alg type="conn">
              <dgm:param type="connRout" val="curve"/>
              <dgm:param type="srcNode" val="dummy7a"/>
              <dgm:param type="dstNode" val="dummy7b"/>
              <dgm:param type="begPts" val="tL"/>
              <dgm:param type="endPts" val="tL"/>
              <dgm:param type="begSty" val="noArr"/>
              <dgm:param type="endSty" val="arr"/>
            </dgm:alg>
          </dgm:if>
          <dgm:else name="Name205">
            <dgm:alg type="conn">
              <dgm:param type="connRout" val="curve"/>
              <dgm:param type="srcNode" val="dummy7a"/>
              <dgm:param type="dstNode" val="dummy7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layoutNode>
</dgm:layoutDef>
</file>

<file path=ppt/diagrams/layout2.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頁首版面配置區 1"/>
          <p:cNvSpPr>
            <a:spLocks noGrp="1"/>
          </p:cNvSpPr>
          <p:nvPr>
            <p:ph type="hdr" sz="quarter"/>
          </p:nvPr>
        </p:nvSpPr>
        <p:spPr>
          <a:xfrm>
            <a:off x="0" y="0"/>
            <a:ext cx="2945659" cy="498056"/>
          </a:xfrm>
          <a:prstGeom prst="rect">
            <a:avLst/>
          </a:prstGeom>
        </p:spPr>
        <p:txBody>
          <a:bodyPr vert="horz" lIns="91440" tIns="45720" rIns="91440" bIns="45720" rtlCol="0"/>
          <a:lstStyle>
            <a:lvl1pPr algn="l">
              <a:defRPr sz="1200"/>
            </a:lvl1pPr>
          </a:lstStyle>
          <a:p>
            <a:endParaRPr lang="zh-TW" altLang="en-US"/>
          </a:p>
        </p:txBody>
      </p:sp>
      <p:sp>
        <p:nvSpPr>
          <p:cNvPr id="3" name="日期版面配置區 2"/>
          <p:cNvSpPr>
            <a:spLocks noGrp="1"/>
          </p:cNvSpPr>
          <p:nvPr>
            <p:ph type="dt" sz="quarter" idx="1"/>
          </p:nvPr>
        </p:nvSpPr>
        <p:spPr>
          <a:xfrm>
            <a:off x="3850443" y="0"/>
            <a:ext cx="2945659" cy="498056"/>
          </a:xfrm>
          <a:prstGeom prst="rect">
            <a:avLst/>
          </a:prstGeom>
        </p:spPr>
        <p:txBody>
          <a:bodyPr vert="horz" lIns="91440" tIns="45720" rIns="91440" bIns="45720" rtlCol="0"/>
          <a:lstStyle>
            <a:lvl1pPr algn="r">
              <a:defRPr sz="1200"/>
            </a:lvl1pPr>
          </a:lstStyle>
          <a:p>
            <a:fld id="{9FA1006A-262D-4F2F-9AB6-BC019E1856CD}" type="datetimeFigureOut">
              <a:rPr lang="zh-TW" altLang="en-US" smtClean="0"/>
              <a:t>2016/9/19</a:t>
            </a:fld>
            <a:endParaRPr lang="zh-TW" altLang="en-US"/>
          </a:p>
        </p:txBody>
      </p:sp>
      <p:sp>
        <p:nvSpPr>
          <p:cNvPr id="4" name="頁尾版面配置區 3"/>
          <p:cNvSpPr>
            <a:spLocks noGrp="1"/>
          </p:cNvSpPr>
          <p:nvPr>
            <p:ph type="ftr" sz="quarter" idx="2"/>
          </p:nvPr>
        </p:nvSpPr>
        <p:spPr>
          <a:xfrm>
            <a:off x="0" y="9428584"/>
            <a:ext cx="2945659" cy="498055"/>
          </a:xfrm>
          <a:prstGeom prst="rect">
            <a:avLst/>
          </a:prstGeom>
        </p:spPr>
        <p:txBody>
          <a:bodyPr vert="horz" lIns="91440" tIns="45720" rIns="91440" bIns="45720" rtlCol="0" anchor="b"/>
          <a:lstStyle>
            <a:lvl1pPr algn="l">
              <a:defRPr sz="1200"/>
            </a:lvl1pPr>
          </a:lstStyle>
          <a:p>
            <a:endParaRPr lang="zh-TW" altLang="en-US"/>
          </a:p>
        </p:txBody>
      </p:sp>
      <p:sp>
        <p:nvSpPr>
          <p:cNvPr id="5" name="投影片編號版面配置區 4"/>
          <p:cNvSpPr>
            <a:spLocks noGrp="1"/>
          </p:cNvSpPr>
          <p:nvPr>
            <p:ph type="sldNum" sz="quarter" idx="3"/>
          </p:nvPr>
        </p:nvSpPr>
        <p:spPr>
          <a:xfrm>
            <a:off x="3850443" y="9428584"/>
            <a:ext cx="2945659" cy="498055"/>
          </a:xfrm>
          <a:prstGeom prst="rect">
            <a:avLst/>
          </a:prstGeom>
        </p:spPr>
        <p:txBody>
          <a:bodyPr vert="horz" lIns="91440" tIns="45720" rIns="91440" bIns="45720" rtlCol="0" anchor="b"/>
          <a:lstStyle>
            <a:lvl1pPr algn="r">
              <a:defRPr sz="1200"/>
            </a:lvl1pPr>
          </a:lstStyle>
          <a:p>
            <a:fld id="{9CE8ABB6-1BBB-4CB6-9F78-EF2AF759466B}" type="slidenum">
              <a:rPr lang="zh-TW" altLang="en-US" smtClean="0"/>
              <a:t>‹#›</a:t>
            </a:fld>
            <a:endParaRPr lang="zh-TW" altLang="en-US"/>
          </a:p>
        </p:txBody>
      </p:sp>
    </p:spTree>
    <p:extLst>
      <p:ext uri="{BB962C8B-B14F-4D97-AF65-F5344CB8AC3E}">
        <p14:creationId xmlns:p14="http://schemas.microsoft.com/office/powerpoint/2010/main" val="16437562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頁首版面配置區 1"/>
          <p:cNvSpPr>
            <a:spLocks noGrp="1"/>
          </p:cNvSpPr>
          <p:nvPr>
            <p:ph type="hdr" sz="quarter"/>
          </p:nvPr>
        </p:nvSpPr>
        <p:spPr>
          <a:xfrm>
            <a:off x="0" y="0"/>
            <a:ext cx="2945659" cy="498056"/>
          </a:xfrm>
          <a:prstGeom prst="rect">
            <a:avLst/>
          </a:prstGeom>
        </p:spPr>
        <p:txBody>
          <a:bodyPr vert="horz" lIns="91440" tIns="45720" rIns="91440" bIns="45720" rtlCol="0"/>
          <a:lstStyle>
            <a:lvl1pPr algn="l">
              <a:defRPr sz="1200"/>
            </a:lvl1pPr>
          </a:lstStyle>
          <a:p>
            <a:endParaRPr lang="zh-TW" altLang="en-US"/>
          </a:p>
        </p:txBody>
      </p:sp>
      <p:sp>
        <p:nvSpPr>
          <p:cNvPr id="3" name="日期版面配置區 2"/>
          <p:cNvSpPr>
            <a:spLocks noGrp="1"/>
          </p:cNvSpPr>
          <p:nvPr>
            <p:ph type="dt" idx="1"/>
          </p:nvPr>
        </p:nvSpPr>
        <p:spPr>
          <a:xfrm>
            <a:off x="3850443" y="0"/>
            <a:ext cx="2945659" cy="498056"/>
          </a:xfrm>
          <a:prstGeom prst="rect">
            <a:avLst/>
          </a:prstGeom>
        </p:spPr>
        <p:txBody>
          <a:bodyPr vert="horz" lIns="91440" tIns="45720" rIns="91440" bIns="45720" rtlCol="0"/>
          <a:lstStyle>
            <a:lvl1pPr algn="r">
              <a:defRPr sz="1200"/>
            </a:lvl1pPr>
          </a:lstStyle>
          <a:p>
            <a:fld id="{427B7624-79CA-43C2-81E0-333AF6DE6A5E}" type="datetimeFigureOut">
              <a:rPr lang="zh-TW" altLang="en-US" smtClean="0"/>
              <a:t>2016/9/19</a:t>
            </a:fld>
            <a:endParaRPr lang="zh-TW" altLang="en-US"/>
          </a:p>
        </p:txBody>
      </p:sp>
      <p:sp>
        <p:nvSpPr>
          <p:cNvPr id="4" name="投影片圖像版面配置區 3"/>
          <p:cNvSpPr>
            <a:spLocks noGrp="1" noRot="1" noChangeAspect="1"/>
          </p:cNvSpPr>
          <p:nvPr>
            <p:ph type="sldImg" idx="2"/>
          </p:nvPr>
        </p:nvSpPr>
        <p:spPr>
          <a:xfrm>
            <a:off x="1166813" y="1241425"/>
            <a:ext cx="4464050" cy="3349625"/>
          </a:xfrm>
          <a:prstGeom prst="rect">
            <a:avLst/>
          </a:prstGeom>
          <a:noFill/>
          <a:ln w="12700">
            <a:solidFill>
              <a:prstClr val="black"/>
            </a:solidFill>
          </a:ln>
        </p:spPr>
        <p:txBody>
          <a:bodyPr vert="horz" lIns="91440" tIns="45720" rIns="91440" bIns="45720" rtlCol="0" anchor="ctr"/>
          <a:lstStyle/>
          <a:p>
            <a:endParaRPr lang="zh-TW" altLang="en-US"/>
          </a:p>
        </p:txBody>
      </p:sp>
      <p:sp>
        <p:nvSpPr>
          <p:cNvPr id="5" name="備忘稿版面配置區 4"/>
          <p:cNvSpPr>
            <a:spLocks noGrp="1"/>
          </p:cNvSpPr>
          <p:nvPr>
            <p:ph type="body" sz="quarter" idx="3"/>
          </p:nvPr>
        </p:nvSpPr>
        <p:spPr>
          <a:xfrm>
            <a:off x="679768" y="4777194"/>
            <a:ext cx="5438140" cy="3908614"/>
          </a:xfrm>
          <a:prstGeom prst="rect">
            <a:avLst/>
          </a:prstGeom>
        </p:spPr>
        <p:txBody>
          <a:bodyPr vert="horz" lIns="91440" tIns="45720" rIns="91440" bIns="45720" rtlCol="0"/>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6" name="頁尾版面配置區 5"/>
          <p:cNvSpPr>
            <a:spLocks noGrp="1"/>
          </p:cNvSpPr>
          <p:nvPr>
            <p:ph type="ftr" sz="quarter" idx="4"/>
          </p:nvPr>
        </p:nvSpPr>
        <p:spPr>
          <a:xfrm>
            <a:off x="0" y="9428584"/>
            <a:ext cx="2945659" cy="498055"/>
          </a:xfrm>
          <a:prstGeom prst="rect">
            <a:avLst/>
          </a:prstGeom>
        </p:spPr>
        <p:txBody>
          <a:bodyPr vert="horz" lIns="91440" tIns="45720" rIns="91440" bIns="45720" rtlCol="0" anchor="b"/>
          <a:lstStyle>
            <a:lvl1pPr algn="l">
              <a:defRPr sz="1200"/>
            </a:lvl1pPr>
          </a:lstStyle>
          <a:p>
            <a:endParaRPr lang="zh-TW" altLang="en-US"/>
          </a:p>
        </p:txBody>
      </p:sp>
      <p:sp>
        <p:nvSpPr>
          <p:cNvPr id="7" name="投影片編號版面配置區 6"/>
          <p:cNvSpPr>
            <a:spLocks noGrp="1"/>
          </p:cNvSpPr>
          <p:nvPr>
            <p:ph type="sldNum" sz="quarter" idx="5"/>
          </p:nvPr>
        </p:nvSpPr>
        <p:spPr>
          <a:xfrm>
            <a:off x="3850443" y="9428584"/>
            <a:ext cx="2945659" cy="498055"/>
          </a:xfrm>
          <a:prstGeom prst="rect">
            <a:avLst/>
          </a:prstGeom>
        </p:spPr>
        <p:txBody>
          <a:bodyPr vert="horz" lIns="91440" tIns="45720" rIns="91440" bIns="45720" rtlCol="0" anchor="b"/>
          <a:lstStyle>
            <a:lvl1pPr algn="r">
              <a:defRPr sz="1200"/>
            </a:lvl1pPr>
          </a:lstStyle>
          <a:p>
            <a:fld id="{12229752-9586-49E1-AD18-859E2B2D4593}" type="slidenum">
              <a:rPr lang="zh-TW" altLang="en-US" smtClean="0"/>
              <a:t>‹#›</a:t>
            </a:fld>
            <a:endParaRPr lang="zh-TW" altLang="en-US"/>
          </a:p>
        </p:txBody>
      </p:sp>
    </p:spTree>
    <p:extLst>
      <p:ext uri="{BB962C8B-B14F-4D97-AF65-F5344CB8AC3E}">
        <p14:creationId xmlns:p14="http://schemas.microsoft.com/office/powerpoint/2010/main" val="11763449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endParaRPr lang="zh-TW" altLang="en-US"/>
          </a:p>
        </p:txBody>
      </p:sp>
      <p:sp>
        <p:nvSpPr>
          <p:cNvPr id="4" name="投影片編號版面配置區 3"/>
          <p:cNvSpPr>
            <a:spLocks noGrp="1"/>
          </p:cNvSpPr>
          <p:nvPr>
            <p:ph type="sldNum" sz="quarter" idx="10"/>
          </p:nvPr>
        </p:nvSpPr>
        <p:spPr/>
        <p:txBody>
          <a:bodyPr/>
          <a:lstStyle/>
          <a:p>
            <a:fld id="{12229752-9586-49E1-AD18-859E2B2D4593}" type="slidenum">
              <a:rPr lang="zh-TW" altLang="en-US" smtClean="0"/>
              <a:t>1</a:t>
            </a:fld>
            <a:endParaRPr lang="zh-TW" altLang="en-US"/>
          </a:p>
        </p:txBody>
      </p:sp>
    </p:spTree>
    <p:extLst>
      <p:ext uri="{BB962C8B-B14F-4D97-AF65-F5344CB8AC3E}">
        <p14:creationId xmlns:p14="http://schemas.microsoft.com/office/powerpoint/2010/main" val="135057857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endParaRPr lang="zh-TW" altLang="en-US"/>
          </a:p>
        </p:txBody>
      </p:sp>
      <p:sp>
        <p:nvSpPr>
          <p:cNvPr id="4" name="投影片編號版面配置區 3"/>
          <p:cNvSpPr>
            <a:spLocks noGrp="1"/>
          </p:cNvSpPr>
          <p:nvPr>
            <p:ph type="sldNum" sz="quarter" idx="10"/>
          </p:nvPr>
        </p:nvSpPr>
        <p:spPr/>
        <p:txBody>
          <a:bodyPr/>
          <a:lstStyle/>
          <a:p>
            <a:fld id="{12229752-9586-49E1-AD18-859E2B2D4593}" type="slidenum">
              <a:rPr lang="zh-TW" altLang="en-US" smtClean="0"/>
              <a:t>10</a:t>
            </a:fld>
            <a:endParaRPr lang="zh-TW" altLang="en-US"/>
          </a:p>
        </p:txBody>
      </p:sp>
    </p:spTree>
    <p:extLst>
      <p:ext uri="{BB962C8B-B14F-4D97-AF65-F5344CB8AC3E}">
        <p14:creationId xmlns:p14="http://schemas.microsoft.com/office/powerpoint/2010/main" val="400114387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endParaRPr lang="zh-TW" altLang="en-US"/>
          </a:p>
        </p:txBody>
      </p:sp>
      <p:sp>
        <p:nvSpPr>
          <p:cNvPr id="4" name="投影片編號版面配置區 3"/>
          <p:cNvSpPr>
            <a:spLocks noGrp="1"/>
          </p:cNvSpPr>
          <p:nvPr>
            <p:ph type="sldNum" sz="quarter" idx="10"/>
          </p:nvPr>
        </p:nvSpPr>
        <p:spPr/>
        <p:txBody>
          <a:bodyPr/>
          <a:lstStyle/>
          <a:p>
            <a:fld id="{12229752-9586-49E1-AD18-859E2B2D4593}" type="slidenum">
              <a:rPr lang="zh-TW" altLang="en-US" smtClean="0"/>
              <a:t>11</a:t>
            </a:fld>
            <a:endParaRPr lang="zh-TW" altLang="en-US"/>
          </a:p>
        </p:txBody>
      </p:sp>
    </p:spTree>
    <p:extLst>
      <p:ext uri="{BB962C8B-B14F-4D97-AF65-F5344CB8AC3E}">
        <p14:creationId xmlns:p14="http://schemas.microsoft.com/office/powerpoint/2010/main" val="79298805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endParaRPr lang="zh-TW" altLang="en-US"/>
          </a:p>
        </p:txBody>
      </p:sp>
      <p:sp>
        <p:nvSpPr>
          <p:cNvPr id="4" name="投影片編號版面配置區 3"/>
          <p:cNvSpPr>
            <a:spLocks noGrp="1"/>
          </p:cNvSpPr>
          <p:nvPr>
            <p:ph type="sldNum" sz="quarter" idx="10"/>
          </p:nvPr>
        </p:nvSpPr>
        <p:spPr/>
        <p:txBody>
          <a:bodyPr/>
          <a:lstStyle/>
          <a:p>
            <a:fld id="{12229752-9586-49E1-AD18-859E2B2D4593}" type="slidenum">
              <a:rPr lang="zh-TW" altLang="en-US" smtClean="0"/>
              <a:t>12</a:t>
            </a:fld>
            <a:endParaRPr lang="zh-TW" altLang="en-US"/>
          </a:p>
        </p:txBody>
      </p:sp>
    </p:spTree>
    <p:extLst>
      <p:ext uri="{BB962C8B-B14F-4D97-AF65-F5344CB8AC3E}">
        <p14:creationId xmlns:p14="http://schemas.microsoft.com/office/powerpoint/2010/main" val="73622831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endParaRPr lang="zh-TW" altLang="en-US"/>
          </a:p>
        </p:txBody>
      </p:sp>
      <p:sp>
        <p:nvSpPr>
          <p:cNvPr id="4" name="投影片編號版面配置區 3"/>
          <p:cNvSpPr>
            <a:spLocks noGrp="1"/>
          </p:cNvSpPr>
          <p:nvPr>
            <p:ph type="sldNum" sz="quarter" idx="10"/>
          </p:nvPr>
        </p:nvSpPr>
        <p:spPr/>
        <p:txBody>
          <a:bodyPr/>
          <a:lstStyle/>
          <a:p>
            <a:fld id="{12229752-9586-49E1-AD18-859E2B2D4593}" type="slidenum">
              <a:rPr lang="zh-TW" altLang="en-US" smtClean="0"/>
              <a:t>13</a:t>
            </a:fld>
            <a:endParaRPr lang="zh-TW" altLang="en-US"/>
          </a:p>
        </p:txBody>
      </p:sp>
    </p:spTree>
    <p:extLst>
      <p:ext uri="{BB962C8B-B14F-4D97-AF65-F5344CB8AC3E}">
        <p14:creationId xmlns:p14="http://schemas.microsoft.com/office/powerpoint/2010/main" val="101867137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endParaRPr lang="zh-TW" altLang="en-US"/>
          </a:p>
        </p:txBody>
      </p:sp>
      <p:sp>
        <p:nvSpPr>
          <p:cNvPr id="4" name="投影片編號版面配置區 3"/>
          <p:cNvSpPr>
            <a:spLocks noGrp="1"/>
          </p:cNvSpPr>
          <p:nvPr>
            <p:ph type="sldNum" sz="quarter" idx="10"/>
          </p:nvPr>
        </p:nvSpPr>
        <p:spPr/>
        <p:txBody>
          <a:bodyPr/>
          <a:lstStyle/>
          <a:p>
            <a:fld id="{12229752-9586-49E1-AD18-859E2B2D4593}" type="slidenum">
              <a:rPr lang="zh-TW" altLang="en-US" smtClean="0"/>
              <a:t>14</a:t>
            </a:fld>
            <a:endParaRPr lang="zh-TW" altLang="en-US"/>
          </a:p>
        </p:txBody>
      </p:sp>
    </p:spTree>
    <p:extLst>
      <p:ext uri="{BB962C8B-B14F-4D97-AF65-F5344CB8AC3E}">
        <p14:creationId xmlns:p14="http://schemas.microsoft.com/office/powerpoint/2010/main" val="325747941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endParaRPr lang="zh-TW" altLang="en-US"/>
          </a:p>
        </p:txBody>
      </p:sp>
      <p:sp>
        <p:nvSpPr>
          <p:cNvPr id="4" name="投影片編號版面配置區 3"/>
          <p:cNvSpPr>
            <a:spLocks noGrp="1"/>
          </p:cNvSpPr>
          <p:nvPr>
            <p:ph type="sldNum" sz="quarter" idx="10"/>
          </p:nvPr>
        </p:nvSpPr>
        <p:spPr/>
        <p:txBody>
          <a:bodyPr/>
          <a:lstStyle/>
          <a:p>
            <a:fld id="{12229752-9586-49E1-AD18-859E2B2D4593}" type="slidenum">
              <a:rPr lang="zh-TW" altLang="en-US" smtClean="0"/>
              <a:t>15</a:t>
            </a:fld>
            <a:endParaRPr lang="zh-TW" altLang="en-US"/>
          </a:p>
        </p:txBody>
      </p:sp>
    </p:spTree>
    <p:extLst>
      <p:ext uri="{BB962C8B-B14F-4D97-AF65-F5344CB8AC3E}">
        <p14:creationId xmlns:p14="http://schemas.microsoft.com/office/powerpoint/2010/main" val="178579878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endParaRPr lang="zh-TW" altLang="en-US"/>
          </a:p>
        </p:txBody>
      </p:sp>
      <p:sp>
        <p:nvSpPr>
          <p:cNvPr id="4" name="投影片編號版面配置區 3"/>
          <p:cNvSpPr>
            <a:spLocks noGrp="1"/>
          </p:cNvSpPr>
          <p:nvPr>
            <p:ph type="sldNum" sz="quarter" idx="10"/>
          </p:nvPr>
        </p:nvSpPr>
        <p:spPr/>
        <p:txBody>
          <a:bodyPr/>
          <a:lstStyle/>
          <a:p>
            <a:fld id="{12229752-9586-49E1-AD18-859E2B2D4593}" type="slidenum">
              <a:rPr lang="zh-TW" altLang="en-US" smtClean="0"/>
              <a:t>16</a:t>
            </a:fld>
            <a:endParaRPr lang="zh-TW" altLang="en-US"/>
          </a:p>
        </p:txBody>
      </p:sp>
    </p:spTree>
    <p:extLst>
      <p:ext uri="{BB962C8B-B14F-4D97-AF65-F5344CB8AC3E}">
        <p14:creationId xmlns:p14="http://schemas.microsoft.com/office/powerpoint/2010/main" val="72971105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endParaRPr lang="zh-TW" altLang="en-US"/>
          </a:p>
        </p:txBody>
      </p:sp>
      <p:sp>
        <p:nvSpPr>
          <p:cNvPr id="4" name="投影片編號版面配置區 3"/>
          <p:cNvSpPr>
            <a:spLocks noGrp="1"/>
          </p:cNvSpPr>
          <p:nvPr>
            <p:ph type="sldNum" sz="quarter" idx="10"/>
          </p:nvPr>
        </p:nvSpPr>
        <p:spPr/>
        <p:txBody>
          <a:bodyPr/>
          <a:lstStyle/>
          <a:p>
            <a:fld id="{12229752-9586-49E1-AD18-859E2B2D4593}" type="slidenum">
              <a:rPr lang="zh-TW" altLang="en-US" smtClean="0"/>
              <a:t>2</a:t>
            </a:fld>
            <a:endParaRPr lang="zh-TW" altLang="en-US"/>
          </a:p>
        </p:txBody>
      </p:sp>
    </p:spTree>
    <p:extLst>
      <p:ext uri="{BB962C8B-B14F-4D97-AF65-F5344CB8AC3E}">
        <p14:creationId xmlns:p14="http://schemas.microsoft.com/office/powerpoint/2010/main" val="120610958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endParaRPr lang="zh-TW" altLang="en-US"/>
          </a:p>
        </p:txBody>
      </p:sp>
      <p:sp>
        <p:nvSpPr>
          <p:cNvPr id="4" name="投影片編號版面配置區 3"/>
          <p:cNvSpPr>
            <a:spLocks noGrp="1"/>
          </p:cNvSpPr>
          <p:nvPr>
            <p:ph type="sldNum" sz="quarter" idx="10"/>
          </p:nvPr>
        </p:nvSpPr>
        <p:spPr/>
        <p:txBody>
          <a:bodyPr/>
          <a:lstStyle/>
          <a:p>
            <a:fld id="{12229752-9586-49E1-AD18-859E2B2D4593}" type="slidenum">
              <a:rPr lang="zh-TW" altLang="en-US" smtClean="0"/>
              <a:t>3</a:t>
            </a:fld>
            <a:endParaRPr lang="zh-TW" altLang="en-US"/>
          </a:p>
        </p:txBody>
      </p:sp>
    </p:spTree>
    <p:extLst>
      <p:ext uri="{BB962C8B-B14F-4D97-AF65-F5344CB8AC3E}">
        <p14:creationId xmlns:p14="http://schemas.microsoft.com/office/powerpoint/2010/main" val="116689219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endParaRPr lang="zh-TW" altLang="en-US"/>
          </a:p>
        </p:txBody>
      </p:sp>
      <p:sp>
        <p:nvSpPr>
          <p:cNvPr id="4" name="投影片編號版面配置區 3"/>
          <p:cNvSpPr>
            <a:spLocks noGrp="1"/>
          </p:cNvSpPr>
          <p:nvPr>
            <p:ph type="sldNum" sz="quarter" idx="10"/>
          </p:nvPr>
        </p:nvSpPr>
        <p:spPr/>
        <p:txBody>
          <a:bodyPr/>
          <a:lstStyle/>
          <a:p>
            <a:fld id="{12229752-9586-49E1-AD18-859E2B2D4593}" type="slidenum">
              <a:rPr lang="zh-TW" altLang="en-US" smtClean="0"/>
              <a:t>4</a:t>
            </a:fld>
            <a:endParaRPr lang="zh-TW" altLang="en-US"/>
          </a:p>
        </p:txBody>
      </p:sp>
    </p:spTree>
    <p:extLst>
      <p:ext uri="{BB962C8B-B14F-4D97-AF65-F5344CB8AC3E}">
        <p14:creationId xmlns:p14="http://schemas.microsoft.com/office/powerpoint/2010/main" val="419152052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endParaRPr lang="zh-TW" altLang="en-US"/>
          </a:p>
        </p:txBody>
      </p:sp>
      <p:sp>
        <p:nvSpPr>
          <p:cNvPr id="4" name="投影片編號版面配置區 3"/>
          <p:cNvSpPr>
            <a:spLocks noGrp="1"/>
          </p:cNvSpPr>
          <p:nvPr>
            <p:ph type="sldNum" sz="quarter" idx="10"/>
          </p:nvPr>
        </p:nvSpPr>
        <p:spPr/>
        <p:txBody>
          <a:bodyPr/>
          <a:lstStyle/>
          <a:p>
            <a:fld id="{12229752-9586-49E1-AD18-859E2B2D4593}" type="slidenum">
              <a:rPr lang="zh-TW" altLang="en-US" smtClean="0"/>
              <a:t>5</a:t>
            </a:fld>
            <a:endParaRPr lang="zh-TW" altLang="en-US"/>
          </a:p>
        </p:txBody>
      </p:sp>
    </p:spTree>
    <p:extLst>
      <p:ext uri="{BB962C8B-B14F-4D97-AF65-F5344CB8AC3E}">
        <p14:creationId xmlns:p14="http://schemas.microsoft.com/office/powerpoint/2010/main" val="269956436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endParaRPr lang="zh-TW" altLang="en-US"/>
          </a:p>
        </p:txBody>
      </p:sp>
      <p:sp>
        <p:nvSpPr>
          <p:cNvPr id="4" name="投影片編號版面配置區 3"/>
          <p:cNvSpPr>
            <a:spLocks noGrp="1"/>
          </p:cNvSpPr>
          <p:nvPr>
            <p:ph type="sldNum" sz="quarter" idx="10"/>
          </p:nvPr>
        </p:nvSpPr>
        <p:spPr/>
        <p:txBody>
          <a:bodyPr/>
          <a:lstStyle/>
          <a:p>
            <a:fld id="{12229752-9586-49E1-AD18-859E2B2D4593}" type="slidenum">
              <a:rPr lang="zh-TW" altLang="en-US" smtClean="0"/>
              <a:t>6</a:t>
            </a:fld>
            <a:endParaRPr lang="zh-TW" altLang="en-US"/>
          </a:p>
        </p:txBody>
      </p:sp>
    </p:spTree>
    <p:extLst>
      <p:ext uri="{BB962C8B-B14F-4D97-AF65-F5344CB8AC3E}">
        <p14:creationId xmlns:p14="http://schemas.microsoft.com/office/powerpoint/2010/main" val="195923926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endParaRPr lang="zh-TW" altLang="en-US"/>
          </a:p>
        </p:txBody>
      </p:sp>
      <p:sp>
        <p:nvSpPr>
          <p:cNvPr id="4" name="投影片編號版面配置區 3"/>
          <p:cNvSpPr>
            <a:spLocks noGrp="1"/>
          </p:cNvSpPr>
          <p:nvPr>
            <p:ph type="sldNum" sz="quarter" idx="10"/>
          </p:nvPr>
        </p:nvSpPr>
        <p:spPr/>
        <p:txBody>
          <a:bodyPr/>
          <a:lstStyle/>
          <a:p>
            <a:fld id="{12229752-9586-49E1-AD18-859E2B2D4593}" type="slidenum">
              <a:rPr lang="zh-TW" altLang="en-US" smtClean="0"/>
              <a:t>7</a:t>
            </a:fld>
            <a:endParaRPr lang="zh-TW" altLang="en-US"/>
          </a:p>
        </p:txBody>
      </p:sp>
    </p:spTree>
    <p:extLst>
      <p:ext uri="{BB962C8B-B14F-4D97-AF65-F5344CB8AC3E}">
        <p14:creationId xmlns:p14="http://schemas.microsoft.com/office/powerpoint/2010/main" val="247260480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endParaRPr lang="zh-TW" altLang="en-US"/>
          </a:p>
        </p:txBody>
      </p:sp>
      <p:sp>
        <p:nvSpPr>
          <p:cNvPr id="4" name="投影片編號版面配置區 3"/>
          <p:cNvSpPr>
            <a:spLocks noGrp="1"/>
          </p:cNvSpPr>
          <p:nvPr>
            <p:ph type="sldNum" sz="quarter" idx="10"/>
          </p:nvPr>
        </p:nvSpPr>
        <p:spPr/>
        <p:txBody>
          <a:bodyPr/>
          <a:lstStyle/>
          <a:p>
            <a:fld id="{12229752-9586-49E1-AD18-859E2B2D4593}" type="slidenum">
              <a:rPr lang="zh-TW" altLang="en-US" smtClean="0"/>
              <a:t>8</a:t>
            </a:fld>
            <a:endParaRPr lang="zh-TW" altLang="en-US"/>
          </a:p>
        </p:txBody>
      </p:sp>
    </p:spTree>
    <p:extLst>
      <p:ext uri="{BB962C8B-B14F-4D97-AF65-F5344CB8AC3E}">
        <p14:creationId xmlns:p14="http://schemas.microsoft.com/office/powerpoint/2010/main" val="346362921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endParaRPr lang="zh-TW" altLang="en-US"/>
          </a:p>
        </p:txBody>
      </p:sp>
      <p:sp>
        <p:nvSpPr>
          <p:cNvPr id="4" name="投影片編號版面配置區 3"/>
          <p:cNvSpPr>
            <a:spLocks noGrp="1"/>
          </p:cNvSpPr>
          <p:nvPr>
            <p:ph type="sldNum" sz="quarter" idx="10"/>
          </p:nvPr>
        </p:nvSpPr>
        <p:spPr/>
        <p:txBody>
          <a:bodyPr/>
          <a:lstStyle/>
          <a:p>
            <a:fld id="{12229752-9586-49E1-AD18-859E2B2D4593}" type="slidenum">
              <a:rPr lang="zh-TW" altLang="en-US" smtClean="0"/>
              <a:t>9</a:t>
            </a:fld>
            <a:endParaRPr lang="zh-TW" altLang="en-US"/>
          </a:p>
        </p:txBody>
      </p:sp>
    </p:spTree>
    <p:extLst>
      <p:ext uri="{BB962C8B-B14F-4D97-AF65-F5344CB8AC3E}">
        <p14:creationId xmlns:p14="http://schemas.microsoft.com/office/powerpoint/2010/main" val="98456428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標題投影片">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b="1">
                <a:solidFill>
                  <a:schemeClr val="accent5">
                    <a:lumMod val="75000"/>
                  </a:schemeClr>
                </a:solidFill>
                <a:latin typeface="標楷體" panose="03000509000000000000" pitchFamily="65" charset="-120"/>
                <a:ea typeface="標楷體" panose="03000509000000000000" pitchFamily="65" charset="-120"/>
              </a:defRPr>
            </a:lvl1pPr>
          </a:lstStyle>
          <a:p>
            <a:r>
              <a:rPr lang="zh-TW" altLang="en-US" smtClean="0"/>
              <a:t>按一下以編輯母片標題樣式</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solidFill>
                  <a:srgbClr val="0070C0"/>
                </a:solidFill>
                <a:latin typeface="標楷體" panose="03000509000000000000" pitchFamily="65" charset="-120"/>
                <a:ea typeface="標楷體" panose="03000509000000000000" pitchFamily="65" charset="-12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TW" altLang="en-US" dirty="0" smtClean="0"/>
              <a:t>按一下以編輯母片副標題樣式</a:t>
            </a:r>
            <a:endParaRPr lang="en-US" dirty="0"/>
          </a:p>
        </p:txBody>
      </p:sp>
      <p:sp>
        <p:nvSpPr>
          <p:cNvPr id="4" name="Date Placeholder 3"/>
          <p:cNvSpPr>
            <a:spLocks noGrp="1"/>
          </p:cNvSpPr>
          <p:nvPr>
            <p:ph type="dt" sz="half" idx="10"/>
          </p:nvPr>
        </p:nvSpPr>
        <p:spPr/>
        <p:txBody>
          <a:bodyPr/>
          <a:lstStyle/>
          <a:p>
            <a:fld id="{5E26CE1F-FFDF-4878-93CE-22D74328079C}" type="datetime1">
              <a:rPr lang="zh-TW" altLang="en-US" smtClean="0"/>
              <a:t>2016/9/19</a:t>
            </a:fld>
            <a:endParaRPr lang="zh-TW" altLang="en-US"/>
          </a:p>
        </p:txBody>
      </p:sp>
      <p:sp>
        <p:nvSpPr>
          <p:cNvPr id="5" name="Footer Placeholder 4"/>
          <p:cNvSpPr>
            <a:spLocks noGrp="1"/>
          </p:cNvSpPr>
          <p:nvPr>
            <p:ph type="ftr" sz="quarter" idx="11"/>
          </p:nvPr>
        </p:nvSpPr>
        <p:spPr/>
        <p:txBody>
          <a:bodyPr/>
          <a:lstStyle/>
          <a:p>
            <a:endParaRPr lang="zh-TW" altLang="en-US"/>
          </a:p>
        </p:txBody>
      </p:sp>
      <p:sp>
        <p:nvSpPr>
          <p:cNvPr id="6" name="Slide Number Placeholder 5"/>
          <p:cNvSpPr>
            <a:spLocks noGrp="1"/>
          </p:cNvSpPr>
          <p:nvPr>
            <p:ph type="sldNum" sz="quarter" idx="12"/>
          </p:nvPr>
        </p:nvSpPr>
        <p:spPr>
          <a:xfrm>
            <a:off x="3543300" y="6386043"/>
            <a:ext cx="2057400" cy="365125"/>
          </a:xfrm>
        </p:spPr>
        <p:txBody>
          <a:bodyPr/>
          <a:lstStyle>
            <a:lvl1pPr algn="ctr">
              <a:defRPr sz="1400"/>
            </a:lvl1pPr>
          </a:lstStyle>
          <a:p>
            <a:fld id="{6DD64914-B12C-4584-B14B-5DEE83538C8F}" type="slidenum">
              <a:rPr lang="zh-TW" altLang="en-US" smtClean="0"/>
              <a:pPr/>
              <a:t>‹#›</a:t>
            </a:fld>
            <a:endParaRPr lang="zh-TW" altLang="en-US"/>
          </a:p>
        </p:txBody>
      </p:sp>
    </p:spTree>
    <p:extLst>
      <p:ext uri="{BB962C8B-B14F-4D97-AF65-F5344CB8AC3E}">
        <p14:creationId xmlns:p14="http://schemas.microsoft.com/office/powerpoint/2010/main" val="51465635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標題及直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TW" altLang="en-US" smtClean="0"/>
              <a:t>按一下以編輯母片標題樣式</a:t>
            </a:r>
            <a:endParaRPr lang="en-US" dirty="0"/>
          </a:p>
        </p:txBody>
      </p:sp>
      <p:sp>
        <p:nvSpPr>
          <p:cNvPr id="3" name="Vertical Text Placeholder 2"/>
          <p:cNvSpPr>
            <a:spLocks noGrp="1"/>
          </p:cNvSpPr>
          <p:nvPr>
            <p:ph type="body" orient="vert" idx="1"/>
          </p:nvPr>
        </p:nvSpPr>
        <p:spPr/>
        <p:txBody>
          <a:bodyPr vert="eaVert"/>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en-US" dirty="0"/>
          </a:p>
        </p:txBody>
      </p:sp>
      <p:sp>
        <p:nvSpPr>
          <p:cNvPr id="4" name="Date Placeholder 3"/>
          <p:cNvSpPr>
            <a:spLocks noGrp="1"/>
          </p:cNvSpPr>
          <p:nvPr>
            <p:ph type="dt" sz="half" idx="10"/>
          </p:nvPr>
        </p:nvSpPr>
        <p:spPr/>
        <p:txBody>
          <a:bodyPr/>
          <a:lstStyle/>
          <a:p>
            <a:fld id="{E07BAFE3-1FB8-45FD-B690-F44D2E48AA0C}" type="datetime1">
              <a:rPr lang="zh-TW" altLang="en-US" smtClean="0"/>
              <a:t>2016/9/19</a:t>
            </a:fld>
            <a:endParaRPr lang="zh-TW" altLang="en-US"/>
          </a:p>
        </p:txBody>
      </p:sp>
      <p:sp>
        <p:nvSpPr>
          <p:cNvPr id="5" name="Footer Placeholder 4"/>
          <p:cNvSpPr>
            <a:spLocks noGrp="1"/>
          </p:cNvSpPr>
          <p:nvPr>
            <p:ph type="ftr" sz="quarter" idx="11"/>
          </p:nvPr>
        </p:nvSpPr>
        <p:spPr/>
        <p:txBody>
          <a:bodyPr/>
          <a:lstStyle/>
          <a:p>
            <a:endParaRPr lang="zh-TW" altLang="en-US"/>
          </a:p>
        </p:txBody>
      </p:sp>
      <p:sp>
        <p:nvSpPr>
          <p:cNvPr id="6" name="Slide Number Placeholder 5"/>
          <p:cNvSpPr>
            <a:spLocks noGrp="1"/>
          </p:cNvSpPr>
          <p:nvPr>
            <p:ph type="sldNum" sz="quarter" idx="12"/>
          </p:nvPr>
        </p:nvSpPr>
        <p:spPr/>
        <p:txBody>
          <a:bodyPr/>
          <a:lstStyle/>
          <a:p>
            <a:fld id="{6DD64914-B12C-4584-B14B-5DEE83538C8F}" type="slidenum">
              <a:rPr lang="zh-TW" altLang="en-US" smtClean="0"/>
              <a:t>‹#›</a:t>
            </a:fld>
            <a:endParaRPr lang="zh-TW" altLang="en-US"/>
          </a:p>
        </p:txBody>
      </p:sp>
    </p:spTree>
    <p:extLst>
      <p:ext uri="{BB962C8B-B14F-4D97-AF65-F5344CB8AC3E}">
        <p14:creationId xmlns:p14="http://schemas.microsoft.com/office/powerpoint/2010/main" val="125255945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直排標題及文字">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zh-TW" altLang="en-US" smtClean="0"/>
              <a:t>按一下以編輯母片標題樣式</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en-US" dirty="0"/>
          </a:p>
        </p:txBody>
      </p:sp>
      <p:sp>
        <p:nvSpPr>
          <p:cNvPr id="4" name="Date Placeholder 3"/>
          <p:cNvSpPr>
            <a:spLocks noGrp="1"/>
          </p:cNvSpPr>
          <p:nvPr>
            <p:ph type="dt" sz="half" idx="10"/>
          </p:nvPr>
        </p:nvSpPr>
        <p:spPr/>
        <p:txBody>
          <a:bodyPr/>
          <a:lstStyle/>
          <a:p>
            <a:fld id="{76ABA79D-5253-4B4C-BCC5-6940439C5AE3}" type="datetime1">
              <a:rPr lang="zh-TW" altLang="en-US" smtClean="0"/>
              <a:t>2016/9/19</a:t>
            </a:fld>
            <a:endParaRPr lang="zh-TW" altLang="en-US"/>
          </a:p>
        </p:txBody>
      </p:sp>
      <p:sp>
        <p:nvSpPr>
          <p:cNvPr id="5" name="Footer Placeholder 4"/>
          <p:cNvSpPr>
            <a:spLocks noGrp="1"/>
          </p:cNvSpPr>
          <p:nvPr>
            <p:ph type="ftr" sz="quarter" idx="11"/>
          </p:nvPr>
        </p:nvSpPr>
        <p:spPr/>
        <p:txBody>
          <a:bodyPr/>
          <a:lstStyle/>
          <a:p>
            <a:endParaRPr lang="zh-TW" altLang="en-US"/>
          </a:p>
        </p:txBody>
      </p:sp>
      <p:sp>
        <p:nvSpPr>
          <p:cNvPr id="6" name="Slide Number Placeholder 5"/>
          <p:cNvSpPr>
            <a:spLocks noGrp="1"/>
          </p:cNvSpPr>
          <p:nvPr>
            <p:ph type="sldNum" sz="quarter" idx="12"/>
          </p:nvPr>
        </p:nvSpPr>
        <p:spPr/>
        <p:txBody>
          <a:bodyPr/>
          <a:lstStyle/>
          <a:p>
            <a:fld id="{6DD64914-B12C-4584-B14B-5DEE83538C8F}" type="slidenum">
              <a:rPr lang="zh-TW" altLang="en-US" smtClean="0"/>
              <a:t>‹#›</a:t>
            </a:fld>
            <a:endParaRPr lang="zh-TW" altLang="en-US"/>
          </a:p>
        </p:txBody>
      </p:sp>
    </p:spTree>
    <p:extLst>
      <p:ext uri="{BB962C8B-B14F-4D97-AF65-F5344CB8AC3E}">
        <p14:creationId xmlns:p14="http://schemas.microsoft.com/office/powerpoint/2010/main" val="223554058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標題及物件">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1">
                <a:solidFill>
                  <a:schemeClr val="accent5">
                    <a:lumMod val="75000"/>
                  </a:schemeClr>
                </a:solidFill>
                <a:latin typeface="標楷體" panose="03000509000000000000" pitchFamily="65" charset="-120"/>
                <a:ea typeface="標楷體" panose="03000509000000000000" pitchFamily="65" charset="-120"/>
              </a:defRPr>
            </a:lvl1pPr>
          </a:lstStyle>
          <a:p>
            <a:r>
              <a:rPr lang="zh-TW" altLang="en-US" smtClean="0"/>
              <a:t>按一下以編輯母片標題樣式</a:t>
            </a:r>
            <a:endParaRPr lang="en-US" dirty="0"/>
          </a:p>
        </p:txBody>
      </p:sp>
      <p:sp>
        <p:nvSpPr>
          <p:cNvPr id="3" name="Content Placeholder 2"/>
          <p:cNvSpPr>
            <a:spLocks noGrp="1"/>
          </p:cNvSpPr>
          <p:nvPr>
            <p:ph idx="1"/>
          </p:nvPr>
        </p:nvSpPr>
        <p:spPr/>
        <p:txBody>
          <a:bodyPr/>
          <a:lstStyle>
            <a:lvl1pPr>
              <a:defRPr>
                <a:latin typeface="標楷體" panose="03000509000000000000" pitchFamily="65" charset="-120"/>
                <a:ea typeface="標楷體" panose="03000509000000000000" pitchFamily="65" charset="-120"/>
              </a:defRPr>
            </a:lvl1pPr>
            <a:lvl2pPr>
              <a:defRPr>
                <a:latin typeface="標楷體" panose="03000509000000000000" pitchFamily="65" charset="-120"/>
                <a:ea typeface="標楷體" panose="03000509000000000000" pitchFamily="65" charset="-120"/>
              </a:defRPr>
            </a:lvl2pPr>
            <a:lvl3pPr>
              <a:defRPr>
                <a:latin typeface="標楷體" panose="03000509000000000000" pitchFamily="65" charset="-120"/>
                <a:ea typeface="標楷體" panose="03000509000000000000" pitchFamily="65" charset="-120"/>
              </a:defRPr>
            </a:lvl3pPr>
            <a:lvl4pPr>
              <a:defRPr>
                <a:latin typeface="標楷體" panose="03000509000000000000" pitchFamily="65" charset="-120"/>
                <a:ea typeface="標楷體" panose="03000509000000000000" pitchFamily="65" charset="-120"/>
              </a:defRPr>
            </a:lvl4pPr>
            <a:lvl5pPr>
              <a:defRPr>
                <a:latin typeface="標楷體" panose="03000509000000000000" pitchFamily="65" charset="-120"/>
                <a:ea typeface="標楷體" panose="03000509000000000000" pitchFamily="65" charset="-120"/>
              </a:defRPr>
            </a:lvl5pPr>
          </a:lstStyle>
          <a:p>
            <a:pPr lvl="0"/>
            <a:r>
              <a:rPr lang="zh-TW" altLang="en-US" dirty="0" smtClean="0"/>
              <a:t>按一下以編輯母片文字樣式</a:t>
            </a:r>
          </a:p>
          <a:p>
            <a:pPr lvl="1"/>
            <a:r>
              <a:rPr lang="zh-TW" altLang="en-US" dirty="0" smtClean="0"/>
              <a:t>第二層</a:t>
            </a:r>
          </a:p>
          <a:p>
            <a:pPr lvl="2"/>
            <a:r>
              <a:rPr lang="zh-TW" altLang="en-US" dirty="0" smtClean="0"/>
              <a:t>第三層</a:t>
            </a:r>
          </a:p>
          <a:p>
            <a:pPr lvl="3"/>
            <a:r>
              <a:rPr lang="zh-TW" altLang="en-US" dirty="0" smtClean="0"/>
              <a:t>第四層</a:t>
            </a:r>
          </a:p>
          <a:p>
            <a:pPr lvl="4"/>
            <a:r>
              <a:rPr lang="zh-TW" altLang="en-US" dirty="0" smtClean="0"/>
              <a:t>第五層</a:t>
            </a:r>
            <a:endParaRPr lang="en-US" dirty="0"/>
          </a:p>
        </p:txBody>
      </p:sp>
      <p:sp>
        <p:nvSpPr>
          <p:cNvPr id="4" name="Date Placeholder 3"/>
          <p:cNvSpPr>
            <a:spLocks noGrp="1"/>
          </p:cNvSpPr>
          <p:nvPr>
            <p:ph type="dt" sz="half" idx="10"/>
          </p:nvPr>
        </p:nvSpPr>
        <p:spPr/>
        <p:txBody>
          <a:bodyPr/>
          <a:lstStyle/>
          <a:p>
            <a:fld id="{1DBACFF2-52B5-4E01-9429-8C4FB7569282}" type="datetime1">
              <a:rPr lang="zh-TW" altLang="en-US" smtClean="0"/>
              <a:t>2016/9/19</a:t>
            </a:fld>
            <a:endParaRPr lang="zh-TW" altLang="en-US"/>
          </a:p>
        </p:txBody>
      </p:sp>
      <p:sp>
        <p:nvSpPr>
          <p:cNvPr id="5" name="Footer Placeholder 4"/>
          <p:cNvSpPr>
            <a:spLocks noGrp="1"/>
          </p:cNvSpPr>
          <p:nvPr>
            <p:ph type="ftr" sz="quarter" idx="11"/>
          </p:nvPr>
        </p:nvSpPr>
        <p:spPr/>
        <p:txBody>
          <a:bodyPr/>
          <a:lstStyle/>
          <a:p>
            <a:endParaRPr lang="zh-TW" altLang="en-US"/>
          </a:p>
        </p:txBody>
      </p:sp>
      <p:sp>
        <p:nvSpPr>
          <p:cNvPr id="6" name="Slide Number Placeholder 5"/>
          <p:cNvSpPr>
            <a:spLocks noGrp="1"/>
          </p:cNvSpPr>
          <p:nvPr>
            <p:ph type="sldNum" sz="quarter" idx="12"/>
          </p:nvPr>
        </p:nvSpPr>
        <p:spPr>
          <a:xfrm>
            <a:off x="3543300" y="6356351"/>
            <a:ext cx="2057400" cy="365125"/>
          </a:xfrm>
        </p:spPr>
        <p:txBody>
          <a:bodyPr/>
          <a:lstStyle>
            <a:lvl1pPr algn="ctr">
              <a:defRPr sz="1400"/>
            </a:lvl1pPr>
          </a:lstStyle>
          <a:p>
            <a:fld id="{6DD64914-B12C-4584-B14B-5DEE83538C8F}" type="slidenum">
              <a:rPr lang="zh-TW" altLang="en-US" smtClean="0"/>
              <a:pPr/>
              <a:t>‹#›</a:t>
            </a:fld>
            <a:endParaRPr lang="zh-TW" altLang="en-US" dirty="0"/>
          </a:p>
        </p:txBody>
      </p:sp>
    </p:spTree>
    <p:extLst>
      <p:ext uri="{BB962C8B-B14F-4D97-AF65-F5344CB8AC3E}">
        <p14:creationId xmlns:p14="http://schemas.microsoft.com/office/powerpoint/2010/main" val="62628542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章節標題">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zh-TW" altLang="en-US" smtClean="0"/>
              <a:t>按一下以編輯母片標題樣式</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TW" altLang="en-US" smtClean="0"/>
              <a:t>按一下以編輯母片文字樣式</a:t>
            </a:r>
          </a:p>
        </p:txBody>
      </p:sp>
      <p:sp>
        <p:nvSpPr>
          <p:cNvPr id="4" name="Date Placeholder 3"/>
          <p:cNvSpPr>
            <a:spLocks noGrp="1"/>
          </p:cNvSpPr>
          <p:nvPr>
            <p:ph type="dt" sz="half" idx="10"/>
          </p:nvPr>
        </p:nvSpPr>
        <p:spPr/>
        <p:txBody>
          <a:bodyPr/>
          <a:lstStyle/>
          <a:p>
            <a:fld id="{5362F2EE-B00B-4401-AD32-17D9A48A9C2E}" type="datetime1">
              <a:rPr lang="zh-TW" altLang="en-US" smtClean="0"/>
              <a:t>2016/9/19</a:t>
            </a:fld>
            <a:endParaRPr lang="zh-TW" altLang="en-US"/>
          </a:p>
        </p:txBody>
      </p:sp>
      <p:sp>
        <p:nvSpPr>
          <p:cNvPr id="5" name="Footer Placeholder 4"/>
          <p:cNvSpPr>
            <a:spLocks noGrp="1"/>
          </p:cNvSpPr>
          <p:nvPr>
            <p:ph type="ftr" sz="quarter" idx="11"/>
          </p:nvPr>
        </p:nvSpPr>
        <p:spPr/>
        <p:txBody>
          <a:bodyPr/>
          <a:lstStyle/>
          <a:p>
            <a:endParaRPr lang="zh-TW" altLang="en-US"/>
          </a:p>
        </p:txBody>
      </p:sp>
      <p:sp>
        <p:nvSpPr>
          <p:cNvPr id="6" name="Slide Number Placeholder 5"/>
          <p:cNvSpPr>
            <a:spLocks noGrp="1"/>
          </p:cNvSpPr>
          <p:nvPr>
            <p:ph type="sldNum" sz="quarter" idx="12"/>
          </p:nvPr>
        </p:nvSpPr>
        <p:spPr/>
        <p:txBody>
          <a:bodyPr/>
          <a:lstStyle/>
          <a:p>
            <a:fld id="{6DD64914-B12C-4584-B14B-5DEE83538C8F}" type="slidenum">
              <a:rPr lang="zh-TW" altLang="en-US" smtClean="0"/>
              <a:t>‹#›</a:t>
            </a:fld>
            <a:endParaRPr lang="zh-TW" altLang="en-US"/>
          </a:p>
        </p:txBody>
      </p:sp>
    </p:spTree>
    <p:extLst>
      <p:ext uri="{BB962C8B-B14F-4D97-AF65-F5344CB8AC3E}">
        <p14:creationId xmlns:p14="http://schemas.microsoft.com/office/powerpoint/2010/main" val="23978301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兩項物件">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TW" altLang="en-US" smtClean="0"/>
              <a:t>按一下以編輯母片標題樣式</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en-US" dirty="0"/>
          </a:p>
        </p:txBody>
      </p:sp>
      <p:sp>
        <p:nvSpPr>
          <p:cNvPr id="5" name="Date Placeholder 4"/>
          <p:cNvSpPr>
            <a:spLocks noGrp="1"/>
          </p:cNvSpPr>
          <p:nvPr>
            <p:ph type="dt" sz="half" idx="10"/>
          </p:nvPr>
        </p:nvSpPr>
        <p:spPr/>
        <p:txBody>
          <a:bodyPr/>
          <a:lstStyle/>
          <a:p>
            <a:fld id="{E13C9B80-DB0A-4F09-A848-947EE12E4B58}" type="datetime1">
              <a:rPr lang="zh-TW" altLang="en-US" smtClean="0"/>
              <a:t>2016/9/19</a:t>
            </a:fld>
            <a:endParaRPr lang="zh-TW" altLang="en-US"/>
          </a:p>
        </p:txBody>
      </p:sp>
      <p:sp>
        <p:nvSpPr>
          <p:cNvPr id="6" name="Footer Placeholder 5"/>
          <p:cNvSpPr>
            <a:spLocks noGrp="1"/>
          </p:cNvSpPr>
          <p:nvPr>
            <p:ph type="ftr" sz="quarter" idx="11"/>
          </p:nvPr>
        </p:nvSpPr>
        <p:spPr/>
        <p:txBody>
          <a:bodyPr/>
          <a:lstStyle/>
          <a:p>
            <a:endParaRPr lang="zh-TW" altLang="en-US"/>
          </a:p>
        </p:txBody>
      </p:sp>
      <p:sp>
        <p:nvSpPr>
          <p:cNvPr id="7" name="Slide Number Placeholder 6"/>
          <p:cNvSpPr>
            <a:spLocks noGrp="1"/>
          </p:cNvSpPr>
          <p:nvPr>
            <p:ph type="sldNum" sz="quarter" idx="12"/>
          </p:nvPr>
        </p:nvSpPr>
        <p:spPr/>
        <p:txBody>
          <a:bodyPr/>
          <a:lstStyle/>
          <a:p>
            <a:fld id="{6DD64914-B12C-4584-B14B-5DEE83538C8F}" type="slidenum">
              <a:rPr lang="zh-TW" altLang="en-US" smtClean="0"/>
              <a:t>‹#›</a:t>
            </a:fld>
            <a:endParaRPr lang="zh-TW" altLang="en-US"/>
          </a:p>
        </p:txBody>
      </p:sp>
    </p:spTree>
    <p:extLst>
      <p:ext uri="{BB962C8B-B14F-4D97-AF65-F5344CB8AC3E}">
        <p14:creationId xmlns:p14="http://schemas.microsoft.com/office/powerpoint/2010/main" val="324289454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對">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zh-TW" altLang="en-US" smtClean="0"/>
              <a:t>按一下以編輯母片標題樣式</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TW" altLang="en-US" smtClean="0"/>
              <a:t>按一下以編輯母片文字樣式</a:t>
            </a:r>
          </a:p>
        </p:txBody>
      </p:sp>
      <p:sp>
        <p:nvSpPr>
          <p:cNvPr id="4" name="Content Placeholder 3"/>
          <p:cNvSpPr>
            <a:spLocks noGrp="1"/>
          </p:cNvSpPr>
          <p:nvPr>
            <p:ph sz="half" idx="2"/>
          </p:nvPr>
        </p:nvSpPr>
        <p:spPr>
          <a:xfrm>
            <a:off x="629842" y="2505075"/>
            <a:ext cx="3868340" cy="3684588"/>
          </a:xfrm>
        </p:spPr>
        <p:txBody>
          <a:body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TW" altLang="en-US" smtClean="0"/>
              <a:t>按一下以編輯母片文字樣式</a:t>
            </a:r>
          </a:p>
        </p:txBody>
      </p:sp>
      <p:sp>
        <p:nvSpPr>
          <p:cNvPr id="6" name="Content Placeholder 5"/>
          <p:cNvSpPr>
            <a:spLocks noGrp="1"/>
          </p:cNvSpPr>
          <p:nvPr>
            <p:ph sz="quarter" idx="4"/>
          </p:nvPr>
        </p:nvSpPr>
        <p:spPr>
          <a:xfrm>
            <a:off x="4629150" y="2505075"/>
            <a:ext cx="3887391" cy="3684588"/>
          </a:xfrm>
        </p:spPr>
        <p:txBody>
          <a:body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en-US" dirty="0"/>
          </a:p>
        </p:txBody>
      </p:sp>
      <p:sp>
        <p:nvSpPr>
          <p:cNvPr id="7" name="Date Placeholder 6"/>
          <p:cNvSpPr>
            <a:spLocks noGrp="1"/>
          </p:cNvSpPr>
          <p:nvPr>
            <p:ph type="dt" sz="half" idx="10"/>
          </p:nvPr>
        </p:nvSpPr>
        <p:spPr/>
        <p:txBody>
          <a:bodyPr/>
          <a:lstStyle/>
          <a:p>
            <a:fld id="{B6A0B994-AA08-41F4-9D3E-A7D5655AAFCD}" type="datetime1">
              <a:rPr lang="zh-TW" altLang="en-US" smtClean="0"/>
              <a:t>2016/9/19</a:t>
            </a:fld>
            <a:endParaRPr lang="zh-TW" altLang="en-US"/>
          </a:p>
        </p:txBody>
      </p:sp>
      <p:sp>
        <p:nvSpPr>
          <p:cNvPr id="8" name="Footer Placeholder 7"/>
          <p:cNvSpPr>
            <a:spLocks noGrp="1"/>
          </p:cNvSpPr>
          <p:nvPr>
            <p:ph type="ftr" sz="quarter" idx="11"/>
          </p:nvPr>
        </p:nvSpPr>
        <p:spPr/>
        <p:txBody>
          <a:bodyPr/>
          <a:lstStyle/>
          <a:p>
            <a:endParaRPr lang="zh-TW" altLang="en-US"/>
          </a:p>
        </p:txBody>
      </p:sp>
      <p:sp>
        <p:nvSpPr>
          <p:cNvPr id="9" name="Slide Number Placeholder 8"/>
          <p:cNvSpPr>
            <a:spLocks noGrp="1"/>
          </p:cNvSpPr>
          <p:nvPr>
            <p:ph type="sldNum" sz="quarter" idx="12"/>
          </p:nvPr>
        </p:nvSpPr>
        <p:spPr/>
        <p:txBody>
          <a:bodyPr/>
          <a:lstStyle/>
          <a:p>
            <a:fld id="{6DD64914-B12C-4584-B14B-5DEE83538C8F}" type="slidenum">
              <a:rPr lang="zh-TW" altLang="en-US" smtClean="0"/>
              <a:t>‹#›</a:t>
            </a:fld>
            <a:endParaRPr lang="zh-TW" altLang="en-US"/>
          </a:p>
        </p:txBody>
      </p:sp>
    </p:spTree>
    <p:extLst>
      <p:ext uri="{BB962C8B-B14F-4D97-AF65-F5344CB8AC3E}">
        <p14:creationId xmlns:p14="http://schemas.microsoft.com/office/powerpoint/2010/main" val="148167213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只有標題">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TW" altLang="en-US" smtClean="0"/>
              <a:t>按一下以編輯母片標題樣式</a:t>
            </a:r>
            <a:endParaRPr lang="en-US" dirty="0"/>
          </a:p>
        </p:txBody>
      </p:sp>
      <p:sp>
        <p:nvSpPr>
          <p:cNvPr id="3" name="Date Placeholder 2"/>
          <p:cNvSpPr>
            <a:spLocks noGrp="1"/>
          </p:cNvSpPr>
          <p:nvPr>
            <p:ph type="dt" sz="half" idx="10"/>
          </p:nvPr>
        </p:nvSpPr>
        <p:spPr/>
        <p:txBody>
          <a:bodyPr/>
          <a:lstStyle/>
          <a:p>
            <a:fld id="{7D253B66-B109-425C-9D53-32238B9586C1}" type="datetime1">
              <a:rPr lang="zh-TW" altLang="en-US" smtClean="0"/>
              <a:t>2016/9/19</a:t>
            </a:fld>
            <a:endParaRPr lang="zh-TW" altLang="en-US"/>
          </a:p>
        </p:txBody>
      </p:sp>
      <p:sp>
        <p:nvSpPr>
          <p:cNvPr id="4" name="Footer Placeholder 3"/>
          <p:cNvSpPr>
            <a:spLocks noGrp="1"/>
          </p:cNvSpPr>
          <p:nvPr>
            <p:ph type="ftr" sz="quarter" idx="11"/>
          </p:nvPr>
        </p:nvSpPr>
        <p:spPr/>
        <p:txBody>
          <a:bodyPr/>
          <a:lstStyle/>
          <a:p>
            <a:endParaRPr lang="zh-TW" altLang="en-US"/>
          </a:p>
        </p:txBody>
      </p:sp>
      <p:sp>
        <p:nvSpPr>
          <p:cNvPr id="5" name="Slide Number Placeholder 4"/>
          <p:cNvSpPr>
            <a:spLocks noGrp="1"/>
          </p:cNvSpPr>
          <p:nvPr>
            <p:ph type="sldNum" sz="quarter" idx="12"/>
          </p:nvPr>
        </p:nvSpPr>
        <p:spPr/>
        <p:txBody>
          <a:bodyPr/>
          <a:lstStyle/>
          <a:p>
            <a:fld id="{6DD64914-B12C-4584-B14B-5DEE83538C8F}" type="slidenum">
              <a:rPr lang="zh-TW" altLang="en-US" smtClean="0"/>
              <a:t>‹#›</a:t>
            </a:fld>
            <a:endParaRPr lang="zh-TW" altLang="en-US"/>
          </a:p>
        </p:txBody>
      </p:sp>
    </p:spTree>
    <p:extLst>
      <p:ext uri="{BB962C8B-B14F-4D97-AF65-F5344CB8AC3E}">
        <p14:creationId xmlns:p14="http://schemas.microsoft.com/office/powerpoint/2010/main" val="79061923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7C1503C-0D99-43BD-BACF-B9F8AB714142}" type="datetime1">
              <a:rPr lang="zh-TW" altLang="en-US" smtClean="0"/>
              <a:t>2016/9/19</a:t>
            </a:fld>
            <a:endParaRPr lang="zh-TW" altLang="en-US"/>
          </a:p>
        </p:txBody>
      </p:sp>
      <p:sp>
        <p:nvSpPr>
          <p:cNvPr id="3" name="Footer Placeholder 2"/>
          <p:cNvSpPr>
            <a:spLocks noGrp="1"/>
          </p:cNvSpPr>
          <p:nvPr>
            <p:ph type="ftr" sz="quarter" idx="11"/>
          </p:nvPr>
        </p:nvSpPr>
        <p:spPr/>
        <p:txBody>
          <a:bodyPr/>
          <a:lstStyle/>
          <a:p>
            <a:endParaRPr lang="zh-TW" altLang="en-US"/>
          </a:p>
        </p:txBody>
      </p:sp>
      <p:sp>
        <p:nvSpPr>
          <p:cNvPr id="4" name="Slide Number Placeholder 3"/>
          <p:cNvSpPr>
            <a:spLocks noGrp="1"/>
          </p:cNvSpPr>
          <p:nvPr>
            <p:ph type="sldNum" sz="quarter" idx="12"/>
          </p:nvPr>
        </p:nvSpPr>
        <p:spPr/>
        <p:txBody>
          <a:bodyPr/>
          <a:lstStyle/>
          <a:p>
            <a:fld id="{6DD64914-B12C-4584-B14B-5DEE83538C8F}" type="slidenum">
              <a:rPr lang="zh-TW" altLang="en-US" smtClean="0"/>
              <a:t>‹#›</a:t>
            </a:fld>
            <a:endParaRPr lang="zh-TW" altLang="en-US"/>
          </a:p>
        </p:txBody>
      </p:sp>
    </p:spTree>
    <p:extLst>
      <p:ext uri="{BB962C8B-B14F-4D97-AF65-F5344CB8AC3E}">
        <p14:creationId xmlns:p14="http://schemas.microsoft.com/office/powerpoint/2010/main" val="145827430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含標題的內容">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zh-TW" altLang="en-US" smtClean="0"/>
              <a:t>按一下以編輯母片標題樣式</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TW" altLang="en-US" smtClean="0"/>
              <a:t>按一下以編輯母片文字樣式</a:t>
            </a:r>
          </a:p>
        </p:txBody>
      </p:sp>
      <p:sp>
        <p:nvSpPr>
          <p:cNvPr id="5" name="Date Placeholder 4"/>
          <p:cNvSpPr>
            <a:spLocks noGrp="1"/>
          </p:cNvSpPr>
          <p:nvPr>
            <p:ph type="dt" sz="half" idx="10"/>
          </p:nvPr>
        </p:nvSpPr>
        <p:spPr/>
        <p:txBody>
          <a:bodyPr/>
          <a:lstStyle/>
          <a:p>
            <a:fld id="{5AE7F5EF-09B0-4964-82D9-364BDBFABF76}" type="datetime1">
              <a:rPr lang="zh-TW" altLang="en-US" smtClean="0"/>
              <a:t>2016/9/19</a:t>
            </a:fld>
            <a:endParaRPr lang="zh-TW" altLang="en-US"/>
          </a:p>
        </p:txBody>
      </p:sp>
      <p:sp>
        <p:nvSpPr>
          <p:cNvPr id="6" name="Footer Placeholder 5"/>
          <p:cNvSpPr>
            <a:spLocks noGrp="1"/>
          </p:cNvSpPr>
          <p:nvPr>
            <p:ph type="ftr" sz="quarter" idx="11"/>
          </p:nvPr>
        </p:nvSpPr>
        <p:spPr/>
        <p:txBody>
          <a:bodyPr/>
          <a:lstStyle/>
          <a:p>
            <a:endParaRPr lang="zh-TW" altLang="en-US"/>
          </a:p>
        </p:txBody>
      </p:sp>
      <p:sp>
        <p:nvSpPr>
          <p:cNvPr id="7" name="Slide Number Placeholder 6"/>
          <p:cNvSpPr>
            <a:spLocks noGrp="1"/>
          </p:cNvSpPr>
          <p:nvPr>
            <p:ph type="sldNum" sz="quarter" idx="12"/>
          </p:nvPr>
        </p:nvSpPr>
        <p:spPr/>
        <p:txBody>
          <a:bodyPr/>
          <a:lstStyle/>
          <a:p>
            <a:fld id="{6DD64914-B12C-4584-B14B-5DEE83538C8F}" type="slidenum">
              <a:rPr lang="zh-TW" altLang="en-US" smtClean="0"/>
              <a:t>‹#›</a:t>
            </a:fld>
            <a:endParaRPr lang="zh-TW" altLang="en-US"/>
          </a:p>
        </p:txBody>
      </p:sp>
    </p:spTree>
    <p:extLst>
      <p:ext uri="{BB962C8B-B14F-4D97-AF65-F5344CB8AC3E}">
        <p14:creationId xmlns:p14="http://schemas.microsoft.com/office/powerpoint/2010/main" val="275413041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含標題的圖片">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zh-TW" altLang="en-US" smtClean="0"/>
              <a:t>按一下以編輯母片標題樣式</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TW" altLang="en-US" smtClean="0"/>
              <a:t>按一下圖示以新增圖片</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TW" altLang="en-US" smtClean="0"/>
              <a:t>按一下以編輯母片文字樣式</a:t>
            </a:r>
          </a:p>
        </p:txBody>
      </p:sp>
      <p:sp>
        <p:nvSpPr>
          <p:cNvPr id="5" name="Date Placeholder 4"/>
          <p:cNvSpPr>
            <a:spLocks noGrp="1"/>
          </p:cNvSpPr>
          <p:nvPr>
            <p:ph type="dt" sz="half" idx="10"/>
          </p:nvPr>
        </p:nvSpPr>
        <p:spPr/>
        <p:txBody>
          <a:bodyPr/>
          <a:lstStyle/>
          <a:p>
            <a:fld id="{0387B37E-01EB-468D-96DF-C419F16ADB3F}" type="datetime1">
              <a:rPr lang="zh-TW" altLang="en-US" smtClean="0"/>
              <a:t>2016/9/19</a:t>
            </a:fld>
            <a:endParaRPr lang="zh-TW" altLang="en-US"/>
          </a:p>
        </p:txBody>
      </p:sp>
      <p:sp>
        <p:nvSpPr>
          <p:cNvPr id="6" name="Footer Placeholder 5"/>
          <p:cNvSpPr>
            <a:spLocks noGrp="1"/>
          </p:cNvSpPr>
          <p:nvPr>
            <p:ph type="ftr" sz="quarter" idx="11"/>
          </p:nvPr>
        </p:nvSpPr>
        <p:spPr/>
        <p:txBody>
          <a:bodyPr/>
          <a:lstStyle/>
          <a:p>
            <a:endParaRPr lang="zh-TW" altLang="en-US"/>
          </a:p>
        </p:txBody>
      </p:sp>
      <p:sp>
        <p:nvSpPr>
          <p:cNvPr id="7" name="Slide Number Placeholder 6"/>
          <p:cNvSpPr>
            <a:spLocks noGrp="1"/>
          </p:cNvSpPr>
          <p:nvPr>
            <p:ph type="sldNum" sz="quarter" idx="12"/>
          </p:nvPr>
        </p:nvSpPr>
        <p:spPr/>
        <p:txBody>
          <a:bodyPr/>
          <a:lstStyle/>
          <a:p>
            <a:fld id="{6DD64914-B12C-4584-B14B-5DEE83538C8F}" type="slidenum">
              <a:rPr lang="zh-TW" altLang="en-US" smtClean="0"/>
              <a:t>‹#›</a:t>
            </a:fld>
            <a:endParaRPr lang="zh-TW" altLang="en-US"/>
          </a:p>
        </p:txBody>
      </p:sp>
    </p:spTree>
    <p:extLst>
      <p:ext uri="{BB962C8B-B14F-4D97-AF65-F5344CB8AC3E}">
        <p14:creationId xmlns:p14="http://schemas.microsoft.com/office/powerpoint/2010/main" val="233230370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6">
            <a:lumMod val="20000"/>
            <a:lumOff val="80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zh-TW" altLang="en-US" smtClean="0"/>
              <a:t>按一下以編輯母片標題樣式</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C9D73AA-A946-4028-AB8E-B26D31120006}" type="datetime1">
              <a:rPr lang="zh-TW" altLang="en-US" smtClean="0"/>
              <a:t>2016/9/19</a:t>
            </a:fld>
            <a:endParaRPr lang="zh-TW" alt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TW" alt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DD64914-B12C-4584-B14B-5DEE83538C8F}" type="slidenum">
              <a:rPr lang="zh-TW" altLang="en-US" smtClean="0"/>
              <a:t>‹#›</a:t>
            </a:fld>
            <a:endParaRPr lang="zh-TW" altLang="en-US"/>
          </a:p>
        </p:txBody>
      </p:sp>
    </p:spTree>
    <p:extLst>
      <p:ext uri="{BB962C8B-B14F-4D97-AF65-F5344CB8AC3E}">
        <p14:creationId xmlns:p14="http://schemas.microsoft.com/office/powerpoint/2010/main" val="20908334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image" Target="../media/image1.png"/><Relationship Id="rId5" Type="http://schemas.openxmlformats.org/officeDocument/2006/relationships/image" Target="../media/image4.png"/><Relationship Id="rId4" Type="http://schemas.openxmlformats.org/officeDocument/2006/relationships/image" Target="../media/image3.png"/></Relationships>
</file>

<file path=ppt/slides/_rels/slide11.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8" Type="http://schemas.openxmlformats.org/officeDocument/2006/relationships/image" Target="../media/image12.jpeg"/><Relationship Id="rId3" Type="http://schemas.openxmlformats.org/officeDocument/2006/relationships/image" Target="../media/image2.png"/><Relationship Id="rId7" Type="http://schemas.openxmlformats.org/officeDocument/2006/relationships/image" Target="../media/image11.png"/><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image" Target="../media/image1.png"/><Relationship Id="rId5" Type="http://schemas.openxmlformats.org/officeDocument/2006/relationships/image" Target="../media/image4.png"/><Relationship Id="rId4" Type="http://schemas.openxmlformats.org/officeDocument/2006/relationships/image" Target="../media/image3.png"/><Relationship Id="rId9" Type="http://schemas.openxmlformats.org/officeDocument/2006/relationships/image" Target="../media/image13.jpeg"/></Relationships>
</file>

<file path=ppt/slides/_rels/slide1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openxmlformats.org/officeDocument/2006/relationships/image" Target="../media/image17.png"/><Relationship Id="rId5" Type="http://schemas.openxmlformats.org/officeDocument/2006/relationships/image" Target="../media/image16.png"/><Relationship Id="rId4" Type="http://schemas.openxmlformats.org/officeDocument/2006/relationships/image" Target="../media/image15.png"/></Relationships>
</file>

<file path=ppt/slides/_rels/slide15.xml.rels><?xml version="1.0" encoding="UTF-8" standalone="yes"?>
<Relationships xmlns="http://schemas.openxmlformats.org/package/2006/relationships"><Relationship Id="rId3" Type="http://schemas.openxmlformats.org/officeDocument/2006/relationships/image" Target="../media/image18.png"/><Relationship Id="rId7" Type="http://schemas.openxmlformats.org/officeDocument/2006/relationships/image" Target="../media/image1.png"/><Relationship Id="rId2" Type="http://schemas.openxmlformats.org/officeDocument/2006/relationships/notesSlide" Target="../notesSlides/notesSlide15.xml"/><Relationship Id="rId1" Type="http://schemas.openxmlformats.org/officeDocument/2006/relationships/slideLayout" Target="../slideLayouts/slideLayout2.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_rels/slide16.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image" Target="../media/image19.jpeg"/><Relationship Id="rId7" Type="http://schemas.openxmlformats.org/officeDocument/2006/relationships/image" Target="../media/image2.png"/><Relationship Id="rId2" Type="http://schemas.openxmlformats.org/officeDocument/2006/relationships/notesSlide" Target="../notesSlides/notesSlide16.xml"/><Relationship Id="rId1" Type="http://schemas.openxmlformats.org/officeDocument/2006/relationships/slideLayout" Target="../slideLayouts/slideLayout1.xml"/><Relationship Id="rId6" Type="http://schemas.openxmlformats.org/officeDocument/2006/relationships/image" Target="../media/image22.gif"/><Relationship Id="rId5" Type="http://schemas.openxmlformats.org/officeDocument/2006/relationships/image" Target="../media/image21.png"/><Relationship Id="rId10" Type="http://schemas.openxmlformats.org/officeDocument/2006/relationships/image" Target="../media/image1.png"/><Relationship Id="rId4" Type="http://schemas.openxmlformats.org/officeDocument/2006/relationships/image" Target="../media/image20.jpeg"/><Relationship Id="rId9" Type="http://schemas.openxmlformats.org/officeDocument/2006/relationships/image" Target="../media/image4.png"/></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1.png"/><Relationship Id="rId5" Type="http://schemas.openxmlformats.org/officeDocument/2006/relationships/image" Target="../media/image4.png"/><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8" Type="http://schemas.openxmlformats.org/officeDocument/2006/relationships/diagramLayout" Target="../diagrams/layout1.xml"/><Relationship Id="rId3" Type="http://schemas.openxmlformats.org/officeDocument/2006/relationships/image" Target="../media/image2.png"/><Relationship Id="rId7" Type="http://schemas.openxmlformats.org/officeDocument/2006/relationships/diagramData" Target="../diagrams/data1.xm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1.png"/><Relationship Id="rId11" Type="http://schemas.microsoft.com/office/2007/relationships/diagramDrawing" Target="../diagrams/drawing1.xml"/><Relationship Id="rId5" Type="http://schemas.openxmlformats.org/officeDocument/2006/relationships/image" Target="../media/image4.png"/><Relationship Id="rId10" Type="http://schemas.openxmlformats.org/officeDocument/2006/relationships/diagramColors" Target="../diagrams/colors1.xml"/><Relationship Id="rId4" Type="http://schemas.openxmlformats.org/officeDocument/2006/relationships/image" Target="../media/image3.png"/><Relationship Id="rId9" Type="http://schemas.openxmlformats.org/officeDocument/2006/relationships/diagramQuickStyle" Target="../diagrams/quickStyle1.xml"/></Relationships>
</file>

<file path=ppt/slides/_rels/slide4.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2.png"/><Relationship Id="rId7"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1.png"/><Relationship Id="rId5" Type="http://schemas.openxmlformats.org/officeDocument/2006/relationships/image" Target="../media/image4.png"/><Relationship Id="rId4" Type="http://schemas.openxmlformats.org/officeDocument/2006/relationships/image" Target="../media/image3.png"/><Relationship Id="rId9" Type="http://schemas.openxmlformats.org/officeDocument/2006/relationships/image" Target="../media/image7.png"/></Relationships>
</file>

<file path=ppt/slides/_rels/slide5.xml.rels><?xml version="1.0" encoding="UTF-8" standalone="yes"?>
<Relationships xmlns="http://schemas.openxmlformats.org/package/2006/relationships"><Relationship Id="rId8" Type="http://schemas.openxmlformats.org/officeDocument/2006/relationships/diagramLayout" Target="../diagrams/layout2.xml"/><Relationship Id="rId3" Type="http://schemas.openxmlformats.org/officeDocument/2006/relationships/image" Target="../media/image2.png"/><Relationship Id="rId7" Type="http://schemas.openxmlformats.org/officeDocument/2006/relationships/diagramData" Target="../diagrams/data2.xml"/><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1.png"/><Relationship Id="rId11" Type="http://schemas.microsoft.com/office/2007/relationships/diagramDrawing" Target="../diagrams/drawing2.xml"/><Relationship Id="rId5" Type="http://schemas.openxmlformats.org/officeDocument/2006/relationships/image" Target="../media/image4.png"/><Relationship Id="rId10" Type="http://schemas.openxmlformats.org/officeDocument/2006/relationships/diagramColors" Target="../diagrams/colors2.xml"/><Relationship Id="rId4" Type="http://schemas.openxmlformats.org/officeDocument/2006/relationships/image" Target="../media/image3.png"/><Relationship Id="rId9" Type="http://schemas.openxmlformats.org/officeDocument/2006/relationships/diagramQuickStyle" Target="../diagrams/quickStyle2.xml"/></Relationships>
</file>

<file path=ppt/slides/_rels/slide6.xml.rels><?xml version="1.0" encoding="UTF-8" standalone="yes"?>
<Relationships xmlns="http://schemas.openxmlformats.org/package/2006/relationships"><Relationship Id="rId8" Type="http://schemas.openxmlformats.org/officeDocument/2006/relationships/image" Target="../media/image9.jpeg"/><Relationship Id="rId3" Type="http://schemas.openxmlformats.org/officeDocument/2006/relationships/image" Target="../media/image2.png"/><Relationship Id="rId7" Type="http://schemas.openxmlformats.org/officeDocument/2006/relationships/image" Target="../media/image8.jpe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1.png"/><Relationship Id="rId5" Type="http://schemas.openxmlformats.org/officeDocument/2006/relationships/image" Target="../media/image4.png"/><Relationship Id="rId4" Type="http://schemas.openxmlformats.org/officeDocument/2006/relationships/image" Target="../media/image3.png"/></Relationships>
</file>

<file path=ppt/slides/_rels/slide7.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8.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image" Target="../media/image1.png"/><Relationship Id="rId5" Type="http://schemas.openxmlformats.org/officeDocument/2006/relationships/image" Target="../media/image4.png"/><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ctrTitle"/>
          </p:nvPr>
        </p:nvSpPr>
        <p:spPr>
          <a:xfrm>
            <a:off x="685800" y="1311974"/>
            <a:ext cx="7772400" cy="2387600"/>
          </a:xfrm>
        </p:spPr>
        <p:txBody>
          <a:bodyPr>
            <a:normAutofit/>
          </a:bodyPr>
          <a:lstStyle/>
          <a:p>
            <a:r>
              <a:rPr lang="zh-TW" altLang="en-US" sz="4800" dirty="0" smtClean="0">
                <a:solidFill>
                  <a:schemeClr val="accent5"/>
                </a:solidFill>
              </a:rPr>
              <a:t>台灣自來水公司</a:t>
            </a:r>
            <a:r>
              <a:rPr lang="en-US" altLang="zh-TW" sz="4800" dirty="0" smtClean="0">
                <a:solidFill>
                  <a:schemeClr val="accent5"/>
                </a:solidFill>
              </a:rPr>
              <a:t/>
            </a:r>
            <a:br>
              <a:rPr lang="en-US" altLang="zh-TW" sz="4800" dirty="0" smtClean="0">
                <a:solidFill>
                  <a:schemeClr val="accent5"/>
                </a:solidFill>
              </a:rPr>
            </a:br>
            <a:r>
              <a:rPr lang="zh-TW" altLang="en-US" sz="4800" dirty="0">
                <a:solidFill>
                  <a:schemeClr val="accent5"/>
                </a:solidFill>
              </a:rPr>
              <a:t>主題式開放資料推動</a:t>
            </a:r>
            <a:r>
              <a:rPr lang="zh-TW" altLang="en-US" sz="4800" dirty="0" smtClean="0">
                <a:solidFill>
                  <a:schemeClr val="accent5"/>
                </a:solidFill>
              </a:rPr>
              <a:t>策略</a:t>
            </a:r>
            <a:r>
              <a:rPr lang="en-US" altLang="zh-TW" sz="4800" dirty="0" smtClean="0">
                <a:solidFill>
                  <a:schemeClr val="accent5"/>
                </a:solidFill>
              </a:rPr>
              <a:t/>
            </a:r>
            <a:br>
              <a:rPr lang="en-US" altLang="zh-TW" sz="4800" dirty="0" smtClean="0">
                <a:solidFill>
                  <a:schemeClr val="accent5"/>
                </a:solidFill>
              </a:rPr>
            </a:br>
            <a:endParaRPr lang="zh-TW" altLang="en-US" sz="4800" dirty="0">
              <a:solidFill>
                <a:schemeClr val="accent5"/>
              </a:solidFill>
            </a:endParaRPr>
          </a:p>
        </p:txBody>
      </p:sp>
      <p:sp>
        <p:nvSpPr>
          <p:cNvPr id="3" name="副標題 2"/>
          <p:cNvSpPr>
            <a:spLocks noGrp="1"/>
          </p:cNvSpPr>
          <p:nvPr>
            <p:ph type="subTitle" idx="1"/>
          </p:nvPr>
        </p:nvSpPr>
        <p:spPr/>
        <p:txBody>
          <a:bodyPr>
            <a:normAutofit/>
          </a:bodyPr>
          <a:lstStyle/>
          <a:p>
            <a:r>
              <a:rPr lang="zh-TW" altLang="en-US" sz="2800" b="1" dirty="0">
                <a:solidFill>
                  <a:schemeClr val="tx1"/>
                </a:solidFill>
                <a:latin typeface="標楷體" panose="03000509000000000000" pitchFamily="65" charset="-120"/>
                <a:ea typeface="標楷體" panose="03000509000000000000" pitchFamily="65" charset="-120"/>
              </a:rPr>
              <a:t>報告人</a:t>
            </a:r>
            <a:r>
              <a:rPr lang="zh-TW" altLang="en-US" sz="2800" b="1" dirty="0" smtClean="0">
                <a:solidFill>
                  <a:schemeClr val="tx1"/>
                </a:solidFill>
                <a:latin typeface="標楷體" panose="03000509000000000000" pitchFamily="65" charset="-120"/>
                <a:ea typeface="標楷體" panose="03000509000000000000" pitchFamily="65" charset="-120"/>
              </a:rPr>
              <a:t>：曾沛聰</a:t>
            </a:r>
            <a:endParaRPr lang="en-US" altLang="zh-TW" sz="2800" b="1" dirty="0">
              <a:solidFill>
                <a:schemeClr val="tx1"/>
              </a:solidFill>
              <a:latin typeface="標楷體" panose="03000509000000000000" pitchFamily="65" charset="-120"/>
              <a:ea typeface="標楷體" panose="03000509000000000000" pitchFamily="65" charset="-120"/>
            </a:endParaRPr>
          </a:p>
          <a:p>
            <a:endParaRPr lang="en-US" altLang="zh-TW" sz="2800" b="1" dirty="0">
              <a:solidFill>
                <a:schemeClr val="tx1"/>
              </a:solidFill>
              <a:latin typeface="標楷體" panose="03000509000000000000" pitchFamily="65" charset="-120"/>
              <a:ea typeface="標楷體" panose="03000509000000000000" pitchFamily="65" charset="-120"/>
            </a:endParaRPr>
          </a:p>
          <a:p>
            <a:r>
              <a:rPr lang="zh-TW" altLang="en-US" b="1" dirty="0">
                <a:solidFill>
                  <a:schemeClr val="tx1"/>
                </a:solidFill>
                <a:latin typeface="標楷體" panose="03000509000000000000" pitchFamily="65" charset="-120"/>
                <a:ea typeface="標楷體" panose="03000509000000000000" pitchFamily="65" charset="-120"/>
              </a:rPr>
              <a:t>    中 華 民 國 </a:t>
            </a:r>
            <a:r>
              <a:rPr lang="en-US" altLang="zh-TW" b="1" dirty="0">
                <a:solidFill>
                  <a:schemeClr val="tx1"/>
                </a:solidFill>
                <a:latin typeface="標楷體" panose="03000509000000000000" pitchFamily="65" charset="-120"/>
                <a:ea typeface="標楷體" panose="03000509000000000000" pitchFamily="65" charset="-120"/>
              </a:rPr>
              <a:t>105 </a:t>
            </a:r>
            <a:r>
              <a:rPr lang="zh-TW" altLang="en-US" b="1" dirty="0">
                <a:solidFill>
                  <a:schemeClr val="tx1"/>
                </a:solidFill>
                <a:latin typeface="標楷體" panose="03000509000000000000" pitchFamily="65" charset="-120"/>
                <a:ea typeface="標楷體" panose="03000509000000000000" pitchFamily="65" charset="-120"/>
              </a:rPr>
              <a:t>年 </a:t>
            </a:r>
            <a:r>
              <a:rPr lang="en-US" altLang="zh-TW" b="1" dirty="0">
                <a:solidFill>
                  <a:schemeClr val="tx1"/>
                </a:solidFill>
                <a:latin typeface="標楷體" panose="03000509000000000000" pitchFamily="65" charset="-120"/>
                <a:ea typeface="標楷體" panose="03000509000000000000" pitchFamily="65" charset="-120"/>
              </a:rPr>
              <a:t>09 </a:t>
            </a:r>
            <a:r>
              <a:rPr lang="zh-TW" altLang="en-US" b="1" dirty="0">
                <a:solidFill>
                  <a:schemeClr val="tx1"/>
                </a:solidFill>
                <a:latin typeface="標楷體" panose="03000509000000000000" pitchFamily="65" charset="-120"/>
                <a:ea typeface="標楷體" panose="03000509000000000000" pitchFamily="65" charset="-120"/>
              </a:rPr>
              <a:t>月 </a:t>
            </a:r>
            <a:r>
              <a:rPr lang="en-US" altLang="zh-TW" b="1" dirty="0" smtClean="0">
                <a:solidFill>
                  <a:schemeClr val="tx1"/>
                </a:solidFill>
                <a:latin typeface="標楷體" panose="03000509000000000000" pitchFamily="65" charset="-120"/>
                <a:ea typeface="標楷體" panose="03000509000000000000" pitchFamily="65" charset="-120"/>
              </a:rPr>
              <a:t>21</a:t>
            </a:r>
            <a:r>
              <a:rPr lang="zh-TW" altLang="en-US" b="1" dirty="0" smtClean="0">
                <a:solidFill>
                  <a:schemeClr val="tx1"/>
                </a:solidFill>
                <a:latin typeface="標楷體" panose="03000509000000000000" pitchFamily="65" charset="-120"/>
                <a:ea typeface="標楷體" panose="03000509000000000000" pitchFamily="65" charset="-120"/>
              </a:rPr>
              <a:t> </a:t>
            </a:r>
            <a:r>
              <a:rPr lang="zh-TW" altLang="en-US" b="1" dirty="0">
                <a:solidFill>
                  <a:schemeClr val="tx1"/>
                </a:solidFill>
                <a:latin typeface="標楷體" panose="03000509000000000000" pitchFamily="65" charset="-120"/>
                <a:ea typeface="標楷體" panose="03000509000000000000" pitchFamily="65" charset="-120"/>
              </a:rPr>
              <a:t>日</a:t>
            </a:r>
          </a:p>
        </p:txBody>
      </p:sp>
      <p:grpSp>
        <p:nvGrpSpPr>
          <p:cNvPr id="4" name="Group 5"/>
          <p:cNvGrpSpPr>
            <a:grpSpLocks/>
          </p:cNvGrpSpPr>
          <p:nvPr/>
        </p:nvGrpSpPr>
        <p:grpSpPr bwMode="auto">
          <a:xfrm>
            <a:off x="0" y="6354064"/>
            <a:ext cx="9144000" cy="503936"/>
            <a:chOff x="-13" y="3974"/>
            <a:chExt cx="5773" cy="346"/>
          </a:xfrm>
        </p:grpSpPr>
        <p:pic>
          <p:nvPicPr>
            <p:cNvPr id="5" name="Picture 6" descr="water2"/>
            <p:cNvPicPr>
              <a:picLocks noChangeAspect="1" noChangeArrowheads="1"/>
            </p:cNvPicPr>
            <p:nvPr/>
          </p:nvPicPr>
          <p:blipFill>
            <a:blip r:embed="rId3" cstate="email">
              <a:extLst>
                <a:ext uri="{28A0092B-C50C-407E-A947-70E740481C1C}">
                  <a14:useLocalDpi xmlns:a14="http://schemas.microsoft.com/office/drawing/2010/main"/>
                </a:ext>
              </a:extLst>
            </a:blip>
            <a:srcRect l="11880" t="-51755" r="21715"/>
            <a:stretch>
              <a:fillRect/>
            </a:stretch>
          </p:blipFill>
          <p:spPr bwMode="auto">
            <a:xfrm>
              <a:off x="2971" y="3974"/>
              <a:ext cx="2789" cy="3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7" descr="water2"/>
            <p:cNvPicPr>
              <a:picLocks noChangeAspect="1" noChangeArrowheads="1"/>
            </p:cNvPicPr>
            <p:nvPr/>
          </p:nvPicPr>
          <p:blipFill>
            <a:blip r:embed="rId3" cstate="email">
              <a:extLst>
                <a:ext uri="{28A0092B-C50C-407E-A947-70E740481C1C}">
                  <a14:useLocalDpi xmlns:a14="http://schemas.microsoft.com/office/drawing/2010/main"/>
                </a:ext>
              </a:extLst>
            </a:blip>
            <a:srcRect r="21715"/>
            <a:stretch>
              <a:fillRect/>
            </a:stretch>
          </p:blipFill>
          <p:spPr bwMode="auto">
            <a:xfrm>
              <a:off x="249" y="4092"/>
              <a:ext cx="3288" cy="2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8" descr="water2"/>
            <p:cNvPicPr>
              <a:picLocks noChangeAspect="1" noChangeArrowheads="1"/>
            </p:cNvPicPr>
            <p:nvPr/>
          </p:nvPicPr>
          <p:blipFill>
            <a:blip r:embed="rId3" cstate="print">
              <a:extLst>
                <a:ext uri="{28A0092B-C50C-407E-A947-70E740481C1C}">
                  <a14:useLocalDpi xmlns:a14="http://schemas.microsoft.com/office/drawing/2010/main"/>
                </a:ext>
              </a:extLst>
            </a:blip>
            <a:srcRect l="4572" t="12720" r="77333"/>
            <a:stretch>
              <a:fillRect/>
            </a:stretch>
          </p:blipFill>
          <p:spPr bwMode="auto">
            <a:xfrm>
              <a:off x="-13" y="4121"/>
              <a:ext cx="760" cy="1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8" name="內容版面配置區 3"/>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6703113" y="6077573"/>
            <a:ext cx="425981" cy="425981"/>
          </a:xfrm>
          <a:prstGeom prst="rect">
            <a:avLst/>
          </a:prstGeom>
        </p:spPr>
      </p:pic>
      <p:pic>
        <p:nvPicPr>
          <p:cNvPr id="9" name="圖片 8"/>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7129094" y="6009304"/>
            <a:ext cx="2014906" cy="562521"/>
          </a:xfrm>
          <a:prstGeom prst="rect">
            <a:avLst/>
          </a:prstGeom>
        </p:spPr>
      </p:pic>
      <p:pic>
        <p:nvPicPr>
          <p:cNvPr id="10" name="圖片 9"/>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9718" y="0"/>
            <a:ext cx="1276735" cy="346109"/>
          </a:xfrm>
          <a:prstGeom prst="rect">
            <a:avLst/>
          </a:prstGeom>
        </p:spPr>
      </p:pic>
    </p:spTree>
    <p:extLst>
      <p:ext uri="{BB962C8B-B14F-4D97-AF65-F5344CB8AC3E}">
        <p14:creationId xmlns:p14="http://schemas.microsoft.com/office/powerpoint/2010/main" val="6140641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ppt_x</p:attrName>
                                        </p:attrNameLst>
                                      </p:cBhvr>
                                      <p:tavLst>
                                        <p:tav tm="0">
                                          <p:val>
                                            <p:strVal val="#ppt_x-.2"/>
                                          </p:val>
                                        </p:tav>
                                        <p:tav tm="100000">
                                          <p:val>
                                            <p:strVal val="#ppt_x"/>
                                          </p:val>
                                        </p:tav>
                                      </p:tavLst>
                                    </p:anim>
                                    <p:anim calcmode="lin" valueType="num">
                                      <p:cBhvr>
                                        <p:cTn id="8" dur="500" fill="hold"/>
                                        <p:tgtEl>
                                          <p:spTgt spid="4"/>
                                        </p:tgtEl>
                                        <p:attrNameLst>
                                          <p:attrName>ppt_y</p:attrName>
                                        </p:attrNameLst>
                                      </p:cBhvr>
                                      <p:tavLst>
                                        <p:tav tm="0">
                                          <p:val>
                                            <p:strVal val="#ppt_y"/>
                                          </p:val>
                                        </p:tav>
                                        <p:tav tm="100000">
                                          <p:val>
                                            <p:strVal val="#ppt_y"/>
                                          </p:val>
                                        </p:tav>
                                      </p:tavLst>
                                    </p:anim>
                                    <p:animEffect transition="in" filter="wipe(right)" prLst="gradientSize: 0.1">
                                      <p:cBhvr>
                                        <p:cTn id="9"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dirty="0"/>
              <a:t>壹</a:t>
            </a:r>
            <a:r>
              <a:rPr lang="zh-TW" altLang="en-US" dirty="0" smtClean="0"/>
              <a:t>、</a:t>
            </a:r>
            <a:r>
              <a:rPr lang="zh-TW" altLang="en-US" dirty="0"/>
              <a:t>主題式開放資料推動策略</a:t>
            </a:r>
          </a:p>
        </p:txBody>
      </p:sp>
      <p:sp>
        <p:nvSpPr>
          <p:cNvPr id="3" name="內容版面配置區 2"/>
          <p:cNvSpPr>
            <a:spLocks noGrp="1"/>
          </p:cNvSpPr>
          <p:nvPr>
            <p:ph idx="1"/>
          </p:nvPr>
        </p:nvSpPr>
        <p:spPr>
          <a:xfrm>
            <a:off x="628650" y="1444625"/>
            <a:ext cx="7886700" cy="4184650"/>
          </a:xfrm>
        </p:spPr>
        <p:txBody>
          <a:bodyPr/>
          <a:lstStyle/>
          <a:p>
            <a:pPr marL="0" indent="0">
              <a:buNone/>
            </a:pPr>
            <a:r>
              <a:rPr lang="zh-TW" altLang="en-US" b="1" dirty="0" smtClean="0">
                <a:effectLst>
                  <a:outerShdw blurRad="38100" dist="38100" dir="2700000" algn="tl">
                    <a:srgbClr val="000000">
                      <a:alpha val="43137"/>
                    </a:srgbClr>
                  </a:outerShdw>
                </a:effectLst>
              </a:rPr>
              <a:t>三、檢討分析</a:t>
            </a:r>
            <a:r>
              <a:rPr lang="en-US" altLang="zh-TW" b="1" dirty="0" smtClean="0">
                <a:effectLst>
                  <a:outerShdw blurRad="38100" dist="38100" dir="2700000" algn="tl">
                    <a:srgbClr val="000000">
                      <a:alpha val="43137"/>
                    </a:srgbClr>
                  </a:outerShdw>
                </a:effectLst>
              </a:rPr>
              <a:t>-</a:t>
            </a:r>
            <a:r>
              <a:rPr lang="zh-TW" altLang="en-US" b="1" dirty="0">
                <a:effectLst>
                  <a:outerShdw blurRad="38100" dist="38100" dir="2700000" algn="tl">
                    <a:srgbClr val="000000">
                      <a:alpha val="43137"/>
                    </a:srgbClr>
                  </a:outerShdw>
                </a:effectLst>
              </a:rPr>
              <a:t>利用評估項目結果調整開放策略</a:t>
            </a:r>
          </a:p>
          <a:p>
            <a:pPr marL="0" indent="0" defTabSz="1152548">
              <a:buNone/>
              <a:defRPr/>
            </a:pPr>
            <a:endParaRPr lang="zh-TW" altLang="en-US" sz="2400" dirty="0">
              <a:latin typeface="文鼎粗圓"/>
            </a:endParaRPr>
          </a:p>
          <a:p>
            <a:pPr marL="0" indent="0">
              <a:buNone/>
            </a:pPr>
            <a:endParaRPr lang="zh-TW" altLang="en-US" dirty="0"/>
          </a:p>
        </p:txBody>
      </p:sp>
      <p:pic>
        <p:nvPicPr>
          <p:cNvPr id="4" name="內容版面配置區 3"/>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6703113" y="6077573"/>
            <a:ext cx="425981" cy="425981"/>
          </a:xfrm>
          <a:prstGeom prst="rect">
            <a:avLst/>
          </a:prstGeom>
        </p:spPr>
      </p:pic>
      <p:pic>
        <p:nvPicPr>
          <p:cNvPr id="5" name="圖片 4"/>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7129094" y="6009304"/>
            <a:ext cx="2014906" cy="562521"/>
          </a:xfrm>
          <a:prstGeom prst="rect">
            <a:avLst/>
          </a:prstGeom>
        </p:spPr>
      </p:pic>
      <p:pic>
        <p:nvPicPr>
          <p:cNvPr id="6" name="圖片 5"/>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9718" y="0"/>
            <a:ext cx="1276735" cy="346109"/>
          </a:xfrm>
          <a:prstGeom prst="rect">
            <a:avLst/>
          </a:prstGeom>
        </p:spPr>
      </p:pic>
      <p:grpSp>
        <p:nvGrpSpPr>
          <p:cNvPr id="7" name="Group 5"/>
          <p:cNvGrpSpPr>
            <a:grpSpLocks/>
          </p:cNvGrpSpPr>
          <p:nvPr/>
        </p:nvGrpSpPr>
        <p:grpSpPr bwMode="auto">
          <a:xfrm>
            <a:off x="0" y="6354064"/>
            <a:ext cx="9144000" cy="503936"/>
            <a:chOff x="-13" y="3974"/>
            <a:chExt cx="5773" cy="346"/>
          </a:xfrm>
        </p:grpSpPr>
        <p:pic>
          <p:nvPicPr>
            <p:cNvPr id="8" name="Picture 6" descr="water2"/>
            <p:cNvPicPr>
              <a:picLocks noChangeAspect="1" noChangeArrowheads="1"/>
            </p:cNvPicPr>
            <p:nvPr/>
          </p:nvPicPr>
          <p:blipFill>
            <a:blip r:embed="rId6" cstate="email">
              <a:extLst>
                <a:ext uri="{28A0092B-C50C-407E-A947-70E740481C1C}">
                  <a14:useLocalDpi xmlns:a14="http://schemas.microsoft.com/office/drawing/2010/main"/>
                </a:ext>
              </a:extLst>
            </a:blip>
            <a:srcRect l="11880" t="-51755" r="21715"/>
            <a:stretch>
              <a:fillRect/>
            </a:stretch>
          </p:blipFill>
          <p:spPr bwMode="auto">
            <a:xfrm>
              <a:off x="2971" y="3974"/>
              <a:ext cx="2789" cy="3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Picture 7" descr="water2"/>
            <p:cNvPicPr>
              <a:picLocks noChangeAspect="1" noChangeArrowheads="1"/>
            </p:cNvPicPr>
            <p:nvPr/>
          </p:nvPicPr>
          <p:blipFill>
            <a:blip r:embed="rId6" cstate="email">
              <a:extLst>
                <a:ext uri="{28A0092B-C50C-407E-A947-70E740481C1C}">
                  <a14:useLocalDpi xmlns:a14="http://schemas.microsoft.com/office/drawing/2010/main"/>
                </a:ext>
              </a:extLst>
            </a:blip>
            <a:srcRect r="21715"/>
            <a:stretch>
              <a:fillRect/>
            </a:stretch>
          </p:blipFill>
          <p:spPr bwMode="auto">
            <a:xfrm>
              <a:off x="249" y="4092"/>
              <a:ext cx="3288" cy="2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Picture 8" descr="water2"/>
            <p:cNvPicPr>
              <a:picLocks noChangeAspect="1" noChangeArrowheads="1"/>
            </p:cNvPicPr>
            <p:nvPr/>
          </p:nvPicPr>
          <p:blipFill>
            <a:blip r:embed="rId6" cstate="print">
              <a:extLst>
                <a:ext uri="{28A0092B-C50C-407E-A947-70E740481C1C}">
                  <a14:useLocalDpi xmlns:a14="http://schemas.microsoft.com/office/drawing/2010/main"/>
                </a:ext>
              </a:extLst>
            </a:blip>
            <a:srcRect l="4572" t="12720" r="77333"/>
            <a:stretch>
              <a:fillRect/>
            </a:stretch>
          </p:blipFill>
          <p:spPr bwMode="auto">
            <a:xfrm>
              <a:off x="-13" y="4121"/>
              <a:ext cx="760" cy="1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11" name="投影片編號版面配置區 10"/>
          <p:cNvSpPr>
            <a:spLocks noGrp="1"/>
          </p:cNvSpPr>
          <p:nvPr>
            <p:ph type="sldNum" sz="quarter" idx="12"/>
          </p:nvPr>
        </p:nvSpPr>
        <p:spPr/>
        <p:txBody>
          <a:bodyPr/>
          <a:lstStyle/>
          <a:p>
            <a:r>
              <a:rPr lang="en-US" altLang="zh-TW" dirty="0" smtClean="0">
                <a:solidFill>
                  <a:prstClr val="black">
                    <a:tint val="75000"/>
                  </a:prstClr>
                </a:solidFill>
              </a:rPr>
              <a:t>9</a:t>
            </a:r>
            <a:endParaRPr lang="zh-TW" altLang="en-US" dirty="0">
              <a:solidFill>
                <a:prstClr val="black">
                  <a:tint val="75000"/>
                </a:prstClr>
              </a:solidFill>
            </a:endParaRPr>
          </a:p>
        </p:txBody>
      </p:sp>
      <p:sp>
        <p:nvSpPr>
          <p:cNvPr id="14" name="AutoShape 4" descr="https://photos-3.dropbox.com/t/2/AAAuH-WqCqKr0bVdrWfKX7gJNmRtgSZWH5M7eC1tdSTFKg/12/127515708/jpeg/32x32/1/_/1/2/2016-07-14%2014.45.40.jpg/EL3kto8DGJggIAcoBw/gmoN_BDTlGtE3z-qHLyS1fDm7EbOQDYpTesql8OZuwQ?dl=0&amp;size=800x600&amp;size_mode=3"/>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TW" altLang="en-US">
              <a:solidFill>
                <a:prstClr val="black"/>
              </a:solidFill>
            </a:endParaRPr>
          </a:p>
        </p:txBody>
      </p:sp>
      <p:sp>
        <p:nvSpPr>
          <p:cNvPr id="13" name="向下箭號圖說文字 12"/>
          <p:cNvSpPr/>
          <p:nvPr/>
        </p:nvSpPr>
        <p:spPr>
          <a:xfrm>
            <a:off x="1942732" y="2327275"/>
            <a:ext cx="2152458" cy="1209675"/>
          </a:xfrm>
          <a:prstGeom prst="downArrowCallout">
            <a:avLst/>
          </a:prstGeom>
          <a:solidFill>
            <a:schemeClr val="accent5">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TW" altLang="en-US" sz="2000" b="1" dirty="0" smtClean="0">
                <a:solidFill>
                  <a:schemeClr val="accent5">
                    <a:lumMod val="50000"/>
                  </a:schemeClr>
                </a:solidFill>
                <a:effectLst>
                  <a:outerShdw blurRad="38100" dist="38100" dir="2700000" algn="tl">
                    <a:srgbClr val="000000">
                      <a:alpha val="43137"/>
                    </a:srgbClr>
                  </a:outerShdw>
                </a:effectLst>
                <a:latin typeface="標楷體" panose="03000509000000000000" pitchFamily="65" charset="-120"/>
                <a:ea typeface="標楷體" panose="03000509000000000000" pitchFamily="65" charset="-120"/>
              </a:rPr>
              <a:t>瀏覽人數高</a:t>
            </a:r>
            <a:endParaRPr lang="zh-TW" altLang="en-US" sz="2000" b="1" dirty="0">
              <a:solidFill>
                <a:schemeClr val="accent5">
                  <a:lumMod val="50000"/>
                </a:schemeClr>
              </a:solidFill>
              <a:effectLst>
                <a:outerShdw blurRad="38100" dist="38100" dir="2700000" algn="tl">
                  <a:srgbClr val="000000">
                    <a:alpha val="43137"/>
                  </a:srgbClr>
                </a:outerShdw>
              </a:effectLst>
              <a:latin typeface="標楷體" panose="03000509000000000000" pitchFamily="65" charset="-120"/>
              <a:ea typeface="標楷體" panose="03000509000000000000" pitchFamily="65" charset="-120"/>
            </a:endParaRPr>
          </a:p>
        </p:txBody>
      </p:sp>
      <p:sp>
        <p:nvSpPr>
          <p:cNvPr id="19" name="向下箭號圖說文字 18"/>
          <p:cNvSpPr/>
          <p:nvPr/>
        </p:nvSpPr>
        <p:spPr>
          <a:xfrm>
            <a:off x="1942732" y="3536950"/>
            <a:ext cx="2152458" cy="1209675"/>
          </a:xfrm>
          <a:prstGeom prst="downArrowCallout">
            <a:avLst/>
          </a:prstGeom>
          <a:solidFill>
            <a:schemeClr val="accent5">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TW" altLang="en-US" sz="2000" b="1" dirty="0" smtClean="0">
                <a:solidFill>
                  <a:schemeClr val="accent5">
                    <a:lumMod val="50000"/>
                  </a:schemeClr>
                </a:solidFill>
                <a:effectLst>
                  <a:outerShdw blurRad="38100" dist="38100" dir="2700000" algn="tl">
                    <a:srgbClr val="000000">
                      <a:alpha val="43137"/>
                    </a:srgbClr>
                  </a:outerShdw>
                </a:effectLst>
                <a:latin typeface="標楷體" panose="03000509000000000000" pitchFamily="65" charset="-120"/>
                <a:ea typeface="標楷體" panose="03000509000000000000" pitchFamily="65" charset="-120"/>
              </a:rPr>
              <a:t>一般民眾</a:t>
            </a:r>
            <a:endParaRPr lang="en-US" altLang="zh-TW" sz="2000" b="1" dirty="0" smtClean="0">
              <a:solidFill>
                <a:schemeClr val="accent5">
                  <a:lumMod val="50000"/>
                </a:schemeClr>
              </a:solidFill>
              <a:effectLst>
                <a:outerShdw blurRad="38100" dist="38100" dir="2700000" algn="tl">
                  <a:srgbClr val="000000">
                    <a:alpha val="43137"/>
                  </a:srgbClr>
                </a:outerShdw>
              </a:effectLst>
              <a:latin typeface="標楷體" panose="03000509000000000000" pitchFamily="65" charset="-120"/>
              <a:ea typeface="標楷體" panose="03000509000000000000" pitchFamily="65" charset="-120"/>
            </a:endParaRPr>
          </a:p>
          <a:p>
            <a:pPr algn="ctr"/>
            <a:r>
              <a:rPr lang="zh-TW" altLang="en-US" sz="2000" b="1" dirty="0" smtClean="0">
                <a:solidFill>
                  <a:schemeClr val="accent5">
                    <a:lumMod val="50000"/>
                  </a:schemeClr>
                </a:solidFill>
                <a:effectLst>
                  <a:outerShdw blurRad="38100" dist="38100" dir="2700000" algn="tl">
                    <a:srgbClr val="000000">
                      <a:alpha val="43137"/>
                    </a:srgbClr>
                  </a:outerShdw>
                </a:effectLst>
                <a:latin typeface="標楷體" panose="03000509000000000000" pitchFamily="65" charset="-120"/>
                <a:ea typeface="標楷體" panose="03000509000000000000" pitchFamily="65" charset="-120"/>
              </a:rPr>
              <a:t>關心資訊</a:t>
            </a:r>
            <a:endParaRPr lang="zh-TW" altLang="en-US" sz="2000" b="1" dirty="0">
              <a:solidFill>
                <a:schemeClr val="accent5">
                  <a:lumMod val="50000"/>
                </a:schemeClr>
              </a:solidFill>
              <a:effectLst>
                <a:outerShdw blurRad="38100" dist="38100" dir="2700000" algn="tl">
                  <a:srgbClr val="000000">
                    <a:alpha val="43137"/>
                  </a:srgbClr>
                </a:outerShdw>
              </a:effectLst>
              <a:latin typeface="標楷體" panose="03000509000000000000" pitchFamily="65" charset="-120"/>
              <a:ea typeface="標楷體" panose="03000509000000000000" pitchFamily="65" charset="-120"/>
            </a:endParaRPr>
          </a:p>
        </p:txBody>
      </p:sp>
      <p:sp>
        <p:nvSpPr>
          <p:cNvPr id="15" name="矩形 14"/>
          <p:cNvSpPr/>
          <p:nvPr/>
        </p:nvSpPr>
        <p:spPr>
          <a:xfrm>
            <a:off x="1942732" y="4744388"/>
            <a:ext cx="2152458" cy="828675"/>
          </a:xfrm>
          <a:prstGeom prst="rect">
            <a:avLst/>
          </a:prstGeom>
          <a:solidFill>
            <a:schemeClr val="accent5">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TW" altLang="en-US" sz="2000" b="1" dirty="0" smtClean="0">
                <a:solidFill>
                  <a:schemeClr val="accent5">
                    <a:lumMod val="50000"/>
                  </a:schemeClr>
                </a:solidFill>
                <a:effectLst>
                  <a:outerShdw blurRad="38100" dist="38100" dir="2700000" algn="tl">
                    <a:srgbClr val="000000">
                      <a:alpha val="43137"/>
                    </a:srgbClr>
                  </a:outerShdw>
                </a:effectLst>
                <a:latin typeface="標楷體" panose="03000509000000000000" pitchFamily="65" charset="-120"/>
                <a:ea typeface="標楷體" panose="03000509000000000000" pitchFamily="65" charset="-120"/>
              </a:rPr>
              <a:t>應提供簡易瀏覽方式或圖形介面</a:t>
            </a:r>
            <a:endParaRPr lang="zh-TW" altLang="en-US" sz="2000" b="1" dirty="0">
              <a:solidFill>
                <a:schemeClr val="accent5">
                  <a:lumMod val="50000"/>
                </a:schemeClr>
              </a:solidFill>
              <a:effectLst>
                <a:outerShdw blurRad="38100" dist="38100" dir="2700000" algn="tl">
                  <a:srgbClr val="000000">
                    <a:alpha val="43137"/>
                  </a:srgbClr>
                </a:outerShdw>
              </a:effectLst>
              <a:latin typeface="標楷體" panose="03000509000000000000" pitchFamily="65" charset="-120"/>
              <a:ea typeface="標楷體" panose="03000509000000000000" pitchFamily="65" charset="-120"/>
            </a:endParaRPr>
          </a:p>
        </p:txBody>
      </p:sp>
      <p:sp>
        <p:nvSpPr>
          <p:cNvPr id="21" name="向下箭號圖說文字 20"/>
          <p:cNvSpPr/>
          <p:nvPr/>
        </p:nvSpPr>
        <p:spPr>
          <a:xfrm>
            <a:off x="4726433" y="2327275"/>
            <a:ext cx="2152458" cy="1209675"/>
          </a:xfrm>
          <a:prstGeom prst="downArrowCallout">
            <a:avLst/>
          </a:prstGeom>
          <a:solidFill>
            <a:schemeClr val="accent5">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TW" altLang="en-US" sz="2000" b="1" dirty="0" smtClean="0">
                <a:solidFill>
                  <a:schemeClr val="accent5">
                    <a:lumMod val="50000"/>
                  </a:schemeClr>
                </a:solidFill>
                <a:effectLst>
                  <a:outerShdw blurRad="38100" dist="38100" dir="2700000" algn="tl">
                    <a:srgbClr val="000000">
                      <a:alpha val="43137"/>
                    </a:srgbClr>
                  </a:outerShdw>
                </a:effectLst>
                <a:latin typeface="標楷體" panose="03000509000000000000" pitchFamily="65" charset="-120"/>
                <a:ea typeface="標楷體" panose="03000509000000000000" pitchFamily="65" charset="-120"/>
              </a:rPr>
              <a:t>下載次數高</a:t>
            </a:r>
            <a:endParaRPr lang="zh-TW" altLang="en-US" sz="2000" b="1" dirty="0">
              <a:solidFill>
                <a:schemeClr val="accent5">
                  <a:lumMod val="50000"/>
                </a:schemeClr>
              </a:solidFill>
              <a:effectLst>
                <a:outerShdw blurRad="38100" dist="38100" dir="2700000" algn="tl">
                  <a:srgbClr val="000000">
                    <a:alpha val="43137"/>
                  </a:srgbClr>
                </a:outerShdw>
              </a:effectLst>
              <a:latin typeface="標楷體" panose="03000509000000000000" pitchFamily="65" charset="-120"/>
              <a:ea typeface="標楷體" panose="03000509000000000000" pitchFamily="65" charset="-120"/>
            </a:endParaRPr>
          </a:p>
        </p:txBody>
      </p:sp>
      <p:sp>
        <p:nvSpPr>
          <p:cNvPr id="22" name="向下箭號圖說文字 21"/>
          <p:cNvSpPr/>
          <p:nvPr/>
        </p:nvSpPr>
        <p:spPr>
          <a:xfrm>
            <a:off x="4726433" y="3536950"/>
            <a:ext cx="2152458" cy="1209675"/>
          </a:xfrm>
          <a:prstGeom prst="downArrowCallout">
            <a:avLst/>
          </a:prstGeom>
          <a:solidFill>
            <a:schemeClr val="accent5">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TW" altLang="en-US" sz="2000" b="1" dirty="0" smtClean="0">
                <a:solidFill>
                  <a:schemeClr val="accent5">
                    <a:lumMod val="50000"/>
                  </a:schemeClr>
                </a:solidFill>
                <a:effectLst>
                  <a:outerShdw blurRad="38100" dist="38100" dir="2700000" algn="tl">
                    <a:srgbClr val="000000">
                      <a:alpha val="43137"/>
                    </a:srgbClr>
                  </a:outerShdw>
                </a:effectLst>
                <a:latin typeface="標楷體" panose="03000509000000000000" pitchFamily="65" charset="-120"/>
                <a:ea typeface="標楷體" panose="03000509000000000000" pitchFamily="65" charset="-120"/>
              </a:rPr>
              <a:t>具有學術</a:t>
            </a:r>
            <a:endParaRPr lang="en-US" altLang="zh-TW" sz="2000" b="1" dirty="0" smtClean="0">
              <a:solidFill>
                <a:schemeClr val="accent5">
                  <a:lumMod val="50000"/>
                </a:schemeClr>
              </a:solidFill>
              <a:effectLst>
                <a:outerShdw blurRad="38100" dist="38100" dir="2700000" algn="tl">
                  <a:srgbClr val="000000">
                    <a:alpha val="43137"/>
                  </a:srgbClr>
                </a:outerShdw>
              </a:effectLst>
              <a:latin typeface="標楷體" panose="03000509000000000000" pitchFamily="65" charset="-120"/>
              <a:ea typeface="標楷體" panose="03000509000000000000" pitchFamily="65" charset="-120"/>
            </a:endParaRPr>
          </a:p>
          <a:p>
            <a:pPr algn="ctr"/>
            <a:r>
              <a:rPr lang="zh-TW" altLang="en-US" sz="2000" b="1" dirty="0" smtClean="0">
                <a:solidFill>
                  <a:schemeClr val="accent5">
                    <a:lumMod val="50000"/>
                  </a:schemeClr>
                </a:solidFill>
                <a:effectLst>
                  <a:outerShdw blurRad="38100" dist="38100" dir="2700000" algn="tl">
                    <a:srgbClr val="000000">
                      <a:alpha val="43137"/>
                    </a:srgbClr>
                  </a:outerShdw>
                </a:effectLst>
                <a:latin typeface="標楷體" panose="03000509000000000000" pitchFamily="65" charset="-120"/>
                <a:ea typeface="標楷體" panose="03000509000000000000" pitchFamily="65" charset="-120"/>
              </a:rPr>
              <a:t>研究價值</a:t>
            </a:r>
            <a:endParaRPr lang="zh-TW" altLang="en-US" sz="2000" b="1" dirty="0">
              <a:solidFill>
                <a:schemeClr val="accent5">
                  <a:lumMod val="50000"/>
                </a:schemeClr>
              </a:solidFill>
              <a:effectLst>
                <a:outerShdw blurRad="38100" dist="38100" dir="2700000" algn="tl">
                  <a:srgbClr val="000000">
                    <a:alpha val="43137"/>
                  </a:srgbClr>
                </a:outerShdw>
              </a:effectLst>
              <a:latin typeface="標楷體" panose="03000509000000000000" pitchFamily="65" charset="-120"/>
              <a:ea typeface="標楷體" panose="03000509000000000000" pitchFamily="65" charset="-120"/>
            </a:endParaRPr>
          </a:p>
        </p:txBody>
      </p:sp>
      <p:sp>
        <p:nvSpPr>
          <p:cNvPr id="23" name="矩形 22"/>
          <p:cNvSpPr/>
          <p:nvPr/>
        </p:nvSpPr>
        <p:spPr>
          <a:xfrm>
            <a:off x="4726433" y="4744388"/>
            <a:ext cx="2152458" cy="828675"/>
          </a:xfrm>
          <a:prstGeom prst="rect">
            <a:avLst/>
          </a:prstGeom>
          <a:solidFill>
            <a:schemeClr val="accent5">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TW" altLang="en-US" sz="2000" b="1" dirty="0" smtClean="0">
                <a:solidFill>
                  <a:schemeClr val="accent5">
                    <a:lumMod val="50000"/>
                  </a:schemeClr>
                </a:solidFill>
                <a:effectLst>
                  <a:outerShdw blurRad="38100" dist="38100" dir="2700000" algn="tl">
                    <a:srgbClr val="000000">
                      <a:alpha val="43137"/>
                    </a:srgbClr>
                  </a:outerShdw>
                </a:effectLst>
                <a:latin typeface="標楷體" panose="03000509000000000000" pitchFamily="65" charset="-120"/>
                <a:ea typeface="標楷體" panose="03000509000000000000" pitchFamily="65" charset="-120"/>
              </a:rPr>
              <a:t>應提供詳盡資訊及分析檔案格式</a:t>
            </a:r>
            <a:endParaRPr lang="zh-TW" altLang="en-US" sz="2000" b="1" dirty="0">
              <a:solidFill>
                <a:schemeClr val="accent5">
                  <a:lumMod val="50000"/>
                </a:schemeClr>
              </a:solidFill>
              <a:effectLst>
                <a:outerShdw blurRad="38100" dist="38100" dir="2700000" algn="tl">
                  <a:srgbClr val="000000">
                    <a:alpha val="43137"/>
                  </a:srgbClr>
                </a:outerShdw>
              </a:effectLst>
              <a:latin typeface="標楷體" panose="03000509000000000000" pitchFamily="65" charset="-120"/>
              <a:ea typeface="標楷體" panose="03000509000000000000" pitchFamily="65" charset="-120"/>
            </a:endParaRPr>
          </a:p>
        </p:txBody>
      </p:sp>
    </p:spTree>
    <p:extLst>
      <p:ext uri="{BB962C8B-B14F-4D97-AF65-F5344CB8AC3E}">
        <p14:creationId xmlns:p14="http://schemas.microsoft.com/office/powerpoint/2010/main" val="18806262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ppt_x</p:attrName>
                                        </p:attrNameLst>
                                      </p:cBhvr>
                                      <p:tavLst>
                                        <p:tav tm="0">
                                          <p:val>
                                            <p:strVal val="#ppt_x-.2"/>
                                          </p:val>
                                        </p:tav>
                                        <p:tav tm="100000">
                                          <p:val>
                                            <p:strVal val="#ppt_x"/>
                                          </p:val>
                                        </p:tav>
                                      </p:tavLst>
                                    </p:anim>
                                    <p:anim calcmode="lin" valueType="num">
                                      <p:cBhvr>
                                        <p:cTn id="8" dur="500" fill="hold"/>
                                        <p:tgtEl>
                                          <p:spTgt spid="7"/>
                                        </p:tgtEl>
                                        <p:attrNameLst>
                                          <p:attrName>ppt_y</p:attrName>
                                        </p:attrNameLst>
                                      </p:cBhvr>
                                      <p:tavLst>
                                        <p:tav tm="0">
                                          <p:val>
                                            <p:strVal val="#ppt_y"/>
                                          </p:val>
                                        </p:tav>
                                        <p:tav tm="100000">
                                          <p:val>
                                            <p:strVal val="#ppt_y"/>
                                          </p:val>
                                        </p:tav>
                                      </p:tavLst>
                                    </p:anim>
                                    <p:animEffect transition="in" filter="wipe(right)" prLst="gradientSize: 0.1">
                                      <p:cBhvr>
                                        <p:cTn id="9"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dirty="0"/>
              <a:t>貳</a:t>
            </a:r>
            <a:r>
              <a:rPr lang="zh-TW" altLang="en-US" dirty="0" smtClean="0"/>
              <a:t>、</a:t>
            </a:r>
            <a:r>
              <a:rPr lang="zh-TW" altLang="en-US" dirty="0"/>
              <a:t>民間需求與應用情境</a:t>
            </a:r>
          </a:p>
        </p:txBody>
      </p:sp>
      <p:sp>
        <p:nvSpPr>
          <p:cNvPr id="4" name="投影片編號版面配置區 3"/>
          <p:cNvSpPr>
            <a:spLocks noGrp="1"/>
          </p:cNvSpPr>
          <p:nvPr>
            <p:ph type="sldNum" sz="quarter" idx="12"/>
          </p:nvPr>
        </p:nvSpPr>
        <p:spPr/>
        <p:txBody>
          <a:bodyPr/>
          <a:lstStyle/>
          <a:p>
            <a:r>
              <a:rPr lang="en-US" altLang="zh-TW" dirty="0" smtClean="0"/>
              <a:t>10</a:t>
            </a:r>
            <a:endParaRPr lang="zh-TW" altLang="en-US" dirty="0"/>
          </a:p>
        </p:txBody>
      </p:sp>
      <p:sp>
        <p:nvSpPr>
          <p:cNvPr id="6" name="內容版面配置區 2"/>
          <p:cNvSpPr>
            <a:spLocks noGrp="1"/>
          </p:cNvSpPr>
          <p:nvPr>
            <p:ph idx="1"/>
          </p:nvPr>
        </p:nvSpPr>
        <p:spPr>
          <a:xfrm>
            <a:off x="628650" y="1444625"/>
            <a:ext cx="8292928" cy="4884094"/>
          </a:xfrm>
        </p:spPr>
        <p:txBody>
          <a:bodyPr>
            <a:normAutofit/>
          </a:bodyPr>
          <a:lstStyle/>
          <a:p>
            <a:pPr marL="0" indent="0" defTabSz="1152180" fontAlgn="auto">
              <a:spcAft>
                <a:spcPts val="0"/>
              </a:spcAft>
              <a:buNone/>
              <a:defRPr/>
            </a:pPr>
            <a:r>
              <a:rPr lang="zh-TW" altLang="en-US" b="1" dirty="0" smtClean="0">
                <a:effectLst>
                  <a:outerShdw blurRad="38100" dist="38100" dir="2700000" algn="tl">
                    <a:srgbClr val="000000">
                      <a:alpha val="43137"/>
                    </a:srgbClr>
                  </a:outerShdw>
                </a:effectLst>
                <a:latin typeface="+mj-ea"/>
              </a:rPr>
              <a:t>一、依民間</a:t>
            </a:r>
            <a:r>
              <a:rPr lang="zh-TW" altLang="en-US" b="1" dirty="0">
                <a:effectLst>
                  <a:outerShdw blurRad="38100" dist="38100" dir="2700000" algn="tl">
                    <a:srgbClr val="000000">
                      <a:alpha val="43137"/>
                    </a:srgbClr>
                  </a:outerShdw>
                </a:effectLst>
                <a:latin typeface="+mj-ea"/>
              </a:rPr>
              <a:t>單位</a:t>
            </a:r>
            <a:r>
              <a:rPr lang="zh-TW" altLang="en-US" b="1" dirty="0" smtClean="0">
                <a:effectLst>
                  <a:outerShdw blurRad="38100" dist="38100" dir="2700000" algn="tl">
                    <a:srgbClr val="000000">
                      <a:alpha val="43137"/>
                    </a:srgbClr>
                  </a:outerShdw>
                </a:effectLst>
                <a:latin typeface="+mj-ea"/>
              </a:rPr>
              <a:t>需求開放資料</a:t>
            </a:r>
            <a:endParaRPr lang="en-US" altLang="zh-TW" b="1" dirty="0" smtClean="0">
              <a:effectLst>
                <a:outerShdw blurRad="38100" dist="38100" dir="2700000" algn="tl">
                  <a:srgbClr val="000000">
                    <a:alpha val="43137"/>
                  </a:srgbClr>
                </a:outerShdw>
              </a:effectLst>
            </a:endParaRPr>
          </a:p>
          <a:p>
            <a:pPr marL="0" indent="0" defTabSz="1152180" fontAlgn="auto">
              <a:spcBef>
                <a:spcPts val="1513"/>
              </a:spcBef>
              <a:spcAft>
                <a:spcPts val="0"/>
              </a:spcAft>
              <a:buNone/>
              <a:defRPr/>
            </a:pPr>
            <a:endParaRPr lang="en-US" altLang="zh-TW" b="1" dirty="0" smtClean="0">
              <a:effectLst>
                <a:outerShdw blurRad="38100" dist="38100" dir="2700000" algn="tl">
                  <a:srgbClr val="000000">
                    <a:alpha val="43137"/>
                  </a:srgbClr>
                </a:outerShdw>
              </a:effectLst>
              <a:latin typeface="+mj-ea"/>
              <a:cs typeface="Times New Roman" panose="02020603050405020304" pitchFamily="18" charset="0"/>
            </a:endParaRPr>
          </a:p>
          <a:p>
            <a:pPr marL="432068" indent="-432068" defTabSz="1152180" fontAlgn="auto">
              <a:spcBef>
                <a:spcPts val="1513"/>
              </a:spcBef>
              <a:spcAft>
                <a:spcPts val="0"/>
              </a:spcAft>
              <a:defRPr/>
            </a:pPr>
            <a:endParaRPr lang="en-US" altLang="zh-TW" b="1" dirty="0" smtClean="0">
              <a:effectLst>
                <a:outerShdw blurRad="38100" dist="38100" dir="2700000" algn="tl">
                  <a:srgbClr val="000000">
                    <a:alpha val="43137"/>
                  </a:srgbClr>
                </a:outerShdw>
              </a:effectLst>
              <a:latin typeface="+mj-ea"/>
              <a:cs typeface="Times New Roman" panose="02020603050405020304" pitchFamily="18" charset="0"/>
            </a:endParaRPr>
          </a:p>
          <a:p>
            <a:pPr marL="432068" indent="-432068" defTabSz="1152180" fontAlgn="auto">
              <a:spcBef>
                <a:spcPts val="1513"/>
              </a:spcBef>
              <a:spcAft>
                <a:spcPts val="0"/>
              </a:spcAft>
              <a:defRPr/>
            </a:pPr>
            <a:endParaRPr lang="en-US" altLang="zh-TW" b="1" dirty="0">
              <a:effectLst>
                <a:outerShdw blurRad="38100" dist="38100" dir="2700000" algn="tl">
                  <a:srgbClr val="000000">
                    <a:alpha val="43137"/>
                  </a:srgbClr>
                </a:outerShdw>
              </a:effectLst>
              <a:latin typeface="+mj-ea"/>
              <a:cs typeface="Times New Roman" panose="02020603050405020304" pitchFamily="18" charset="0"/>
            </a:endParaRPr>
          </a:p>
          <a:p>
            <a:pPr marL="432068" indent="-432068" defTabSz="1152180" fontAlgn="auto">
              <a:spcBef>
                <a:spcPts val="1513"/>
              </a:spcBef>
              <a:spcAft>
                <a:spcPts val="0"/>
              </a:spcAft>
              <a:defRPr/>
            </a:pPr>
            <a:endParaRPr lang="en-US" altLang="zh-TW" b="1" dirty="0" smtClean="0">
              <a:effectLst>
                <a:outerShdw blurRad="38100" dist="38100" dir="2700000" algn="tl">
                  <a:srgbClr val="000000">
                    <a:alpha val="43137"/>
                  </a:srgbClr>
                </a:outerShdw>
              </a:effectLst>
              <a:latin typeface="+mj-ea"/>
              <a:cs typeface="Times New Roman" panose="02020603050405020304" pitchFamily="18" charset="0"/>
            </a:endParaRPr>
          </a:p>
          <a:p>
            <a:pPr defTabSz="1152180" fontAlgn="auto">
              <a:spcBef>
                <a:spcPts val="1513"/>
              </a:spcBef>
              <a:spcAft>
                <a:spcPts val="0"/>
              </a:spcAft>
              <a:buFont typeface="Wingdings" panose="05000000000000000000" pitchFamily="2" charset="2"/>
              <a:buChar char="Ø"/>
              <a:defRPr/>
            </a:pPr>
            <a:endParaRPr lang="en-US" altLang="zh-TW" sz="2400" dirty="0" smtClean="0"/>
          </a:p>
          <a:p>
            <a:pPr defTabSz="1152180" fontAlgn="auto">
              <a:spcBef>
                <a:spcPts val="1513"/>
              </a:spcBef>
              <a:spcAft>
                <a:spcPts val="0"/>
              </a:spcAft>
              <a:buFont typeface="Wingdings" panose="05000000000000000000" pitchFamily="2" charset="2"/>
              <a:buChar char="Ø"/>
              <a:defRPr/>
            </a:pPr>
            <a:endParaRPr lang="en-US" altLang="zh-TW" sz="2400" dirty="0"/>
          </a:p>
          <a:p>
            <a:pPr defTabSz="1152180" fontAlgn="auto">
              <a:spcBef>
                <a:spcPts val="1513"/>
              </a:spcBef>
              <a:spcAft>
                <a:spcPts val="0"/>
              </a:spcAft>
              <a:buFont typeface="Wingdings" panose="05000000000000000000" pitchFamily="2" charset="2"/>
              <a:buChar char="Ø"/>
              <a:defRPr/>
            </a:pPr>
            <a:r>
              <a:rPr lang="zh-TW" altLang="en-US" sz="2400" dirty="0" smtClean="0"/>
              <a:t>開放</a:t>
            </a:r>
            <a:r>
              <a:rPr lang="zh-TW" altLang="en-US" sz="2400" dirty="0"/>
              <a:t>資料集</a:t>
            </a:r>
            <a:r>
              <a:rPr lang="zh-TW" altLang="en-US" sz="2400" dirty="0">
                <a:solidFill>
                  <a:srgbClr val="FF0000"/>
                </a:solidFill>
              </a:rPr>
              <a:t>均屬甲類</a:t>
            </a:r>
            <a:r>
              <a:rPr lang="zh-TW" altLang="en-US" sz="2400" dirty="0" smtClean="0">
                <a:solidFill>
                  <a:srgbClr val="FF0000"/>
                </a:solidFill>
              </a:rPr>
              <a:t>資料</a:t>
            </a:r>
            <a:endParaRPr lang="zh-TW" altLang="en-US" sz="2400" dirty="0">
              <a:solidFill>
                <a:srgbClr val="FF0000"/>
              </a:solidFill>
            </a:endParaRPr>
          </a:p>
        </p:txBody>
      </p:sp>
      <p:graphicFrame>
        <p:nvGraphicFramePr>
          <p:cNvPr id="10" name="圖表 9"/>
          <p:cNvGraphicFramePr/>
          <p:nvPr>
            <p:extLst>
              <p:ext uri="{D42A27DB-BD31-4B8C-83A1-F6EECF244321}">
                <p14:modId xmlns:p14="http://schemas.microsoft.com/office/powerpoint/2010/main" val="3626474425"/>
              </p:ext>
            </p:extLst>
          </p:nvPr>
        </p:nvGraphicFramePr>
        <p:xfrm>
          <a:off x="2018717" y="2340682"/>
          <a:ext cx="5179591" cy="2908539"/>
        </p:xfrm>
        <a:graphic>
          <a:graphicData uri="http://schemas.openxmlformats.org/drawingml/2006/chart">
            <c:chart xmlns:c="http://schemas.openxmlformats.org/drawingml/2006/chart" xmlns:r="http://schemas.openxmlformats.org/officeDocument/2006/relationships" r:id="rId3"/>
          </a:graphicData>
        </a:graphic>
      </p:graphicFrame>
      <p:sp>
        <p:nvSpPr>
          <p:cNvPr id="11" name="矩形圖說文字 10"/>
          <p:cNvSpPr/>
          <p:nvPr/>
        </p:nvSpPr>
        <p:spPr>
          <a:xfrm flipH="1">
            <a:off x="1097280" y="2001037"/>
            <a:ext cx="1969969" cy="936000"/>
          </a:xfrm>
          <a:prstGeom prst="wedgeRectCallout">
            <a:avLst>
              <a:gd name="adj1" fmla="val -80181"/>
              <a:gd name="adj2" fmla="val 66266"/>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zh-TW" altLang="en-US" sz="1600" b="1" dirty="0" smtClean="0">
                <a:solidFill>
                  <a:schemeClr val="tx1"/>
                </a:solidFill>
                <a:effectLst>
                  <a:outerShdw blurRad="38100" dist="38100" dir="2700000" algn="tl">
                    <a:srgbClr val="000000">
                      <a:alpha val="43137"/>
                    </a:srgbClr>
                  </a:outerShdw>
                </a:effectLst>
                <a:latin typeface="Times New Roman" panose="02020603050405020304" pitchFamily="18" charset="0"/>
                <a:ea typeface="標楷體" panose="03000509000000000000" pitchFamily="65" charset="-120"/>
                <a:cs typeface="Times New Roman" panose="02020603050405020304" pitchFamily="18" charset="0"/>
              </a:rPr>
              <a:t>含</a:t>
            </a:r>
            <a:r>
              <a:rPr lang="zh-TW" altLang="en-US" sz="1600" b="1" dirty="0">
                <a:solidFill>
                  <a:schemeClr val="tx1"/>
                </a:solidFill>
                <a:effectLst>
                  <a:outerShdw blurRad="38100" dist="38100" dir="2700000" algn="tl">
                    <a:srgbClr val="000000">
                      <a:alpha val="43137"/>
                    </a:srgbClr>
                  </a:outerShdw>
                </a:effectLst>
                <a:latin typeface="Times New Roman" panose="02020603050405020304" pitchFamily="18" charset="0"/>
                <a:ea typeface="標楷體" panose="03000509000000000000" pitchFamily="65" charset="-120"/>
                <a:cs typeface="Times New Roman" panose="02020603050405020304" pitchFamily="18" charset="0"/>
              </a:rPr>
              <a:t>民間</a:t>
            </a:r>
            <a:r>
              <a:rPr lang="zh-TW" altLang="en-US" sz="1600" b="1" dirty="0" smtClean="0">
                <a:solidFill>
                  <a:schemeClr val="tx1"/>
                </a:solidFill>
                <a:effectLst>
                  <a:outerShdw blurRad="38100" dist="38100" dir="2700000" algn="tl">
                    <a:srgbClr val="000000">
                      <a:alpha val="43137"/>
                    </a:srgbClr>
                  </a:outerShdw>
                </a:effectLst>
                <a:latin typeface="Times New Roman" panose="02020603050405020304" pitchFamily="18" charset="0"/>
                <a:ea typeface="標楷體" panose="03000509000000000000" pitchFamily="65" charset="-120"/>
                <a:cs typeface="Times New Roman" panose="02020603050405020304" pitchFamily="18" charset="0"/>
              </a:rPr>
              <a:t>單位需求共</a:t>
            </a:r>
            <a:r>
              <a:rPr lang="en-US" altLang="zh-TW" sz="1600" b="1" dirty="0" smtClean="0">
                <a:solidFill>
                  <a:schemeClr val="tx1"/>
                </a:solidFill>
                <a:effectLst>
                  <a:outerShdw blurRad="38100" dist="38100" dir="2700000" algn="tl">
                    <a:srgbClr val="000000">
                      <a:alpha val="43137"/>
                    </a:srgbClr>
                  </a:outerShdw>
                </a:effectLst>
                <a:latin typeface="Times New Roman" panose="02020603050405020304" pitchFamily="18" charset="0"/>
                <a:ea typeface="標楷體" panose="03000509000000000000" pitchFamily="65" charset="-120"/>
                <a:cs typeface="Times New Roman" panose="02020603050405020304" pitchFamily="18" charset="0"/>
              </a:rPr>
              <a:t>3</a:t>
            </a:r>
            <a:r>
              <a:rPr lang="zh-TW" altLang="en-US" sz="1600" b="1" dirty="0" smtClean="0">
                <a:solidFill>
                  <a:schemeClr val="tx1"/>
                </a:solidFill>
                <a:effectLst>
                  <a:outerShdw blurRad="38100" dist="38100" dir="2700000" algn="tl">
                    <a:srgbClr val="000000">
                      <a:alpha val="43137"/>
                    </a:srgbClr>
                  </a:outerShdw>
                </a:effectLst>
                <a:latin typeface="Times New Roman" panose="02020603050405020304" pitchFamily="18" charset="0"/>
                <a:ea typeface="標楷體" panose="03000509000000000000" pitchFamily="65" charset="-120"/>
                <a:cs typeface="Times New Roman" panose="02020603050405020304" pitchFamily="18" charset="0"/>
              </a:rPr>
              <a:t>項</a:t>
            </a:r>
            <a:r>
              <a:rPr lang="en-US" altLang="zh-TW" sz="1600" b="1" dirty="0" smtClean="0">
                <a:solidFill>
                  <a:schemeClr val="tx1"/>
                </a:solidFill>
                <a:effectLst>
                  <a:outerShdw blurRad="38100" dist="38100" dir="2700000" algn="tl">
                    <a:srgbClr val="000000">
                      <a:alpha val="43137"/>
                    </a:srgbClr>
                  </a:outerShdw>
                </a:effectLst>
                <a:latin typeface="Times New Roman" panose="02020603050405020304" pitchFamily="18" charset="0"/>
                <a:ea typeface="標楷體" panose="03000509000000000000" pitchFamily="65" charset="-120"/>
                <a:cs typeface="Times New Roman" panose="02020603050405020304" pitchFamily="18" charset="0"/>
              </a:rPr>
              <a:t>(</a:t>
            </a:r>
            <a:r>
              <a:rPr lang="zh-TW" altLang="en-US" sz="1600" b="1" dirty="0" smtClean="0">
                <a:solidFill>
                  <a:schemeClr val="tx1"/>
                </a:solidFill>
                <a:effectLst>
                  <a:outerShdw blurRad="38100" dist="38100" dir="2700000" algn="tl">
                    <a:srgbClr val="000000">
                      <a:alpha val="43137"/>
                    </a:srgbClr>
                  </a:outerShdw>
                </a:effectLst>
                <a:latin typeface="Times New Roman" panose="02020603050405020304" pitchFamily="18" charset="0"/>
                <a:ea typeface="標楷體" panose="03000509000000000000" pitchFamily="65" charset="-120"/>
                <a:cs typeface="Times New Roman" panose="02020603050405020304" pitchFamily="18" charset="0"/>
              </a:rPr>
              <a:t>公共資訊：</a:t>
            </a:r>
            <a:r>
              <a:rPr lang="en-US" altLang="zh-TW" sz="1600" b="1" dirty="0" smtClean="0">
                <a:solidFill>
                  <a:schemeClr val="tx1"/>
                </a:solidFill>
                <a:effectLst>
                  <a:outerShdw blurRad="38100" dist="38100" dir="2700000" algn="tl">
                    <a:srgbClr val="000000">
                      <a:alpha val="43137"/>
                    </a:srgbClr>
                  </a:outerShdw>
                </a:effectLst>
                <a:latin typeface="Times New Roman" panose="02020603050405020304" pitchFamily="18" charset="0"/>
                <a:ea typeface="標楷體" panose="03000509000000000000" pitchFamily="65" charset="-120"/>
                <a:cs typeface="Times New Roman" panose="02020603050405020304" pitchFamily="18" charset="0"/>
              </a:rPr>
              <a:t>2</a:t>
            </a:r>
            <a:r>
              <a:rPr lang="zh-TW" altLang="en-US" sz="1600" b="1" dirty="0" smtClean="0">
                <a:solidFill>
                  <a:schemeClr val="tx1"/>
                </a:solidFill>
                <a:effectLst>
                  <a:outerShdw blurRad="38100" dist="38100" dir="2700000" algn="tl">
                    <a:srgbClr val="000000">
                      <a:alpha val="43137"/>
                    </a:srgbClr>
                  </a:outerShdw>
                </a:effectLst>
                <a:latin typeface="Times New Roman" panose="02020603050405020304" pitchFamily="18" charset="0"/>
                <a:ea typeface="標楷體" panose="03000509000000000000" pitchFamily="65" charset="-120"/>
                <a:cs typeface="Times New Roman" panose="02020603050405020304" pitchFamily="18" charset="0"/>
              </a:rPr>
              <a:t>項、環境衛生：</a:t>
            </a:r>
            <a:r>
              <a:rPr lang="en-US" altLang="zh-TW" sz="1600" b="1" dirty="0" smtClean="0">
                <a:solidFill>
                  <a:schemeClr val="tx1"/>
                </a:solidFill>
                <a:effectLst>
                  <a:outerShdw blurRad="38100" dist="38100" dir="2700000" algn="tl">
                    <a:srgbClr val="000000">
                      <a:alpha val="43137"/>
                    </a:srgbClr>
                  </a:outerShdw>
                </a:effectLst>
                <a:latin typeface="Times New Roman" panose="02020603050405020304" pitchFamily="18" charset="0"/>
                <a:ea typeface="標楷體" panose="03000509000000000000" pitchFamily="65" charset="-120"/>
                <a:cs typeface="Times New Roman" panose="02020603050405020304" pitchFamily="18" charset="0"/>
              </a:rPr>
              <a:t>1</a:t>
            </a:r>
            <a:r>
              <a:rPr lang="zh-TW" altLang="en-US" sz="1600" b="1" dirty="0" smtClean="0">
                <a:solidFill>
                  <a:schemeClr val="tx1"/>
                </a:solidFill>
                <a:effectLst>
                  <a:outerShdw blurRad="38100" dist="38100" dir="2700000" algn="tl">
                    <a:srgbClr val="000000">
                      <a:alpha val="43137"/>
                    </a:srgbClr>
                  </a:outerShdw>
                </a:effectLst>
                <a:latin typeface="Times New Roman" panose="02020603050405020304" pitchFamily="18" charset="0"/>
                <a:ea typeface="標楷體" panose="03000509000000000000" pitchFamily="65" charset="-120"/>
                <a:cs typeface="Times New Roman" panose="02020603050405020304" pitchFamily="18" charset="0"/>
              </a:rPr>
              <a:t>項</a:t>
            </a:r>
            <a:r>
              <a:rPr lang="en-US" altLang="zh-TW" sz="1600" b="1" dirty="0" smtClean="0">
                <a:solidFill>
                  <a:schemeClr val="tx1"/>
                </a:solidFill>
                <a:effectLst>
                  <a:outerShdw blurRad="38100" dist="38100" dir="2700000" algn="tl">
                    <a:srgbClr val="000000">
                      <a:alpha val="43137"/>
                    </a:srgbClr>
                  </a:outerShdw>
                </a:effectLst>
                <a:latin typeface="Times New Roman" panose="02020603050405020304" pitchFamily="18" charset="0"/>
                <a:ea typeface="標楷體" panose="03000509000000000000" pitchFamily="65" charset="-120"/>
                <a:cs typeface="Times New Roman" panose="02020603050405020304" pitchFamily="18" charset="0"/>
              </a:rPr>
              <a:t>)</a:t>
            </a:r>
            <a:endParaRPr lang="zh-TW" altLang="en-US" sz="1600" b="1" dirty="0">
              <a:solidFill>
                <a:schemeClr val="tx1"/>
              </a:solidFill>
              <a:effectLst>
                <a:outerShdw blurRad="38100" dist="38100" dir="2700000" algn="tl">
                  <a:srgbClr val="000000">
                    <a:alpha val="43137"/>
                  </a:srgbClr>
                </a:outerShdw>
              </a:effectLst>
              <a:latin typeface="Times New Roman" panose="02020603050405020304" pitchFamily="18" charset="0"/>
              <a:ea typeface="標楷體" panose="03000509000000000000" pitchFamily="65" charset="-120"/>
              <a:cs typeface="Times New Roman" panose="02020603050405020304" pitchFamily="18" charset="0"/>
            </a:endParaRPr>
          </a:p>
        </p:txBody>
      </p:sp>
      <p:sp>
        <p:nvSpPr>
          <p:cNvPr id="13" name="矩形圖說文字 12"/>
          <p:cNvSpPr/>
          <p:nvPr/>
        </p:nvSpPr>
        <p:spPr>
          <a:xfrm rot="16200000">
            <a:off x="1437674" y="2984700"/>
            <a:ext cx="1043475" cy="1973644"/>
          </a:xfrm>
          <a:prstGeom prst="wedgeRectCallout">
            <a:avLst>
              <a:gd name="adj1" fmla="val 1940"/>
              <a:gd name="adj2" fmla="val 85366"/>
            </a:avLst>
          </a:prstGeom>
        </p:spPr>
        <p:style>
          <a:lnRef idx="1">
            <a:schemeClr val="accent1"/>
          </a:lnRef>
          <a:fillRef idx="2">
            <a:schemeClr val="accent1"/>
          </a:fillRef>
          <a:effectRef idx="1">
            <a:schemeClr val="accent1"/>
          </a:effectRef>
          <a:fontRef idx="minor">
            <a:schemeClr val="dk1"/>
          </a:fontRef>
        </p:style>
        <p:txBody>
          <a:bodyPr rtlCol="0" anchor="ctr"/>
          <a:lstStyle/>
          <a:p>
            <a:pPr algn="ctr"/>
            <a:endParaRPr lang="zh-TW" altLang="en-US">
              <a:solidFill>
                <a:schemeClr val="tx1"/>
              </a:solidFill>
            </a:endParaRPr>
          </a:p>
        </p:txBody>
      </p:sp>
      <p:sp>
        <p:nvSpPr>
          <p:cNvPr id="14" name="文字方塊 13"/>
          <p:cNvSpPr txBox="1"/>
          <p:nvPr/>
        </p:nvSpPr>
        <p:spPr>
          <a:xfrm>
            <a:off x="920394" y="3454404"/>
            <a:ext cx="2078034" cy="777233"/>
          </a:xfrm>
          <a:prstGeom prst="rect">
            <a:avLst/>
          </a:prstGeom>
          <a:noFill/>
        </p:spPr>
        <p:txBody>
          <a:bodyPr wrap="square" rtlCol="0">
            <a:spAutoFit/>
          </a:bodyPr>
          <a:lstStyle/>
          <a:p>
            <a:pPr algn="ctr"/>
            <a:r>
              <a:rPr lang="zh-TW" altLang="en-US" sz="1600" b="1" dirty="0" smtClean="0">
                <a:effectLst>
                  <a:outerShdw blurRad="38100" dist="38100" dir="2700000" algn="tl">
                    <a:srgbClr val="000000">
                      <a:alpha val="43137"/>
                    </a:srgbClr>
                  </a:outerShdw>
                </a:effectLst>
                <a:latin typeface="Times New Roman" panose="02020603050405020304" pitchFamily="18" charset="0"/>
                <a:ea typeface="標楷體" panose="03000509000000000000" pitchFamily="65" charset="-120"/>
                <a:cs typeface="Times New Roman" panose="02020603050405020304" pitchFamily="18" charset="0"/>
              </a:rPr>
              <a:t>含</a:t>
            </a:r>
            <a:r>
              <a:rPr lang="zh-TW" altLang="en-US" sz="1600" b="1" dirty="0">
                <a:effectLst>
                  <a:outerShdw blurRad="38100" dist="38100" dir="2700000" algn="tl">
                    <a:srgbClr val="000000">
                      <a:alpha val="43137"/>
                    </a:srgbClr>
                  </a:outerShdw>
                </a:effectLst>
                <a:latin typeface="Times New Roman" panose="02020603050405020304" pitchFamily="18" charset="0"/>
                <a:ea typeface="標楷體" panose="03000509000000000000" pitchFamily="65" charset="-120"/>
                <a:cs typeface="Times New Roman" panose="02020603050405020304" pitchFamily="18" charset="0"/>
              </a:rPr>
              <a:t>民間</a:t>
            </a:r>
            <a:r>
              <a:rPr lang="zh-TW" altLang="en-US" sz="1600" b="1" dirty="0" smtClean="0">
                <a:effectLst>
                  <a:outerShdw blurRad="38100" dist="38100" dir="2700000" algn="tl">
                    <a:srgbClr val="000000">
                      <a:alpha val="43137"/>
                    </a:srgbClr>
                  </a:outerShdw>
                </a:effectLst>
                <a:latin typeface="Times New Roman" panose="02020603050405020304" pitchFamily="18" charset="0"/>
                <a:ea typeface="標楷體" panose="03000509000000000000" pitchFamily="65" charset="-120"/>
                <a:cs typeface="Times New Roman" panose="02020603050405020304" pitchFamily="18" charset="0"/>
              </a:rPr>
              <a:t>單位</a:t>
            </a:r>
            <a:endParaRPr lang="en-US" altLang="zh-TW" sz="1600" b="1" dirty="0" smtClean="0">
              <a:effectLst>
                <a:outerShdw blurRad="38100" dist="38100" dir="2700000" algn="tl">
                  <a:srgbClr val="000000">
                    <a:alpha val="43137"/>
                  </a:srgbClr>
                </a:outerShdw>
              </a:effectLst>
              <a:latin typeface="Times New Roman" panose="02020603050405020304" pitchFamily="18" charset="0"/>
              <a:ea typeface="標楷體" panose="03000509000000000000" pitchFamily="65" charset="-120"/>
              <a:cs typeface="Times New Roman" panose="02020603050405020304" pitchFamily="18" charset="0"/>
            </a:endParaRPr>
          </a:p>
          <a:p>
            <a:pPr algn="ctr"/>
            <a:r>
              <a:rPr lang="zh-TW" altLang="en-US" sz="1600" b="1" dirty="0" smtClean="0">
                <a:effectLst>
                  <a:outerShdw blurRad="38100" dist="38100" dir="2700000" algn="tl">
                    <a:srgbClr val="000000">
                      <a:alpha val="43137"/>
                    </a:srgbClr>
                  </a:outerShdw>
                </a:effectLst>
                <a:latin typeface="Times New Roman" panose="02020603050405020304" pitchFamily="18" charset="0"/>
                <a:ea typeface="標楷體" panose="03000509000000000000" pitchFamily="65" charset="-120"/>
                <a:cs typeface="Times New Roman" panose="02020603050405020304" pitchFamily="18" charset="0"/>
              </a:rPr>
              <a:t>需求</a:t>
            </a:r>
            <a:r>
              <a:rPr lang="en-US" altLang="zh-TW" sz="1600" b="1" dirty="0" smtClean="0">
                <a:effectLst>
                  <a:outerShdw blurRad="38100" dist="38100" dir="2700000" algn="tl">
                    <a:srgbClr val="000000">
                      <a:alpha val="43137"/>
                    </a:srgbClr>
                  </a:outerShdw>
                </a:effectLst>
                <a:latin typeface="Times New Roman" panose="02020603050405020304" pitchFamily="18" charset="0"/>
                <a:ea typeface="標楷體" panose="03000509000000000000" pitchFamily="65" charset="-120"/>
                <a:cs typeface="Times New Roman" panose="02020603050405020304" pitchFamily="18" charset="0"/>
              </a:rPr>
              <a:t>1</a:t>
            </a:r>
            <a:r>
              <a:rPr lang="zh-TW" altLang="en-US" sz="1600" b="1" dirty="0" smtClean="0">
                <a:effectLst>
                  <a:outerShdw blurRad="38100" dist="38100" dir="2700000" algn="tl">
                    <a:srgbClr val="000000">
                      <a:alpha val="43137"/>
                    </a:srgbClr>
                  </a:outerShdw>
                </a:effectLst>
                <a:latin typeface="Times New Roman" panose="02020603050405020304" pitchFamily="18" charset="0"/>
                <a:ea typeface="標楷體" panose="03000509000000000000" pitchFamily="65" charset="-120"/>
                <a:cs typeface="Times New Roman" panose="02020603050405020304" pitchFamily="18" charset="0"/>
              </a:rPr>
              <a:t>項</a:t>
            </a:r>
            <a:r>
              <a:rPr lang="en-US" altLang="zh-TW" sz="1600" b="1" dirty="0" smtClean="0">
                <a:effectLst>
                  <a:outerShdw blurRad="38100" dist="38100" dir="2700000" algn="tl">
                    <a:srgbClr val="000000">
                      <a:alpha val="43137"/>
                    </a:srgbClr>
                  </a:outerShdw>
                </a:effectLst>
                <a:latin typeface="Times New Roman" panose="02020603050405020304" pitchFamily="18" charset="0"/>
                <a:ea typeface="標楷體" panose="03000509000000000000" pitchFamily="65" charset="-120"/>
                <a:cs typeface="Times New Roman" panose="02020603050405020304" pitchFamily="18" charset="0"/>
              </a:rPr>
              <a:t>(</a:t>
            </a:r>
            <a:r>
              <a:rPr lang="zh-TW" altLang="en-US" sz="1600" b="1" dirty="0" smtClean="0">
                <a:effectLst>
                  <a:outerShdw blurRad="38100" dist="38100" dir="2700000" algn="tl">
                    <a:srgbClr val="000000">
                      <a:alpha val="43137"/>
                    </a:srgbClr>
                  </a:outerShdw>
                </a:effectLst>
                <a:latin typeface="Times New Roman" panose="02020603050405020304" pitchFamily="18" charset="0"/>
                <a:ea typeface="標楷體" panose="03000509000000000000" pitchFamily="65" charset="-120"/>
                <a:cs typeface="Times New Roman" panose="02020603050405020304" pitchFamily="18" charset="0"/>
              </a:rPr>
              <a:t>公共資訊</a:t>
            </a:r>
            <a:r>
              <a:rPr lang="en-US" altLang="zh-TW" sz="1600" b="1" dirty="0" smtClean="0">
                <a:effectLst>
                  <a:outerShdw blurRad="38100" dist="38100" dir="2700000" algn="tl">
                    <a:srgbClr val="000000">
                      <a:alpha val="43137"/>
                    </a:srgbClr>
                  </a:outerShdw>
                </a:effectLst>
                <a:latin typeface="Times New Roman" panose="02020603050405020304" pitchFamily="18" charset="0"/>
                <a:ea typeface="標楷體" panose="03000509000000000000" pitchFamily="65" charset="-120"/>
                <a:cs typeface="Times New Roman" panose="02020603050405020304" pitchFamily="18" charset="0"/>
              </a:rPr>
              <a:t>)</a:t>
            </a:r>
            <a:endParaRPr lang="zh-TW" altLang="en-US" sz="1600" b="1" dirty="0">
              <a:effectLst>
                <a:outerShdw blurRad="38100" dist="38100" dir="2700000" algn="tl">
                  <a:srgbClr val="000000">
                    <a:alpha val="43137"/>
                  </a:srgbClr>
                </a:outerShdw>
              </a:effectLst>
              <a:latin typeface="Times New Roman" panose="02020603050405020304" pitchFamily="18" charset="0"/>
              <a:ea typeface="標楷體" panose="03000509000000000000" pitchFamily="65" charset="-120"/>
              <a:cs typeface="Times New Roman" panose="02020603050405020304" pitchFamily="18" charset="0"/>
            </a:endParaRPr>
          </a:p>
          <a:p>
            <a:pPr algn="ctr"/>
            <a:r>
              <a:rPr lang="zh-TW" altLang="en-US" sz="1100" dirty="0" smtClean="0">
                <a:solidFill>
                  <a:srgbClr val="FF0000"/>
                </a:solidFill>
                <a:latin typeface="標楷體"/>
                <a:ea typeface="標楷體"/>
              </a:rPr>
              <a:t>（至</a:t>
            </a:r>
            <a:r>
              <a:rPr lang="en-US" altLang="zh-TW" sz="1100" dirty="0" smtClean="0">
                <a:solidFill>
                  <a:srgbClr val="FF0000"/>
                </a:solidFill>
                <a:latin typeface="標楷體"/>
                <a:ea typeface="標楷體"/>
              </a:rPr>
              <a:t>105</a:t>
            </a:r>
            <a:r>
              <a:rPr lang="zh-TW" altLang="en-US" sz="1100" dirty="0" smtClean="0">
                <a:solidFill>
                  <a:srgbClr val="FF0000"/>
                </a:solidFill>
                <a:latin typeface="標楷體"/>
                <a:ea typeface="標楷體"/>
              </a:rPr>
              <a:t>年</a:t>
            </a:r>
            <a:r>
              <a:rPr lang="en-US" altLang="zh-TW" sz="1100" dirty="0" smtClean="0">
                <a:solidFill>
                  <a:srgbClr val="FF0000"/>
                </a:solidFill>
                <a:latin typeface="標楷體"/>
                <a:ea typeface="標楷體"/>
              </a:rPr>
              <a:t>9</a:t>
            </a:r>
            <a:r>
              <a:rPr lang="zh-TW" altLang="en-US" sz="1100" dirty="0">
                <a:solidFill>
                  <a:srgbClr val="FF0000"/>
                </a:solidFill>
                <a:latin typeface="標楷體"/>
                <a:ea typeface="標楷體"/>
              </a:rPr>
              <a:t>月</a:t>
            </a:r>
            <a:r>
              <a:rPr lang="en-US" altLang="zh-TW" sz="1100" dirty="0">
                <a:solidFill>
                  <a:srgbClr val="FF0000"/>
                </a:solidFill>
                <a:latin typeface="標楷體"/>
                <a:ea typeface="標楷體"/>
              </a:rPr>
              <a:t>10</a:t>
            </a:r>
            <a:r>
              <a:rPr lang="zh-TW" altLang="en-US" sz="1100" dirty="0" smtClean="0">
                <a:solidFill>
                  <a:srgbClr val="FF0000"/>
                </a:solidFill>
                <a:latin typeface="標楷體"/>
                <a:ea typeface="標楷體"/>
              </a:rPr>
              <a:t>日瀏覽</a:t>
            </a:r>
            <a:r>
              <a:rPr lang="en-US" altLang="zh-TW" sz="1100" dirty="0" smtClean="0">
                <a:solidFill>
                  <a:srgbClr val="FF0000"/>
                </a:solidFill>
                <a:latin typeface="標楷體"/>
                <a:ea typeface="標楷體"/>
              </a:rPr>
              <a:t>96</a:t>
            </a:r>
            <a:r>
              <a:rPr lang="zh-TW" altLang="en-US" sz="1100" dirty="0" smtClean="0">
                <a:solidFill>
                  <a:srgbClr val="FF0000"/>
                </a:solidFill>
                <a:latin typeface="標楷體"/>
                <a:ea typeface="標楷體"/>
              </a:rPr>
              <a:t>人次，下載</a:t>
            </a:r>
            <a:r>
              <a:rPr lang="en-US" altLang="zh-TW" sz="1100" dirty="0" smtClean="0">
                <a:solidFill>
                  <a:srgbClr val="FF0000"/>
                </a:solidFill>
                <a:latin typeface="標楷體"/>
                <a:ea typeface="標楷體"/>
              </a:rPr>
              <a:t>18</a:t>
            </a:r>
            <a:r>
              <a:rPr lang="zh-TW" altLang="en-US" sz="1100" dirty="0" smtClean="0">
                <a:solidFill>
                  <a:srgbClr val="FF0000"/>
                </a:solidFill>
                <a:latin typeface="標楷體"/>
                <a:ea typeface="標楷體"/>
              </a:rPr>
              <a:t>人次</a:t>
            </a:r>
            <a:r>
              <a:rPr lang="en-US" altLang="zh-TW" sz="1100" dirty="0" smtClean="0">
                <a:solidFill>
                  <a:srgbClr val="FF0000"/>
                </a:solidFill>
                <a:latin typeface="標楷體"/>
                <a:ea typeface="標楷體"/>
              </a:rPr>
              <a:t>)</a:t>
            </a:r>
            <a:endParaRPr lang="zh-TW" altLang="en-US" sz="1600" dirty="0">
              <a:solidFill>
                <a:srgbClr val="FF0000"/>
              </a:solidFill>
            </a:endParaRPr>
          </a:p>
        </p:txBody>
      </p:sp>
    </p:spTree>
    <p:extLst>
      <p:ext uri="{BB962C8B-B14F-4D97-AF65-F5344CB8AC3E}">
        <p14:creationId xmlns:p14="http://schemas.microsoft.com/office/powerpoint/2010/main" val="311944969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dirty="0"/>
              <a:t>貳</a:t>
            </a:r>
            <a:r>
              <a:rPr lang="zh-TW" altLang="en-US" dirty="0" smtClean="0"/>
              <a:t>、</a:t>
            </a:r>
            <a:r>
              <a:rPr lang="zh-TW" altLang="en-US" dirty="0"/>
              <a:t>民間需求與應用情境</a:t>
            </a:r>
          </a:p>
        </p:txBody>
      </p:sp>
      <p:sp>
        <p:nvSpPr>
          <p:cNvPr id="4" name="投影片編號版面配置區 3"/>
          <p:cNvSpPr>
            <a:spLocks noGrp="1"/>
          </p:cNvSpPr>
          <p:nvPr>
            <p:ph type="sldNum" sz="quarter" idx="12"/>
          </p:nvPr>
        </p:nvSpPr>
        <p:spPr/>
        <p:txBody>
          <a:bodyPr/>
          <a:lstStyle/>
          <a:p>
            <a:r>
              <a:rPr lang="en-US" altLang="zh-TW" dirty="0" smtClean="0"/>
              <a:t>11</a:t>
            </a:r>
            <a:endParaRPr lang="zh-TW" altLang="en-US" dirty="0"/>
          </a:p>
        </p:txBody>
      </p:sp>
      <p:sp>
        <p:nvSpPr>
          <p:cNvPr id="6" name="內容版面配置區 2"/>
          <p:cNvSpPr>
            <a:spLocks noGrp="1"/>
          </p:cNvSpPr>
          <p:nvPr>
            <p:ph idx="1"/>
          </p:nvPr>
        </p:nvSpPr>
        <p:spPr>
          <a:xfrm>
            <a:off x="628650" y="1444625"/>
            <a:ext cx="8292928" cy="4884094"/>
          </a:xfrm>
        </p:spPr>
        <p:txBody>
          <a:bodyPr>
            <a:normAutofit/>
          </a:bodyPr>
          <a:lstStyle/>
          <a:p>
            <a:pPr marL="0" indent="0" defTabSz="1152180" fontAlgn="auto">
              <a:spcAft>
                <a:spcPts val="0"/>
              </a:spcAft>
              <a:buNone/>
              <a:defRPr/>
            </a:pPr>
            <a:r>
              <a:rPr lang="zh-TW" altLang="en-US" b="1" dirty="0">
                <a:effectLst>
                  <a:outerShdw blurRad="38100" dist="38100" dir="2700000" algn="tl">
                    <a:srgbClr val="000000">
                      <a:alpha val="43137"/>
                    </a:srgbClr>
                  </a:outerShdw>
                </a:effectLst>
                <a:latin typeface="+mj-ea"/>
              </a:rPr>
              <a:t>二</a:t>
            </a:r>
            <a:r>
              <a:rPr lang="zh-TW" altLang="en-US" b="1" dirty="0" smtClean="0">
                <a:effectLst>
                  <a:outerShdw blurRad="38100" dist="38100" dir="2700000" algn="tl">
                    <a:srgbClr val="000000">
                      <a:alpha val="43137"/>
                    </a:srgbClr>
                  </a:outerShdw>
                </a:effectLst>
                <a:latin typeface="+mj-ea"/>
              </a:rPr>
              <a:t>、民間需求資料應用情境</a:t>
            </a:r>
            <a:endParaRPr lang="zh-TW" altLang="en-US" sz="2400" dirty="0">
              <a:solidFill>
                <a:srgbClr val="FF0000"/>
              </a:solidFill>
            </a:endParaRPr>
          </a:p>
        </p:txBody>
      </p:sp>
      <p:graphicFrame>
        <p:nvGraphicFramePr>
          <p:cNvPr id="16" name="表格 15"/>
          <p:cNvGraphicFramePr>
            <a:graphicFrameLocks noGrp="1"/>
          </p:cNvGraphicFramePr>
          <p:nvPr>
            <p:extLst>
              <p:ext uri="{D42A27DB-BD31-4B8C-83A1-F6EECF244321}">
                <p14:modId xmlns:p14="http://schemas.microsoft.com/office/powerpoint/2010/main" val="3691710188"/>
              </p:ext>
            </p:extLst>
          </p:nvPr>
        </p:nvGraphicFramePr>
        <p:xfrm>
          <a:off x="323051" y="2111432"/>
          <a:ext cx="8521689" cy="2751732"/>
        </p:xfrm>
        <a:graphic>
          <a:graphicData uri="http://schemas.openxmlformats.org/drawingml/2006/table">
            <a:tbl>
              <a:tblPr firstRow="1" bandRow="1">
                <a:tableStyleId>{5C22544A-7EE6-4342-B048-85BDC9FD1C3A}</a:tableStyleId>
              </a:tblPr>
              <a:tblGrid>
                <a:gridCol w="1888192"/>
                <a:gridCol w="1422251"/>
                <a:gridCol w="2328430"/>
                <a:gridCol w="2882816"/>
              </a:tblGrid>
              <a:tr h="273207">
                <a:tc>
                  <a:txBody>
                    <a:bodyPr/>
                    <a:lstStyle/>
                    <a:p>
                      <a:pPr algn="ctr"/>
                      <a:r>
                        <a:rPr lang="zh-TW" altLang="en-US" sz="1800" b="1" dirty="0" smtClean="0">
                          <a:solidFill>
                            <a:schemeClr val="tx1"/>
                          </a:solidFill>
                          <a:latin typeface="Times New Roman" panose="02020603050405020304" pitchFamily="18" charset="0"/>
                          <a:ea typeface="標楷體" panose="03000509000000000000" pitchFamily="65" charset="-120"/>
                          <a:cs typeface="Times New Roman" panose="02020603050405020304" pitchFamily="18" charset="0"/>
                        </a:rPr>
                        <a:t>民間單位名稱</a:t>
                      </a:r>
                      <a:endParaRPr lang="zh-TW" altLang="en-US" sz="1800" dirty="0"/>
                    </a:p>
                  </a:txBody>
                  <a:tcPr marL="58461" marR="58461" marT="29231" marB="29231" anchor="ctr"/>
                </a:tc>
                <a:tc>
                  <a:txBody>
                    <a:bodyPr/>
                    <a:lstStyle/>
                    <a:p>
                      <a:pPr marL="0" algn="ctr" defTabSz="914400" rtl="0" eaLnBrk="1" latinLnBrk="0" hangingPunct="1"/>
                      <a:r>
                        <a:rPr lang="zh-TW" altLang="en-US" sz="1800" b="1" kern="1200" dirty="0" smtClean="0">
                          <a:solidFill>
                            <a:schemeClr val="tx1"/>
                          </a:solidFill>
                          <a:latin typeface="Times New Roman" panose="02020603050405020304" pitchFamily="18" charset="0"/>
                          <a:ea typeface="標楷體" panose="03000509000000000000" pitchFamily="65" charset="-120"/>
                          <a:cs typeface="Times New Roman" panose="02020603050405020304" pitchFamily="18" charset="0"/>
                        </a:rPr>
                        <a:t>開放主題</a:t>
                      </a:r>
                      <a:endParaRPr lang="zh-TW" altLang="en-US" sz="1800" b="1" kern="1200" dirty="0">
                        <a:solidFill>
                          <a:schemeClr val="tx1"/>
                        </a:solidFill>
                        <a:latin typeface="Times New Roman" panose="02020603050405020304" pitchFamily="18" charset="0"/>
                        <a:ea typeface="標楷體" panose="03000509000000000000" pitchFamily="65" charset="-120"/>
                        <a:cs typeface="Times New Roman" panose="02020603050405020304" pitchFamily="18" charset="0"/>
                      </a:endParaRPr>
                    </a:p>
                  </a:txBody>
                  <a:tcPr marL="58461" marR="58461" marT="29231" marB="29231" anchor="ctr"/>
                </a:tc>
                <a:tc>
                  <a:txBody>
                    <a:bodyPr/>
                    <a:lstStyle/>
                    <a:p>
                      <a:pPr algn="ctr"/>
                      <a:r>
                        <a:rPr lang="zh-TW" altLang="en-US" sz="1800" b="1" dirty="0" smtClean="0">
                          <a:solidFill>
                            <a:schemeClr val="tx1"/>
                          </a:solidFill>
                          <a:latin typeface="Times New Roman" panose="02020603050405020304" pitchFamily="18" charset="0"/>
                          <a:ea typeface="標楷體" panose="03000509000000000000" pitchFamily="65" charset="-120"/>
                          <a:cs typeface="Times New Roman" panose="02020603050405020304" pitchFamily="18" charset="0"/>
                        </a:rPr>
                        <a:t>需求資料項目</a:t>
                      </a:r>
                      <a:endParaRPr lang="zh-TW" altLang="en-US" sz="1800" dirty="0"/>
                    </a:p>
                  </a:txBody>
                  <a:tcPr marL="58461" marR="58461" marT="29231" marB="29231" anchor="ctr"/>
                </a:tc>
                <a:tc>
                  <a:txBody>
                    <a:bodyPr/>
                    <a:lstStyle/>
                    <a:p>
                      <a:pPr marL="0" algn="ctr" defTabSz="914400" rtl="0" eaLnBrk="1" latinLnBrk="0" hangingPunct="1"/>
                      <a:r>
                        <a:rPr lang="zh-TW" altLang="en-US" sz="1800" b="1" kern="1200" dirty="0" smtClean="0">
                          <a:solidFill>
                            <a:schemeClr val="tx1"/>
                          </a:solidFill>
                          <a:latin typeface="Times New Roman" panose="02020603050405020304" pitchFamily="18" charset="0"/>
                          <a:ea typeface="標楷體" panose="03000509000000000000" pitchFamily="65" charset="-120"/>
                          <a:cs typeface="Times New Roman" panose="02020603050405020304" pitchFamily="18" charset="0"/>
                        </a:rPr>
                        <a:t>應用情境</a:t>
                      </a:r>
                      <a:endParaRPr lang="zh-TW" altLang="en-US" sz="1800" b="1" kern="1200" dirty="0">
                        <a:solidFill>
                          <a:schemeClr val="tx1"/>
                        </a:solidFill>
                        <a:latin typeface="Times New Roman" panose="02020603050405020304" pitchFamily="18" charset="0"/>
                        <a:ea typeface="標楷體" panose="03000509000000000000" pitchFamily="65" charset="-120"/>
                        <a:cs typeface="Times New Roman" panose="02020603050405020304" pitchFamily="18" charset="0"/>
                      </a:endParaRPr>
                    </a:p>
                  </a:txBody>
                  <a:tcPr marL="58461" marR="58461" marT="29231" marB="29231" anchor="ctr"/>
                </a:tc>
              </a:tr>
              <a:tr h="586817">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zh-TW" altLang="en-US" sz="1800" b="1" dirty="0" smtClean="0">
                          <a:solidFill>
                            <a:srgbClr val="FF0000"/>
                          </a:solidFill>
                          <a:latin typeface="Times New Roman" panose="02020603050405020304" pitchFamily="18" charset="0"/>
                          <a:ea typeface="標楷體" panose="03000509000000000000" pitchFamily="65" charset="-120"/>
                          <a:cs typeface="Times New Roman" panose="02020603050405020304" pitchFamily="18" charset="0"/>
                        </a:rPr>
                        <a:t>房點子顧問</a:t>
                      </a:r>
                      <a:endParaRPr lang="zh-TW" altLang="en-US" sz="1800" dirty="0">
                        <a:solidFill>
                          <a:srgbClr val="FF0000"/>
                        </a:solidFill>
                      </a:endParaRPr>
                    </a:p>
                  </a:txBody>
                  <a:tcPr marL="58461" marR="58461" marT="29231" marB="29231"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zh-TW" altLang="en-US" sz="1800" b="1" kern="1200" dirty="0" smtClean="0">
                          <a:solidFill>
                            <a:srgbClr val="FF0000"/>
                          </a:solidFill>
                          <a:latin typeface="Times New Roman" panose="02020603050405020304" pitchFamily="18" charset="0"/>
                          <a:ea typeface="標楷體" panose="03000509000000000000" pitchFamily="65" charset="-120"/>
                          <a:cs typeface="Times New Roman" panose="02020603050405020304" pitchFamily="18" charset="0"/>
                        </a:rPr>
                        <a:t>公共資訊</a:t>
                      </a:r>
                      <a:endParaRPr lang="zh-TW" altLang="en-US" sz="1800" b="1" kern="1200" dirty="0">
                        <a:solidFill>
                          <a:srgbClr val="FF0000"/>
                        </a:solidFill>
                        <a:latin typeface="Times New Roman" panose="02020603050405020304" pitchFamily="18" charset="0"/>
                        <a:ea typeface="標楷體" panose="03000509000000000000" pitchFamily="65" charset="-120"/>
                        <a:cs typeface="Times New Roman" panose="02020603050405020304" pitchFamily="18" charset="0"/>
                      </a:endParaRPr>
                    </a:p>
                  </a:txBody>
                  <a:tcPr marL="58461" marR="58461" marT="29231" marB="29231" anchor="ctr"/>
                </a:tc>
                <a:tc>
                  <a:txBody>
                    <a:bodyPr/>
                    <a:lstStyle/>
                    <a:p>
                      <a:pPr algn="l"/>
                      <a:r>
                        <a:rPr lang="zh-TW" altLang="en-US" sz="1800" b="1" dirty="0" smtClean="0">
                          <a:solidFill>
                            <a:srgbClr val="FF0000"/>
                          </a:solidFill>
                          <a:latin typeface="Times New Roman" panose="02020603050405020304" pitchFamily="18" charset="0"/>
                          <a:ea typeface="標楷體" panose="03000509000000000000" pitchFamily="65" charset="-120"/>
                          <a:cs typeface="Times New Roman" panose="02020603050405020304" pitchFamily="18" charset="0"/>
                        </a:rPr>
                        <a:t>中止廢止或極低用水量之用戶數</a:t>
                      </a:r>
                      <a:endParaRPr lang="zh-TW" altLang="en-US" sz="1800" dirty="0">
                        <a:solidFill>
                          <a:srgbClr val="FF0000"/>
                        </a:solidFill>
                      </a:endParaRPr>
                    </a:p>
                  </a:txBody>
                  <a:tcPr marL="58461" marR="58461" marT="29231" marB="29231" anchor="ctr"/>
                </a:tc>
                <a:tc>
                  <a:txBody>
                    <a:bodyPr/>
                    <a:lstStyle/>
                    <a:p>
                      <a:r>
                        <a:rPr lang="zh-TW" altLang="en-US" sz="1800" b="1" kern="1200" dirty="0" smtClean="0">
                          <a:solidFill>
                            <a:srgbClr val="FF0000"/>
                          </a:solidFill>
                          <a:latin typeface="Times New Roman" panose="02020603050405020304" pitchFamily="18" charset="0"/>
                          <a:ea typeface="標楷體" panose="03000509000000000000" pitchFamily="65" charset="-120"/>
                          <a:cs typeface="Times New Roman" panose="02020603050405020304" pitchFamily="18" charset="0"/>
                        </a:rPr>
                        <a:t>評估都市發展狀況、人口分布、空屋率等應用</a:t>
                      </a:r>
                    </a:p>
                  </a:txBody>
                  <a:tcPr marL="58461" marR="58461" marT="29231" marB="29231" anchor="ctr"/>
                </a:tc>
              </a:tr>
              <a:tr h="364956">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zh-TW" altLang="en-US" sz="1800" b="1" dirty="0" smtClean="0">
                          <a:latin typeface="Times New Roman" panose="02020603050405020304" pitchFamily="18" charset="0"/>
                          <a:ea typeface="標楷體" panose="03000509000000000000" pitchFamily="65" charset="-120"/>
                          <a:cs typeface="Times New Roman" panose="02020603050405020304" pitchFamily="18" charset="0"/>
                        </a:rPr>
                        <a:t> 北極星測繪科技有限公司</a:t>
                      </a:r>
                      <a:endParaRPr lang="zh-TW" altLang="en-US" sz="1800" dirty="0"/>
                    </a:p>
                  </a:txBody>
                  <a:tcPr marL="58461" marR="58461" marT="29231" marB="29231"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zh-TW" altLang="en-US" sz="1800" b="1" kern="1200" dirty="0" smtClean="0">
                          <a:solidFill>
                            <a:schemeClr val="dk1"/>
                          </a:solidFill>
                          <a:latin typeface="Times New Roman" panose="02020603050405020304" pitchFamily="18" charset="0"/>
                          <a:ea typeface="標楷體" panose="03000509000000000000" pitchFamily="65" charset="-120"/>
                          <a:cs typeface="Times New Roman" panose="02020603050405020304" pitchFamily="18" charset="0"/>
                        </a:rPr>
                        <a:t>公共資訊</a:t>
                      </a:r>
                      <a:endParaRPr lang="zh-TW" altLang="en-US" sz="1800" b="1" kern="1200" dirty="0">
                        <a:solidFill>
                          <a:schemeClr val="dk1"/>
                        </a:solidFill>
                        <a:latin typeface="Times New Roman" panose="02020603050405020304" pitchFamily="18" charset="0"/>
                        <a:ea typeface="標楷體" panose="03000509000000000000" pitchFamily="65" charset="-120"/>
                        <a:cs typeface="Times New Roman" panose="02020603050405020304" pitchFamily="18" charset="0"/>
                      </a:endParaRPr>
                    </a:p>
                  </a:txBody>
                  <a:tcPr marL="58461" marR="58461" marT="29231" marB="29231" anchor="ctr"/>
                </a:tc>
                <a:tc>
                  <a:txBody>
                    <a:bodyPr/>
                    <a:lstStyle/>
                    <a:p>
                      <a:pPr algn="l"/>
                      <a:r>
                        <a:rPr lang="zh-TW" altLang="en-US" sz="1800" b="1" dirty="0" smtClean="0">
                          <a:latin typeface="Times New Roman" panose="02020603050405020304" pitchFamily="18" charset="0"/>
                          <a:ea typeface="標楷體" panose="03000509000000000000" pitchFamily="65" charset="-120"/>
                          <a:cs typeface="Times New Roman" panose="02020603050405020304" pitchFamily="18" charset="0"/>
                        </a:rPr>
                        <a:t>工業區用水量之尚可用的水量資訊</a:t>
                      </a:r>
                      <a:endParaRPr lang="zh-TW" altLang="en-US" sz="1800" dirty="0"/>
                    </a:p>
                  </a:txBody>
                  <a:tcPr marL="58461" marR="58461" marT="29231" marB="29231" anchor="ctr"/>
                </a:tc>
                <a:tc>
                  <a:txBody>
                    <a:bodyPr/>
                    <a:lstStyle/>
                    <a:p>
                      <a:pPr algn="l"/>
                      <a:r>
                        <a:rPr lang="zh-TW" altLang="en-US" sz="1800" b="1" kern="1200" dirty="0" smtClean="0">
                          <a:solidFill>
                            <a:schemeClr val="dk1"/>
                          </a:solidFill>
                          <a:latin typeface="Times New Roman" panose="02020603050405020304" pitchFamily="18" charset="0"/>
                          <a:ea typeface="標楷體" panose="03000509000000000000" pitchFamily="65" charset="-120"/>
                          <a:cs typeface="Times New Roman" panose="02020603050405020304" pitchFamily="18" charset="0"/>
                        </a:rPr>
                        <a:t>評估工廠設置地點</a:t>
                      </a:r>
                      <a:endParaRPr lang="zh-TW" altLang="en-US" sz="1800" b="1" kern="1200" dirty="0">
                        <a:solidFill>
                          <a:schemeClr val="dk1"/>
                        </a:solidFill>
                        <a:latin typeface="Times New Roman" panose="02020603050405020304" pitchFamily="18" charset="0"/>
                        <a:ea typeface="標楷體" panose="03000509000000000000" pitchFamily="65" charset="-120"/>
                        <a:cs typeface="Times New Roman" panose="02020603050405020304" pitchFamily="18" charset="0"/>
                      </a:endParaRPr>
                    </a:p>
                  </a:txBody>
                  <a:tcPr marL="58461" marR="58461" marT="29231" marB="29231" anchor="ctr"/>
                </a:tc>
              </a:tr>
              <a:tr h="364956">
                <a:tc>
                  <a:txBody>
                    <a:bodyPr/>
                    <a:lstStyle/>
                    <a:p>
                      <a:pPr algn="ctr"/>
                      <a:r>
                        <a:rPr lang="zh-TW" altLang="en-US" sz="1800" b="1" dirty="0" smtClean="0">
                          <a:latin typeface="Times New Roman" panose="02020603050405020304" pitchFamily="18" charset="0"/>
                          <a:ea typeface="標楷體" panose="03000509000000000000" pitchFamily="65" charset="-120"/>
                          <a:cs typeface="Times New Roman" panose="02020603050405020304" pitchFamily="18" charset="0"/>
                        </a:rPr>
                        <a:t>宸訊科技</a:t>
                      </a:r>
                      <a:endParaRPr lang="zh-TW" altLang="en-US" sz="1800" dirty="0"/>
                    </a:p>
                  </a:txBody>
                  <a:tcPr marL="58461" marR="58461" marT="29231" marB="29231"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zh-TW" altLang="en-US" sz="1800" b="1" kern="1200" dirty="0" smtClean="0">
                          <a:solidFill>
                            <a:schemeClr val="dk1"/>
                          </a:solidFill>
                          <a:latin typeface="Times New Roman" panose="02020603050405020304" pitchFamily="18" charset="0"/>
                          <a:ea typeface="標楷體" panose="03000509000000000000" pitchFamily="65" charset="-120"/>
                          <a:cs typeface="Times New Roman" panose="02020603050405020304" pitchFamily="18" charset="0"/>
                        </a:rPr>
                        <a:t>公共資訊</a:t>
                      </a:r>
                    </a:p>
                  </a:txBody>
                  <a:tcPr marL="58461" marR="58461" marT="29231" marB="29231" anchor="ctr"/>
                </a:tc>
                <a:tc>
                  <a:txBody>
                    <a:bodyPr/>
                    <a:lstStyle/>
                    <a:p>
                      <a:pPr algn="l"/>
                      <a:r>
                        <a:rPr lang="zh-TW" altLang="en-US" sz="1800" b="1" dirty="0" smtClean="0">
                          <a:latin typeface="Times New Roman" panose="02020603050405020304" pitchFamily="18" charset="0"/>
                          <a:ea typeface="標楷體" panose="03000509000000000000" pitchFamily="65" charset="-120"/>
                          <a:cs typeface="Times New Roman" panose="02020603050405020304" pitchFamily="18" charset="0"/>
                        </a:rPr>
                        <a:t>自來水供水轄區資訊</a:t>
                      </a:r>
                      <a:endParaRPr lang="zh-TW" altLang="en-US" sz="1800" dirty="0"/>
                    </a:p>
                  </a:txBody>
                  <a:tcPr marL="58461" marR="58461" marT="29231" marB="29231" anchor="ctr"/>
                </a:tc>
                <a:tc>
                  <a:txBody>
                    <a:bodyPr/>
                    <a:lstStyle/>
                    <a:p>
                      <a:pPr algn="l"/>
                      <a:r>
                        <a:rPr lang="zh-TW" altLang="en-US" sz="1800" b="1" kern="1200" dirty="0" smtClean="0">
                          <a:solidFill>
                            <a:schemeClr val="dk1"/>
                          </a:solidFill>
                          <a:latin typeface="Times New Roman" panose="02020603050405020304" pitchFamily="18" charset="0"/>
                          <a:ea typeface="標楷體" panose="03000509000000000000" pitchFamily="65" charset="-120"/>
                          <a:cs typeface="Times New Roman" panose="02020603050405020304" pitchFamily="18" charset="0"/>
                        </a:rPr>
                        <a:t>支援決策系統開發</a:t>
                      </a:r>
                      <a:endParaRPr lang="zh-TW" altLang="en-US" sz="1800" b="1" kern="1200" dirty="0">
                        <a:solidFill>
                          <a:schemeClr val="dk1"/>
                        </a:solidFill>
                        <a:latin typeface="Times New Roman" panose="02020603050405020304" pitchFamily="18" charset="0"/>
                        <a:ea typeface="標楷體" panose="03000509000000000000" pitchFamily="65" charset="-120"/>
                        <a:cs typeface="Times New Roman" panose="02020603050405020304" pitchFamily="18" charset="0"/>
                      </a:endParaRPr>
                    </a:p>
                  </a:txBody>
                  <a:tcPr marL="58461" marR="58461" marT="29231" marB="29231" anchor="ctr"/>
                </a:tc>
              </a:tr>
              <a:tr h="83979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zh-TW" altLang="en-US" sz="1800" b="1" dirty="0" smtClean="0">
                          <a:latin typeface="Times New Roman" panose="02020603050405020304" pitchFamily="18" charset="0"/>
                          <a:ea typeface="標楷體" panose="03000509000000000000" pitchFamily="65" charset="-120"/>
                          <a:cs typeface="Times New Roman" panose="02020603050405020304" pitchFamily="18" charset="0"/>
                        </a:rPr>
                        <a:t>王品餐飲</a:t>
                      </a:r>
                      <a:endParaRPr lang="zh-TW" altLang="en-US" sz="1800" dirty="0"/>
                    </a:p>
                  </a:txBody>
                  <a:tcPr marL="58461" marR="58461" marT="29231" marB="29231"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zh-TW" altLang="en-US" sz="1800" b="1" kern="1200" dirty="0" smtClean="0">
                          <a:solidFill>
                            <a:schemeClr val="dk1"/>
                          </a:solidFill>
                          <a:latin typeface="Times New Roman" panose="02020603050405020304" pitchFamily="18" charset="0"/>
                          <a:ea typeface="標楷體" panose="03000509000000000000" pitchFamily="65" charset="-120"/>
                          <a:cs typeface="Times New Roman" panose="02020603050405020304" pitchFamily="18" charset="0"/>
                        </a:rPr>
                        <a:t>環境衛生</a:t>
                      </a:r>
                      <a:endParaRPr lang="zh-TW" altLang="en-US" sz="1800" b="1" kern="1200" dirty="0">
                        <a:solidFill>
                          <a:schemeClr val="dk1"/>
                        </a:solidFill>
                        <a:latin typeface="Times New Roman" panose="02020603050405020304" pitchFamily="18" charset="0"/>
                        <a:ea typeface="標楷體" panose="03000509000000000000" pitchFamily="65" charset="-120"/>
                        <a:cs typeface="Times New Roman" panose="02020603050405020304" pitchFamily="18" charset="0"/>
                      </a:endParaRPr>
                    </a:p>
                  </a:txBody>
                  <a:tcPr marL="58461" marR="58461" marT="29231" marB="29231" anchor="ctr"/>
                </a:tc>
                <a:tc>
                  <a:txBody>
                    <a:bodyPr/>
                    <a:lstStyle/>
                    <a:p>
                      <a:pPr algn="l"/>
                      <a:r>
                        <a:rPr lang="zh-TW" altLang="en-US" sz="1800" b="1" dirty="0" smtClean="0">
                          <a:latin typeface="Times New Roman" panose="02020603050405020304" pitchFamily="18" charset="0"/>
                          <a:ea typeface="標楷體" panose="03000509000000000000" pitchFamily="65" charset="-120"/>
                          <a:cs typeface="Times New Roman" panose="02020603050405020304" pitchFamily="18" charset="0"/>
                        </a:rPr>
                        <a:t>水質硬度</a:t>
                      </a:r>
                      <a:endParaRPr lang="zh-TW" altLang="en-US" sz="1800" dirty="0"/>
                    </a:p>
                  </a:txBody>
                  <a:tcPr marL="58461" marR="58461" marT="29231" marB="29231" anchor="ctr"/>
                </a:tc>
                <a:tc>
                  <a:txBody>
                    <a:bodyPr/>
                    <a:lstStyle/>
                    <a:p>
                      <a:pPr algn="l"/>
                      <a:r>
                        <a:rPr lang="zh-TW" altLang="en-US" sz="1800" b="1" kern="1200" dirty="0" smtClean="0">
                          <a:solidFill>
                            <a:schemeClr val="dk1"/>
                          </a:solidFill>
                          <a:latin typeface="Times New Roman" panose="02020603050405020304" pitchFamily="18" charset="0"/>
                          <a:ea typeface="標楷體" panose="03000509000000000000" pitchFamily="65" charset="-120"/>
                          <a:cs typeface="Times New Roman" panose="02020603050405020304" pitchFamily="18" charset="0"/>
                        </a:rPr>
                        <a:t>食品安全、用水品質等分析</a:t>
                      </a:r>
                      <a:endParaRPr lang="zh-TW" altLang="en-US" sz="1800" b="1" kern="1200" dirty="0">
                        <a:solidFill>
                          <a:schemeClr val="dk1"/>
                        </a:solidFill>
                        <a:latin typeface="Times New Roman" panose="02020603050405020304" pitchFamily="18" charset="0"/>
                        <a:ea typeface="標楷體" panose="03000509000000000000" pitchFamily="65" charset="-120"/>
                        <a:cs typeface="Times New Roman" panose="02020603050405020304" pitchFamily="18" charset="0"/>
                      </a:endParaRPr>
                    </a:p>
                  </a:txBody>
                  <a:tcPr marL="58461" marR="58461" marT="29231" marB="29231" anchor="ctr"/>
                </a:tc>
              </a:tr>
            </a:tbl>
          </a:graphicData>
        </a:graphic>
      </p:graphicFrame>
    </p:spTree>
    <p:extLst>
      <p:ext uri="{BB962C8B-B14F-4D97-AF65-F5344CB8AC3E}">
        <p14:creationId xmlns:p14="http://schemas.microsoft.com/office/powerpoint/2010/main" val="343064919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dirty="0"/>
              <a:t>參</a:t>
            </a:r>
            <a:r>
              <a:rPr lang="zh-TW" altLang="en-US" dirty="0" smtClean="0"/>
              <a:t>、未來資料開放標的</a:t>
            </a:r>
            <a:endParaRPr lang="zh-TW" altLang="en-US" dirty="0"/>
          </a:p>
        </p:txBody>
      </p:sp>
      <p:sp>
        <p:nvSpPr>
          <p:cNvPr id="3" name="內容版面配置區 2"/>
          <p:cNvSpPr>
            <a:spLocks noGrp="1"/>
          </p:cNvSpPr>
          <p:nvPr>
            <p:ph idx="1"/>
          </p:nvPr>
        </p:nvSpPr>
        <p:spPr>
          <a:xfrm>
            <a:off x="628650" y="1444625"/>
            <a:ext cx="7886700" cy="4632948"/>
          </a:xfrm>
        </p:spPr>
        <p:txBody>
          <a:bodyPr/>
          <a:lstStyle/>
          <a:p>
            <a:pPr marL="0" indent="0" defTabSz="1152548">
              <a:buNone/>
              <a:defRPr/>
            </a:pPr>
            <a:r>
              <a:rPr lang="zh-TW" altLang="en-US" b="1" dirty="0" smtClean="0">
                <a:effectLst>
                  <a:outerShdw blurRad="38100" dist="38100" dir="2700000" algn="tl">
                    <a:srgbClr val="000000">
                      <a:alpha val="43137"/>
                    </a:srgbClr>
                  </a:outerShdw>
                </a:effectLst>
              </a:rPr>
              <a:t>一、參酌經濟部經濟資料訪談團隊建議之</a:t>
            </a:r>
            <a:r>
              <a:rPr lang="zh-TW" altLang="en-US" b="1" dirty="0" smtClean="0">
                <a:solidFill>
                  <a:srgbClr val="FF0000"/>
                </a:solidFill>
                <a:effectLst>
                  <a:outerShdw blurRad="38100" dist="38100" dir="2700000" algn="tl">
                    <a:srgbClr val="000000">
                      <a:alpha val="43137"/>
                    </a:srgbClr>
                  </a:outerShdw>
                </a:effectLst>
              </a:rPr>
              <a:t>「防漏監測主題」 </a:t>
            </a:r>
            <a:r>
              <a:rPr lang="zh-TW" altLang="en-US" b="1" dirty="0" smtClean="0">
                <a:effectLst>
                  <a:outerShdw blurRad="38100" dist="38100" dir="2700000" algn="tl">
                    <a:srgbClr val="000000">
                      <a:alpha val="43137"/>
                    </a:srgbClr>
                  </a:outerShdw>
                </a:effectLst>
              </a:rPr>
              <a:t>及</a:t>
            </a:r>
            <a:r>
              <a:rPr lang="zh-TW" altLang="en-US" b="1" dirty="0" smtClean="0">
                <a:solidFill>
                  <a:srgbClr val="FF0000"/>
                </a:solidFill>
                <a:effectLst>
                  <a:outerShdw blurRad="38100" dist="38100" dir="2700000" algn="tl">
                    <a:srgbClr val="000000">
                      <a:alpha val="43137"/>
                    </a:srgbClr>
                  </a:outerShdw>
                </a:effectLst>
              </a:rPr>
              <a:t>「水質提升監測主題</a:t>
            </a:r>
            <a:r>
              <a:rPr lang="zh-TW" altLang="en-US" b="1" dirty="0">
                <a:solidFill>
                  <a:srgbClr val="FF0000"/>
                </a:solidFill>
                <a:effectLst>
                  <a:outerShdw blurRad="38100" dist="38100" dir="2700000" algn="tl">
                    <a:srgbClr val="000000">
                      <a:alpha val="43137"/>
                    </a:srgbClr>
                  </a:outerShdw>
                </a:effectLst>
              </a:rPr>
              <a:t>」</a:t>
            </a:r>
            <a:r>
              <a:rPr lang="zh-TW" altLang="en-US" b="1" dirty="0">
                <a:effectLst>
                  <a:outerShdw blurRad="38100" dist="38100" dir="2700000" algn="tl">
                    <a:srgbClr val="000000">
                      <a:alpha val="43137"/>
                    </a:srgbClr>
                  </a:outerShdw>
                </a:effectLst>
              </a:rPr>
              <a:t>等</a:t>
            </a:r>
            <a:r>
              <a:rPr lang="en-US" altLang="zh-TW" b="1" dirty="0">
                <a:effectLst>
                  <a:outerShdw blurRad="38100" dist="38100" dir="2700000" algn="tl">
                    <a:srgbClr val="000000">
                      <a:alpha val="43137"/>
                    </a:srgbClr>
                  </a:outerShdw>
                </a:effectLst>
              </a:rPr>
              <a:t>2</a:t>
            </a:r>
            <a:r>
              <a:rPr lang="zh-TW" altLang="en-US" b="1" dirty="0">
                <a:effectLst>
                  <a:outerShdw blurRad="38100" dist="38100" dir="2700000" algn="tl">
                    <a:srgbClr val="000000">
                      <a:alpha val="43137"/>
                    </a:srgbClr>
                  </a:outerShdw>
                </a:effectLst>
              </a:rPr>
              <a:t>項</a:t>
            </a:r>
            <a:r>
              <a:rPr lang="zh-TW" altLang="en-US" b="1" dirty="0" smtClean="0">
                <a:effectLst>
                  <a:outerShdw blurRad="38100" dist="38100" dir="2700000" algn="tl">
                    <a:srgbClr val="000000">
                      <a:alpha val="43137"/>
                    </a:srgbClr>
                  </a:outerShdw>
                </a:effectLst>
              </a:rPr>
              <a:t>主題，作為</a:t>
            </a:r>
            <a:r>
              <a:rPr lang="zh-TW" altLang="en-US" b="1" dirty="0">
                <a:effectLst>
                  <a:outerShdw blurRad="38100" dist="38100" dir="2700000" algn="tl">
                    <a:srgbClr val="000000">
                      <a:alpha val="43137"/>
                    </a:srgbClr>
                  </a:outerShdw>
                </a:effectLst>
              </a:rPr>
              <a:t>本公司</a:t>
            </a:r>
            <a:r>
              <a:rPr lang="en-US" altLang="zh-TW" b="1" dirty="0">
                <a:effectLst>
                  <a:outerShdw blurRad="38100" dist="38100" dir="2700000" algn="tl">
                    <a:srgbClr val="000000">
                      <a:alpha val="43137"/>
                    </a:srgbClr>
                  </a:outerShdw>
                </a:effectLst>
              </a:rPr>
              <a:t>106</a:t>
            </a:r>
            <a:r>
              <a:rPr lang="zh-TW" altLang="en-US" b="1" dirty="0">
                <a:effectLst>
                  <a:outerShdw blurRad="38100" dist="38100" dir="2700000" algn="tl">
                    <a:srgbClr val="000000">
                      <a:alpha val="43137"/>
                    </a:srgbClr>
                  </a:outerShdw>
                </a:effectLst>
              </a:rPr>
              <a:t>年度主題</a:t>
            </a:r>
            <a:r>
              <a:rPr lang="zh-TW" altLang="en-US" b="1" dirty="0" smtClean="0">
                <a:effectLst>
                  <a:outerShdw blurRad="38100" dist="38100" dir="2700000" algn="tl">
                    <a:srgbClr val="000000">
                      <a:alpha val="43137"/>
                    </a:srgbClr>
                  </a:outerShdw>
                </a:effectLst>
              </a:rPr>
              <a:t>式開放</a:t>
            </a:r>
            <a:r>
              <a:rPr lang="zh-TW" altLang="en-US" b="1" dirty="0">
                <a:effectLst>
                  <a:outerShdw blurRad="38100" dist="38100" dir="2700000" algn="tl">
                    <a:srgbClr val="000000">
                      <a:alpha val="43137"/>
                    </a:srgbClr>
                  </a:outerShdw>
                </a:effectLst>
              </a:rPr>
              <a:t>資料推動</a:t>
            </a:r>
            <a:r>
              <a:rPr lang="zh-TW" altLang="en-US" b="1" dirty="0" smtClean="0">
                <a:effectLst>
                  <a:outerShdw blurRad="38100" dist="38100" dir="2700000" algn="tl">
                    <a:srgbClr val="000000">
                      <a:alpha val="43137"/>
                    </a:srgbClr>
                  </a:outerShdw>
                </a:effectLst>
              </a:rPr>
              <a:t>策略</a:t>
            </a:r>
            <a:r>
              <a:rPr lang="zh-TW" altLang="en-US" b="1" dirty="0">
                <a:effectLst>
                  <a:outerShdw blurRad="38100" dist="38100" dir="2700000" algn="tl">
                    <a:srgbClr val="000000">
                      <a:alpha val="43137"/>
                    </a:srgbClr>
                  </a:outerShdw>
                </a:effectLst>
              </a:rPr>
              <a:t>可行性評估</a:t>
            </a:r>
            <a:r>
              <a:rPr lang="zh-TW" altLang="en-US" b="1" dirty="0" smtClean="0">
                <a:effectLst>
                  <a:outerShdw blurRad="38100" dist="38100" dir="2700000" algn="tl">
                    <a:srgbClr val="000000">
                      <a:alpha val="43137"/>
                    </a:srgbClr>
                  </a:outerShdw>
                </a:effectLst>
              </a:rPr>
              <a:t>。</a:t>
            </a:r>
            <a:endParaRPr lang="en-US" altLang="zh-TW" b="1" dirty="0" smtClean="0">
              <a:effectLst>
                <a:outerShdw blurRad="38100" dist="38100" dir="2700000" algn="tl">
                  <a:srgbClr val="000000">
                    <a:alpha val="43137"/>
                  </a:srgbClr>
                </a:outerShdw>
              </a:effectLst>
            </a:endParaRPr>
          </a:p>
          <a:p>
            <a:pPr marL="457200" indent="-457200" defTabSz="1152548">
              <a:buFont typeface="+mj-ea"/>
              <a:buAutoNum type="ea1ChtPeriod"/>
              <a:defRPr/>
            </a:pPr>
            <a:endParaRPr lang="zh-TW" altLang="en-US" sz="2400" dirty="0">
              <a:latin typeface="文鼎粗圓"/>
            </a:endParaRPr>
          </a:p>
          <a:p>
            <a:pPr marL="0" indent="0">
              <a:buNone/>
            </a:pPr>
            <a:endParaRPr lang="en-US" altLang="zh-TW" dirty="0" smtClean="0"/>
          </a:p>
          <a:p>
            <a:pPr marL="0" indent="0">
              <a:buNone/>
            </a:pPr>
            <a:endParaRPr lang="en-US" altLang="zh-TW" dirty="0"/>
          </a:p>
          <a:p>
            <a:pPr marL="0" indent="0">
              <a:buNone/>
            </a:pPr>
            <a:endParaRPr lang="en-US" altLang="zh-TW" dirty="0" smtClean="0"/>
          </a:p>
          <a:p>
            <a:pPr marL="0" indent="0">
              <a:buNone/>
            </a:pPr>
            <a:endParaRPr lang="en-US" altLang="zh-TW" dirty="0"/>
          </a:p>
          <a:p>
            <a:pPr marL="0" indent="0">
              <a:buNone/>
            </a:pPr>
            <a:r>
              <a:rPr lang="zh-TW" altLang="en-US" sz="2400" dirty="0" smtClean="0"/>
              <a:t>  經濟部率領台北醫學大學團隊至本公司進行資料訪談</a:t>
            </a:r>
            <a:endParaRPr lang="zh-TW" altLang="en-US" sz="2400" dirty="0"/>
          </a:p>
        </p:txBody>
      </p:sp>
      <p:pic>
        <p:nvPicPr>
          <p:cNvPr id="4" name="內容版面配置區 3"/>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6703113" y="6077573"/>
            <a:ext cx="425981" cy="425981"/>
          </a:xfrm>
          <a:prstGeom prst="rect">
            <a:avLst/>
          </a:prstGeom>
        </p:spPr>
      </p:pic>
      <p:pic>
        <p:nvPicPr>
          <p:cNvPr id="5" name="圖片 4"/>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7129094" y="6009304"/>
            <a:ext cx="2014906" cy="562521"/>
          </a:xfrm>
          <a:prstGeom prst="rect">
            <a:avLst/>
          </a:prstGeom>
        </p:spPr>
      </p:pic>
      <p:pic>
        <p:nvPicPr>
          <p:cNvPr id="6" name="圖片 5"/>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9718" y="0"/>
            <a:ext cx="1276735" cy="346109"/>
          </a:xfrm>
          <a:prstGeom prst="rect">
            <a:avLst/>
          </a:prstGeom>
        </p:spPr>
      </p:pic>
      <p:grpSp>
        <p:nvGrpSpPr>
          <p:cNvPr id="7" name="Group 5"/>
          <p:cNvGrpSpPr>
            <a:grpSpLocks/>
          </p:cNvGrpSpPr>
          <p:nvPr/>
        </p:nvGrpSpPr>
        <p:grpSpPr bwMode="auto">
          <a:xfrm>
            <a:off x="0" y="6354064"/>
            <a:ext cx="9144000" cy="503936"/>
            <a:chOff x="-13" y="3974"/>
            <a:chExt cx="5773" cy="346"/>
          </a:xfrm>
        </p:grpSpPr>
        <p:pic>
          <p:nvPicPr>
            <p:cNvPr id="8" name="Picture 6" descr="water2"/>
            <p:cNvPicPr>
              <a:picLocks noChangeAspect="1" noChangeArrowheads="1"/>
            </p:cNvPicPr>
            <p:nvPr/>
          </p:nvPicPr>
          <p:blipFill>
            <a:blip r:embed="rId6" cstate="email">
              <a:extLst>
                <a:ext uri="{28A0092B-C50C-407E-A947-70E740481C1C}">
                  <a14:useLocalDpi xmlns:a14="http://schemas.microsoft.com/office/drawing/2010/main"/>
                </a:ext>
              </a:extLst>
            </a:blip>
            <a:srcRect l="11880" t="-51755" r="21715"/>
            <a:stretch>
              <a:fillRect/>
            </a:stretch>
          </p:blipFill>
          <p:spPr bwMode="auto">
            <a:xfrm>
              <a:off x="2971" y="3974"/>
              <a:ext cx="2789" cy="3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Picture 7" descr="water2"/>
            <p:cNvPicPr>
              <a:picLocks noChangeAspect="1" noChangeArrowheads="1"/>
            </p:cNvPicPr>
            <p:nvPr/>
          </p:nvPicPr>
          <p:blipFill>
            <a:blip r:embed="rId6" cstate="email">
              <a:extLst>
                <a:ext uri="{28A0092B-C50C-407E-A947-70E740481C1C}">
                  <a14:useLocalDpi xmlns:a14="http://schemas.microsoft.com/office/drawing/2010/main"/>
                </a:ext>
              </a:extLst>
            </a:blip>
            <a:srcRect r="21715"/>
            <a:stretch>
              <a:fillRect/>
            </a:stretch>
          </p:blipFill>
          <p:spPr bwMode="auto">
            <a:xfrm>
              <a:off x="249" y="4092"/>
              <a:ext cx="3288" cy="2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Picture 8" descr="water2"/>
            <p:cNvPicPr>
              <a:picLocks noChangeAspect="1" noChangeArrowheads="1"/>
            </p:cNvPicPr>
            <p:nvPr/>
          </p:nvPicPr>
          <p:blipFill>
            <a:blip r:embed="rId6" cstate="print">
              <a:extLst>
                <a:ext uri="{28A0092B-C50C-407E-A947-70E740481C1C}">
                  <a14:useLocalDpi xmlns:a14="http://schemas.microsoft.com/office/drawing/2010/main"/>
                </a:ext>
              </a:extLst>
            </a:blip>
            <a:srcRect l="4572" t="12720" r="77333"/>
            <a:stretch>
              <a:fillRect/>
            </a:stretch>
          </p:blipFill>
          <p:spPr bwMode="auto">
            <a:xfrm>
              <a:off x="-13" y="4121"/>
              <a:ext cx="760" cy="1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11" name="投影片編號版面配置區 10"/>
          <p:cNvSpPr>
            <a:spLocks noGrp="1"/>
          </p:cNvSpPr>
          <p:nvPr>
            <p:ph type="sldNum" sz="quarter" idx="12"/>
          </p:nvPr>
        </p:nvSpPr>
        <p:spPr/>
        <p:txBody>
          <a:bodyPr/>
          <a:lstStyle/>
          <a:p>
            <a:r>
              <a:rPr lang="en-US" altLang="zh-TW" dirty="0" smtClean="0">
                <a:solidFill>
                  <a:prstClr val="black">
                    <a:tint val="75000"/>
                  </a:prstClr>
                </a:solidFill>
              </a:rPr>
              <a:t>12</a:t>
            </a:r>
            <a:endParaRPr lang="zh-TW" altLang="en-US" dirty="0">
              <a:solidFill>
                <a:prstClr val="black">
                  <a:tint val="75000"/>
                </a:prstClr>
              </a:solidFill>
            </a:endParaRPr>
          </a:p>
        </p:txBody>
      </p:sp>
      <p:pic>
        <p:nvPicPr>
          <p:cNvPr id="12" name="圖片 11"/>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588039" y="3500684"/>
            <a:ext cx="2628000" cy="1971000"/>
          </a:xfrm>
          <a:prstGeom prst="rect">
            <a:avLst/>
          </a:prstGeom>
          <a:ln w="88900" cap="sq" cmpd="thickThin">
            <a:solidFill>
              <a:srgbClr val="000000"/>
            </a:solidFill>
            <a:prstDash val="solid"/>
            <a:miter lim="800000"/>
          </a:ln>
          <a:effectLst>
            <a:innerShdw blurRad="76200">
              <a:srgbClr val="000000"/>
            </a:innerShdw>
          </a:effectLst>
        </p:spPr>
      </p:pic>
      <p:sp>
        <p:nvSpPr>
          <p:cNvPr id="14" name="AutoShape 4" descr="https://photos-3.dropbox.com/t/2/AAAuH-WqCqKr0bVdrWfKX7gJNmRtgSZWH5M7eC1tdSTFKg/12/127515708/jpeg/32x32/1/_/1/2/2016-07-14%2014.45.40.jpg/EL3kto8DGJggIAcoBw/gmoN_BDTlGtE3z-qHLyS1fDm7EbOQDYpTesql8OZuwQ?dl=0&amp;size=800x600&amp;size_mode=3"/>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TW" altLang="en-US">
              <a:solidFill>
                <a:prstClr val="black"/>
              </a:solidFill>
            </a:endParaRPr>
          </a:p>
        </p:txBody>
      </p:sp>
      <p:pic>
        <p:nvPicPr>
          <p:cNvPr id="17" name="圖片 16"/>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a:off x="3412433" y="3500684"/>
            <a:ext cx="2628000" cy="1971000"/>
          </a:xfrm>
          <a:prstGeom prst="rect">
            <a:avLst/>
          </a:prstGeom>
          <a:ln w="88900" cap="sq" cmpd="thickThin">
            <a:solidFill>
              <a:srgbClr val="000000"/>
            </a:solidFill>
            <a:prstDash val="solid"/>
            <a:miter lim="800000"/>
          </a:ln>
          <a:effectLst>
            <a:innerShdw blurRad="76200">
              <a:srgbClr val="000000"/>
            </a:innerShdw>
          </a:effectLst>
        </p:spPr>
      </p:pic>
      <p:pic>
        <p:nvPicPr>
          <p:cNvPr id="19" name="圖片 18"/>
          <p:cNvPicPr>
            <a:picLocks noChangeAspect="1"/>
          </p:cNvPicPr>
          <p:nvPr/>
        </p:nvPicPr>
        <p:blipFill>
          <a:blip r:embed="rId9" cstate="email">
            <a:extLst>
              <a:ext uri="{28A0092B-C50C-407E-A947-70E740481C1C}">
                <a14:useLocalDpi xmlns:a14="http://schemas.microsoft.com/office/drawing/2010/main"/>
              </a:ext>
            </a:extLst>
          </a:blip>
          <a:stretch>
            <a:fillRect/>
          </a:stretch>
        </p:blipFill>
        <p:spPr>
          <a:xfrm>
            <a:off x="6164338" y="3500684"/>
            <a:ext cx="2628000" cy="1971000"/>
          </a:xfrm>
          <a:prstGeom prst="rect">
            <a:avLst/>
          </a:prstGeom>
          <a:ln w="88900" cap="sq" cmpd="thickThin">
            <a:solidFill>
              <a:srgbClr val="000000"/>
            </a:solidFill>
            <a:prstDash val="solid"/>
            <a:miter lim="800000"/>
          </a:ln>
          <a:effectLst>
            <a:innerShdw blurRad="76200">
              <a:srgbClr val="000000"/>
            </a:innerShdw>
          </a:effectLst>
        </p:spPr>
      </p:pic>
    </p:spTree>
    <p:extLst>
      <p:ext uri="{BB962C8B-B14F-4D97-AF65-F5344CB8AC3E}">
        <p14:creationId xmlns:p14="http://schemas.microsoft.com/office/powerpoint/2010/main" val="29514736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ppt_x</p:attrName>
                                        </p:attrNameLst>
                                      </p:cBhvr>
                                      <p:tavLst>
                                        <p:tav tm="0">
                                          <p:val>
                                            <p:strVal val="#ppt_x-.2"/>
                                          </p:val>
                                        </p:tav>
                                        <p:tav tm="100000">
                                          <p:val>
                                            <p:strVal val="#ppt_x"/>
                                          </p:val>
                                        </p:tav>
                                      </p:tavLst>
                                    </p:anim>
                                    <p:anim calcmode="lin" valueType="num">
                                      <p:cBhvr>
                                        <p:cTn id="8" dur="500" fill="hold"/>
                                        <p:tgtEl>
                                          <p:spTgt spid="7"/>
                                        </p:tgtEl>
                                        <p:attrNameLst>
                                          <p:attrName>ppt_y</p:attrName>
                                        </p:attrNameLst>
                                      </p:cBhvr>
                                      <p:tavLst>
                                        <p:tav tm="0">
                                          <p:val>
                                            <p:strVal val="#ppt_y"/>
                                          </p:val>
                                        </p:tav>
                                        <p:tav tm="100000">
                                          <p:val>
                                            <p:strVal val="#ppt_y"/>
                                          </p:val>
                                        </p:tav>
                                      </p:tavLst>
                                    </p:anim>
                                    <p:animEffect transition="in" filter="wipe(right)" prLst="gradientSize: 0.1">
                                      <p:cBhvr>
                                        <p:cTn id="9"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向右箭號 20"/>
          <p:cNvSpPr/>
          <p:nvPr/>
        </p:nvSpPr>
        <p:spPr>
          <a:xfrm>
            <a:off x="3965530" y="3464534"/>
            <a:ext cx="1468445" cy="782637"/>
          </a:xfrm>
          <a:prstGeom prst="right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a:p>
        </p:txBody>
      </p:sp>
      <p:sp>
        <p:nvSpPr>
          <p:cNvPr id="2" name="標題 1"/>
          <p:cNvSpPr>
            <a:spLocks noGrp="1"/>
          </p:cNvSpPr>
          <p:nvPr>
            <p:ph type="title"/>
          </p:nvPr>
        </p:nvSpPr>
        <p:spPr/>
        <p:txBody>
          <a:bodyPr/>
          <a:lstStyle/>
          <a:p>
            <a:r>
              <a:rPr lang="zh-TW" altLang="en-US" dirty="0"/>
              <a:t>參</a:t>
            </a:r>
            <a:r>
              <a:rPr lang="zh-TW" altLang="en-US" dirty="0" smtClean="0"/>
              <a:t>、</a:t>
            </a:r>
            <a:r>
              <a:rPr lang="zh-TW" altLang="en-US" dirty="0"/>
              <a:t>未來資料開放標的</a:t>
            </a:r>
          </a:p>
        </p:txBody>
      </p:sp>
      <p:sp>
        <p:nvSpPr>
          <p:cNvPr id="6" name="內容版面配置區 2"/>
          <p:cNvSpPr>
            <a:spLocks noGrp="1"/>
          </p:cNvSpPr>
          <p:nvPr>
            <p:ph idx="1"/>
          </p:nvPr>
        </p:nvSpPr>
        <p:spPr>
          <a:xfrm>
            <a:off x="628650" y="1444624"/>
            <a:ext cx="8292928" cy="5276851"/>
          </a:xfrm>
        </p:spPr>
        <p:txBody>
          <a:bodyPr>
            <a:normAutofit/>
          </a:bodyPr>
          <a:lstStyle/>
          <a:p>
            <a:pPr marL="0" indent="0" defTabSz="1152180" fontAlgn="auto">
              <a:spcAft>
                <a:spcPts val="0"/>
              </a:spcAft>
              <a:buNone/>
              <a:defRPr/>
            </a:pPr>
            <a:r>
              <a:rPr lang="zh-TW" altLang="en-US" b="1" dirty="0">
                <a:effectLst>
                  <a:outerShdw blurRad="38100" dist="38100" dir="2700000" algn="tl">
                    <a:srgbClr val="000000">
                      <a:alpha val="43137"/>
                    </a:srgbClr>
                  </a:outerShdw>
                </a:effectLst>
                <a:latin typeface="+mj-ea"/>
              </a:rPr>
              <a:t>二</a:t>
            </a:r>
            <a:r>
              <a:rPr lang="zh-TW" altLang="en-US" b="1" dirty="0" smtClean="0">
                <a:effectLst>
                  <a:outerShdw blurRad="38100" dist="38100" dir="2700000" algn="tl">
                    <a:srgbClr val="000000">
                      <a:alpha val="43137"/>
                    </a:srgbClr>
                  </a:outerShdw>
                </a:effectLst>
                <a:latin typeface="+mj-ea"/>
              </a:rPr>
              <a:t>、跨機關資料勾稽整合應用</a:t>
            </a:r>
            <a:endParaRPr lang="en-US" altLang="zh-TW" b="1" dirty="0" smtClean="0">
              <a:effectLst>
                <a:outerShdw blurRad="38100" dist="38100" dir="2700000" algn="tl">
                  <a:srgbClr val="000000">
                    <a:alpha val="43137"/>
                  </a:srgbClr>
                </a:outerShdw>
              </a:effectLst>
            </a:endParaRPr>
          </a:p>
        </p:txBody>
      </p:sp>
      <p:sp>
        <p:nvSpPr>
          <p:cNvPr id="39" name="文字方塊 38"/>
          <p:cNvSpPr txBox="1"/>
          <p:nvPr/>
        </p:nvSpPr>
        <p:spPr>
          <a:xfrm>
            <a:off x="1091383" y="5328779"/>
            <a:ext cx="2030164" cy="523220"/>
          </a:xfrm>
          <a:prstGeom prst="rect">
            <a:avLst/>
          </a:prstGeom>
          <a:noFill/>
        </p:spPr>
        <p:txBody>
          <a:bodyPr wrap="square" rtlCol="0">
            <a:spAutoFit/>
          </a:bodyPr>
          <a:lstStyle/>
          <a:p>
            <a:r>
              <a:rPr lang="zh-TW" altLang="en-US" sz="1400" b="1" dirty="0" smtClean="0">
                <a:latin typeface="標楷體" panose="03000509000000000000" pitchFamily="65" charset="-120"/>
                <a:ea typeface="標楷體" panose="03000509000000000000" pitchFamily="65" charset="-120"/>
              </a:rPr>
              <a:t>用戶資料、水、電、瓦斯民生基本消費資訊</a:t>
            </a:r>
            <a:endParaRPr lang="zh-TW" altLang="en-US" sz="1400" b="1" dirty="0">
              <a:latin typeface="標楷體" panose="03000509000000000000" pitchFamily="65" charset="-120"/>
              <a:ea typeface="標楷體" panose="03000509000000000000" pitchFamily="65" charset="-120"/>
            </a:endParaRPr>
          </a:p>
        </p:txBody>
      </p:sp>
      <p:sp>
        <p:nvSpPr>
          <p:cNvPr id="42" name="文字方塊 41"/>
          <p:cNvSpPr txBox="1"/>
          <p:nvPr/>
        </p:nvSpPr>
        <p:spPr>
          <a:xfrm>
            <a:off x="3899208" y="3530325"/>
            <a:ext cx="1446014" cy="646331"/>
          </a:xfrm>
          <a:prstGeom prst="rect">
            <a:avLst/>
          </a:prstGeom>
          <a:noFill/>
        </p:spPr>
        <p:txBody>
          <a:bodyPr wrap="square" rtlCol="0">
            <a:spAutoFit/>
          </a:bodyPr>
          <a:lstStyle/>
          <a:p>
            <a:pPr algn="ctr"/>
            <a:r>
              <a:rPr lang="zh-TW" altLang="en-US" b="1" dirty="0" smtClean="0">
                <a:latin typeface="標楷體" panose="03000509000000000000" pitchFamily="65" charset="-120"/>
                <a:ea typeface="標楷體" panose="03000509000000000000" pitchFamily="65" charset="-120"/>
              </a:rPr>
              <a:t>去識別化並開放資料</a:t>
            </a:r>
            <a:endParaRPr lang="zh-TW" altLang="en-US" b="1" dirty="0">
              <a:latin typeface="標楷體" panose="03000509000000000000" pitchFamily="65" charset="-120"/>
              <a:ea typeface="標楷體" panose="03000509000000000000" pitchFamily="65" charset="-120"/>
            </a:endParaRPr>
          </a:p>
        </p:txBody>
      </p:sp>
      <p:sp>
        <p:nvSpPr>
          <p:cNvPr id="20" name="投影片編號版面配置區 3"/>
          <p:cNvSpPr>
            <a:spLocks noGrp="1"/>
          </p:cNvSpPr>
          <p:nvPr>
            <p:ph type="sldNum" sz="quarter" idx="12"/>
          </p:nvPr>
        </p:nvSpPr>
        <p:spPr>
          <a:xfrm>
            <a:off x="3543300" y="6356351"/>
            <a:ext cx="2057400" cy="365125"/>
          </a:xfrm>
        </p:spPr>
        <p:txBody>
          <a:bodyPr/>
          <a:lstStyle/>
          <a:p>
            <a:r>
              <a:rPr lang="en-US" altLang="zh-TW" dirty="0" smtClean="0"/>
              <a:t>13</a:t>
            </a:r>
            <a:endParaRPr lang="zh-TW" altLang="en-US" dirty="0"/>
          </a:p>
        </p:txBody>
      </p:sp>
      <p:grpSp>
        <p:nvGrpSpPr>
          <p:cNvPr id="19" name="群組 18"/>
          <p:cNvGrpSpPr/>
          <p:nvPr/>
        </p:nvGrpSpPr>
        <p:grpSpPr>
          <a:xfrm>
            <a:off x="114165" y="4068475"/>
            <a:ext cx="4093081" cy="2700625"/>
            <a:chOff x="2619240" y="2598400"/>
            <a:chExt cx="4093081" cy="2700625"/>
          </a:xfrm>
        </p:grpSpPr>
        <p:cxnSp>
          <p:nvCxnSpPr>
            <p:cNvPr id="24" name="直線單箭頭接點 23"/>
            <p:cNvCxnSpPr>
              <a:stCxn id="5" idx="3"/>
              <a:endCxn id="7" idx="1"/>
            </p:cNvCxnSpPr>
            <p:nvPr/>
          </p:nvCxnSpPr>
          <p:spPr>
            <a:xfrm>
              <a:off x="3897165" y="4660063"/>
              <a:ext cx="1285773" cy="1"/>
            </a:xfrm>
            <a:prstGeom prst="straightConnector1">
              <a:avLst/>
            </a:prstGeom>
            <a:ln w="76200">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pic>
          <p:nvPicPr>
            <p:cNvPr id="7" name="圖片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182938" y="4036176"/>
              <a:ext cx="1529383" cy="1247775"/>
            </a:xfrm>
            <a:prstGeom prst="rect">
              <a:avLst/>
            </a:prstGeom>
          </p:spPr>
        </p:pic>
        <p:pic>
          <p:nvPicPr>
            <p:cNvPr id="8" name="圖片 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038600" y="2598400"/>
              <a:ext cx="1066800" cy="1066800"/>
            </a:xfrm>
            <a:prstGeom prst="rect">
              <a:avLst/>
            </a:prstGeom>
          </p:spPr>
        </p:pic>
        <p:pic>
          <p:nvPicPr>
            <p:cNvPr id="5" name="圖片 4"/>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619240" y="4021100"/>
              <a:ext cx="1277925" cy="1277925"/>
            </a:xfrm>
            <a:prstGeom prst="rect">
              <a:avLst/>
            </a:prstGeom>
          </p:spPr>
        </p:pic>
        <p:cxnSp>
          <p:nvCxnSpPr>
            <p:cNvPr id="23" name="直線單箭頭接點 22"/>
            <p:cNvCxnSpPr>
              <a:stCxn id="5" idx="0"/>
              <a:endCxn id="8" idx="1"/>
            </p:cNvCxnSpPr>
            <p:nvPr/>
          </p:nvCxnSpPr>
          <p:spPr>
            <a:xfrm flipV="1">
              <a:off x="3258203" y="3131800"/>
              <a:ext cx="780397" cy="889300"/>
            </a:xfrm>
            <a:prstGeom prst="straightConnector1">
              <a:avLst/>
            </a:prstGeom>
            <a:ln w="76200">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26" name="直線單箭頭接點 25"/>
            <p:cNvCxnSpPr>
              <a:stCxn id="8" idx="3"/>
              <a:endCxn id="7" idx="0"/>
            </p:cNvCxnSpPr>
            <p:nvPr/>
          </p:nvCxnSpPr>
          <p:spPr>
            <a:xfrm>
              <a:off x="5105400" y="3131800"/>
              <a:ext cx="842230" cy="904376"/>
            </a:xfrm>
            <a:prstGeom prst="straightConnector1">
              <a:avLst/>
            </a:prstGeom>
            <a:ln w="76200">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grpSp>
      <p:sp>
        <p:nvSpPr>
          <p:cNvPr id="25" name="文字方塊 24"/>
          <p:cNvSpPr txBox="1"/>
          <p:nvPr/>
        </p:nvSpPr>
        <p:spPr>
          <a:xfrm>
            <a:off x="5393774" y="1833862"/>
            <a:ext cx="3749228" cy="5016758"/>
          </a:xfrm>
          <a:prstGeom prst="rect">
            <a:avLst/>
          </a:prstGeom>
          <a:noFill/>
        </p:spPr>
        <p:txBody>
          <a:bodyPr wrap="square" rtlCol="0">
            <a:spAutoFit/>
          </a:bodyPr>
          <a:lstStyle/>
          <a:p>
            <a:r>
              <a:rPr lang="zh-TW" altLang="en-US" sz="2000" b="1" dirty="0" smtClean="0">
                <a:latin typeface="標楷體" panose="03000509000000000000" pitchFamily="65" charset="-120"/>
                <a:ea typeface="標楷體" panose="03000509000000000000" pitchFamily="65" charset="-120"/>
              </a:rPr>
              <a:t>優點</a:t>
            </a:r>
            <a:r>
              <a:rPr lang="zh-TW" altLang="en-US" sz="2000" b="1" dirty="0">
                <a:latin typeface="標楷體" panose="03000509000000000000" pitchFamily="65" charset="-120"/>
                <a:ea typeface="標楷體" panose="03000509000000000000" pitchFamily="65" charset="-120"/>
              </a:rPr>
              <a:t>：</a:t>
            </a:r>
          </a:p>
          <a:p>
            <a:pPr marL="342900" indent="-342900">
              <a:buFont typeface="Arial" panose="020B0604020202020204" pitchFamily="34" charset="0"/>
              <a:buChar char="•"/>
            </a:pPr>
            <a:r>
              <a:rPr lang="zh-TW" altLang="en-US" sz="2000" b="1" dirty="0" smtClean="0">
                <a:latin typeface="標楷體" panose="03000509000000000000" pitchFamily="65" charset="-120"/>
                <a:ea typeface="標楷體" panose="03000509000000000000" pitchFamily="65" charset="-120"/>
              </a:rPr>
              <a:t>增加</a:t>
            </a:r>
            <a:r>
              <a:rPr lang="zh-TW" altLang="en-US" sz="2000" b="1" dirty="0">
                <a:latin typeface="標楷體" panose="03000509000000000000" pitchFamily="65" charset="-120"/>
                <a:ea typeface="標楷體" panose="03000509000000000000" pitchFamily="65" charset="-120"/>
              </a:rPr>
              <a:t>資料</a:t>
            </a:r>
            <a:r>
              <a:rPr lang="zh-TW" altLang="en-US" sz="2000" b="1" dirty="0" smtClean="0">
                <a:latin typeface="標楷體" panose="03000509000000000000" pitchFamily="65" charset="-120"/>
                <a:ea typeface="標楷體" panose="03000509000000000000" pitchFamily="65" charset="-120"/>
              </a:rPr>
              <a:t>面</a:t>
            </a:r>
            <a:r>
              <a:rPr lang="zh-TW" altLang="en-US" sz="2000" b="1" dirty="0">
                <a:latin typeface="標楷體" panose="03000509000000000000" pitchFamily="65" charset="-120"/>
                <a:ea typeface="標楷體" panose="03000509000000000000" pitchFamily="65" charset="-120"/>
              </a:rPr>
              <a:t>向</a:t>
            </a:r>
            <a:r>
              <a:rPr lang="zh-TW" altLang="en-US" sz="2000" b="1" dirty="0" smtClean="0">
                <a:latin typeface="標楷體" panose="03000509000000000000" pitchFamily="65" charset="-120"/>
                <a:ea typeface="標楷體" panose="03000509000000000000" pitchFamily="65" charset="-120"/>
              </a:rPr>
              <a:t>，</a:t>
            </a:r>
            <a:r>
              <a:rPr lang="zh-TW" altLang="en-US" sz="2000" b="1" dirty="0">
                <a:latin typeface="標楷體" panose="03000509000000000000" pitchFamily="65" charset="-120"/>
                <a:ea typeface="標楷體" panose="03000509000000000000" pitchFamily="65" charset="-120"/>
              </a:rPr>
              <a:t>擴大</a:t>
            </a:r>
            <a:r>
              <a:rPr lang="zh-TW" altLang="en-US" sz="2000" b="1" dirty="0" smtClean="0">
                <a:latin typeface="標楷體" panose="03000509000000000000" pitchFamily="65" charset="-120"/>
                <a:ea typeface="標楷體" panose="03000509000000000000" pitchFamily="65" charset="-120"/>
              </a:rPr>
              <a:t>資料</a:t>
            </a:r>
            <a:r>
              <a:rPr lang="zh-TW" altLang="en-US" sz="2000" b="1" dirty="0">
                <a:latin typeface="標楷體" panose="03000509000000000000" pitchFamily="65" charset="-120"/>
                <a:ea typeface="標楷體" panose="03000509000000000000" pitchFamily="65" charset="-120"/>
              </a:rPr>
              <a:t>應用</a:t>
            </a:r>
            <a:r>
              <a:rPr lang="zh-TW" altLang="en-US" sz="2000" b="1" dirty="0" smtClean="0">
                <a:latin typeface="標楷體" panose="03000509000000000000" pitchFamily="65" charset="-120"/>
                <a:ea typeface="標楷體" panose="03000509000000000000" pitchFamily="65" charset="-120"/>
              </a:rPr>
              <a:t>價值</a:t>
            </a:r>
            <a:endParaRPr lang="en-US" altLang="zh-TW" sz="2000" b="1" dirty="0" smtClean="0">
              <a:latin typeface="標楷體" panose="03000509000000000000" pitchFamily="65" charset="-120"/>
              <a:ea typeface="標楷體" panose="03000509000000000000" pitchFamily="65" charset="-120"/>
            </a:endParaRPr>
          </a:p>
          <a:p>
            <a:pPr marL="342900" indent="-342900">
              <a:buFont typeface="Arial" panose="020B0604020202020204" pitchFamily="34" charset="0"/>
              <a:buChar char="•"/>
            </a:pPr>
            <a:r>
              <a:rPr lang="zh-TW" altLang="en-US" sz="2000" b="1" dirty="0">
                <a:latin typeface="標楷體" panose="03000509000000000000" pitchFamily="65" charset="-120"/>
                <a:ea typeface="標楷體" panose="03000509000000000000" pitchFamily="65" charset="-120"/>
              </a:rPr>
              <a:t>增加</a:t>
            </a:r>
            <a:r>
              <a:rPr lang="zh-TW" altLang="en-US" sz="2000" b="1" dirty="0" smtClean="0">
                <a:latin typeface="標楷體" panose="03000509000000000000" pitchFamily="65" charset="-120"/>
                <a:ea typeface="標楷體" panose="03000509000000000000" pitchFamily="65" charset="-120"/>
              </a:rPr>
              <a:t>資料特徵欄位可提升研究結果之正確性</a:t>
            </a:r>
            <a:endParaRPr lang="zh-TW" altLang="en-US" sz="2000" b="1" dirty="0">
              <a:latin typeface="標楷體" panose="03000509000000000000" pitchFamily="65" charset="-120"/>
              <a:ea typeface="標楷體" panose="03000509000000000000" pitchFamily="65" charset="-120"/>
            </a:endParaRPr>
          </a:p>
          <a:p>
            <a:pPr marL="342900" indent="-342900">
              <a:buFont typeface="Arial" panose="020B0604020202020204" pitchFamily="34" charset="0"/>
              <a:buChar char="•"/>
            </a:pPr>
            <a:r>
              <a:rPr lang="zh-TW" altLang="en-US" sz="2000" b="1" dirty="0" smtClean="0">
                <a:latin typeface="標楷體" panose="03000509000000000000" pitchFamily="65" charset="-120"/>
                <a:ea typeface="標楷體" panose="03000509000000000000" pitchFamily="65" charset="-120"/>
              </a:rPr>
              <a:t>減少外界個別資料</a:t>
            </a:r>
            <a:r>
              <a:rPr lang="zh-TW" altLang="en-US" sz="2000" b="1" dirty="0">
                <a:latin typeface="標楷體" panose="03000509000000000000" pitchFamily="65" charset="-120"/>
                <a:ea typeface="標楷體" panose="03000509000000000000" pitchFamily="65" charset="-120"/>
              </a:rPr>
              <a:t>蒐集的困難</a:t>
            </a:r>
            <a:r>
              <a:rPr lang="zh-TW" altLang="en-US" sz="2000" b="1" dirty="0" smtClean="0">
                <a:latin typeface="標楷體" panose="03000509000000000000" pitchFamily="65" charset="-120"/>
                <a:ea typeface="標楷體" panose="03000509000000000000" pitchFamily="65" charset="-120"/>
              </a:rPr>
              <a:t>性</a:t>
            </a:r>
            <a:endParaRPr lang="en-US" altLang="zh-TW" sz="2000" b="1" dirty="0">
              <a:latin typeface="標楷體" panose="03000509000000000000" pitchFamily="65" charset="-120"/>
              <a:ea typeface="標楷體" panose="03000509000000000000" pitchFamily="65" charset="-120"/>
            </a:endParaRPr>
          </a:p>
          <a:p>
            <a:endParaRPr lang="en-US" altLang="zh-TW" sz="2000" b="1" dirty="0" smtClean="0">
              <a:latin typeface="標楷體" panose="03000509000000000000" pitchFamily="65" charset="-120"/>
              <a:ea typeface="標楷體" panose="03000509000000000000" pitchFamily="65" charset="-120"/>
            </a:endParaRPr>
          </a:p>
          <a:p>
            <a:r>
              <a:rPr lang="zh-TW" altLang="en-US" sz="2000" b="1" dirty="0" smtClean="0">
                <a:latin typeface="標楷體" panose="03000509000000000000" pitchFamily="65" charset="-120"/>
                <a:ea typeface="標楷體" panose="03000509000000000000" pitchFamily="65" charset="-120"/>
              </a:rPr>
              <a:t>應用</a:t>
            </a:r>
            <a:r>
              <a:rPr lang="zh-TW" altLang="en-US" sz="2000" b="1" dirty="0">
                <a:latin typeface="標楷體" panose="03000509000000000000" pitchFamily="65" charset="-120"/>
                <a:ea typeface="標楷體" panose="03000509000000000000" pitchFamily="65" charset="-120"/>
              </a:rPr>
              <a:t>：</a:t>
            </a:r>
          </a:p>
          <a:p>
            <a:pPr marL="342900" indent="-342900">
              <a:buFont typeface="Arial" panose="020B0604020202020204" pitchFamily="34" charset="0"/>
              <a:buChar char="•"/>
            </a:pPr>
            <a:r>
              <a:rPr lang="zh-TW" altLang="en-US" sz="2000" b="1" dirty="0" smtClean="0">
                <a:latin typeface="標楷體" panose="03000509000000000000" pitchFamily="65" charset="-120"/>
                <a:ea typeface="標楷體" panose="03000509000000000000" pitchFamily="65" charset="-120"/>
              </a:rPr>
              <a:t>本公司水源開發與供水調度等相關參考</a:t>
            </a:r>
            <a:endParaRPr lang="en-US" altLang="zh-TW" sz="2000" b="1" dirty="0" smtClean="0">
              <a:latin typeface="標楷體" panose="03000509000000000000" pitchFamily="65" charset="-120"/>
              <a:ea typeface="標楷體" panose="03000509000000000000" pitchFamily="65" charset="-120"/>
            </a:endParaRPr>
          </a:p>
          <a:p>
            <a:pPr marL="342900" indent="-342900">
              <a:buFont typeface="Arial" panose="020B0604020202020204" pitchFamily="34" charset="0"/>
              <a:buChar char="•"/>
            </a:pPr>
            <a:r>
              <a:rPr lang="zh-TW" altLang="en-US" sz="2000" b="1" dirty="0" smtClean="0">
                <a:latin typeface="標楷體" panose="03000509000000000000" pitchFamily="65" charset="-120"/>
                <a:ea typeface="標楷體" panose="03000509000000000000" pitchFamily="65" charset="-120"/>
              </a:rPr>
              <a:t>民生</a:t>
            </a:r>
            <a:r>
              <a:rPr lang="zh-TW" altLang="en-US" sz="2000" b="1" dirty="0">
                <a:latin typeface="標楷體" panose="03000509000000000000" pitchFamily="65" charset="-120"/>
                <a:ea typeface="標楷體" panose="03000509000000000000" pitchFamily="65" charset="-120"/>
              </a:rPr>
              <a:t>基本消費與</a:t>
            </a:r>
            <a:r>
              <a:rPr lang="zh-TW" altLang="en-US" sz="2000" b="1" dirty="0" smtClean="0">
                <a:latin typeface="標楷體" panose="03000509000000000000" pitchFamily="65" charset="-120"/>
                <a:ea typeface="標楷體" panose="03000509000000000000" pitchFamily="65" charset="-120"/>
              </a:rPr>
              <a:t>經濟需求導向等研究</a:t>
            </a:r>
            <a:endParaRPr lang="zh-TW" altLang="en-US" sz="2000" b="1" dirty="0">
              <a:latin typeface="標楷體" panose="03000509000000000000" pitchFamily="65" charset="-120"/>
              <a:ea typeface="標楷體" panose="03000509000000000000" pitchFamily="65" charset="-120"/>
            </a:endParaRPr>
          </a:p>
          <a:p>
            <a:pPr marL="342900" indent="-342900">
              <a:buFont typeface="Arial" panose="020B0604020202020204" pitchFamily="34" charset="0"/>
              <a:buChar char="•"/>
            </a:pPr>
            <a:r>
              <a:rPr lang="zh-TW" altLang="en-US" sz="2000" b="1" dirty="0" smtClean="0">
                <a:latin typeface="標楷體" panose="03000509000000000000" pitchFamily="65" charset="-120"/>
                <a:ea typeface="標楷體" panose="03000509000000000000" pitchFamily="65" charset="-120"/>
              </a:rPr>
              <a:t>三表可行性應用分析</a:t>
            </a:r>
            <a:endParaRPr lang="en-US" altLang="zh-TW" sz="2000" b="1" dirty="0" smtClean="0">
              <a:latin typeface="標楷體" panose="03000509000000000000" pitchFamily="65" charset="-120"/>
              <a:ea typeface="標楷體" panose="03000509000000000000" pitchFamily="65" charset="-120"/>
            </a:endParaRPr>
          </a:p>
          <a:p>
            <a:pPr marL="342900" indent="-342900">
              <a:buFont typeface="Arial" panose="020B0604020202020204" pitchFamily="34" charset="0"/>
              <a:buChar char="•"/>
            </a:pPr>
            <a:r>
              <a:rPr lang="zh-TW" altLang="en-US" sz="2000" b="1" dirty="0" smtClean="0">
                <a:latin typeface="標楷體" panose="03000509000000000000" pitchFamily="65" charset="-120"/>
                <a:ea typeface="標楷體" panose="03000509000000000000" pitchFamily="65" charset="-120"/>
              </a:rPr>
              <a:t>整合開放提供民眾更完整的資訊</a:t>
            </a:r>
            <a:endParaRPr lang="zh-TW" altLang="en-US" b="1" dirty="0"/>
          </a:p>
        </p:txBody>
      </p:sp>
      <p:grpSp>
        <p:nvGrpSpPr>
          <p:cNvPr id="10" name="群組 9"/>
          <p:cNvGrpSpPr/>
          <p:nvPr/>
        </p:nvGrpSpPr>
        <p:grpSpPr>
          <a:xfrm>
            <a:off x="596106" y="2088680"/>
            <a:ext cx="3107043" cy="1163204"/>
            <a:chOff x="596106" y="2088680"/>
            <a:chExt cx="3107043" cy="1163204"/>
          </a:xfrm>
        </p:grpSpPr>
        <p:pic>
          <p:nvPicPr>
            <p:cNvPr id="16" name="圖片 1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96106" y="2135005"/>
              <a:ext cx="1066800" cy="1066800"/>
            </a:xfrm>
            <a:prstGeom prst="rect">
              <a:avLst/>
            </a:prstGeom>
          </p:spPr>
        </p:pic>
        <p:cxnSp>
          <p:nvCxnSpPr>
            <p:cNvPr id="17" name="直線單箭頭接點 16"/>
            <p:cNvCxnSpPr>
              <a:stCxn id="16" idx="3"/>
              <a:endCxn id="4" idx="1"/>
            </p:cNvCxnSpPr>
            <p:nvPr/>
          </p:nvCxnSpPr>
          <p:spPr>
            <a:xfrm>
              <a:off x="1662906" y="2668405"/>
              <a:ext cx="877039" cy="1877"/>
            </a:xfrm>
            <a:prstGeom prst="straightConnector1">
              <a:avLst/>
            </a:prstGeom>
            <a:ln w="76200">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pic>
          <p:nvPicPr>
            <p:cNvPr id="4" name="圖片 3"/>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2539945" y="2088680"/>
              <a:ext cx="1163204" cy="1163204"/>
            </a:xfrm>
            <a:prstGeom prst="rect">
              <a:avLst/>
            </a:prstGeom>
          </p:spPr>
        </p:pic>
      </p:grpSp>
      <p:sp>
        <p:nvSpPr>
          <p:cNvPr id="22" name="文字方塊 21"/>
          <p:cNvSpPr txBox="1"/>
          <p:nvPr/>
        </p:nvSpPr>
        <p:spPr>
          <a:xfrm>
            <a:off x="1100908" y="3203616"/>
            <a:ext cx="2030164" cy="523220"/>
          </a:xfrm>
          <a:prstGeom prst="rect">
            <a:avLst/>
          </a:prstGeom>
          <a:noFill/>
        </p:spPr>
        <p:txBody>
          <a:bodyPr wrap="square" rtlCol="0">
            <a:spAutoFit/>
          </a:bodyPr>
          <a:lstStyle/>
          <a:p>
            <a:r>
              <a:rPr lang="zh-TW" altLang="en-US" sz="1400" b="1" dirty="0" smtClean="0">
                <a:latin typeface="標楷體" panose="03000509000000000000" pitchFamily="65" charset="-120"/>
                <a:ea typeface="標楷體" panose="03000509000000000000" pitchFamily="65" charset="-120"/>
              </a:rPr>
              <a:t>河川、水庫等水資源分佈、水量、水質等資訊</a:t>
            </a:r>
            <a:endParaRPr lang="zh-TW" altLang="en-US" sz="1400" b="1" dirty="0">
              <a:latin typeface="標楷體" panose="03000509000000000000" pitchFamily="65" charset="-120"/>
              <a:ea typeface="標楷體" panose="03000509000000000000" pitchFamily="65" charset="-120"/>
            </a:endParaRPr>
          </a:p>
        </p:txBody>
      </p:sp>
    </p:spTree>
    <p:extLst>
      <p:ext uri="{BB962C8B-B14F-4D97-AF65-F5344CB8AC3E}">
        <p14:creationId xmlns:p14="http://schemas.microsoft.com/office/powerpoint/2010/main" val="233089797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圖片 11"/>
          <p:cNvPicPr>
            <a:picLocks noChangeAspect="1"/>
          </p:cNvPicPr>
          <p:nvPr/>
        </p:nvPicPr>
        <p:blipFill>
          <a:blip r:embed="rId3"/>
          <a:stretch>
            <a:fillRect/>
          </a:stretch>
        </p:blipFill>
        <p:spPr>
          <a:xfrm>
            <a:off x="2673669" y="2941475"/>
            <a:ext cx="4029444" cy="3562079"/>
          </a:xfrm>
          <a:prstGeom prst="ellipse">
            <a:avLst/>
          </a:prstGeom>
          <a:ln>
            <a:noFill/>
          </a:ln>
          <a:effectLst>
            <a:softEdge rad="112500"/>
          </a:effectLst>
        </p:spPr>
      </p:pic>
      <p:sp>
        <p:nvSpPr>
          <p:cNvPr id="2" name="標題 1"/>
          <p:cNvSpPr>
            <a:spLocks noGrp="1"/>
          </p:cNvSpPr>
          <p:nvPr>
            <p:ph type="title"/>
          </p:nvPr>
        </p:nvSpPr>
        <p:spPr/>
        <p:txBody>
          <a:bodyPr/>
          <a:lstStyle/>
          <a:p>
            <a:r>
              <a:rPr lang="zh-TW" altLang="en-US" dirty="0"/>
              <a:t>肆</a:t>
            </a:r>
            <a:r>
              <a:rPr lang="zh-TW" altLang="en-US" dirty="0" smtClean="0"/>
              <a:t>、</a:t>
            </a:r>
            <a:r>
              <a:rPr lang="zh-TW" altLang="en-US" dirty="0"/>
              <a:t>結語</a:t>
            </a:r>
          </a:p>
        </p:txBody>
      </p:sp>
      <p:sp>
        <p:nvSpPr>
          <p:cNvPr id="3" name="內容版面配置區 2"/>
          <p:cNvSpPr>
            <a:spLocks noGrp="1"/>
          </p:cNvSpPr>
          <p:nvPr>
            <p:ph idx="1"/>
          </p:nvPr>
        </p:nvSpPr>
        <p:spPr>
          <a:xfrm>
            <a:off x="628650" y="1444625"/>
            <a:ext cx="7886700" cy="4351338"/>
          </a:xfrm>
        </p:spPr>
        <p:txBody>
          <a:bodyPr/>
          <a:lstStyle/>
          <a:p>
            <a:pPr marL="457180" indent="-457180">
              <a:buFont typeface="Wingdings" panose="05000000000000000000" pitchFamily="2" charset="2"/>
              <a:buChar char="Ø"/>
              <a:defRPr/>
            </a:pPr>
            <a:r>
              <a:rPr lang="zh-TW" altLang="en-US" sz="2400" dirty="0" smtClean="0">
                <a:latin typeface="+mn-ea"/>
              </a:rPr>
              <a:t>本公司電子</a:t>
            </a:r>
            <a:r>
              <a:rPr lang="zh-TW" altLang="en-US" sz="2400" dirty="0">
                <a:latin typeface="+mn-ea"/>
              </a:rPr>
              <a:t>化政府施政透明</a:t>
            </a:r>
            <a:r>
              <a:rPr lang="zh-TW" altLang="en-US" sz="2400" dirty="0" smtClean="0">
                <a:latin typeface="+mn-ea"/>
              </a:rPr>
              <a:t>的指標。</a:t>
            </a:r>
            <a:endParaRPr lang="en-US" altLang="zh-TW" sz="2400" dirty="0">
              <a:latin typeface="+mn-ea"/>
            </a:endParaRPr>
          </a:p>
          <a:p>
            <a:pPr marL="457180" indent="-457180">
              <a:buFont typeface="Wingdings" panose="05000000000000000000" pitchFamily="2" charset="2"/>
              <a:buChar char="Ø"/>
              <a:defRPr/>
            </a:pPr>
            <a:r>
              <a:rPr lang="zh-TW" altLang="en-US" sz="2400" dirty="0" smtClean="0">
                <a:latin typeface="+mn-ea"/>
              </a:rPr>
              <a:t>與民間共同合作資料</a:t>
            </a:r>
            <a:r>
              <a:rPr lang="zh-TW" altLang="en-US" sz="2400" dirty="0">
                <a:latin typeface="+mn-ea"/>
              </a:rPr>
              <a:t>加值及整合，以推動</a:t>
            </a:r>
            <a:r>
              <a:rPr lang="zh-TW" altLang="en-US" sz="2400" dirty="0" smtClean="0">
                <a:latin typeface="+mn-ea"/>
              </a:rPr>
              <a:t>創新應用、促進資料經濟發展。</a:t>
            </a:r>
            <a:endParaRPr lang="en-US" altLang="zh-TW" sz="2400" dirty="0">
              <a:latin typeface="+mn-ea"/>
            </a:endParaRPr>
          </a:p>
          <a:p>
            <a:pPr marL="457180" indent="-457180">
              <a:buFont typeface="Wingdings" panose="05000000000000000000" pitchFamily="2" charset="2"/>
              <a:buChar char="Ø"/>
              <a:defRPr/>
            </a:pPr>
            <a:r>
              <a:rPr lang="zh-TW" altLang="en-US" sz="2400" dirty="0" smtClean="0">
                <a:latin typeface="+mn-ea"/>
              </a:rPr>
              <a:t>本公司提供「用水服務」資料集，</a:t>
            </a:r>
            <a:r>
              <a:rPr lang="zh-TW" altLang="en-US" sz="2400" dirty="0">
                <a:latin typeface="+mn-ea"/>
              </a:rPr>
              <a:t>是民眾知的權利，透過資料</a:t>
            </a:r>
            <a:r>
              <a:rPr lang="zh-TW" altLang="en-US" sz="2400" dirty="0" smtClean="0">
                <a:latin typeface="+mn-ea"/>
              </a:rPr>
              <a:t>開放可</a:t>
            </a:r>
            <a:r>
              <a:rPr lang="zh-TW" altLang="en-US" sz="2400" dirty="0">
                <a:latin typeface="+mn-ea"/>
              </a:rPr>
              <a:t>讓</a:t>
            </a:r>
            <a:r>
              <a:rPr lang="zh-TW" altLang="en-US" sz="2400" dirty="0" smtClean="0">
                <a:latin typeface="+mn-ea"/>
              </a:rPr>
              <a:t>民眾更瞭解水資源珍貴，並強化溝通與推動各項水資源建設。</a:t>
            </a:r>
            <a:endParaRPr lang="zh-TW" altLang="en-US" sz="2400" dirty="0">
              <a:latin typeface="+mn-ea"/>
            </a:endParaRPr>
          </a:p>
          <a:p>
            <a:endParaRPr lang="zh-TW" altLang="en-US" dirty="0"/>
          </a:p>
        </p:txBody>
      </p:sp>
      <p:pic>
        <p:nvPicPr>
          <p:cNvPr id="4" name="內容版面配置區 3"/>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6703113" y="6077573"/>
            <a:ext cx="425981" cy="425981"/>
          </a:xfrm>
          <a:prstGeom prst="rect">
            <a:avLst/>
          </a:prstGeom>
        </p:spPr>
      </p:pic>
      <p:pic>
        <p:nvPicPr>
          <p:cNvPr id="5" name="圖片 4"/>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7129094" y="6009304"/>
            <a:ext cx="2014906" cy="562521"/>
          </a:xfrm>
          <a:prstGeom prst="rect">
            <a:avLst/>
          </a:prstGeom>
        </p:spPr>
      </p:pic>
      <p:pic>
        <p:nvPicPr>
          <p:cNvPr id="6" name="圖片 5"/>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9718" y="0"/>
            <a:ext cx="1276735" cy="346109"/>
          </a:xfrm>
          <a:prstGeom prst="rect">
            <a:avLst/>
          </a:prstGeom>
        </p:spPr>
      </p:pic>
      <p:grpSp>
        <p:nvGrpSpPr>
          <p:cNvPr id="7" name="Group 5"/>
          <p:cNvGrpSpPr>
            <a:grpSpLocks/>
          </p:cNvGrpSpPr>
          <p:nvPr/>
        </p:nvGrpSpPr>
        <p:grpSpPr bwMode="auto">
          <a:xfrm>
            <a:off x="0" y="6354064"/>
            <a:ext cx="9144000" cy="503936"/>
            <a:chOff x="-13" y="3974"/>
            <a:chExt cx="5773" cy="346"/>
          </a:xfrm>
        </p:grpSpPr>
        <p:pic>
          <p:nvPicPr>
            <p:cNvPr id="8" name="Picture 6" descr="water2"/>
            <p:cNvPicPr>
              <a:picLocks noChangeAspect="1" noChangeArrowheads="1"/>
            </p:cNvPicPr>
            <p:nvPr/>
          </p:nvPicPr>
          <p:blipFill>
            <a:blip r:embed="rId7" cstate="email">
              <a:extLst>
                <a:ext uri="{28A0092B-C50C-407E-A947-70E740481C1C}">
                  <a14:useLocalDpi xmlns:a14="http://schemas.microsoft.com/office/drawing/2010/main"/>
                </a:ext>
              </a:extLst>
            </a:blip>
            <a:srcRect l="11880" t="-51755" r="21715"/>
            <a:stretch>
              <a:fillRect/>
            </a:stretch>
          </p:blipFill>
          <p:spPr bwMode="auto">
            <a:xfrm>
              <a:off x="2971" y="3974"/>
              <a:ext cx="2789" cy="3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Picture 7" descr="water2"/>
            <p:cNvPicPr>
              <a:picLocks noChangeAspect="1" noChangeArrowheads="1"/>
            </p:cNvPicPr>
            <p:nvPr/>
          </p:nvPicPr>
          <p:blipFill>
            <a:blip r:embed="rId7" cstate="email">
              <a:extLst>
                <a:ext uri="{28A0092B-C50C-407E-A947-70E740481C1C}">
                  <a14:useLocalDpi xmlns:a14="http://schemas.microsoft.com/office/drawing/2010/main"/>
                </a:ext>
              </a:extLst>
            </a:blip>
            <a:srcRect r="21715"/>
            <a:stretch>
              <a:fillRect/>
            </a:stretch>
          </p:blipFill>
          <p:spPr bwMode="auto">
            <a:xfrm>
              <a:off x="249" y="4092"/>
              <a:ext cx="3288" cy="2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Picture 8" descr="water2"/>
            <p:cNvPicPr>
              <a:picLocks noChangeAspect="1" noChangeArrowheads="1"/>
            </p:cNvPicPr>
            <p:nvPr/>
          </p:nvPicPr>
          <p:blipFill>
            <a:blip r:embed="rId7" cstate="print">
              <a:extLst>
                <a:ext uri="{28A0092B-C50C-407E-A947-70E740481C1C}">
                  <a14:useLocalDpi xmlns:a14="http://schemas.microsoft.com/office/drawing/2010/main"/>
                </a:ext>
              </a:extLst>
            </a:blip>
            <a:srcRect l="4572" t="12720" r="77333"/>
            <a:stretch>
              <a:fillRect/>
            </a:stretch>
          </p:blipFill>
          <p:spPr bwMode="auto">
            <a:xfrm>
              <a:off x="-13" y="4121"/>
              <a:ext cx="760" cy="1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11" name="投影片編號版面配置區 10"/>
          <p:cNvSpPr>
            <a:spLocks noGrp="1"/>
          </p:cNvSpPr>
          <p:nvPr>
            <p:ph type="sldNum" sz="quarter" idx="12"/>
          </p:nvPr>
        </p:nvSpPr>
        <p:spPr/>
        <p:txBody>
          <a:bodyPr/>
          <a:lstStyle/>
          <a:p>
            <a:r>
              <a:rPr lang="en-US" altLang="zh-TW" dirty="0" smtClean="0"/>
              <a:t>14</a:t>
            </a:r>
            <a:endParaRPr lang="zh-TW" altLang="en-US" dirty="0"/>
          </a:p>
        </p:txBody>
      </p:sp>
    </p:spTree>
    <p:extLst>
      <p:ext uri="{BB962C8B-B14F-4D97-AF65-F5344CB8AC3E}">
        <p14:creationId xmlns:p14="http://schemas.microsoft.com/office/powerpoint/2010/main" val="31773800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ppt_x</p:attrName>
                                        </p:attrNameLst>
                                      </p:cBhvr>
                                      <p:tavLst>
                                        <p:tav tm="0">
                                          <p:val>
                                            <p:strVal val="#ppt_x-.2"/>
                                          </p:val>
                                        </p:tav>
                                        <p:tav tm="100000">
                                          <p:val>
                                            <p:strVal val="#ppt_x"/>
                                          </p:val>
                                        </p:tav>
                                      </p:tavLst>
                                    </p:anim>
                                    <p:anim calcmode="lin" valueType="num">
                                      <p:cBhvr>
                                        <p:cTn id="8" dur="500" fill="hold"/>
                                        <p:tgtEl>
                                          <p:spTgt spid="7"/>
                                        </p:tgtEl>
                                        <p:attrNameLst>
                                          <p:attrName>ppt_y</p:attrName>
                                        </p:attrNameLst>
                                      </p:cBhvr>
                                      <p:tavLst>
                                        <p:tav tm="0">
                                          <p:val>
                                            <p:strVal val="#ppt_y"/>
                                          </p:val>
                                        </p:tav>
                                        <p:tav tm="100000">
                                          <p:val>
                                            <p:strVal val="#ppt_y"/>
                                          </p:val>
                                        </p:tav>
                                      </p:tavLst>
                                    </p:anim>
                                    <p:animEffect transition="in" filter="wipe(right)" prLst="gradientSize: 0.1">
                                      <p:cBhvr>
                                        <p:cTn id="9"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標題 12"/>
          <p:cNvSpPr>
            <a:spLocks noGrp="1"/>
          </p:cNvSpPr>
          <p:nvPr>
            <p:ph type="ctrTitle"/>
          </p:nvPr>
        </p:nvSpPr>
        <p:spPr>
          <a:xfrm>
            <a:off x="722313" y="989012"/>
            <a:ext cx="7772400" cy="1279526"/>
          </a:xfrm>
        </p:spPr>
        <p:txBody>
          <a:bodyPr>
            <a:normAutofit/>
          </a:bodyPr>
          <a:lstStyle/>
          <a:p>
            <a:pPr>
              <a:defRPr/>
            </a:pPr>
            <a:r>
              <a:rPr lang="zh-TW" altLang="en-US" dirty="0">
                <a:ln w="0"/>
                <a:effectLst>
                  <a:outerShdw blurRad="38100" dist="19050" dir="2700000" algn="tl" rotWithShape="0">
                    <a:schemeClr val="dk1">
                      <a:alpha val="40000"/>
                    </a:schemeClr>
                  </a:outerShdw>
                </a:effectLst>
              </a:rPr>
              <a:t>簡報</a:t>
            </a:r>
            <a:r>
              <a:rPr lang="zh-TW" altLang="en-US" dirty="0" smtClean="0">
                <a:ln w="0"/>
                <a:effectLst>
                  <a:outerShdw blurRad="38100" dist="19050" dir="2700000" algn="tl" rotWithShape="0">
                    <a:schemeClr val="dk1">
                      <a:alpha val="40000"/>
                    </a:schemeClr>
                  </a:outerShdw>
                </a:effectLst>
              </a:rPr>
              <a:t>結束 敬請指教</a:t>
            </a:r>
            <a:endParaRPr lang="zh-TW" altLang="en-US" dirty="0"/>
          </a:p>
        </p:txBody>
      </p:sp>
      <p:pic>
        <p:nvPicPr>
          <p:cNvPr id="4" name="Picture 2" descr="water"/>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1322388" y="2916238"/>
            <a:ext cx="1830387" cy="1541462"/>
          </a:xfrm>
          <a:prstGeom prst="rect">
            <a:avLst/>
          </a:prstGeom>
          <a:noFill/>
          <a:ln w="76200" cmpd="tri">
            <a:solidFill>
              <a:srgbClr val="000000"/>
            </a:solidFill>
            <a:miter lim="800000"/>
            <a:headEnd/>
            <a:tailEnd/>
          </a:ln>
          <a:extLst>
            <a:ext uri="{909E8E84-426E-40DD-AFC4-6F175D3DCCD1}">
              <a14:hiddenFill xmlns:a14="http://schemas.microsoft.com/office/drawing/2010/main">
                <a:solidFill>
                  <a:srgbClr val="FFFFFF"/>
                </a:solidFill>
              </a14:hiddenFill>
            </a:ext>
          </a:extLst>
        </p:spPr>
      </p:pic>
      <p:pic>
        <p:nvPicPr>
          <p:cNvPr id="5" name="Picture 17" descr="台水94年經濟部運動會廣告稿"/>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6072188" y="2916238"/>
            <a:ext cx="1873250" cy="1544637"/>
          </a:xfrm>
          <a:prstGeom prst="rect">
            <a:avLst/>
          </a:prstGeom>
          <a:noFill/>
          <a:ln w="76200" cmpd="tri">
            <a:solidFill>
              <a:schemeClr val="tx1"/>
            </a:solidFill>
            <a:miter lim="800000"/>
            <a:headEnd/>
            <a:tailEnd/>
          </a:ln>
          <a:extLst>
            <a:ext uri="{909E8E84-426E-40DD-AFC4-6F175D3DCCD1}">
              <a14:hiddenFill xmlns:a14="http://schemas.microsoft.com/office/drawing/2010/main">
                <a:solidFill>
                  <a:srgbClr val="FFFFFF"/>
                </a:solidFill>
              </a14:hiddenFill>
            </a:ext>
          </a:extLst>
        </p:spPr>
      </p:pic>
      <p:grpSp>
        <p:nvGrpSpPr>
          <p:cNvPr id="6" name="Group 20"/>
          <p:cNvGrpSpPr>
            <a:grpSpLocks/>
          </p:cNvGrpSpPr>
          <p:nvPr/>
        </p:nvGrpSpPr>
        <p:grpSpPr bwMode="auto">
          <a:xfrm>
            <a:off x="3624263" y="2916238"/>
            <a:ext cx="1928812" cy="1544637"/>
            <a:chOff x="3130" y="547"/>
            <a:chExt cx="1215" cy="973"/>
          </a:xfrm>
        </p:grpSpPr>
        <p:pic>
          <p:nvPicPr>
            <p:cNvPr id="7" name="Picture 16" descr="地球"/>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3130" y="547"/>
              <a:ext cx="1215" cy="973"/>
            </a:xfrm>
            <a:prstGeom prst="rect">
              <a:avLst/>
            </a:prstGeom>
            <a:noFill/>
            <a:ln w="76200" cmpd="tri">
              <a:solidFill>
                <a:srgbClr val="000000"/>
              </a:solidFill>
              <a:miter lim="800000"/>
              <a:headEnd/>
              <a:tailEnd/>
            </a:ln>
            <a:extLst>
              <a:ext uri="{909E8E84-426E-40DD-AFC4-6F175D3DCCD1}">
                <a14:hiddenFill xmlns:a14="http://schemas.microsoft.com/office/drawing/2010/main">
                  <a:solidFill>
                    <a:srgbClr val="FFFFFF"/>
                  </a:solidFill>
                </a14:hiddenFill>
              </a:ext>
            </a:extLst>
          </p:spPr>
        </p:pic>
        <p:grpSp>
          <p:nvGrpSpPr>
            <p:cNvPr id="8" name="Group 5"/>
            <p:cNvGrpSpPr>
              <a:grpSpLocks/>
            </p:cNvGrpSpPr>
            <p:nvPr/>
          </p:nvGrpSpPr>
          <p:grpSpPr bwMode="auto">
            <a:xfrm>
              <a:off x="3476" y="643"/>
              <a:ext cx="526" cy="493"/>
              <a:chOff x="930" y="709"/>
              <a:chExt cx="685" cy="608"/>
            </a:xfrm>
          </p:grpSpPr>
          <p:sp>
            <p:nvSpPr>
              <p:cNvPr id="9" name="Oval 6"/>
              <p:cNvSpPr>
                <a:spLocks noChangeArrowheads="1"/>
              </p:cNvSpPr>
              <p:nvPr/>
            </p:nvSpPr>
            <p:spPr bwMode="auto">
              <a:xfrm>
                <a:off x="943" y="728"/>
                <a:ext cx="645" cy="586"/>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kumimoji="1" sz="3000">
                    <a:solidFill>
                      <a:schemeClr val="tx1"/>
                    </a:solidFill>
                    <a:latin typeface="Times New Roman" panose="02020603050405020304" pitchFamily="18" charset="0"/>
                    <a:ea typeface="新細明體" panose="02020500000000000000" pitchFamily="18" charset="-120"/>
                  </a:defRPr>
                </a:lvl1pPr>
                <a:lvl2pPr marL="742950" indent="-285750">
                  <a:defRPr kumimoji="1" sz="3000">
                    <a:solidFill>
                      <a:schemeClr val="tx1"/>
                    </a:solidFill>
                    <a:latin typeface="Times New Roman" panose="02020603050405020304" pitchFamily="18" charset="0"/>
                    <a:ea typeface="新細明體" panose="02020500000000000000" pitchFamily="18" charset="-120"/>
                  </a:defRPr>
                </a:lvl2pPr>
                <a:lvl3pPr marL="1143000" indent="-228600">
                  <a:defRPr kumimoji="1" sz="3000">
                    <a:solidFill>
                      <a:schemeClr val="tx1"/>
                    </a:solidFill>
                    <a:latin typeface="Times New Roman" panose="02020603050405020304" pitchFamily="18" charset="0"/>
                    <a:ea typeface="新細明體" panose="02020500000000000000" pitchFamily="18" charset="-120"/>
                  </a:defRPr>
                </a:lvl3pPr>
                <a:lvl4pPr marL="1600200" indent="-228600">
                  <a:defRPr kumimoji="1" sz="3000">
                    <a:solidFill>
                      <a:schemeClr val="tx1"/>
                    </a:solidFill>
                    <a:latin typeface="Times New Roman" panose="02020603050405020304" pitchFamily="18" charset="0"/>
                    <a:ea typeface="新細明體" panose="02020500000000000000" pitchFamily="18" charset="-120"/>
                  </a:defRPr>
                </a:lvl4pPr>
                <a:lvl5pPr marL="2057400" indent="-228600">
                  <a:defRPr kumimoji="1" sz="3000">
                    <a:solidFill>
                      <a:schemeClr val="tx1"/>
                    </a:solidFill>
                    <a:latin typeface="Times New Roman" panose="02020603050405020304" pitchFamily="18" charset="0"/>
                    <a:ea typeface="新細明體" panose="02020500000000000000" pitchFamily="18" charset="-120"/>
                  </a:defRPr>
                </a:lvl5pPr>
                <a:lvl6pPr marL="2514600" indent="-228600" eaLnBrk="0" fontAlgn="base" hangingPunct="0">
                  <a:spcBef>
                    <a:spcPct val="0"/>
                  </a:spcBef>
                  <a:spcAft>
                    <a:spcPct val="0"/>
                  </a:spcAft>
                  <a:defRPr kumimoji="1" sz="3000">
                    <a:solidFill>
                      <a:schemeClr val="tx1"/>
                    </a:solidFill>
                    <a:latin typeface="Times New Roman" panose="02020603050405020304" pitchFamily="18" charset="0"/>
                    <a:ea typeface="新細明體" panose="02020500000000000000" pitchFamily="18" charset="-120"/>
                  </a:defRPr>
                </a:lvl6pPr>
                <a:lvl7pPr marL="2971800" indent="-228600" eaLnBrk="0" fontAlgn="base" hangingPunct="0">
                  <a:spcBef>
                    <a:spcPct val="0"/>
                  </a:spcBef>
                  <a:spcAft>
                    <a:spcPct val="0"/>
                  </a:spcAft>
                  <a:defRPr kumimoji="1" sz="3000">
                    <a:solidFill>
                      <a:schemeClr val="tx1"/>
                    </a:solidFill>
                    <a:latin typeface="Times New Roman" panose="02020603050405020304" pitchFamily="18" charset="0"/>
                    <a:ea typeface="新細明體" panose="02020500000000000000" pitchFamily="18" charset="-120"/>
                  </a:defRPr>
                </a:lvl7pPr>
                <a:lvl8pPr marL="3429000" indent="-228600" eaLnBrk="0" fontAlgn="base" hangingPunct="0">
                  <a:spcBef>
                    <a:spcPct val="0"/>
                  </a:spcBef>
                  <a:spcAft>
                    <a:spcPct val="0"/>
                  </a:spcAft>
                  <a:defRPr kumimoji="1" sz="3000">
                    <a:solidFill>
                      <a:schemeClr val="tx1"/>
                    </a:solidFill>
                    <a:latin typeface="Times New Roman" panose="02020603050405020304" pitchFamily="18" charset="0"/>
                    <a:ea typeface="新細明體" panose="02020500000000000000" pitchFamily="18" charset="-120"/>
                  </a:defRPr>
                </a:lvl8pPr>
                <a:lvl9pPr marL="3886200" indent="-228600" eaLnBrk="0" fontAlgn="base" hangingPunct="0">
                  <a:spcBef>
                    <a:spcPct val="0"/>
                  </a:spcBef>
                  <a:spcAft>
                    <a:spcPct val="0"/>
                  </a:spcAft>
                  <a:defRPr kumimoji="1" sz="3000">
                    <a:solidFill>
                      <a:schemeClr val="tx1"/>
                    </a:solidFill>
                    <a:latin typeface="Times New Roman" panose="02020603050405020304" pitchFamily="18" charset="0"/>
                    <a:ea typeface="新細明體" panose="02020500000000000000" pitchFamily="18" charset="-120"/>
                  </a:defRPr>
                </a:lvl9pPr>
              </a:lstStyle>
              <a:p>
                <a:pPr eaLnBrk="1" hangingPunct="1"/>
                <a:endParaRPr lang="zh-TW" altLang="zh-TW"/>
              </a:p>
            </p:txBody>
          </p:sp>
          <p:pic>
            <p:nvPicPr>
              <p:cNvPr id="10" name="Picture 7" descr="twc"/>
              <p:cNvPicPr>
                <a:picLocks noChangeAspect="1" noChangeArrowheads="1" noCrop="1"/>
              </p:cNvPicPr>
              <p:nvPr/>
            </p:nvPicPr>
            <p:blipFill>
              <a:blip r:embed="rId6">
                <a:extLst>
                  <a:ext uri="{28A0092B-C50C-407E-A947-70E740481C1C}">
                    <a14:useLocalDpi xmlns:a14="http://schemas.microsoft.com/office/drawing/2010/main"/>
                  </a:ext>
                </a:extLst>
              </a:blip>
              <a:srcRect/>
              <a:stretch>
                <a:fillRect/>
              </a:stretch>
            </p:blipFill>
            <p:spPr bwMode="auto">
              <a:xfrm>
                <a:off x="930" y="709"/>
                <a:ext cx="685" cy="6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sp>
        <p:nvSpPr>
          <p:cNvPr id="11" name="Rectangle 19"/>
          <p:cNvSpPr>
            <a:spLocks noChangeArrowheads="1"/>
          </p:cNvSpPr>
          <p:nvPr/>
        </p:nvSpPr>
        <p:spPr bwMode="auto">
          <a:xfrm>
            <a:off x="1036638" y="4603750"/>
            <a:ext cx="4967287" cy="1212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5" tIns="45710" rIns="91415" bIns="45710" anchor="ctr">
            <a:spAutoFit/>
          </a:bodyPr>
          <a:lstStyle>
            <a:lvl1pPr>
              <a:defRPr kumimoji="1" sz="3000">
                <a:solidFill>
                  <a:schemeClr val="tx1"/>
                </a:solidFill>
                <a:latin typeface="Times New Roman" panose="02020603050405020304" pitchFamily="18" charset="0"/>
                <a:ea typeface="新細明體" panose="02020500000000000000" pitchFamily="18" charset="-120"/>
              </a:defRPr>
            </a:lvl1pPr>
            <a:lvl2pPr marL="742950" indent="-285750">
              <a:defRPr kumimoji="1" sz="3000">
                <a:solidFill>
                  <a:schemeClr val="tx1"/>
                </a:solidFill>
                <a:latin typeface="Times New Roman" panose="02020603050405020304" pitchFamily="18" charset="0"/>
                <a:ea typeface="新細明體" panose="02020500000000000000" pitchFamily="18" charset="-120"/>
              </a:defRPr>
            </a:lvl2pPr>
            <a:lvl3pPr marL="1143000" indent="-228600">
              <a:defRPr kumimoji="1" sz="3000">
                <a:solidFill>
                  <a:schemeClr val="tx1"/>
                </a:solidFill>
                <a:latin typeface="Times New Roman" panose="02020603050405020304" pitchFamily="18" charset="0"/>
                <a:ea typeface="新細明體" panose="02020500000000000000" pitchFamily="18" charset="-120"/>
              </a:defRPr>
            </a:lvl3pPr>
            <a:lvl4pPr marL="1600200" indent="-228600">
              <a:defRPr kumimoji="1" sz="3000">
                <a:solidFill>
                  <a:schemeClr val="tx1"/>
                </a:solidFill>
                <a:latin typeface="Times New Roman" panose="02020603050405020304" pitchFamily="18" charset="0"/>
                <a:ea typeface="新細明體" panose="02020500000000000000" pitchFamily="18" charset="-120"/>
              </a:defRPr>
            </a:lvl4pPr>
            <a:lvl5pPr marL="2057400" indent="-228600">
              <a:defRPr kumimoji="1" sz="3000">
                <a:solidFill>
                  <a:schemeClr val="tx1"/>
                </a:solidFill>
                <a:latin typeface="Times New Roman" panose="02020603050405020304" pitchFamily="18" charset="0"/>
                <a:ea typeface="新細明體" panose="02020500000000000000" pitchFamily="18" charset="-120"/>
              </a:defRPr>
            </a:lvl5pPr>
            <a:lvl6pPr marL="2514600" indent="-228600" eaLnBrk="0" fontAlgn="base" hangingPunct="0">
              <a:spcBef>
                <a:spcPct val="0"/>
              </a:spcBef>
              <a:spcAft>
                <a:spcPct val="0"/>
              </a:spcAft>
              <a:defRPr kumimoji="1" sz="3000">
                <a:solidFill>
                  <a:schemeClr val="tx1"/>
                </a:solidFill>
                <a:latin typeface="Times New Roman" panose="02020603050405020304" pitchFamily="18" charset="0"/>
                <a:ea typeface="新細明體" panose="02020500000000000000" pitchFamily="18" charset="-120"/>
              </a:defRPr>
            </a:lvl6pPr>
            <a:lvl7pPr marL="2971800" indent="-228600" eaLnBrk="0" fontAlgn="base" hangingPunct="0">
              <a:spcBef>
                <a:spcPct val="0"/>
              </a:spcBef>
              <a:spcAft>
                <a:spcPct val="0"/>
              </a:spcAft>
              <a:defRPr kumimoji="1" sz="3000">
                <a:solidFill>
                  <a:schemeClr val="tx1"/>
                </a:solidFill>
                <a:latin typeface="Times New Roman" panose="02020603050405020304" pitchFamily="18" charset="0"/>
                <a:ea typeface="新細明體" panose="02020500000000000000" pitchFamily="18" charset="-120"/>
              </a:defRPr>
            </a:lvl7pPr>
            <a:lvl8pPr marL="3429000" indent="-228600" eaLnBrk="0" fontAlgn="base" hangingPunct="0">
              <a:spcBef>
                <a:spcPct val="0"/>
              </a:spcBef>
              <a:spcAft>
                <a:spcPct val="0"/>
              </a:spcAft>
              <a:defRPr kumimoji="1" sz="3000">
                <a:solidFill>
                  <a:schemeClr val="tx1"/>
                </a:solidFill>
                <a:latin typeface="Times New Roman" panose="02020603050405020304" pitchFamily="18" charset="0"/>
                <a:ea typeface="新細明體" panose="02020500000000000000" pitchFamily="18" charset="-120"/>
              </a:defRPr>
            </a:lvl8pPr>
            <a:lvl9pPr marL="3886200" indent="-228600" eaLnBrk="0" fontAlgn="base" hangingPunct="0">
              <a:spcBef>
                <a:spcPct val="0"/>
              </a:spcBef>
              <a:spcAft>
                <a:spcPct val="0"/>
              </a:spcAft>
              <a:defRPr kumimoji="1" sz="3000">
                <a:solidFill>
                  <a:schemeClr val="tx1"/>
                </a:solidFill>
                <a:latin typeface="Times New Roman" panose="02020603050405020304" pitchFamily="18" charset="0"/>
                <a:ea typeface="新細明體" panose="02020500000000000000" pitchFamily="18" charset="-120"/>
              </a:defRPr>
            </a:lvl9pPr>
          </a:lstStyle>
          <a:p>
            <a:pPr fontAlgn="b">
              <a:lnSpc>
                <a:spcPct val="144000"/>
              </a:lnSpc>
            </a:pPr>
            <a:r>
              <a:rPr kumimoji="0" lang="en-US" altLang="zh-TW" sz="5000" i="1">
                <a:solidFill>
                  <a:srgbClr val="99CCFF"/>
                </a:solidFill>
                <a:ea typeface="標楷體" panose="03000509000000000000" pitchFamily="65" charset="-120"/>
              </a:rPr>
              <a:t>Better</a:t>
            </a:r>
            <a:r>
              <a:rPr kumimoji="0" lang="en-US" altLang="zh-TW" sz="5000" i="1">
                <a:solidFill>
                  <a:srgbClr val="99CCFF"/>
                </a:solidFill>
                <a:latin typeface="標楷體" panose="03000509000000000000" pitchFamily="65" charset="-120"/>
                <a:ea typeface="標楷體" panose="03000509000000000000" pitchFamily="65" charset="-120"/>
              </a:rPr>
              <a:t> </a:t>
            </a:r>
            <a:r>
              <a:rPr kumimoji="0" lang="en-US" altLang="zh-TW" sz="5000" i="1">
                <a:solidFill>
                  <a:srgbClr val="99CCFF"/>
                </a:solidFill>
                <a:ea typeface="標楷體" panose="03000509000000000000" pitchFamily="65" charset="-120"/>
              </a:rPr>
              <a:t>Water</a:t>
            </a:r>
            <a:r>
              <a:rPr kumimoji="0" lang="zh-TW" altLang="en-US" sz="5000" i="1">
                <a:solidFill>
                  <a:srgbClr val="99CCFF"/>
                </a:solidFill>
                <a:ea typeface="標楷體" panose="03000509000000000000" pitchFamily="65" charset="-120"/>
              </a:rPr>
              <a:t>　　</a:t>
            </a:r>
            <a:endParaRPr lang="zh-TW" altLang="en-US" sz="2400"/>
          </a:p>
        </p:txBody>
      </p:sp>
      <p:sp>
        <p:nvSpPr>
          <p:cNvPr id="12" name="Rectangle 18"/>
          <p:cNvSpPr>
            <a:spLocks noChangeArrowheads="1"/>
          </p:cNvSpPr>
          <p:nvPr/>
        </p:nvSpPr>
        <p:spPr bwMode="auto">
          <a:xfrm>
            <a:off x="4346575" y="5108575"/>
            <a:ext cx="4392613" cy="1212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5" tIns="45710" rIns="91415" bIns="45710">
            <a:spAutoFit/>
          </a:bodyPr>
          <a:lstStyle>
            <a:lvl1pPr>
              <a:defRPr kumimoji="1" sz="3000">
                <a:solidFill>
                  <a:schemeClr val="tx1"/>
                </a:solidFill>
                <a:latin typeface="Times New Roman" panose="02020603050405020304" pitchFamily="18" charset="0"/>
                <a:ea typeface="新細明體" panose="02020500000000000000" pitchFamily="18" charset="-120"/>
              </a:defRPr>
            </a:lvl1pPr>
            <a:lvl2pPr marL="742950" indent="-285750">
              <a:defRPr kumimoji="1" sz="3000">
                <a:solidFill>
                  <a:schemeClr val="tx1"/>
                </a:solidFill>
                <a:latin typeface="Times New Roman" panose="02020603050405020304" pitchFamily="18" charset="0"/>
                <a:ea typeface="新細明體" panose="02020500000000000000" pitchFamily="18" charset="-120"/>
              </a:defRPr>
            </a:lvl2pPr>
            <a:lvl3pPr marL="1143000" indent="-228600">
              <a:defRPr kumimoji="1" sz="3000">
                <a:solidFill>
                  <a:schemeClr val="tx1"/>
                </a:solidFill>
                <a:latin typeface="Times New Roman" panose="02020603050405020304" pitchFamily="18" charset="0"/>
                <a:ea typeface="新細明體" panose="02020500000000000000" pitchFamily="18" charset="-120"/>
              </a:defRPr>
            </a:lvl3pPr>
            <a:lvl4pPr marL="1600200" indent="-228600">
              <a:defRPr kumimoji="1" sz="3000">
                <a:solidFill>
                  <a:schemeClr val="tx1"/>
                </a:solidFill>
                <a:latin typeface="Times New Roman" panose="02020603050405020304" pitchFamily="18" charset="0"/>
                <a:ea typeface="新細明體" panose="02020500000000000000" pitchFamily="18" charset="-120"/>
              </a:defRPr>
            </a:lvl4pPr>
            <a:lvl5pPr marL="2057400" indent="-228600">
              <a:defRPr kumimoji="1" sz="3000">
                <a:solidFill>
                  <a:schemeClr val="tx1"/>
                </a:solidFill>
                <a:latin typeface="Times New Roman" panose="02020603050405020304" pitchFamily="18" charset="0"/>
                <a:ea typeface="新細明體" panose="02020500000000000000" pitchFamily="18" charset="-120"/>
              </a:defRPr>
            </a:lvl5pPr>
            <a:lvl6pPr marL="2514600" indent="-228600" eaLnBrk="0" fontAlgn="base" hangingPunct="0">
              <a:spcBef>
                <a:spcPct val="0"/>
              </a:spcBef>
              <a:spcAft>
                <a:spcPct val="0"/>
              </a:spcAft>
              <a:defRPr kumimoji="1" sz="3000">
                <a:solidFill>
                  <a:schemeClr val="tx1"/>
                </a:solidFill>
                <a:latin typeface="Times New Roman" panose="02020603050405020304" pitchFamily="18" charset="0"/>
                <a:ea typeface="新細明體" panose="02020500000000000000" pitchFamily="18" charset="-120"/>
              </a:defRPr>
            </a:lvl6pPr>
            <a:lvl7pPr marL="2971800" indent="-228600" eaLnBrk="0" fontAlgn="base" hangingPunct="0">
              <a:spcBef>
                <a:spcPct val="0"/>
              </a:spcBef>
              <a:spcAft>
                <a:spcPct val="0"/>
              </a:spcAft>
              <a:defRPr kumimoji="1" sz="3000">
                <a:solidFill>
                  <a:schemeClr val="tx1"/>
                </a:solidFill>
                <a:latin typeface="Times New Roman" panose="02020603050405020304" pitchFamily="18" charset="0"/>
                <a:ea typeface="新細明體" panose="02020500000000000000" pitchFamily="18" charset="-120"/>
              </a:defRPr>
            </a:lvl7pPr>
            <a:lvl8pPr marL="3429000" indent="-228600" eaLnBrk="0" fontAlgn="base" hangingPunct="0">
              <a:spcBef>
                <a:spcPct val="0"/>
              </a:spcBef>
              <a:spcAft>
                <a:spcPct val="0"/>
              </a:spcAft>
              <a:defRPr kumimoji="1" sz="3000">
                <a:solidFill>
                  <a:schemeClr val="tx1"/>
                </a:solidFill>
                <a:latin typeface="Times New Roman" panose="02020603050405020304" pitchFamily="18" charset="0"/>
                <a:ea typeface="新細明體" panose="02020500000000000000" pitchFamily="18" charset="-120"/>
              </a:defRPr>
            </a:lvl8pPr>
            <a:lvl9pPr marL="3886200" indent="-228600" eaLnBrk="0" fontAlgn="base" hangingPunct="0">
              <a:spcBef>
                <a:spcPct val="0"/>
              </a:spcBef>
              <a:spcAft>
                <a:spcPct val="0"/>
              </a:spcAft>
              <a:defRPr kumimoji="1" sz="3000">
                <a:solidFill>
                  <a:schemeClr val="tx1"/>
                </a:solidFill>
                <a:latin typeface="Times New Roman" panose="02020603050405020304" pitchFamily="18" charset="0"/>
                <a:ea typeface="新細明體" panose="02020500000000000000" pitchFamily="18" charset="-120"/>
              </a:defRPr>
            </a:lvl9pPr>
          </a:lstStyle>
          <a:p>
            <a:pPr fontAlgn="b">
              <a:lnSpc>
                <a:spcPct val="144000"/>
              </a:lnSpc>
            </a:pPr>
            <a:r>
              <a:rPr kumimoji="0" lang="zh-TW" altLang="en-US" sz="5000" i="1">
                <a:solidFill>
                  <a:srgbClr val="99CCFF"/>
                </a:solidFill>
                <a:ea typeface="標楷體" panose="03000509000000000000" pitchFamily="65" charset="-120"/>
              </a:rPr>
              <a:t>　</a:t>
            </a:r>
            <a:r>
              <a:rPr kumimoji="0" lang="en-US" altLang="zh-TW" sz="5000" i="1">
                <a:solidFill>
                  <a:srgbClr val="99CCFF"/>
                </a:solidFill>
                <a:ea typeface="標楷體" panose="03000509000000000000" pitchFamily="65" charset="-120"/>
              </a:rPr>
              <a:t>Better</a:t>
            </a:r>
            <a:r>
              <a:rPr kumimoji="0" lang="en-US" altLang="zh-TW" sz="5000" i="1">
                <a:solidFill>
                  <a:srgbClr val="99CCFF"/>
                </a:solidFill>
                <a:latin typeface="標楷體" panose="03000509000000000000" pitchFamily="65" charset="-120"/>
                <a:ea typeface="標楷體" panose="03000509000000000000" pitchFamily="65" charset="-120"/>
              </a:rPr>
              <a:t> </a:t>
            </a:r>
            <a:r>
              <a:rPr kumimoji="0" lang="en-US" altLang="zh-TW" sz="5000" i="1">
                <a:solidFill>
                  <a:srgbClr val="99CCFF"/>
                </a:solidFill>
                <a:ea typeface="標楷體" panose="03000509000000000000" pitchFamily="65" charset="-120"/>
              </a:rPr>
              <a:t>Life</a:t>
            </a:r>
            <a:endParaRPr lang="en-US" altLang="zh-TW" sz="2400" i="1"/>
          </a:p>
        </p:txBody>
      </p:sp>
      <p:pic>
        <p:nvPicPr>
          <p:cNvPr id="15" name="內容版面配置區 3"/>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6703113" y="6077573"/>
            <a:ext cx="425981" cy="425981"/>
          </a:xfrm>
          <a:prstGeom prst="rect">
            <a:avLst/>
          </a:prstGeom>
        </p:spPr>
      </p:pic>
      <p:pic>
        <p:nvPicPr>
          <p:cNvPr id="16" name="圖片 15"/>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a:off x="7129094" y="6009304"/>
            <a:ext cx="2014906" cy="562521"/>
          </a:xfrm>
          <a:prstGeom prst="rect">
            <a:avLst/>
          </a:prstGeom>
        </p:spPr>
      </p:pic>
      <p:pic>
        <p:nvPicPr>
          <p:cNvPr id="17" name="圖片 16"/>
          <p:cNvPicPr>
            <a:picLocks noChangeAspect="1"/>
          </p:cNvPicPr>
          <p:nvPr/>
        </p:nvPicPr>
        <p:blipFill>
          <a:blip r:embed="rId9" cstate="email">
            <a:extLst>
              <a:ext uri="{28A0092B-C50C-407E-A947-70E740481C1C}">
                <a14:useLocalDpi xmlns:a14="http://schemas.microsoft.com/office/drawing/2010/main"/>
              </a:ext>
            </a:extLst>
          </a:blip>
          <a:stretch>
            <a:fillRect/>
          </a:stretch>
        </p:blipFill>
        <p:spPr>
          <a:xfrm>
            <a:off x="-9718" y="0"/>
            <a:ext cx="1276735" cy="346109"/>
          </a:xfrm>
          <a:prstGeom prst="rect">
            <a:avLst/>
          </a:prstGeom>
        </p:spPr>
      </p:pic>
      <p:grpSp>
        <p:nvGrpSpPr>
          <p:cNvPr id="18" name="Group 5"/>
          <p:cNvGrpSpPr>
            <a:grpSpLocks/>
          </p:cNvGrpSpPr>
          <p:nvPr/>
        </p:nvGrpSpPr>
        <p:grpSpPr bwMode="auto">
          <a:xfrm>
            <a:off x="0" y="6354064"/>
            <a:ext cx="9144000" cy="503936"/>
            <a:chOff x="-13" y="3974"/>
            <a:chExt cx="5773" cy="346"/>
          </a:xfrm>
        </p:grpSpPr>
        <p:pic>
          <p:nvPicPr>
            <p:cNvPr id="19" name="Picture 6" descr="water2"/>
            <p:cNvPicPr>
              <a:picLocks noChangeAspect="1" noChangeArrowheads="1"/>
            </p:cNvPicPr>
            <p:nvPr/>
          </p:nvPicPr>
          <p:blipFill>
            <a:blip r:embed="rId10" cstate="email">
              <a:extLst>
                <a:ext uri="{28A0092B-C50C-407E-A947-70E740481C1C}">
                  <a14:useLocalDpi xmlns:a14="http://schemas.microsoft.com/office/drawing/2010/main"/>
                </a:ext>
              </a:extLst>
            </a:blip>
            <a:srcRect l="11880" t="-51755" r="21715"/>
            <a:stretch>
              <a:fillRect/>
            </a:stretch>
          </p:blipFill>
          <p:spPr bwMode="auto">
            <a:xfrm>
              <a:off x="2971" y="3974"/>
              <a:ext cx="2789" cy="3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 name="Picture 7" descr="water2"/>
            <p:cNvPicPr>
              <a:picLocks noChangeAspect="1" noChangeArrowheads="1"/>
            </p:cNvPicPr>
            <p:nvPr/>
          </p:nvPicPr>
          <p:blipFill>
            <a:blip r:embed="rId10" cstate="email">
              <a:extLst>
                <a:ext uri="{28A0092B-C50C-407E-A947-70E740481C1C}">
                  <a14:useLocalDpi xmlns:a14="http://schemas.microsoft.com/office/drawing/2010/main"/>
                </a:ext>
              </a:extLst>
            </a:blip>
            <a:srcRect r="21715"/>
            <a:stretch>
              <a:fillRect/>
            </a:stretch>
          </p:blipFill>
          <p:spPr bwMode="auto">
            <a:xfrm>
              <a:off x="249" y="4092"/>
              <a:ext cx="3288" cy="2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1" name="Picture 8" descr="water2"/>
            <p:cNvPicPr>
              <a:picLocks noChangeAspect="1" noChangeArrowheads="1"/>
            </p:cNvPicPr>
            <p:nvPr/>
          </p:nvPicPr>
          <p:blipFill>
            <a:blip r:embed="rId10" cstate="print">
              <a:extLst>
                <a:ext uri="{28A0092B-C50C-407E-A947-70E740481C1C}">
                  <a14:useLocalDpi xmlns:a14="http://schemas.microsoft.com/office/drawing/2010/main"/>
                </a:ext>
              </a:extLst>
            </a:blip>
            <a:srcRect l="4572" t="12720" r="77333"/>
            <a:stretch>
              <a:fillRect/>
            </a:stretch>
          </p:blipFill>
          <p:spPr bwMode="auto">
            <a:xfrm>
              <a:off x="-13" y="4121"/>
              <a:ext cx="760" cy="1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Tree>
    <p:extLst>
      <p:ext uri="{BB962C8B-B14F-4D97-AF65-F5344CB8AC3E}">
        <p14:creationId xmlns:p14="http://schemas.microsoft.com/office/powerpoint/2010/main" val="1050186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iterate type="lt">
                                    <p:tmAbs val="80"/>
                                  </p:iterate>
                                  <p:childTnLst>
                                    <p:set>
                                      <p:cBhvr>
                                        <p:cTn id="6" dur="1" fill="hold">
                                          <p:stCondLst>
                                            <p:cond delay="0"/>
                                          </p:stCondLst>
                                        </p:cTn>
                                        <p:tgtEl>
                                          <p:spTgt spid="11">
                                            <p:txEl>
                                              <p:pRg st="0" end="0"/>
                                            </p:txEl>
                                          </p:spTgt>
                                        </p:tgtEl>
                                        <p:attrNameLst>
                                          <p:attrName>style.visibility</p:attrName>
                                        </p:attrNameLst>
                                      </p:cBhvr>
                                      <p:to>
                                        <p:strVal val="visible"/>
                                      </p:to>
                                    </p:set>
                                  </p:childTnLst>
                                </p:cTn>
                              </p:par>
                            </p:childTnLst>
                          </p:cTn>
                        </p:par>
                        <p:par>
                          <p:cTn id="7" fill="hold">
                            <p:stCondLst>
                              <p:cond delay="801"/>
                            </p:stCondLst>
                            <p:childTnLst>
                              <p:par>
                                <p:cTn id="8" presetID="1" presetClass="entr" presetSubtype="0" fill="hold" grpId="0" nodeType="afterEffect">
                                  <p:stCondLst>
                                    <p:cond delay="0"/>
                                  </p:stCondLst>
                                  <p:iterate type="lt">
                                    <p:tmAbs val="75"/>
                                  </p:iterate>
                                  <p:childTnLst>
                                    <p:set>
                                      <p:cBhvr>
                                        <p:cTn id="9" dur="1" fill="hold">
                                          <p:stCondLst>
                                            <p:cond delay="74"/>
                                          </p:stCondLst>
                                        </p:cTn>
                                        <p:tgtEl>
                                          <p:spTgt spid="12"/>
                                        </p:tgtEl>
                                        <p:attrNameLst>
                                          <p:attrName>style.visibility</p:attrName>
                                        </p:attrNameLst>
                                      </p:cBhvr>
                                      <p:to>
                                        <p:strVal val="visible"/>
                                      </p:to>
                                    </p:set>
                                  </p:childTnLst>
                                </p:cTn>
                              </p:par>
                              <p:par>
                                <p:cTn id="10" presetID="29" presetClass="entr" presetSubtype="0" fill="hold" nodeType="withEffect">
                                  <p:stCondLst>
                                    <p:cond delay="0"/>
                                  </p:stCondLst>
                                  <p:childTnLst>
                                    <p:set>
                                      <p:cBhvr>
                                        <p:cTn id="11" dur="1" fill="hold">
                                          <p:stCondLst>
                                            <p:cond delay="0"/>
                                          </p:stCondLst>
                                        </p:cTn>
                                        <p:tgtEl>
                                          <p:spTgt spid="18"/>
                                        </p:tgtEl>
                                        <p:attrNameLst>
                                          <p:attrName>style.visibility</p:attrName>
                                        </p:attrNameLst>
                                      </p:cBhvr>
                                      <p:to>
                                        <p:strVal val="visible"/>
                                      </p:to>
                                    </p:set>
                                    <p:anim calcmode="lin" valueType="num">
                                      <p:cBhvr>
                                        <p:cTn id="12" dur="500" fill="hold"/>
                                        <p:tgtEl>
                                          <p:spTgt spid="18"/>
                                        </p:tgtEl>
                                        <p:attrNameLst>
                                          <p:attrName>ppt_x</p:attrName>
                                        </p:attrNameLst>
                                      </p:cBhvr>
                                      <p:tavLst>
                                        <p:tav tm="0">
                                          <p:val>
                                            <p:strVal val="#ppt_x-.2"/>
                                          </p:val>
                                        </p:tav>
                                        <p:tav tm="100000">
                                          <p:val>
                                            <p:strVal val="#ppt_x"/>
                                          </p:val>
                                        </p:tav>
                                      </p:tavLst>
                                    </p:anim>
                                    <p:anim calcmode="lin" valueType="num">
                                      <p:cBhvr>
                                        <p:cTn id="13" dur="500" fill="hold"/>
                                        <p:tgtEl>
                                          <p:spTgt spid="18"/>
                                        </p:tgtEl>
                                        <p:attrNameLst>
                                          <p:attrName>ppt_y</p:attrName>
                                        </p:attrNameLst>
                                      </p:cBhvr>
                                      <p:tavLst>
                                        <p:tav tm="0">
                                          <p:val>
                                            <p:strVal val="#ppt_y"/>
                                          </p:val>
                                        </p:tav>
                                        <p:tav tm="100000">
                                          <p:val>
                                            <p:strVal val="#ppt_y"/>
                                          </p:val>
                                        </p:tav>
                                      </p:tavLst>
                                    </p:anim>
                                    <p:animEffect transition="in" filter="wipe(right)" prLst="gradientSize: 0.1">
                                      <p:cBhvr>
                                        <p:cTn id="14"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build="p"/>
      <p:bldP spid="12" grpId="0" autoUpdateAnimBg="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pPr algn="ctr"/>
            <a:r>
              <a:rPr lang="zh-TW" altLang="en-US" dirty="0">
                <a:solidFill>
                  <a:schemeClr val="hlink"/>
                </a:solidFill>
                <a:effectLst>
                  <a:outerShdw blurRad="38100" dist="38100" dir="2700000" algn="tl">
                    <a:srgbClr val="C0C0C0"/>
                  </a:outerShdw>
                </a:effectLst>
                <a:latin typeface="標楷體" pitchFamily="49" charset="-120"/>
              </a:rPr>
              <a:t>簡 報 大 綱</a:t>
            </a:r>
            <a:endParaRPr lang="zh-TW" altLang="en-US" dirty="0"/>
          </a:p>
        </p:txBody>
      </p:sp>
      <p:pic>
        <p:nvPicPr>
          <p:cNvPr id="4" name="內容版面配置區 3"/>
          <p:cNvPicPr>
            <a:picLocks noGrp="1" noChangeAspect="1"/>
          </p:cNvPicPr>
          <p:nvPr>
            <p:ph idx="1"/>
          </p:nvPr>
        </p:nvPicPr>
        <p:blipFill>
          <a:blip r:embed="rId3" cstate="email">
            <a:extLst>
              <a:ext uri="{28A0092B-C50C-407E-A947-70E740481C1C}">
                <a14:useLocalDpi xmlns:a14="http://schemas.microsoft.com/office/drawing/2010/main"/>
              </a:ext>
            </a:extLst>
          </a:blip>
          <a:stretch>
            <a:fillRect/>
          </a:stretch>
        </p:blipFill>
        <p:spPr>
          <a:xfrm>
            <a:off x="6703113" y="6077573"/>
            <a:ext cx="425981" cy="425981"/>
          </a:xfrm>
        </p:spPr>
      </p:pic>
      <p:pic>
        <p:nvPicPr>
          <p:cNvPr id="5" name="圖片 4"/>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7129094" y="6009304"/>
            <a:ext cx="2014906" cy="562521"/>
          </a:xfrm>
          <a:prstGeom prst="rect">
            <a:avLst/>
          </a:prstGeom>
        </p:spPr>
      </p:pic>
      <p:pic>
        <p:nvPicPr>
          <p:cNvPr id="8" name="圖片 7"/>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9718" y="0"/>
            <a:ext cx="1276735" cy="346109"/>
          </a:xfrm>
          <a:prstGeom prst="rect">
            <a:avLst/>
          </a:prstGeom>
        </p:spPr>
      </p:pic>
      <p:grpSp>
        <p:nvGrpSpPr>
          <p:cNvPr id="12" name="Group 5"/>
          <p:cNvGrpSpPr>
            <a:grpSpLocks/>
          </p:cNvGrpSpPr>
          <p:nvPr/>
        </p:nvGrpSpPr>
        <p:grpSpPr bwMode="auto">
          <a:xfrm>
            <a:off x="0" y="6354064"/>
            <a:ext cx="9144000" cy="503936"/>
            <a:chOff x="-13" y="3974"/>
            <a:chExt cx="5773" cy="346"/>
          </a:xfrm>
        </p:grpSpPr>
        <p:pic>
          <p:nvPicPr>
            <p:cNvPr id="13" name="Picture 6" descr="water2"/>
            <p:cNvPicPr>
              <a:picLocks noChangeAspect="1" noChangeArrowheads="1"/>
            </p:cNvPicPr>
            <p:nvPr/>
          </p:nvPicPr>
          <p:blipFill>
            <a:blip r:embed="rId6" cstate="email">
              <a:extLst>
                <a:ext uri="{28A0092B-C50C-407E-A947-70E740481C1C}">
                  <a14:useLocalDpi xmlns:a14="http://schemas.microsoft.com/office/drawing/2010/main"/>
                </a:ext>
              </a:extLst>
            </a:blip>
            <a:srcRect l="11880" t="-51755" r="21715"/>
            <a:stretch>
              <a:fillRect/>
            </a:stretch>
          </p:blipFill>
          <p:spPr bwMode="auto">
            <a:xfrm>
              <a:off x="2971" y="3974"/>
              <a:ext cx="2789" cy="3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 name="Picture 7" descr="water2"/>
            <p:cNvPicPr>
              <a:picLocks noChangeAspect="1" noChangeArrowheads="1"/>
            </p:cNvPicPr>
            <p:nvPr/>
          </p:nvPicPr>
          <p:blipFill>
            <a:blip r:embed="rId6" cstate="email">
              <a:extLst>
                <a:ext uri="{28A0092B-C50C-407E-A947-70E740481C1C}">
                  <a14:useLocalDpi xmlns:a14="http://schemas.microsoft.com/office/drawing/2010/main"/>
                </a:ext>
              </a:extLst>
            </a:blip>
            <a:srcRect r="21715"/>
            <a:stretch>
              <a:fillRect/>
            </a:stretch>
          </p:blipFill>
          <p:spPr bwMode="auto">
            <a:xfrm>
              <a:off x="249" y="4092"/>
              <a:ext cx="3288" cy="2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Picture 8" descr="water2"/>
            <p:cNvPicPr>
              <a:picLocks noChangeAspect="1" noChangeArrowheads="1"/>
            </p:cNvPicPr>
            <p:nvPr/>
          </p:nvPicPr>
          <p:blipFill>
            <a:blip r:embed="rId6" cstate="print">
              <a:extLst>
                <a:ext uri="{28A0092B-C50C-407E-A947-70E740481C1C}">
                  <a14:useLocalDpi xmlns:a14="http://schemas.microsoft.com/office/drawing/2010/main"/>
                </a:ext>
              </a:extLst>
            </a:blip>
            <a:srcRect l="4572" t="12720" r="77333"/>
            <a:stretch>
              <a:fillRect/>
            </a:stretch>
          </p:blipFill>
          <p:spPr bwMode="auto">
            <a:xfrm>
              <a:off x="-13" y="4121"/>
              <a:ext cx="760" cy="1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30" name="投影片編號版面配置區 29"/>
          <p:cNvSpPr>
            <a:spLocks noGrp="1"/>
          </p:cNvSpPr>
          <p:nvPr>
            <p:ph type="sldNum" sz="quarter" idx="12"/>
          </p:nvPr>
        </p:nvSpPr>
        <p:spPr/>
        <p:txBody>
          <a:bodyPr/>
          <a:lstStyle/>
          <a:p>
            <a:r>
              <a:rPr lang="en-US" altLang="zh-TW" dirty="0"/>
              <a:t>1</a:t>
            </a:r>
            <a:endParaRPr lang="zh-TW" altLang="en-US" dirty="0"/>
          </a:p>
        </p:txBody>
      </p:sp>
      <p:grpSp>
        <p:nvGrpSpPr>
          <p:cNvPr id="3" name="群組 2"/>
          <p:cNvGrpSpPr/>
          <p:nvPr/>
        </p:nvGrpSpPr>
        <p:grpSpPr>
          <a:xfrm>
            <a:off x="1594295" y="1420597"/>
            <a:ext cx="6264275" cy="4089831"/>
            <a:chOff x="1439862" y="1627461"/>
            <a:chExt cx="6264275" cy="4089831"/>
          </a:xfrm>
        </p:grpSpPr>
        <p:sp>
          <p:nvSpPr>
            <p:cNvPr id="17" name="AutoShape 5"/>
            <p:cNvSpPr>
              <a:spLocks noChangeArrowheads="1"/>
            </p:cNvSpPr>
            <p:nvPr/>
          </p:nvSpPr>
          <p:spPr bwMode="auto">
            <a:xfrm>
              <a:off x="1439862" y="1627461"/>
              <a:ext cx="6264275" cy="815975"/>
            </a:xfrm>
            <a:prstGeom prst="roundRect">
              <a:avLst>
                <a:gd name="adj" fmla="val 16667"/>
              </a:avLst>
            </a:prstGeom>
            <a:gradFill rotWithShape="1">
              <a:gsLst>
                <a:gs pos="0">
                  <a:srgbClr val="CCCC00"/>
                </a:gs>
                <a:gs pos="50000">
                  <a:schemeClr val="bg1"/>
                </a:gs>
                <a:gs pos="100000">
                  <a:srgbClr val="CCCC00"/>
                </a:gs>
              </a:gsLst>
              <a:lin ang="5400000" scaled="1"/>
            </a:gradFill>
            <a:ln w="19050">
              <a:solidFill>
                <a:srgbClr val="FFFFFF"/>
              </a:solidFill>
              <a:round/>
              <a:headEnd/>
              <a:tailEnd/>
            </a:ln>
            <a:effectLst>
              <a:prstShdw prst="shdw17" dist="35921" dir="2700000">
                <a:srgbClr val="FFFFFF">
                  <a:gamma/>
                  <a:shade val="60000"/>
                  <a:invGamma/>
                </a:srgbClr>
              </a:prstShdw>
            </a:effectLst>
          </p:spPr>
          <p:txBody>
            <a:bodyPr wrap="none" lIns="91415" tIns="45711" rIns="91415" bIns="45711" anchor="ctr"/>
            <a:lstStyle/>
            <a:p>
              <a:pPr eaLnBrk="1" hangingPunct="1">
                <a:defRPr/>
              </a:pPr>
              <a:endParaRPr lang="zh-TW" altLang="en-US">
                <a:ea typeface="新細明體" charset="-120"/>
              </a:endParaRPr>
            </a:p>
          </p:txBody>
        </p:sp>
        <p:sp>
          <p:nvSpPr>
            <p:cNvPr id="21" name="文字方塊 20"/>
            <p:cNvSpPr txBox="1"/>
            <p:nvPr/>
          </p:nvSpPr>
          <p:spPr>
            <a:xfrm>
              <a:off x="1528804" y="1687081"/>
              <a:ext cx="6135546" cy="646331"/>
            </a:xfrm>
            <a:prstGeom prst="rect">
              <a:avLst/>
            </a:prstGeom>
            <a:noFill/>
          </p:spPr>
          <p:txBody>
            <a:bodyPr wrap="square" rtlCol="0">
              <a:spAutoFit/>
            </a:bodyPr>
            <a:lstStyle/>
            <a:p>
              <a:r>
                <a:rPr lang="zh-TW" altLang="en-US" sz="3600" b="1" dirty="0" smtClean="0">
                  <a:latin typeface="標楷體" panose="03000509000000000000" pitchFamily="65" charset="-120"/>
                  <a:ea typeface="標楷體" panose="03000509000000000000" pitchFamily="65" charset="-120"/>
                </a:rPr>
                <a:t>壹</a:t>
              </a:r>
              <a:r>
                <a:rPr lang="zh-TW" altLang="en-US" sz="3600" b="1" dirty="0">
                  <a:latin typeface="標楷體" panose="03000509000000000000" pitchFamily="65" charset="-120"/>
                  <a:ea typeface="標楷體" panose="03000509000000000000" pitchFamily="65" charset="-120"/>
                </a:rPr>
                <a:t>、主題式開放資料推動策略</a:t>
              </a:r>
              <a:endParaRPr lang="zh-TW" altLang="en-US" sz="3600" b="1" dirty="0" smtClean="0">
                <a:latin typeface="標楷體" panose="03000509000000000000" pitchFamily="65" charset="-120"/>
                <a:ea typeface="標楷體" panose="03000509000000000000" pitchFamily="65" charset="-120"/>
              </a:endParaRPr>
            </a:p>
          </p:txBody>
        </p:sp>
        <p:sp>
          <p:nvSpPr>
            <p:cNvPr id="22" name="AutoShape 5"/>
            <p:cNvSpPr>
              <a:spLocks noChangeArrowheads="1"/>
            </p:cNvSpPr>
            <p:nvPr/>
          </p:nvSpPr>
          <p:spPr bwMode="auto">
            <a:xfrm>
              <a:off x="1439862" y="2719927"/>
              <a:ext cx="6264275" cy="815975"/>
            </a:xfrm>
            <a:prstGeom prst="roundRect">
              <a:avLst>
                <a:gd name="adj" fmla="val 16667"/>
              </a:avLst>
            </a:prstGeom>
            <a:gradFill rotWithShape="1">
              <a:gsLst>
                <a:gs pos="0">
                  <a:srgbClr val="CCCC00"/>
                </a:gs>
                <a:gs pos="50000">
                  <a:schemeClr val="bg1"/>
                </a:gs>
                <a:gs pos="100000">
                  <a:srgbClr val="CCCC00"/>
                </a:gs>
              </a:gsLst>
              <a:lin ang="5400000" scaled="1"/>
            </a:gradFill>
            <a:ln w="19050">
              <a:solidFill>
                <a:srgbClr val="FFFFFF"/>
              </a:solidFill>
              <a:round/>
              <a:headEnd/>
              <a:tailEnd/>
            </a:ln>
            <a:effectLst>
              <a:prstShdw prst="shdw17" dist="35921" dir="2700000">
                <a:srgbClr val="FFFFFF">
                  <a:gamma/>
                  <a:shade val="60000"/>
                  <a:invGamma/>
                </a:srgbClr>
              </a:prstShdw>
            </a:effectLst>
          </p:spPr>
          <p:txBody>
            <a:bodyPr wrap="none" lIns="91415" tIns="45711" rIns="91415" bIns="45711" anchor="ctr"/>
            <a:lstStyle/>
            <a:p>
              <a:pPr eaLnBrk="1" hangingPunct="1">
                <a:defRPr/>
              </a:pPr>
              <a:endParaRPr lang="zh-TW" altLang="en-US">
                <a:ea typeface="新細明體" charset="-120"/>
              </a:endParaRPr>
            </a:p>
          </p:txBody>
        </p:sp>
        <p:sp>
          <p:nvSpPr>
            <p:cNvPr id="23" name="文字方塊 22"/>
            <p:cNvSpPr txBox="1"/>
            <p:nvPr/>
          </p:nvSpPr>
          <p:spPr>
            <a:xfrm>
              <a:off x="1528804" y="2779547"/>
              <a:ext cx="6135546" cy="646331"/>
            </a:xfrm>
            <a:prstGeom prst="rect">
              <a:avLst/>
            </a:prstGeom>
            <a:noFill/>
          </p:spPr>
          <p:txBody>
            <a:bodyPr wrap="square" rtlCol="0">
              <a:spAutoFit/>
            </a:bodyPr>
            <a:lstStyle/>
            <a:p>
              <a:r>
                <a:rPr lang="zh-TW" altLang="en-US" sz="3600" b="1" dirty="0" smtClean="0">
                  <a:latin typeface="標楷體" panose="03000509000000000000" pitchFamily="65" charset="-120"/>
                  <a:ea typeface="標楷體" panose="03000509000000000000" pitchFamily="65" charset="-120"/>
                </a:rPr>
                <a:t>貳、民間需求與應用情境</a:t>
              </a:r>
            </a:p>
          </p:txBody>
        </p:sp>
        <p:sp>
          <p:nvSpPr>
            <p:cNvPr id="27" name="AutoShape 5"/>
            <p:cNvSpPr>
              <a:spLocks noChangeArrowheads="1"/>
            </p:cNvSpPr>
            <p:nvPr/>
          </p:nvSpPr>
          <p:spPr bwMode="auto">
            <a:xfrm>
              <a:off x="1439862" y="3810622"/>
              <a:ext cx="6264275" cy="815975"/>
            </a:xfrm>
            <a:prstGeom prst="roundRect">
              <a:avLst>
                <a:gd name="adj" fmla="val 16667"/>
              </a:avLst>
            </a:prstGeom>
            <a:gradFill rotWithShape="1">
              <a:gsLst>
                <a:gs pos="0">
                  <a:srgbClr val="CCCC00"/>
                </a:gs>
                <a:gs pos="50000">
                  <a:schemeClr val="bg1"/>
                </a:gs>
                <a:gs pos="100000">
                  <a:srgbClr val="CCCC00"/>
                </a:gs>
              </a:gsLst>
              <a:lin ang="5400000" scaled="1"/>
            </a:gradFill>
            <a:ln w="19050">
              <a:solidFill>
                <a:srgbClr val="FFFFFF"/>
              </a:solidFill>
              <a:round/>
              <a:headEnd/>
              <a:tailEnd/>
            </a:ln>
            <a:effectLst>
              <a:prstShdw prst="shdw17" dist="35921" dir="2700000">
                <a:srgbClr val="FFFFFF">
                  <a:gamma/>
                  <a:shade val="60000"/>
                  <a:invGamma/>
                </a:srgbClr>
              </a:prstShdw>
            </a:effectLst>
          </p:spPr>
          <p:txBody>
            <a:bodyPr wrap="none" lIns="91415" tIns="45711" rIns="91415" bIns="45711" anchor="ctr"/>
            <a:lstStyle/>
            <a:p>
              <a:pPr eaLnBrk="1" hangingPunct="1">
                <a:defRPr/>
              </a:pPr>
              <a:endParaRPr lang="zh-TW" altLang="en-US">
                <a:ea typeface="新細明體" charset="-120"/>
              </a:endParaRPr>
            </a:p>
          </p:txBody>
        </p:sp>
        <p:sp>
          <p:nvSpPr>
            <p:cNvPr id="28" name="文字方塊 27"/>
            <p:cNvSpPr txBox="1"/>
            <p:nvPr/>
          </p:nvSpPr>
          <p:spPr>
            <a:xfrm>
              <a:off x="1528804" y="3870242"/>
              <a:ext cx="6135546" cy="646331"/>
            </a:xfrm>
            <a:prstGeom prst="rect">
              <a:avLst/>
            </a:prstGeom>
            <a:noFill/>
          </p:spPr>
          <p:txBody>
            <a:bodyPr wrap="square" rtlCol="0">
              <a:spAutoFit/>
            </a:bodyPr>
            <a:lstStyle/>
            <a:p>
              <a:r>
                <a:rPr lang="zh-TW" altLang="en-US" sz="3600" b="1" dirty="0" smtClean="0">
                  <a:latin typeface="標楷體" panose="03000509000000000000" pitchFamily="65" charset="-120"/>
                  <a:ea typeface="標楷體" panose="03000509000000000000" pitchFamily="65" charset="-120"/>
                </a:rPr>
                <a:t>參</a:t>
              </a:r>
              <a:r>
                <a:rPr lang="zh-TW" altLang="en-US" sz="3600" b="1" dirty="0">
                  <a:latin typeface="標楷體" panose="03000509000000000000" pitchFamily="65" charset="-120"/>
                  <a:ea typeface="標楷體" panose="03000509000000000000" pitchFamily="65" charset="-120"/>
                </a:rPr>
                <a:t>、未來資料開放標的</a:t>
              </a:r>
            </a:p>
          </p:txBody>
        </p:sp>
        <p:sp>
          <p:nvSpPr>
            <p:cNvPr id="18" name="AutoShape 5"/>
            <p:cNvSpPr>
              <a:spLocks noChangeArrowheads="1"/>
            </p:cNvSpPr>
            <p:nvPr/>
          </p:nvSpPr>
          <p:spPr bwMode="auto">
            <a:xfrm>
              <a:off x="1439862" y="4901317"/>
              <a:ext cx="6264275" cy="815975"/>
            </a:xfrm>
            <a:prstGeom prst="roundRect">
              <a:avLst>
                <a:gd name="adj" fmla="val 16667"/>
              </a:avLst>
            </a:prstGeom>
            <a:gradFill rotWithShape="1">
              <a:gsLst>
                <a:gs pos="0">
                  <a:srgbClr val="CCCC00"/>
                </a:gs>
                <a:gs pos="50000">
                  <a:schemeClr val="bg1"/>
                </a:gs>
                <a:gs pos="100000">
                  <a:srgbClr val="CCCC00"/>
                </a:gs>
              </a:gsLst>
              <a:lin ang="5400000" scaled="1"/>
            </a:gradFill>
            <a:ln w="19050">
              <a:solidFill>
                <a:srgbClr val="FFFFFF"/>
              </a:solidFill>
              <a:round/>
              <a:headEnd/>
              <a:tailEnd/>
            </a:ln>
            <a:effectLst>
              <a:prstShdw prst="shdw17" dist="35921" dir="2700000">
                <a:srgbClr val="FFFFFF">
                  <a:gamma/>
                  <a:shade val="60000"/>
                  <a:invGamma/>
                </a:srgbClr>
              </a:prstShdw>
            </a:effectLst>
          </p:spPr>
          <p:txBody>
            <a:bodyPr wrap="none" lIns="91415" tIns="45711" rIns="91415" bIns="45711" anchor="ctr"/>
            <a:lstStyle/>
            <a:p>
              <a:pPr eaLnBrk="1" hangingPunct="1">
                <a:defRPr/>
              </a:pPr>
              <a:endParaRPr lang="zh-TW" altLang="en-US">
                <a:ea typeface="新細明體" charset="-120"/>
              </a:endParaRPr>
            </a:p>
          </p:txBody>
        </p:sp>
        <p:sp>
          <p:nvSpPr>
            <p:cNvPr id="19" name="文字方塊 18"/>
            <p:cNvSpPr txBox="1"/>
            <p:nvPr/>
          </p:nvSpPr>
          <p:spPr>
            <a:xfrm>
              <a:off x="1528804" y="4960937"/>
              <a:ext cx="6135546" cy="646331"/>
            </a:xfrm>
            <a:prstGeom prst="rect">
              <a:avLst/>
            </a:prstGeom>
            <a:noFill/>
          </p:spPr>
          <p:txBody>
            <a:bodyPr wrap="square" rtlCol="0">
              <a:spAutoFit/>
            </a:bodyPr>
            <a:lstStyle/>
            <a:p>
              <a:r>
                <a:rPr lang="zh-TW" altLang="en-US" sz="3600" b="1" dirty="0">
                  <a:latin typeface="標楷體" panose="03000509000000000000" pitchFamily="65" charset="-120"/>
                  <a:ea typeface="標楷體" panose="03000509000000000000" pitchFamily="65" charset="-120"/>
                </a:rPr>
                <a:t>肆</a:t>
              </a:r>
              <a:r>
                <a:rPr lang="zh-TW" altLang="en-US" sz="3600" b="1" dirty="0" smtClean="0">
                  <a:latin typeface="標楷體" panose="03000509000000000000" pitchFamily="65" charset="-120"/>
                  <a:ea typeface="標楷體" panose="03000509000000000000" pitchFamily="65" charset="-120"/>
                </a:rPr>
                <a:t>、結語</a:t>
              </a:r>
            </a:p>
          </p:txBody>
        </p:sp>
      </p:grpSp>
    </p:spTree>
    <p:extLst>
      <p:ext uri="{BB962C8B-B14F-4D97-AF65-F5344CB8AC3E}">
        <p14:creationId xmlns:p14="http://schemas.microsoft.com/office/powerpoint/2010/main" val="1789226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nodeType="with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p:cTn id="7" dur="500" fill="hold"/>
                                        <p:tgtEl>
                                          <p:spTgt spid="12"/>
                                        </p:tgtEl>
                                        <p:attrNameLst>
                                          <p:attrName>ppt_x</p:attrName>
                                        </p:attrNameLst>
                                      </p:cBhvr>
                                      <p:tavLst>
                                        <p:tav tm="0">
                                          <p:val>
                                            <p:strVal val="#ppt_x-.2"/>
                                          </p:val>
                                        </p:tav>
                                        <p:tav tm="100000">
                                          <p:val>
                                            <p:strVal val="#ppt_x"/>
                                          </p:val>
                                        </p:tav>
                                      </p:tavLst>
                                    </p:anim>
                                    <p:anim calcmode="lin" valueType="num">
                                      <p:cBhvr>
                                        <p:cTn id="8" dur="500" fill="hold"/>
                                        <p:tgtEl>
                                          <p:spTgt spid="12"/>
                                        </p:tgtEl>
                                        <p:attrNameLst>
                                          <p:attrName>ppt_y</p:attrName>
                                        </p:attrNameLst>
                                      </p:cBhvr>
                                      <p:tavLst>
                                        <p:tav tm="0">
                                          <p:val>
                                            <p:strVal val="#ppt_y"/>
                                          </p:val>
                                        </p:tav>
                                        <p:tav tm="100000">
                                          <p:val>
                                            <p:strVal val="#ppt_y"/>
                                          </p:val>
                                        </p:tav>
                                      </p:tavLst>
                                    </p:anim>
                                    <p:animEffect transition="in" filter="wipe(right)" prLst="gradientSize: 0.1">
                                      <p:cBhvr>
                                        <p:cTn id="9"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矩形 15"/>
          <p:cNvSpPr/>
          <p:nvPr/>
        </p:nvSpPr>
        <p:spPr>
          <a:xfrm>
            <a:off x="3028131" y="4888362"/>
            <a:ext cx="2858046" cy="1277579"/>
          </a:xfrm>
          <a:prstGeom prst="rect">
            <a:avLst/>
          </a:prstGeom>
          <a:ln/>
        </p:spPr>
        <p:style>
          <a:lnRef idx="1">
            <a:schemeClr val="accent1"/>
          </a:lnRef>
          <a:fillRef idx="2">
            <a:schemeClr val="accent1"/>
          </a:fillRef>
          <a:effectRef idx="1">
            <a:schemeClr val="accent1"/>
          </a:effectRef>
          <a:fontRef idx="minor">
            <a:schemeClr val="dk1"/>
          </a:fontRef>
        </p:style>
        <p:txBody>
          <a:bodyPr rtlCol="0" anchor="ctr"/>
          <a:lstStyle/>
          <a:p>
            <a:pPr marL="342900" indent="-342900">
              <a:buFont typeface="+mj-lt"/>
              <a:buAutoNum type="arabicPeriod"/>
            </a:pPr>
            <a:r>
              <a:rPr lang="zh-TW" altLang="en-US" sz="1600" dirty="0">
                <a:solidFill>
                  <a:schemeClr val="tx1"/>
                </a:solidFill>
                <a:latin typeface="標楷體" panose="03000509000000000000" pitchFamily="65" charset="-120"/>
                <a:ea typeface="標楷體" panose="03000509000000000000" pitchFamily="65" charset="-120"/>
              </a:rPr>
              <a:t>開放資料</a:t>
            </a:r>
            <a:r>
              <a:rPr lang="zh-TW" altLang="en-US" sz="1600" dirty="0" smtClean="0">
                <a:solidFill>
                  <a:schemeClr val="tx1"/>
                </a:solidFill>
                <a:latin typeface="標楷體" panose="03000509000000000000" pitchFamily="65" charset="-120"/>
                <a:ea typeface="標楷體" panose="03000509000000000000" pitchFamily="65" charset="-120"/>
              </a:rPr>
              <a:t>統計</a:t>
            </a:r>
            <a:endParaRPr lang="en-US" altLang="zh-TW" sz="1600" dirty="0" smtClean="0">
              <a:solidFill>
                <a:schemeClr val="tx1"/>
              </a:solidFill>
              <a:latin typeface="標楷體" panose="03000509000000000000" pitchFamily="65" charset="-120"/>
              <a:ea typeface="標楷體" panose="03000509000000000000" pitchFamily="65" charset="-120"/>
            </a:endParaRPr>
          </a:p>
          <a:p>
            <a:pPr marL="342900" indent="-342900">
              <a:buFont typeface="+mj-lt"/>
              <a:buAutoNum type="arabicPeriod"/>
            </a:pPr>
            <a:r>
              <a:rPr lang="zh-TW" altLang="en-US" sz="1600" dirty="0">
                <a:solidFill>
                  <a:schemeClr val="tx1"/>
                </a:solidFill>
                <a:latin typeface="標楷體" panose="03000509000000000000" pitchFamily="65" charset="-120"/>
                <a:ea typeface="標楷體" panose="03000509000000000000" pitchFamily="65" charset="-120"/>
              </a:rPr>
              <a:t>民眾意見回饋或建議事項</a:t>
            </a:r>
            <a:endParaRPr lang="en-US" altLang="zh-TW" sz="1600" dirty="0">
              <a:solidFill>
                <a:schemeClr val="tx1"/>
              </a:solidFill>
              <a:latin typeface="標楷體" panose="03000509000000000000" pitchFamily="65" charset="-120"/>
              <a:ea typeface="標楷體" panose="03000509000000000000" pitchFamily="65" charset="-120"/>
            </a:endParaRPr>
          </a:p>
          <a:p>
            <a:pPr marL="342900" indent="-342900">
              <a:buFont typeface="+mj-lt"/>
              <a:buAutoNum type="arabicPeriod"/>
            </a:pPr>
            <a:r>
              <a:rPr lang="zh-TW" altLang="en-US" sz="1600" dirty="0">
                <a:solidFill>
                  <a:schemeClr val="tx1"/>
                </a:solidFill>
                <a:latin typeface="標楷體" panose="03000509000000000000" pitchFamily="65" charset="-120"/>
                <a:ea typeface="標楷體" panose="03000509000000000000" pitchFamily="65" charset="-120"/>
              </a:rPr>
              <a:t>資料集更新頻率及資料</a:t>
            </a:r>
            <a:r>
              <a:rPr lang="zh-TW" altLang="en-US" sz="1600" dirty="0" smtClean="0">
                <a:solidFill>
                  <a:schemeClr val="tx1"/>
                </a:solidFill>
                <a:latin typeface="標楷體" panose="03000509000000000000" pitchFamily="65" charset="-120"/>
                <a:ea typeface="標楷體" panose="03000509000000000000" pitchFamily="65" charset="-120"/>
              </a:rPr>
              <a:t>正確性</a:t>
            </a:r>
            <a:endParaRPr lang="zh-TW" altLang="en-US" sz="2000" dirty="0">
              <a:solidFill>
                <a:schemeClr val="tx1"/>
              </a:solidFill>
            </a:endParaRPr>
          </a:p>
        </p:txBody>
      </p:sp>
      <p:sp>
        <p:nvSpPr>
          <p:cNvPr id="18" name="矩形 17"/>
          <p:cNvSpPr/>
          <p:nvPr/>
        </p:nvSpPr>
        <p:spPr>
          <a:xfrm>
            <a:off x="5408811" y="1624450"/>
            <a:ext cx="2588603" cy="1187670"/>
          </a:xfrm>
          <a:prstGeom prst="rect">
            <a:avLst/>
          </a:prstGeom>
          <a:ln/>
        </p:spPr>
        <p:style>
          <a:lnRef idx="1">
            <a:schemeClr val="accent1"/>
          </a:lnRef>
          <a:fillRef idx="2">
            <a:schemeClr val="accent1"/>
          </a:fillRef>
          <a:effectRef idx="1">
            <a:schemeClr val="accent1"/>
          </a:effectRef>
          <a:fontRef idx="minor">
            <a:schemeClr val="dk1"/>
          </a:fontRef>
        </p:style>
        <p:txBody>
          <a:bodyPr rtlCol="0" anchor="ctr"/>
          <a:lstStyle/>
          <a:p>
            <a:pPr marL="342900" lvl="0" indent="-342900">
              <a:buFont typeface="+mj-lt"/>
              <a:buAutoNum type="arabicPeriod"/>
            </a:pPr>
            <a:r>
              <a:rPr lang="zh-TW" altLang="en-US" sz="1600" dirty="0" smtClean="0">
                <a:solidFill>
                  <a:schemeClr val="tx1"/>
                </a:solidFill>
                <a:latin typeface="標楷體" panose="03000509000000000000" pitchFamily="65" charset="-120"/>
                <a:ea typeface="標楷體" panose="03000509000000000000" pitchFamily="65" charset="-120"/>
              </a:rPr>
              <a:t>增進開放資料認知</a:t>
            </a:r>
            <a:endParaRPr lang="en-US" altLang="zh-TW" sz="1600" dirty="0" smtClean="0">
              <a:solidFill>
                <a:schemeClr val="tx1"/>
              </a:solidFill>
              <a:latin typeface="標楷體" panose="03000509000000000000" pitchFamily="65" charset="-120"/>
              <a:ea typeface="標楷體" panose="03000509000000000000" pitchFamily="65" charset="-120"/>
            </a:endParaRPr>
          </a:p>
          <a:p>
            <a:pPr marL="342900" lvl="0" indent="-342900">
              <a:buFont typeface="+mj-lt"/>
              <a:buAutoNum type="arabicPeriod"/>
            </a:pPr>
            <a:r>
              <a:rPr lang="zh-TW" altLang="en-US" sz="1600" dirty="0" smtClean="0">
                <a:solidFill>
                  <a:schemeClr val="tx1"/>
                </a:solidFill>
                <a:latin typeface="標楷體" panose="03000509000000000000" pitchFamily="65" charset="-120"/>
                <a:ea typeface="標楷體" panose="03000509000000000000" pitchFamily="65" charset="-120"/>
              </a:rPr>
              <a:t>公司</a:t>
            </a:r>
            <a:r>
              <a:rPr lang="zh-TW" altLang="en-US" sz="1600" dirty="0">
                <a:solidFill>
                  <a:schemeClr val="tx1"/>
                </a:solidFill>
                <a:latin typeface="標楷體" panose="03000509000000000000" pitchFamily="65" charset="-120"/>
                <a:ea typeface="標楷體" panose="03000509000000000000" pitchFamily="65" charset="-120"/>
              </a:rPr>
              <a:t>內部資料</a:t>
            </a:r>
            <a:r>
              <a:rPr lang="zh-TW" altLang="en-US" sz="1600" dirty="0" smtClean="0">
                <a:solidFill>
                  <a:schemeClr val="tx1"/>
                </a:solidFill>
                <a:latin typeface="標楷體" panose="03000509000000000000" pitchFamily="65" charset="-120"/>
                <a:ea typeface="標楷體" panose="03000509000000000000" pitchFamily="65" charset="-120"/>
              </a:rPr>
              <a:t>盤點</a:t>
            </a:r>
            <a:endParaRPr lang="en-US" altLang="zh-TW" sz="1600" dirty="0">
              <a:solidFill>
                <a:schemeClr val="tx1"/>
              </a:solidFill>
              <a:latin typeface="標楷體" panose="03000509000000000000" pitchFamily="65" charset="-120"/>
              <a:ea typeface="標楷體" panose="03000509000000000000" pitchFamily="65" charset="-120"/>
            </a:endParaRPr>
          </a:p>
          <a:p>
            <a:pPr marL="342900" indent="-342900">
              <a:buFont typeface="+mj-lt"/>
              <a:buAutoNum type="arabicPeriod"/>
            </a:pPr>
            <a:r>
              <a:rPr lang="zh-TW" altLang="en-US" sz="1600" dirty="0">
                <a:solidFill>
                  <a:schemeClr val="tx1"/>
                </a:solidFill>
                <a:latin typeface="標楷體" panose="03000509000000000000" pitchFamily="65" charset="-120"/>
                <a:ea typeface="標楷體" panose="03000509000000000000" pitchFamily="65" charset="-120"/>
              </a:rPr>
              <a:t>邀請</a:t>
            </a:r>
            <a:r>
              <a:rPr lang="zh-TW" altLang="en-US" sz="1600" dirty="0" smtClean="0">
                <a:solidFill>
                  <a:schemeClr val="tx1"/>
                </a:solidFill>
                <a:latin typeface="標楷體" panose="03000509000000000000" pitchFamily="65" charset="-120"/>
                <a:ea typeface="標楷體" panose="03000509000000000000" pitchFamily="65" charset="-120"/>
              </a:rPr>
              <a:t>外部學者、團隊研擬主題</a:t>
            </a:r>
            <a:r>
              <a:rPr lang="zh-TW" altLang="en-US" sz="1600" dirty="0">
                <a:solidFill>
                  <a:schemeClr val="tx1"/>
                </a:solidFill>
                <a:latin typeface="標楷體" panose="03000509000000000000" pitchFamily="65" charset="-120"/>
                <a:ea typeface="標楷體" panose="03000509000000000000" pitchFamily="65" charset="-120"/>
              </a:rPr>
              <a:t>式</a:t>
            </a:r>
            <a:r>
              <a:rPr lang="zh-TW" altLang="en-US" sz="1600" dirty="0" smtClean="0">
                <a:solidFill>
                  <a:schemeClr val="tx1"/>
                </a:solidFill>
                <a:latin typeface="標楷體" panose="03000509000000000000" pitchFamily="65" charset="-120"/>
                <a:ea typeface="標楷體" panose="03000509000000000000" pitchFamily="65" charset="-120"/>
              </a:rPr>
              <a:t>資料開放項目</a:t>
            </a:r>
            <a:endParaRPr lang="en-US" altLang="zh-TW" sz="1600" dirty="0">
              <a:solidFill>
                <a:schemeClr val="tx1"/>
              </a:solidFill>
              <a:latin typeface="標楷體" panose="03000509000000000000" pitchFamily="65" charset="-120"/>
              <a:ea typeface="標楷體" panose="03000509000000000000" pitchFamily="65" charset="-120"/>
            </a:endParaRPr>
          </a:p>
        </p:txBody>
      </p:sp>
      <p:sp>
        <p:nvSpPr>
          <p:cNvPr id="17" name="矩形 16"/>
          <p:cNvSpPr/>
          <p:nvPr/>
        </p:nvSpPr>
        <p:spPr>
          <a:xfrm>
            <a:off x="628649" y="2350792"/>
            <a:ext cx="2486025" cy="1171677"/>
          </a:xfrm>
          <a:prstGeom prst="rect">
            <a:avLst/>
          </a:prstGeom>
          <a:ln/>
        </p:spPr>
        <p:style>
          <a:lnRef idx="1">
            <a:schemeClr val="accent1"/>
          </a:lnRef>
          <a:fillRef idx="2">
            <a:schemeClr val="accent1"/>
          </a:fillRef>
          <a:effectRef idx="1">
            <a:schemeClr val="accent1"/>
          </a:effectRef>
          <a:fontRef idx="minor">
            <a:schemeClr val="dk1"/>
          </a:fontRef>
        </p:style>
        <p:txBody>
          <a:bodyPr rtlCol="0" anchor="ctr"/>
          <a:lstStyle/>
          <a:p>
            <a:pPr marL="342900" indent="-342900">
              <a:buFont typeface="+mj-lt"/>
              <a:buAutoNum type="arabicPeriod"/>
            </a:pPr>
            <a:r>
              <a:rPr lang="zh-TW" altLang="en-US" sz="1600" dirty="0">
                <a:solidFill>
                  <a:schemeClr val="tx1"/>
                </a:solidFill>
                <a:latin typeface="標楷體" panose="03000509000000000000" pitchFamily="65" charset="-120"/>
                <a:ea typeface="標楷體" panose="03000509000000000000" pitchFamily="65" charset="-120"/>
              </a:rPr>
              <a:t>利用評估項目結果調整開放</a:t>
            </a:r>
            <a:r>
              <a:rPr lang="zh-TW" altLang="en-US" sz="1600" dirty="0" smtClean="0">
                <a:solidFill>
                  <a:schemeClr val="tx1"/>
                </a:solidFill>
                <a:latin typeface="標楷體" panose="03000509000000000000" pitchFamily="65" charset="-120"/>
                <a:ea typeface="標楷體" panose="03000509000000000000" pitchFamily="65" charset="-120"/>
              </a:rPr>
              <a:t>策略</a:t>
            </a:r>
            <a:endParaRPr lang="en-US" altLang="zh-TW" sz="1600" dirty="0" smtClean="0">
              <a:solidFill>
                <a:schemeClr val="tx1"/>
              </a:solidFill>
              <a:latin typeface="標楷體" panose="03000509000000000000" pitchFamily="65" charset="-120"/>
              <a:ea typeface="標楷體" panose="03000509000000000000" pitchFamily="65" charset="-120"/>
            </a:endParaRPr>
          </a:p>
          <a:p>
            <a:pPr marL="342900" indent="-342900">
              <a:buFont typeface="+mj-lt"/>
              <a:buAutoNum type="arabicPeriod"/>
            </a:pPr>
            <a:r>
              <a:rPr lang="zh-TW" altLang="en-US" sz="1600" dirty="0">
                <a:solidFill>
                  <a:schemeClr val="tx1"/>
                </a:solidFill>
                <a:latin typeface="標楷體" panose="03000509000000000000" pitchFamily="65" charset="-120"/>
                <a:ea typeface="標楷體" panose="03000509000000000000" pitchFamily="65" charset="-120"/>
              </a:rPr>
              <a:t>依據民眾需求新增開放</a:t>
            </a:r>
            <a:r>
              <a:rPr lang="zh-TW" altLang="en-US" sz="1600" dirty="0" smtClean="0">
                <a:solidFill>
                  <a:schemeClr val="tx1"/>
                </a:solidFill>
                <a:latin typeface="標楷體" panose="03000509000000000000" pitchFamily="65" charset="-120"/>
                <a:ea typeface="標楷體" panose="03000509000000000000" pitchFamily="65" charset="-120"/>
              </a:rPr>
              <a:t>資料項目</a:t>
            </a:r>
            <a:endParaRPr lang="en-US" altLang="zh-TW" sz="1600" dirty="0">
              <a:solidFill>
                <a:schemeClr val="tx1"/>
              </a:solidFill>
              <a:latin typeface="標楷體" panose="03000509000000000000" pitchFamily="65" charset="-120"/>
              <a:ea typeface="標楷體" panose="03000509000000000000" pitchFamily="65" charset="-120"/>
            </a:endParaRPr>
          </a:p>
        </p:txBody>
      </p:sp>
      <p:sp>
        <p:nvSpPr>
          <p:cNvPr id="2" name="標題 1"/>
          <p:cNvSpPr>
            <a:spLocks noGrp="1"/>
          </p:cNvSpPr>
          <p:nvPr>
            <p:ph type="title"/>
          </p:nvPr>
        </p:nvSpPr>
        <p:spPr/>
        <p:txBody>
          <a:bodyPr/>
          <a:lstStyle/>
          <a:p>
            <a:r>
              <a:rPr lang="zh-TW" altLang="en-US" dirty="0"/>
              <a:t>壹</a:t>
            </a:r>
            <a:r>
              <a:rPr lang="zh-TW" altLang="en-US" dirty="0" smtClean="0"/>
              <a:t>、</a:t>
            </a:r>
            <a:r>
              <a:rPr lang="zh-TW" altLang="en-US" dirty="0"/>
              <a:t>主題式開放資料推動策略</a:t>
            </a:r>
          </a:p>
        </p:txBody>
      </p:sp>
      <p:pic>
        <p:nvPicPr>
          <p:cNvPr id="4" name="內容版面配置區 3"/>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6703113" y="6077573"/>
            <a:ext cx="425981" cy="425981"/>
          </a:xfrm>
          <a:prstGeom prst="rect">
            <a:avLst/>
          </a:prstGeom>
        </p:spPr>
      </p:pic>
      <p:pic>
        <p:nvPicPr>
          <p:cNvPr id="5" name="圖片 4"/>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7129094" y="6009304"/>
            <a:ext cx="2014906" cy="562521"/>
          </a:xfrm>
          <a:prstGeom prst="rect">
            <a:avLst/>
          </a:prstGeom>
        </p:spPr>
      </p:pic>
      <p:pic>
        <p:nvPicPr>
          <p:cNvPr id="6" name="圖片 5"/>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9718" y="0"/>
            <a:ext cx="1276735" cy="346109"/>
          </a:xfrm>
          <a:prstGeom prst="rect">
            <a:avLst/>
          </a:prstGeom>
        </p:spPr>
      </p:pic>
      <p:grpSp>
        <p:nvGrpSpPr>
          <p:cNvPr id="7" name="Group 5"/>
          <p:cNvGrpSpPr>
            <a:grpSpLocks/>
          </p:cNvGrpSpPr>
          <p:nvPr/>
        </p:nvGrpSpPr>
        <p:grpSpPr bwMode="auto">
          <a:xfrm>
            <a:off x="0" y="6354064"/>
            <a:ext cx="9144000" cy="503936"/>
            <a:chOff x="-13" y="3974"/>
            <a:chExt cx="5773" cy="346"/>
          </a:xfrm>
        </p:grpSpPr>
        <p:pic>
          <p:nvPicPr>
            <p:cNvPr id="8" name="Picture 6" descr="water2"/>
            <p:cNvPicPr>
              <a:picLocks noChangeAspect="1" noChangeArrowheads="1"/>
            </p:cNvPicPr>
            <p:nvPr/>
          </p:nvPicPr>
          <p:blipFill>
            <a:blip r:embed="rId6" cstate="email">
              <a:extLst>
                <a:ext uri="{28A0092B-C50C-407E-A947-70E740481C1C}">
                  <a14:useLocalDpi xmlns:a14="http://schemas.microsoft.com/office/drawing/2010/main"/>
                </a:ext>
              </a:extLst>
            </a:blip>
            <a:srcRect l="11880" t="-51755" r="21715"/>
            <a:stretch>
              <a:fillRect/>
            </a:stretch>
          </p:blipFill>
          <p:spPr bwMode="auto">
            <a:xfrm>
              <a:off x="2971" y="3974"/>
              <a:ext cx="2789" cy="3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Picture 7" descr="water2"/>
            <p:cNvPicPr>
              <a:picLocks noChangeAspect="1" noChangeArrowheads="1"/>
            </p:cNvPicPr>
            <p:nvPr/>
          </p:nvPicPr>
          <p:blipFill>
            <a:blip r:embed="rId6" cstate="email">
              <a:extLst>
                <a:ext uri="{28A0092B-C50C-407E-A947-70E740481C1C}">
                  <a14:useLocalDpi xmlns:a14="http://schemas.microsoft.com/office/drawing/2010/main"/>
                </a:ext>
              </a:extLst>
            </a:blip>
            <a:srcRect r="21715"/>
            <a:stretch>
              <a:fillRect/>
            </a:stretch>
          </p:blipFill>
          <p:spPr bwMode="auto">
            <a:xfrm>
              <a:off x="249" y="4092"/>
              <a:ext cx="3288" cy="2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Picture 8" descr="water2"/>
            <p:cNvPicPr>
              <a:picLocks noChangeAspect="1" noChangeArrowheads="1"/>
            </p:cNvPicPr>
            <p:nvPr/>
          </p:nvPicPr>
          <p:blipFill>
            <a:blip r:embed="rId6" cstate="print">
              <a:extLst>
                <a:ext uri="{28A0092B-C50C-407E-A947-70E740481C1C}">
                  <a14:useLocalDpi xmlns:a14="http://schemas.microsoft.com/office/drawing/2010/main"/>
                </a:ext>
              </a:extLst>
            </a:blip>
            <a:srcRect l="4572" t="12720" r="77333"/>
            <a:stretch>
              <a:fillRect/>
            </a:stretch>
          </p:blipFill>
          <p:spPr bwMode="auto">
            <a:xfrm>
              <a:off x="-13" y="4121"/>
              <a:ext cx="760" cy="1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11" name="投影片編號版面配置區 10"/>
          <p:cNvSpPr>
            <a:spLocks noGrp="1"/>
          </p:cNvSpPr>
          <p:nvPr>
            <p:ph type="sldNum" sz="quarter" idx="12"/>
          </p:nvPr>
        </p:nvSpPr>
        <p:spPr/>
        <p:txBody>
          <a:bodyPr/>
          <a:lstStyle/>
          <a:p>
            <a:r>
              <a:rPr lang="en-US" altLang="zh-TW" dirty="0" smtClean="0">
                <a:solidFill>
                  <a:prstClr val="black">
                    <a:tint val="75000"/>
                  </a:prstClr>
                </a:solidFill>
              </a:rPr>
              <a:t>2</a:t>
            </a:r>
            <a:endParaRPr lang="zh-TW" altLang="en-US" dirty="0">
              <a:solidFill>
                <a:prstClr val="black">
                  <a:tint val="75000"/>
                </a:prstClr>
              </a:solidFill>
            </a:endParaRPr>
          </a:p>
        </p:txBody>
      </p:sp>
      <p:sp>
        <p:nvSpPr>
          <p:cNvPr id="14" name="AutoShape 4" descr="https://photos-3.dropbox.com/t/2/AAAuH-WqCqKr0bVdrWfKX7gJNmRtgSZWH5M7eC1tdSTFKg/12/127515708/jpeg/32x32/1/_/1/2/2016-07-14%2014.45.40.jpg/EL3kto8DGJggIAcoBw/gmoN_BDTlGtE3z-qHLyS1fDm7EbOQDYpTesql8OZuwQ?dl=0&amp;size=800x600&amp;size_mode=3"/>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TW" altLang="en-US">
              <a:solidFill>
                <a:prstClr val="black"/>
              </a:solidFill>
            </a:endParaRPr>
          </a:p>
        </p:txBody>
      </p:sp>
      <p:graphicFrame>
        <p:nvGraphicFramePr>
          <p:cNvPr id="12" name="資料庫圖表 11"/>
          <p:cNvGraphicFramePr/>
          <p:nvPr>
            <p:extLst>
              <p:ext uri="{D42A27DB-BD31-4B8C-83A1-F6EECF244321}">
                <p14:modId xmlns:p14="http://schemas.microsoft.com/office/powerpoint/2010/main" val="4175257852"/>
              </p:ext>
            </p:extLst>
          </p:nvPr>
        </p:nvGraphicFramePr>
        <p:xfrm>
          <a:off x="2007731" y="1904001"/>
          <a:ext cx="4898847" cy="3265898"/>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extLst>
      <p:ext uri="{BB962C8B-B14F-4D97-AF65-F5344CB8AC3E}">
        <p14:creationId xmlns:p14="http://schemas.microsoft.com/office/powerpoint/2010/main" val="36213316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ppt_x</p:attrName>
                                        </p:attrNameLst>
                                      </p:cBhvr>
                                      <p:tavLst>
                                        <p:tav tm="0">
                                          <p:val>
                                            <p:strVal val="#ppt_x-.2"/>
                                          </p:val>
                                        </p:tav>
                                        <p:tav tm="100000">
                                          <p:val>
                                            <p:strVal val="#ppt_x"/>
                                          </p:val>
                                        </p:tav>
                                      </p:tavLst>
                                    </p:anim>
                                    <p:anim calcmode="lin" valueType="num">
                                      <p:cBhvr>
                                        <p:cTn id="8" dur="500" fill="hold"/>
                                        <p:tgtEl>
                                          <p:spTgt spid="7"/>
                                        </p:tgtEl>
                                        <p:attrNameLst>
                                          <p:attrName>ppt_y</p:attrName>
                                        </p:attrNameLst>
                                      </p:cBhvr>
                                      <p:tavLst>
                                        <p:tav tm="0">
                                          <p:val>
                                            <p:strVal val="#ppt_y"/>
                                          </p:val>
                                        </p:tav>
                                        <p:tav tm="100000">
                                          <p:val>
                                            <p:strVal val="#ppt_y"/>
                                          </p:val>
                                        </p:tav>
                                      </p:tavLst>
                                    </p:anim>
                                    <p:animEffect transition="in" filter="wipe(right)" prLst="gradientSize: 0.1">
                                      <p:cBhvr>
                                        <p:cTn id="9"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dirty="0"/>
              <a:t>壹</a:t>
            </a:r>
            <a:r>
              <a:rPr lang="zh-TW" altLang="en-US" dirty="0" smtClean="0"/>
              <a:t>、</a:t>
            </a:r>
            <a:r>
              <a:rPr lang="zh-TW" altLang="en-US" dirty="0"/>
              <a:t>主題式開放資料推動策略</a:t>
            </a:r>
          </a:p>
        </p:txBody>
      </p:sp>
      <p:sp>
        <p:nvSpPr>
          <p:cNvPr id="3" name="內容版面配置區 2"/>
          <p:cNvSpPr>
            <a:spLocks noGrp="1"/>
          </p:cNvSpPr>
          <p:nvPr>
            <p:ph idx="1"/>
          </p:nvPr>
        </p:nvSpPr>
        <p:spPr>
          <a:xfrm>
            <a:off x="628650" y="1444625"/>
            <a:ext cx="7886700" cy="4351338"/>
          </a:xfrm>
        </p:spPr>
        <p:txBody>
          <a:bodyPr/>
          <a:lstStyle/>
          <a:p>
            <a:pPr marL="0" indent="0">
              <a:buNone/>
            </a:pPr>
            <a:r>
              <a:rPr lang="zh-TW" altLang="en-US" b="1" dirty="0" smtClean="0">
                <a:effectLst>
                  <a:outerShdw blurRad="38100" dist="38100" dir="2700000" algn="tl">
                    <a:srgbClr val="000000">
                      <a:alpha val="43137"/>
                    </a:srgbClr>
                  </a:outerShdw>
                </a:effectLst>
              </a:rPr>
              <a:t>一、策略說明</a:t>
            </a:r>
            <a:r>
              <a:rPr lang="en-US" altLang="zh-TW" b="1" dirty="0" smtClean="0">
                <a:effectLst>
                  <a:outerShdw blurRad="38100" dist="38100" dir="2700000" algn="tl">
                    <a:srgbClr val="000000">
                      <a:alpha val="43137"/>
                    </a:srgbClr>
                  </a:outerShdw>
                </a:effectLst>
              </a:rPr>
              <a:t>(1/3)-</a:t>
            </a:r>
            <a:r>
              <a:rPr lang="zh-TW" altLang="en-US" b="1" dirty="0">
                <a:effectLst>
                  <a:outerShdw blurRad="38100" dist="38100" dir="2700000" algn="tl">
                    <a:srgbClr val="000000">
                      <a:alpha val="43137"/>
                    </a:srgbClr>
                  </a:outerShdw>
                </a:effectLst>
              </a:rPr>
              <a:t>增進開放資料</a:t>
            </a:r>
            <a:r>
              <a:rPr lang="zh-TW" altLang="en-US" b="1" dirty="0" smtClean="0">
                <a:effectLst>
                  <a:outerShdw blurRad="38100" dist="38100" dir="2700000" algn="tl">
                    <a:srgbClr val="000000">
                      <a:alpha val="43137"/>
                    </a:srgbClr>
                  </a:outerShdw>
                </a:effectLst>
              </a:rPr>
              <a:t>認知</a:t>
            </a:r>
          </a:p>
          <a:p>
            <a:pPr marL="0" indent="0" defTabSz="1152548" fontAlgn="auto">
              <a:spcAft>
                <a:spcPts val="0"/>
              </a:spcAft>
              <a:buNone/>
              <a:defRPr/>
            </a:pPr>
            <a:r>
              <a:rPr lang="zh-TW" altLang="en-US" sz="2400" dirty="0" smtClean="0">
                <a:latin typeface="文鼎粗圓"/>
              </a:rPr>
              <a:t>請</a:t>
            </a:r>
            <a:r>
              <a:rPr lang="zh-TW" altLang="en-US" sz="2400" dirty="0">
                <a:latin typeface="文鼎粗圓"/>
              </a:rPr>
              <a:t>本公司相關業務同仁積極參與本公司或外界舉辦之</a:t>
            </a:r>
            <a:r>
              <a:rPr lang="zh-TW" altLang="en-US" sz="2400" dirty="0" smtClean="0">
                <a:latin typeface="文鼎粗圓"/>
              </a:rPr>
              <a:t>各類型</a:t>
            </a:r>
            <a:r>
              <a:rPr lang="zh-TW" altLang="en-US" sz="2400" dirty="0">
                <a:latin typeface="文鼎粗圓"/>
              </a:rPr>
              <a:t>開放資料研討會或相關會議</a:t>
            </a:r>
            <a:r>
              <a:rPr lang="zh-TW" altLang="en-US" sz="2400" dirty="0" smtClean="0">
                <a:latin typeface="文鼎粗圓"/>
              </a:rPr>
              <a:t>，以增進</a:t>
            </a:r>
            <a:r>
              <a:rPr lang="zh-TW" altLang="en-US" sz="2400" dirty="0">
                <a:latin typeface="文鼎粗圓"/>
              </a:rPr>
              <a:t>同仁對開放</a:t>
            </a:r>
            <a:r>
              <a:rPr lang="zh-TW" altLang="en-US" sz="2400" dirty="0" smtClean="0">
                <a:latin typeface="文鼎粗圓"/>
              </a:rPr>
              <a:t>資料</a:t>
            </a:r>
            <a:r>
              <a:rPr lang="zh-TW" altLang="en-US" sz="2400" dirty="0">
                <a:latin typeface="文鼎粗圓"/>
              </a:rPr>
              <a:t>之</a:t>
            </a:r>
            <a:r>
              <a:rPr lang="zh-TW" altLang="en-US" sz="2400" dirty="0" smtClean="0">
                <a:latin typeface="文鼎粗圓"/>
              </a:rPr>
              <a:t>認知。</a:t>
            </a:r>
            <a:endParaRPr lang="zh-TW" altLang="en-US" sz="2400" dirty="0">
              <a:latin typeface="文鼎粗圓"/>
            </a:endParaRPr>
          </a:p>
        </p:txBody>
      </p:sp>
      <p:pic>
        <p:nvPicPr>
          <p:cNvPr id="4" name="內容版面配置區 3"/>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6703113" y="6077573"/>
            <a:ext cx="425981" cy="425981"/>
          </a:xfrm>
          <a:prstGeom prst="rect">
            <a:avLst/>
          </a:prstGeom>
        </p:spPr>
      </p:pic>
      <p:pic>
        <p:nvPicPr>
          <p:cNvPr id="5" name="圖片 4"/>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7129094" y="6009304"/>
            <a:ext cx="2014906" cy="562521"/>
          </a:xfrm>
          <a:prstGeom prst="rect">
            <a:avLst/>
          </a:prstGeom>
        </p:spPr>
      </p:pic>
      <p:pic>
        <p:nvPicPr>
          <p:cNvPr id="6" name="圖片 5"/>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9718" y="0"/>
            <a:ext cx="1276735" cy="346109"/>
          </a:xfrm>
          <a:prstGeom prst="rect">
            <a:avLst/>
          </a:prstGeom>
        </p:spPr>
      </p:pic>
      <p:grpSp>
        <p:nvGrpSpPr>
          <p:cNvPr id="7" name="Group 5"/>
          <p:cNvGrpSpPr>
            <a:grpSpLocks/>
          </p:cNvGrpSpPr>
          <p:nvPr/>
        </p:nvGrpSpPr>
        <p:grpSpPr bwMode="auto">
          <a:xfrm>
            <a:off x="0" y="6354064"/>
            <a:ext cx="9144000" cy="503936"/>
            <a:chOff x="-13" y="3974"/>
            <a:chExt cx="5773" cy="346"/>
          </a:xfrm>
        </p:grpSpPr>
        <p:pic>
          <p:nvPicPr>
            <p:cNvPr id="8" name="Picture 6" descr="water2"/>
            <p:cNvPicPr>
              <a:picLocks noChangeAspect="1" noChangeArrowheads="1"/>
            </p:cNvPicPr>
            <p:nvPr/>
          </p:nvPicPr>
          <p:blipFill>
            <a:blip r:embed="rId6" cstate="email">
              <a:extLst>
                <a:ext uri="{28A0092B-C50C-407E-A947-70E740481C1C}">
                  <a14:useLocalDpi xmlns:a14="http://schemas.microsoft.com/office/drawing/2010/main"/>
                </a:ext>
              </a:extLst>
            </a:blip>
            <a:srcRect l="11880" t="-51755" r="21715"/>
            <a:stretch>
              <a:fillRect/>
            </a:stretch>
          </p:blipFill>
          <p:spPr bwMode="auto">
            <a:xfrm>
              <a:off x="2971" y="3974"/>
              <a:ext cx="2789" cy="3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Picture 7" descr="water2"/>
            <p:cNvPicPr>
              <a:picLocks noChangeAspect="1" noChangeArrowheads="1"/>
            </p:cNvPicPr>
            <p:nvPr/>
          </p:nvPicPr>
          <p:blipFill>
            <a:blip r:embed="rId6" cstate="email">
              <a:extLst>
                <a:ext uri="{28A0092B-C50C-407E-A947-70E740481C1C}">
                  <a14:useLocalDpi xmlns:a14="http://schemas.microsoft.com/office/drawing/2010/main"/>
                </a:ext>
              </a:extLst>
            </a:blip>
            <a:srcRect r="21715"/>
            <a:stretch>
              <a:fillRect/>
            </a:stretch>
          </p:blipFill>
          <p:spPr bwMode="auto">
            <a:xfrm>
              <a:off x="249" y="4092"/>
              <a:ext cx="3288" cy="2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Picture 8" descr="water2"/>
            <p:cNvPicPr>
              <a:picLocks noChangeAspect="1" noChangeArrowheads="1"/>
            </p:cNvPicPr>
            <p:nvPr/>
          </p:nvPicPr>
          <p:blipFill>
            <a:blip r:embed="rId6" cstate="print">
              <a:extLst>
                <a:ext uri="{28A0092B-C50C-407E-A947-70E740481C1C}">
                  <a14:useLocalDpi xmlns:a14="http://schemas.microsoft.com/office/drawing/2010/main"/>
                </a:ext>
              </a:extLst>
            </a:blip>
            <a:srcRect l="4572" t="12720" r="77333"/>
            <a:stretch>
              <a:fillRect/>
            </a:stretch>
          </p:blipFill>
          <p:spPr bwMode="auto">
            <a:xfrm>
              <a:off x="-13" y="4121"/>
              <a:ext cx="760" cy="1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11" name="投影片編號版面配置區 10"/>
          <p:cNvSpPr>
            <a:spLocks noGrp="1"/>
          </p:cNvSpPr>
          <p:nvPr>
            <p:ph type="sldNum" sz="quarter" idx="12"/>
          </p:nvPr>
        </p:nvSpPr>
        <p:spPr/>
        <p:txBody>
          <a:bodyPr/>
          <a:lstStyle/>
          <a:p>
            <a:r>
              <a:rPr lang="en-US" altLang="zh-TW" dirty="0" smtClean="0"/>
              <a:t>3</a:t>
            </a:r>
            <a:endParaRPr lang="zh-TW" altLang="en-US" dirty="0"/>
          </a:p>
        </p:txBody>
      </p:sp>
      <p:pic>
        <p:nvPicPr>
          <p:cNvPr id="12" name="圖片 11"/>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453653" y="3167309"/>
            <a:ext cx="2628000" cy="1971000"/>
          </a:xfrm>
          <a:prstGeom prst="rect">
            <a:avLst/>
          </a:prstGeom>
          <a:ln w="88900" cap="sq" cmpd="thickThin">
            <a:solidFill>
              <a:srgbClr val="000000"/>
            </a:solidFill>
            <a:prstDash val="solid"/>
            <a:miter lim="800000"/>
          </a:ln>
          <a:effectLst>
            <a:innerShdw blurRad="76200">
              <a:srgbClr val="000000"/>
            </a:innerShdw>
          </a:effectLst>
        </p:spPr>
      </p:pic>
      <p:pic>
        <p:nvPicPr>
          <p:cNvPr id="13" name="圖片 12"/>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a:off x="3282291" y="3167309"/>
            <a:ext cx="2628000" cy="1971000"/>
          </a:xfrm>
          <a:prstGeom prst="rect">
            <a:avLst/>
          </a:prstGeom>
          <a:ln w="88900" cap="sq" cmpd="thickThin">
            <a:solidFill>
              <a:srgbClr val="000000"/>
            </a:solidFill>
            <a:prstDash val="solid"/>
            <a:miter lim="800000"/>
          </a:ln>
          <a:effectLst>
            <a:innerShdw blurRad="76200">
              <a:srgbClr val="000000"/>
            </a:innerShdw>
          </a:effectLst>
        </p:spPr>
      </p:pic>
      <p:pic>
        <p:nvPicPr>
          <p:cNvPr id="14" name="圖片 13"/>
          <p:cNvPicPr>
            <a:picLocks noChangeAspect="1"/>
          </p:cNvPicPr>
          <p:nvPr/>
        </p:nvPicPr>
        <p:blipFill>
          <a:blip r:embed="rId9" cstate="email">
            <a:extLst>
              <a:ext uri="{28A0092B-C50C-407E-A947-70E740481C1C}">
                <a14:useLocalDpi xmlns:a14="http://schemas.microsoft.com/office/drawing/2010/main"/>
              </a:ext>
            </a:extLst>
          </a:blip>
          <a:stretch>
            <a:fillRect/>
          </a:stretch>
        </p:blipFill>
        <p:spPr>
          <a:xfrm>
            <a:off x="6098229" y="3167309"/>
            <a:ext cx="2628000" cy="1971000"/>
          </a:xfrm>
          <a:prstGeom prst="rect">
            <a:avLst/>
          </a:prstGeom>
          <a:ln w="88900" cap="sq" cmpd="thickThin">
            <a:solidFill>
              <a:srgbClr val="000000"/>
            </a:solidFill>
            <a:prstDash val="solid"/>
            <a:miter lim="800000"/>
          </a:ln>
          <a:effectLst>
            <a:innerShdw blurRad="76200">
              <a:srgbClr val="000000"/>
            </a:innerShdw>
          </a:effectLst>
        </p:spPr>
      </p:pic>
      <p:sp>
        <p:nvSpPr>
          <p:cNvPr id="16" name="文字方塊 15"/>
          <p:cNvSpPr txBox="1"/>
          <p:nvPr/>
        </p:nvSpPr>
        <p:spPr>
          <a:xfrm>
            <a:off x="1788091" y="5171728"/>
            <a:ext cx="5567817" cy="461665"/>
          </a:xfrm>
          <a:prstGeom prst="rect">
            <a:avLst/>
          </a:prstGeom>
          <a:noFill/>
        </p:spPr>
        <p:txBody>
          <a:bodyPr wrap="square" rtlCol="0">
            <a:spAutoFit/>
          </a:bodyPr>
          <a:lstStyle/>
          <a:p>
            <a:pPr algn="ctr"/>
            <a:r>
              <a:rPr lang="zh-TW" altLang="en-US" sz="2400" dirty="0" smtClean="0">
                <a:latin typeface="標楷體" panose="03000509000000000000" pitchFamily="65" charset="-120"/>
                <a:ea typeface="標楷體" panose="03000509000000000000" pitchFamily="65" charset="-120"/>
                <a:cs typeface="Tahoma" panose="020B0604030504040204" pitchFamily="34" charset="0"/>
              </a:rPr>
              <a:t>研討本公司</a:t>
            </a:r>
            <a:r>
              <a:rPr lang="en-US" altLang="zh-TW" sz="2400" dirty="0" smtClean="0">
                <a:latin typeface="標楷體" panose="03000509000000000000" pitchFamily="65" charset="-120"/>
                <a:ea typeface="標楷體" panose="03000509000000000000" pitchFamily="65" charset="-120"/>
                <a:cs typeface="Tahoma" panose="020B0604030504040204" pitchFamily="34" charset="0"/>
              </a:rPr>
              <a:t>105</a:t>
            </a:r>
            <a:r>
              <a:rPr lang="zh-TW" altLang="en-US" sz="2400" dirty="0" smtClean="0">
                <a:latin typeface="標楷體" panose="03000509000000000000" pitchFamily="65" charset="-120"/>
                <a:ea typeface="標楷體" panose="03000509000000000000" pitchFamily="65" charset="-120"/>
                <a:cs typeface="Tahoma" panose="020B0604030504040204" pitchFamily="34" charset="0"/>
              </a:rPr>
              <a:t>年度預計開放資料集項目</a:t>
            </a:r>
            <a:endParaRPr lang="zh-TW" altLang="en-US" sz="2400" dirty="0">
              <a:latin typeface="標楷體" panose="03000509000000000000" pitchFamily="65" charset="-120"/>
              <a:ea typeface="標楷體" panose="03000509000000000000" pitchFamily="65" charset="-120"/>
              <a:cs typeface="Tahoma" panose="020B0604030504040204" pitchFamily="34" charset="0"/>
            </a:endParaRPr>
          </a:p>
        </p:txBody>
      </p:sp>
    </p:spTree>
    <p:extLst>
      <p:ext uri="{BB962C8B-B14F-4D97-AF65-F5344CB8AC3E}">
        <p14:creationId xmlns:p14="http://schemas.microsoft.com/office/powerpoint/2010/main" val="14818075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ppt_x</p:attrName>
                                        </p:attrNameLst>
                                      </p:cBhvr>
                                      <p:tavLst>
                                        <p:tav tm="0">
                                          <p:val>
                                            <p:strVal val="#ppt_x-.2"/>
                                          </p:val>
                                        </p:tav>
                                        <p:tav tm="100000">
                                          <p:val>
                                            <p:strVal val="#ppt_x"/>
                                          </p:val>
                                        </p:tav>
                                      </p:tavLst>
                                    </p:anim>
                                    <p:anim calcmode="lin" valueType="num">
                                      <p:cBhvr>
                                        <p:cTn id="8" dur="500" fill="hold"/>
                                        <p:tgtEl>
                                          <p:spTgt spid="7"/>
                                        </p:tgtEl>
                                        <p:attrNameLst>
                                          <p:attrName>ppt_y</p:attrName>
                                        </p:attrNameLst>
                                      </p:cBhvr>
                                      <p:tavLst>
                                        <p:tav tm="0">
                                          <p:val>
                                            <p:strVal val="#ppt_y"/>
                                          </p:val>
                                        </p:tav>
                                        <p:tav tm="100000">
                                          <p:val>
                                            <p:strVal val="#ppt_y"/>
                                          </p:val>
                                        </p:tav>
                                      </p:tavLst>
                                    </p:anim>
                                    <p:animEffect transition="in" filter="wipe(right)" prLst="gradientSize: 0.1">
                                      <p:cBhvr>
                                        <p:cTn id="9"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內容版面配置區 2"/>
          <p:cNvSpPr>
            <a:spLocks noGrp="1"/>
          </p:cNvSpPr>
          <p:nvPr>
            <p:ph idx="1"/>
          </p:nvPr>
        </p:nvSpPr>
        <p:spPr>
          <a:xfrm>
            <a:off x="628650" y="1444625"/>
            <a:ext cx="7886700" cy="4351338"/>
          </a:xfrm>
        </p:spPr>
        <p:txBody>
          <a:bodyPr/>
          <a:lstStyle/>
          <a:p>
            <a:pPr marL="0" indent="0">
              <a:buNone/>
            </a:pPr>
            <a:r>
              <a:rPr lang="zh-TW" altLang="en-US" b="1" dirty="0" smtClean="0">
                <a:effectLst>
                  <a:outerShdw blurRad="38100" dist="38100" dir="2700000" algn="tl">
                    <a:srgbClr val="000000">
                      <a:alpha val="43137"/>
                    </a:srgbClr>
                  </a:outerShdw>
                </a:effectLst>
              </a:rPr>
              <a:t>一、策略說明</a:t>
            </a:r>
            <a:r>
              <a:rPr lang="en-US" altLang="zh-TW" b="1" dirty="0">
                <a:effectLst>
                  <a:outerShdw blurRad="38100" dist="38100" dir="2700000" algn="tl">
                    <a:srgbClr val="000000">
                      <a:alpha val="43137"/>
                    </a:srgbClr>
                  </a:outerShdw>
                </a:effectLst>
              </a:rPr>
              <a:t>(2/3</a:t>
            </a:r>
            <a:r>
              <a:rPr lang="en-US" altLang="zh-TW" b="1" dirty="0" smtClean="0">
                <a:effectLst>
                  <a:outerShdw blurRad="38100" dist="38100" dir="2700000" algn="tl">
                    <a:srgbClr val="000000">
                      <a:alpha val="43137"/>
                    </a:srgbClr>
                  </a:outerShdw>
                </a:effectLst>
              </a:rPr>
              <a:t>)-</a:t>
            </a:r>
            <a:r>
              <a:rPr lang="zh-TW" altLang="en-US" b="1" dirty="0">
                <a:effectLst>
                  <a:outerShdw blurRad="38100" dist="38100" dir="2700000" algn="tl">
                    <a:srgbClr val="000000">
                      <a:alpha val="43137"/>
                    </a:srgbClr>
                  </a:outerShdw>
                </a:effectLst>
              </a:rPr>
              <a:t>公司內部資料</a:t>
            </a:r>
            <a:r>
              <a:rPr lang="zh-TW" altLang="en-US" b="1" dirty="0" smtClean="0">
                <a:effectLst>
                  <a:outerShdw blurRad="38100" dist="38100" dir="2700000" algn="tl">
                    <a:srgbClr val="000000">
                      <a:alpha val="43137"/>
                    </a:srgbClr>
                  </a:outerShdw>
                </a:effectLst>
              </a:rPr>
              <a:t>盤點</a:t>
            </a:r>
            <a:endParaRPr lang="en-US" altLang="zh-TW" b="1" dirty="0" smtClean="0">
              <a:effectLst>
                <a:outerShdw blurRad="38100" dist="38100" dir="2700000" algn="tl">
                  <a:srgbClr val="000000">
                    <a:alpha val="43137"/>
                  </a:srgbClr>
                </a:outerShdw>
              </a:effectLst>
            </a:endParaRPr>
          </a:p>
          <a:p>
            <a:pPr marL="0" indent="0">
              <a:buNone/>
            </a:pPr>
            <a:r>
              <a:rPr lang="zh-TW" altLang="en-US" sz="2400" dirty="0" smtClean="0"/>
              <a:t>配合</a:t>
            </a:r>
            <a:r>
              <a:rPr lang="zh-TW" altLang="en-US" sz="2400" dirty="0"/>
              <a:t>行政院「政府資料開放進階行動方案」及經濟部「政府資料開放推動計畫」，研析本公司業務單位相關資料項目及現有資料庫資料，規劃開放資料</a:t>
            </a:r>
            <a:r>
              <a:rPr lang="zh-TW" altLang="en-US" sz="2400" dirty="0" smtClean="0"/>
              <a:t>集。</a:t>
            </a:r>
            <a:endParaRPr lang="en-US" altLang="zh-TW" sz="2400" dirty="0" smtClean="0"/>
          </a:p>
          <a:p>
            <a:pPr marL="0" indent="0">
              <a:buNone/>
            </a:pPr>
            <a:r>
              <a:rPr lang="zh-TW" altLang="en-US" sz="2400" dirty="0" smtClean="0"/>
              <a:t>開放</a:t>
            </a:r>
            <a:r>
              <a:rPr lang="zh-TW" altLang="en-US" sz="2400" dirty="0"/>
              <a:t>資料方向朝</a:t>
            </a:r>
            <a:r>
              <a:rPr lang="zh-TW" altLang="en-US" sz="2400" dirty="0" smtClean="0"/>
              <a:t>：</a:t>
            </a:r>
            <a:endParaRPr lang="en-US" altLang="zh-TW" sz="2400" dirty="0" smtClean="0"/>
          </a:p>
          <a:p>
            <a:pPr marL="0" indent="0">
              <a:buNone/>
            </a:pPr>
            <a:endParaRPr lang="zh-TW" altLang="en-US" dirty="0"/>
          </a:p>
        </p:txBody>
      </p:sp>
      <p:sp>
        <p:nvSpPr>
          <p:cNvPr id="2" name="標題 1"/>
          <p:cNvSpPr>
            <a:spLocks noGrp="1"/>
          </p:cNvSpPr>
          <p:nvPr>
            <p:ph type="title"/>
          </p:nvPr>
        </p:nvSpPr>
        <p:spPr/>
        <p:txBody>
          <a:bodyPr/>
          <a:lstStyle/>
          <a:p>
            <a:r>
              <a:rPr lang="zh-TW" altLang="en-US" dirty="0" smtClean="0"/>
              <a:t>壹、</a:t>
            </a:r>
            <a:r>
              <a:rPr lang="zh-TW" altLang="en-US" dirty="0"/>
              <a:t>主題式開放資料推動策略</a:t>
            </a:r>
          </a:p>
        </p:txBody>
      </p:sp>
      <p:pic>
        <p:nvPicPr>
          <p:cNvPr id="4" name="內容版面配置區 3"/>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6703113" y="6077573"/>
            <a:ext cx="425981" cy="425981"/>
          </a:xfrm>
          <a:prstGeom prst="rect">
            <a:avLst/>
          </a:prstGeom>
        </p:spPr>
      </p:pic>
      <p:pic>
        <p:nvPicPr>
          <p:cNvPr id="5" name="圖片 4"/>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7129094" y="6009304"/>
            <a:ext cx="2014906" cy="562521"/>
          </a:xfrm>
          <a:prstGeom prst="rect">
            <a:avLst/>
          </a:prstGeom>
        </p:spPr>
      </p:pic>
      <p:pic>
        <p:nvPicPr>
          <p:cNvPr id="6" name="圖片 5"/>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9718" y="0"/>
            <a:ext cx="1276735" cy="346109"/>
          </a:xfrm>
          <a:prstGeom prst="rect">
            <a:avLst/>
          </a:prstGeom>
        </p:spPr>
      </p:pic>
      <p:grpSp>
        <p:nvGrpSpPr>
          <p:cNvPr id="7" name="Group 5"/>
          <p:cNvGrpSpPr>
            <a:grpSpLocks/>
          </p:cNvGrpSpPr>
          <p:nvPr/>
        </p:nvGrpSpPr>
        <p:grpSpPr bwMode="auto">
          <a:xfrm>
            <a:off x="0" y="6354064"/>
            <a:ext cx="9144000" cy="503936"/>
            <a:chOff x="-13" y="3974"/>
            <a:chExt cx="5773" cy="346"/>
          </a:xfrm>
        </p:grpSpPr>
        <p:pic>
          <p:nvPicPr>
            <p:cNvPr id="8" name="Picture 6" descr="water2"/>
            <p:cNvPicPr>
              <a:picLocks noChangeAspect="1" noChangeArrowheads="1"/>
            </p:cNvPicPr>
            <p:nvPr/>
          </p:nvPicPr>
          <p:blipFill>
            <a:blip r:embed="rId6" cstate="email">
              <a:extLst>
                <a:ext uri="{28A0092B-C50C-407E-A947-70E740481C1C}">
                  <a14:useLocalDpi xmlns:a14="http://schemas.microsoft.com/office/drawing/2010/main"/>
                </a:ext>
              </a:extLst>
            </a:blip>
            <a:srcRect l="11880" t="-51755" r="21715"/>
            <a:stretch>
              <a:fillRect/>
            </a:stretch>
          </p:blipFill>
          <p:spPr bwMode="auto">
            <a:xfrm>
              <a:off x="2971" y="3974"/>
              <a:ext cx="2789" cy="3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Picture 7" descr="water2"/>
            <p:cNvPicPr>
              <a:picLocks noChangeAspect="1" noChangeArrowheads="1"/>
            </p:cNvPicPr>
            <p:nvPr/>
          </p:nvPicPr>
          <p:blipFill>
            <a:blip r:embed="rId6" cstate="email">
              <a:extLst>
                <a:ext uri="{28A0092B-C50C-407E-A947-70E740481C1C}">
                  <a14:useLocalDpi xmlns:a14="http://schemas.microsoft.com/office/drawing/2010/main"/>
                </a:ext>
              </a:extLst>
            </a:blip>
            <a:srcRect r="21715"/>
            <a:stretch>
              <a:fillRect/>
            </a:stretch>
          </p:blipFill>
          <p:spPr bwMode="auto">
            <a:xfrm>
              <a:off x="249" y="4092"/>
              <a:ext cx="3288" cy="2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Picture 8" descr="water2"/>
            <p:cNvPicPr>
              <a:picLocks noChangeAspect="1" noChangeArrowheads="1"/>
            </p:cNvPicPr>
            <p:nvPr/>
          </p:nvPicPr>
          <p:blipFill>
            <a:blip r:embed="rId6" cstate="print">
              <a:extLst>
                <a:ext uri="{28A0092B-C50C-407E-A947-70E740481C1C}">
                  <a14:useLocalDpi xmlns:a14="http://schemas.microsoft.com/office/drawing/2010/main"/>
                </a:ext>
              </a:extLst>
            </a:blip>
            <a:srcRect l="4572" t="12720" r="77333"/>
            <a:stretch>
              <a:fillRect/>
            </a:stretch>
          </p:blipFill>
          <p:spPr bwMode="auto">
            <a:xfrm>
              <a:off x="-13" y="4121"/>
              <a:ext cx="760" cy="1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11" name="投影片編號版面配置區 10"/>
          <p:cNvSpPr>
            <a:spLocks noGrp="1"/>
          </p:cNvSpPr>
          <p:nvPr>
            <p:ph type="sldNum" sz="quarter" idx="12"/>
          </p:nvPr>
        </p:nvSpPr>
        <p:spPr/>
        <p:txBody>
          <a:bodyPr/>
          <a:lstStyle/>
          <a:p>
            <a:r>
              <a:rPr lang="en-US" altLang="zh-TW" dirty="0" smtClean="0"/>
              <a:t>4</a:t>
            </a:r>
            <a:endParaRPr lang="zh-TW" altLang="en-US" dirty="0"/>
          </a:p>
        </p:txBody>
      </p:sp>
      <p:graphicFrame>
        <p:nvGraphicFramePr>
          <p:cNvPr id="63" name="資料庫圖表 62"/>
          <p:cNvGraphicFramePr/>
          <p:nvPr>
            <p:extLst>
              <p:ext uri="{D42A27DB-BD31-4B8C-83A1-F6EECF244321}">
                <p14:modId xmlns:p14="http://schemas.microsoft.com/office/powerpoint/2010/main" val="3929640038"/>
              </p:ext>
            </p:extLst>
          </p:nvPr>
        </p:nvGraphicFramePr>
        <p:xfrm>
          <a:off x="1121384" y="2440809"/>
          <a:ext cx="7015163" cy="4064000"/>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extLst>
      <p:ext uri="{BB962C8B-B14F-4D97-AF65-F5344CB8AC3E}">
        <p14:creationId xmlns:p14="http://schemas.microsoft.com/office/powerpoint/2010/main" val="10553632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ppt_x</p:attrName>
                                        </p:attrNameLst>
                                      </p:cBhvr>
                                      <p:tavLst>
                                        <p:tav tm="0">
                                          <p:val>
                                            <p:strVal val="#ppt_x-.2"/>
                                          </p:val>
                                        </p:tav>
                                        <p:tav tm="100000">
                                          <p:val>
                                            <p:strVal val="#ppt_x"/>
                                          </p:val>
                                        </p:tav>
                                      </p:tavLst>
                                    </p:anim>
                                    <p:anim calcmode="lin" valueType="num">
                                      <p:cBhvr>
                                        <p:cTn id="8" dur="500" fill="hold"/>
                                        <p:tgtEl>
                                          <p:spTgt spid="7"/>
                                        </p:tgtEl>
                                        <p:attrNameLst>
                                          <p:attrName>ppt_y</p:attrName>
                                        </p:attrNameLst>
                                      </p:cBhvr>
                                      <p:tavLst>
                                        <p:tav tm="0">
                                          <p:val>
                                            <p:strVal val="#ppt_y"/>
                                          </p:val>
                                        </p:tav>
                                        <p:tav tm="100000">
                                          <p:val>
                                            <p:strVal val="#ppt_y"/>
                                          </p:val>
                                        </p:tav>
                                      </p:tavLst>
                                    </p:anim>
                                    <p:animEffect transition="in" filter="wipe(right)" prLst="gradientSize: 0.1">
                                      <p:cBhvr>
                                        <p:cTn id="9"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dirty="0"/>
              <a:t>壹</a:t>
            </a:r>
            <a:r>
              <a:rPr lang="zh-TW" altLang="en-US" dirty="0" smtClean="0"/>
              <a:t>、</a:t>
            </a:r>
            <a:r>
              <a:rPr lang="zh-TW" altLang="en-US" dirty="0"/>
              <a:t>主題式開放資料推動策略</a:t>
            </a:r>
          </a:p>
        </p:txBody>
      </p:sp>
      <p:sp>
        <p:nvSpPr>
          <p:cNvPr id="3" name="內容版面配置區 2"/>
          <p:cNvSpPr>
            <a:spLocks noGrp="1"/>
          </p:cNvSpPr>
          <p:nvPr>
            <p:ph idx="1"/>
          </p:nvPr>
        </p:nvSpPr>
        <p:spPr>
          <a:xfrm>
            <a:off x="628650" y="1444625"/>
            <a:ext cx="7886700" cy="4351338"/>
          </a:xfrm>
        </p:spPr>
        <p:txBody>
          <a:bodyPr/>
          <a:lstStyle/>
          <a:p>
            <a:pPr marL="0" indent="0">
              <a:buNone/>
            </a:pPr>
            <a:r>
              <a:rPr lang="zh-TW" altLang="en-US" b="1" dirty="0" smtClean="0">
                <a:effectLst>
                  <a:outerShdw blurRad="38100" dist="38100" dir="2700000" algn="tl">
                    <a:srgbClr val="000000">
                      <a:alpha val="43137"/>
                    </a:srgbClr>
                  </a:outerShdw>
                </a:effectLst>
              </a:rPr>
              <a:t>一、策略說明</a:t>
            </a:r>
            <a:r>
              <a:rPr lang="en-US" altLang="zh-TW" b="1" dirty="0" smtClean="0">
                <a:effectLst>
                  <a:outerShdw blurRad="38100" dist="38100" dir="2700000" algn="tl">
                    <a:srgbClr val="000000">
                      <a:alpha val="43137"/>
                    </a:srgbClr>
                  </a:outerShdw>
                </a:effectLst>
              </a:rPr>
              <a:t>(3/3</a:t>
            </a:r>
            <a:r>
              <a:rPr lang="en-US" altLang="zh-TW" b="1" dirty="0">
                <a:effectLst>
                  <a:outerShdw blurRad="38100" dist="38100" dir="2700000" algn="tl">
                    <a:srgbClr val="000000">
                      <a:alpha val="43137"/>
                    </a:srgbClr>
                  </a:outerShdw>
                </a:effectLst>
              </a:rPr>
              <a:t>)-</a:t>
            </a:r>
            <a:r>
              <a:rPr lang="zh-TW" altLang="en-US" b="1" dirty="0">
                <a:effectLst>
                  <a:outerShdw blurRad="38100" dist="38100" dir="2700000" algn="tl">
                    <a:srgbClr val="000000">
                      <a:alpha val="43137"/>
                    </a:srgbClr>
                  </a:outerShdw>
                </a:effectLst>
              </a:rPr>
              <a:t>邀請外部資料開放專家及民間加值業者與本公司相關業務同仁共同討論訂定主題式開放資料推動策略名稱。</a:t>
            </a:r>
          </a:p>
          <a:p>
            <a:pPr marL="0" indent="0">
              <a:buNone/>
            </a:pPr>
            <a:endParaRPr lang="zh-TW" altLang="en-US" dirty="0"/>
          </a:p>
        </p:txBody>
      </p:sp>
      <p:pic>
        <p:nvPicPr>
          <p:cNvPr id="4" name="內容版面配置區 3"/>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6703113" y="6077573"/>
            <a:ext cx="425981" cy="425981"/>
          </a:xfrm>
          <a:prstGeom prst="rect">
            <a:avLst/>
          </a:prstGeom>
        </p:spPr>
      </p:pic>
      <p:pic>
        <p:nvPicPr>
          <p:cNvPr id="5" name="圖片 4"/>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7129094" y="6009304"/>
            <a:ext cx="2014906" cy="562521"/>
          </a:xfrm>
          <a:prstGeom prst="rect">
            <a:avLst/>
          </a:prstGeom>
        </p:spPr>
      </p:pic>
      <p:pic>
        <p:nvPicPr>
          <p:cNvPr id="6" name="圖片 5"/>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9718" y="0"/>
            <a:ext cx="1276735" cy="346109"/>
          </a:xfrm>
          <a:prstGeom prst="rect">
            <a:avLst/>
          </a:prstGeom>
        </p:spPr>
      </p:pic>
      <p:grpSp>
        <p:nvGrpSpPr>
          <p:cNvPr id="7" name="Group 5"/>
          <p:cNvGrpSpPr>
            <a:grpSpLocks/>
          </p:cNvGrpSpPr>
          <p:nvPr/>
        </p:nvGrpSpPr>
        <p:grpSpPr bwMode="auto">
          <a:xfrm>
            <a:off x="0" y="6354064"/>
            <a:ext cx="9144000" cy="503936"/>
            <a:chOff x="-13" y="3974"/>
            <a:chExt cx="5773" cy="346"/>
          </a:xfrm>
        </p:grpSpPr>
        <p:pic>
          <p:nvPicPr>
            <p:cNvPr id="8" name="Picture 6" descr="water2"/>
            <p:cNvPicPr>
              <a:picLocks noChangeAspect="1" noChangeArrowheads="1"/>
            </p:cNvPicPr>
            <p:nvPr/>
          </p:nvPicPr>
          <p:blipFill>
            <a:blip r:embed="rId6" cstate="email">
              <a:extLst>
                <a:ext uri="{28A0092B-C50C-407E-A947-70E740481C1C}">
                  <a14:useLocalDpi xmlns:a14="http://schemas.microsoft.com/office/drawing/2010/main"/>
                </a:ext>
              </a:extLst>
            </a:blip>
            <a:srcRect l="11880" t="-51755" r="21715"/>
            <a:stretch>
              <a:fillRect/>
            </a:stretch>
          </p:blipFill>
          <p:spPr bwMode="auto">
            <a:xfrm>
              <a:off x="2971" y="3974"/>
              <a:ext cx="2789" cy="3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Picture 7" descr="water2"/>
            <p:cNvPicPr>
              <a:picLocks noChangeAspect="1" noChangeArrowheads="1"/>
            </p:cNvPicPr>
            <p:nvPr/>
          </p:nvPicPr>
          <p:blipFill>
            <a:blip r:embed="rId6" cstate="email">
              <a:extLst>
                <a:ext uri="{28A0092B-C50C-407E-A947-70E740481C1C}">
                  <a14:useLocalDpi xmlns:a14="http://schemas.microsoft.com/office/drawing/2010/main"/>
                </a:ext>
              </a:extLst>
            </a:blip>
            <a:srcRect r="21715"/>
            <a:stretch>
              <a:fillRect/>
            </a:stretch>
          </p:blipFill>
          <p:spPr bwMode="auto">
            <a:xfrm>
              <a:off x="249" y="4092"/>
              <a:ext cx="3288" cy="2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Picture 8" descr="water2"/>
            <p:cNvPicPr>
              <a:picLocks noChangeAspect="1" noChangeArrowheads="1"/>
            </p:cNvPicPr>
            <p:nvPr/>
          </p:nvPicPr>
          <p:blipFill>
            <a:blip r:embed="rId6" cstate="print">
              <a:extLst>
                <a:ext uri="{28A0092B-C50C-407E-A947-70E740481C1C}">
                  <a14:useLocalDpi xmlns:a14="http://schemas.microsoft.com/office/drawing/2010/main"/>
                </a:ext>
              </a:extLst>
            </a:blip>
            <a:srcRect l="4572" t="12720" r="77333"/>
            <a:stretch>
              <a:fillRect/>
            </a:stretch>
          </p:blipFill>
          <p:spPr bwMode="auto">
            <a:xfrm>
              <a:off x="-13" y="4121"/>
              <a:ext cx="760" cy="1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11" name="投影片編號版面配置區 10"/>
          <p:cNvSpPr>
            <a:spLocks noGrp="1"/>
          </p:cNvSpPr>
          <p:nvPr>
            <p:ph type="sldNum" sz="quarter" idx="12"/>
          </p:nvPr>
        </p:nvSpPr>
        <p:spPr/>
        <p:txBody>
          <a:bodyPr/>
          <a:lstStyle/>
          <a:p>
            <a:r>
              <a:rPr lang="en-US" altLang="zh-TW" dirty="0" smtClean="0"/>
              <a:t>5</a:t>
            </a:r>
            <a:endParaRPr lang="zh-TW" altLang="en-US" dirty="0"/>
          </a:p>
        </p:txBody>
      </p:sp>
      <p:sp>
        <p:nvSpPr>
          <p:cNvPr id="14" name="AutoShape 4" descr="https://photos-3.dropbox.com/t/2/AAAuH-WqCqKr0bVdrWfKX7gJNmRtgSZWH5M7eC1tdSTFKg/12/127515708/jpeg/32x32/1/_/1/2/2016-07-14%2014.45.40.jpg/EL3kto8DGJggIAcoBw/gmoN_BDTlGtE3z-qHLyS1fDm7EbOQDYpTesql8OZuwQ?dl=0&amp;size=800x600&amp;size_mode=3"/>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TW" altLang="en-US"/>
          </a:p>
        </p:txBody>
      </p:sp>
      <p:sp>
        <p:nvSpPr>
          <p:cNvPr id="16" name="文字方塊 15"/>
          <p:cNvSpPr txBox="1"/>
          <p:nvPr/>
        </p:nvSpPr>
        <p:spPr>
          <a:xfrm>
            <a:off x="1123949" y="4833830"/>
            <a:ext cx="7667626" cy="1200329"/>
          </a:xfrm>
          <a:prstGeom prst="rect">
            <a:avLst/>
          </a:prstGeom>
          <a:noFill/>
        </p:spPr>
        <p:txBody>
          <a:bodyPr wrap="square" rtlCol="0">
            <a:spAutoFit/>
          </a:bodyPr>
          <a:lstStyle/>
          <a:p>
            <a:r>
              <a:rPr lang="zh-TW" altLang="en-US" sz="2400" dirty="0" smtClean="0">
                <a:latin typeface="標楷體" panose="03000509000000000000" pitchFamily="65" charset="-120"/>
                <a:ea typeface="標楷體" panose="03000509000000000000" pitchFamily="65" charset="-120"/>
                <a:cs typeface="Tahoma" panose="020B0604030504040204" pitchFamily="34" charset="0"/>
              </a:rPr>
              <a:t>訂定本公司</a:t>
            </a:r>
            <a:r>
              <a:rPr lang="en-US" altLang="zh-TW" sz="2400" dirty="0" smtClean="0">
                <a:latin typeface="標楷體" panose="03000509000000000000" pitchFamily="65" charset="-120"/>
                <a:ea typeface="標楷體" panose="03000509000000000000" pitchFamily="65" charset="-120"/>
                <a:cs typeface="Tahoma" panose="020B0604030504040204" pitchFamily="34" charset="0"/>
              </a:rPr>
              <a:t>105</a:t>
            </a:r>
            <a:r>
              <a:rPr lang="zh-TW" altLang="en-US" sz="2400" dirty="0" smtClean="0">
                <a:latin typeface="標楷體" panose="03000509000000000000" pitchFamily="65" charset="-120"/>
                <a:ea typeface="標楷體" panose="03000509000000000000" pitchFamily="65" charset="-120"/>
                <a:cs typeface="Tahoma" panose="020B0604030504040204" pitchFamily="34" charset="0"/>
              </a:rPr>
              <a:t>年度主題式開放資料推動策略名稱：</a:t>
            </a:r>
            <a:endParaRPr lang="en-US" altLang="zh-TW" sz="2400" dirty="0" smtClean="0">
              <a:latin typeface="標楷體" panose="03000509000000000000" pitchFamily="65" charset="-120"/>
              <a:ea typeface="標楷體" panose="03000509000000000000" pitchFamily="65" charset="-120"/>
              <a:cs typeface="Tahoma" panose="020B0604030504040204" pitchFamily="34" charset="0"/>
            </a:endParaRPr>
          </a:p>
          <a:p>
            <a:r>
              <a:rPr lang="en-US" altLang="zh-TW" sz="2400" dirty="0" smtClean="0">
                <a:latin typeface="標楷體" panose="03000509000000000000" pitchFamily="65" charset="-120"/>
                <a:ea typeface="標楷體" panose="03000509000000000000" pitchFamily="65" charset="-120"/>
                <a:cs typeface="Tahoma" panose="020B0604030504040204" pitchFamily="34" charset="0"/>
              </a:rPr>
              <a:t>	1.</a:t>
            </a:r>
            <a:r>
              <a:rPr lang="zh-TW" altLang="en-US" sz="2400" dirty="0" smtClean="0">
                <a:latin typeface="標楷體" panose="03000509000000000000" pitchFamily="65" charset="-120"/>
                <a:ea typeface="標楷體" panose="03000509000000000000" pitchFamily="65" charset="-120"/>
                <a:cs typeface="Tahoma" panose="020B0604030504040204" pitchFamily="34" charset="0"/>
              </a:rPr>
              <a:t>公共資訊</a:t>
            </a:r>
            <a:endParaRPr lang="en-US" altLang="zh-TW" sz="2400" dirty="0" smtClean="0">
              <a:latin typeface="標楷體" panose="03000509000000000000" pitchFamily="65" charset="-120"/>
              <a:ea typeface="標楷體" panose="03000509000000000000" pitchFamily="65" charset="-120"/>
              <a:cs typeface="Tahoma" panose="020B0604030504040204" pitchFamily="34" charset="0"/>
            </a:endParaRPr>
          </a:p>
          <a:p>
            <a:r>
              <a:rPr lang="en-US" altLang="zh-TW" sz="2400" dirty="0">
                <a:latin typeface="標楷體" panose="03000509000000000000" pitchFamily="65" charset="-120"/>
                <a:ea typeface="標楷體" panose="03000509000000000000" pitchFamily="65" charset="-120"/>
                <a:cs typeface="Tahoma" panose="020B0604030504040204" pitchFamily="34" charset="0"/>
              </a:rPr>
              <a:t>	</a:t>
            </a:r>
            <a:r>
              <a:rPr lang="en-US" altLang="zh-TW" sz="2400" dirty="0" smtClean="0">
                <a:latin typeface="標楷體" panose="03000509000000000000" pitchFamily="65" charset="-120"/>
                <a:ea typeface="標楷體" panose="03000509000000000000" pitchFamily="65" charset="-120"/>
                <a:cs typeface="Tahoma" panose="020B0604030504040204" pitchFamily="34" charset="0"/>
              </a:rPr>
              <a:t>2.</a:t>
            </a:r>
            <a:r>
              <a:rPr lang="zh-TW" altLang="en-US" sz="2400" dirty="0" smtClean="0">
                <a:latin typeface="標楷體" panose="03000509000000000000" pitchFamily="65" charset="-120"/>
                <a:ea typeface="標楷體" panose="03000509000000000000" pitchFamily="65" charset="-120"/>
                <a:cs typeface="Tahoma" panose="020B0604030504040204" pitchFamily="34" charset="0"/>
              </a:rPr>
              <a:t>環境衛生</a:t>
            </a:r>
            <a:endParaRPr lang="zh-TW" altLang="en-US" sz="2400" dirty="0">
              <a:latin typeface="標楷體" panose="03000509000000000000" pitchFamily="65" charset="-120"/>
              <a:ea typeface="標楷體" panose="03000509000000000000" pitchFamily="65" charset="-120"/>
              <a:cs typeface="Tahoma" panose="020B0604030504040204" pitchFamily="34" charset="0"/>
            </a:endParaRPr>
          </a:p>
        </p:txBody>
      </p:sp>
      <p:pic>
        <p:nvPicPr>
          <p:cNvPr id="15" name="圖片 14"/>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1801808" y="2803593"/>
            <a:ext cx="2628000" cy="1948517"/>
          </a:xfrm>
          <a:prstGeom prst="rect">
            <a:avLst/>
          </a:prstGeom>
          <a:ln w="88900" cap="sq" cmpd="thickThin">
            <a:solidFill>
              <a:srgbClr val="000000"/>
            </a:solidFill>
            <a:prstDash val="solid"/>
            <a:miter lim="800000"/>
          </a:ln>
          <a:effectLst>
            <a:innerShdw blurRad="76200">
              <a:srgbClr val="000000"/>
            </a:innerShdw>
          </a:effectLst>
        </p:spPr>
      </p:pic>
      <p:pic>
        <p:nvPicPr>
          <p:cNvPr id="18" name="圖片 17"/>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4745483" y="2810258"/>
            <a:ext cx="2628000" cy="1948517"/>
          </a:xfrm>
          <a:prstGeom prst="rect">
            <a:avLst/>
          </a:prstGeom>
          <a:ln w="88900" cap="sq" cmpd="thickThin">
            <a:solidFill>
              <a:srgbClr val="000000"/>
            </a:solidFill>
            <a:prstDash val="solid"/>
            <a:miter lim="800000"/>
          </a:ln>
          <a:effectLst>
            <a:innerShdw blurRad="76200">
              <a:srgbClr val="000000"/>
            </a:innerShdw>
          </a:effectLst>
        </p:spPr>
      </p:pic>
    </p:spTree>
    <p:extLst>
      <p:ext uri="{BB962C8B-B14F-4D97-AF65-F5344CB8AC3E}">
        <p14:creationId xmlns:p14="http://schemas.microsoft.com/office/powerpoint/2010/main" val="20101507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ppt_x</p:attrName>
                                        </p:attrNameLst>
                                      </p:cBhvr>
                                      <p:tavLst>
                                        <p:tav tm="0">
                                          <p:val>
                                            <p:strVal val="#ppt_x-.2"/>
                                          </p:val>
                                        </p:tav>
                                        <p:tav tm="100000">
                                          <p:val>
                                            <p:strVal val="#ppt_x"/>
                                          </p:val>
                                        </p:tav>
                                      </p:tavLst>
                                    </p:anim>
                                    <p:anim calcmode="lin" valueType="num">
                                      <p:cBhvr>
                                        <p:cTn id="8" dur="500" fill="hold"/>
                                        <p:tgtEl>
                                          <p:spTgt spid="7"/>
                                        </p:tgtEl>
                                        <p:attrNameLst>
                                          <p:attrName>ppt_y</p:attrName>
                                        </p:attrNameLst>
                                      </p:cBhvr>
                                      <p:tavLst>
                                        <p:tav tm="0">
                                          <p:val>
                                            <p:strVal val="#ppt_y"/>
                                          </p:val>
                                        </p:tav>
                                        <p:tav tm="100000">
                                          <p:val>
                                            <p:strVal val="#ppt_y"/>
                                          </p:val>
                                        </p:tav>
                                      </p:tavLst>
                                    </p:anim>
                                    <p:animEffect transition="in" filter="wipe(right)" prLst="gradientSize: 0.1">
                                      <p:cBhvr>
                                        <p:cTn id="9"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內容版面配置區 2"/>
          <p:cNvSpPr txBox="1">
            <a:spLocks/>
          </p:cNvSpPr>
          <p:nvPr/>
        </p:nvSpPr>
        <p:spPr>
          <a:xfrm>
            <a:off x="628650" y="1444625"/>
            <a:ext cx="8229600" cy="435133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標楷體" panose="03000509000000000000" pitchFamily="65" charset="-120"/>
                <a:ea typeface="標楷體" panose="03000509000000000000" pitchFamily="65" charset="-120"/>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標楷體" panose="03000509000000000000" pitchFamily="65" charset="-120"/>
                <a:ea typeface="標楷體" panose="03000509000000000000" pitchFamily="65" charset="-120"/>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標楷體" panose="03000509000000000000" pitchFamily="65" charset="-120"/>
                <a:ea typeface="標楷體" panose="03000509000000000000" pitchFamily="65" charset="-120"/>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標楷體" panose="03000509000000000000" pitchFamily="65" charset="-120"/>
                <a:ea typeface="標楷體" panose="03000509000000000000" pitchFamily="65" charset="-120"/>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標楷體" panose="03000509000000000000" pitchFamily="65" charset="-120"/>
                <a:ea typeface="標楷體" panose="03000509000000000000" pitchFamily="65" charset="-120"/>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zh-TW" altLang="en-US" b="1" dirty="0">
                <a:effectLst>
                  <a:outerShdw blurRad="38100" dist="38100" dir="2700000" algn="tl">
                    <a:srgbClr val="000000">
                      <a:alpha val="43137"/>
                    </a:srgbClr>
                  </a:outerShdw>
                </a:effectLst>
              </a:rPr>
              <a:t>二、效益</a:t>
            </a:r>
            <a:r>
              <a:rPr lang="zh-TW" altLang="en-US" b="1" dirty="0" smtClean="0">
                <a:effectLst>
                  <a:outerShdw blurRad="38100" dist="38100" dir="2700000" algn="tl">
                    <a:srgbClr val="000000">
                      <a:alpha val="43137"/>
                    </a:srgbClr>
                  </a:outerShdw>
                </a:effectLst>
              </a:rPr>
              <a:t>評估</a:t>
            </a:r>
            <a:r>
              <a:rPr lang="en-US" altLang="zh-TW" b="1" dirty="0" smtClean="0">
                <a:effectLst>
                  <a:outerShdw blurRad="38100" dist="38100" dir="2700000" algn="tl">
                    <a:srgbClr val="000000">
                      <a:alpha val="43137"/>
                    </a:srgbClr>
                  </a:outerShdw>
                </a:effectLst>
              </a:rPr>
              <a:t>(1/3)-</a:t>
            </a:r>
            <a:r>
              <a:rPr lang="zh-TW" altLang="en-US" b="1" dirty="0" smtClean="0">
                <a:effectLst>
                  <a:outerShdw blurRad="38100" dist="38100" dir="2700000" algn="tl">
                    <a:srgbClr val="000000">
                      <a:alpha val="43137"/>
                    </a:srgbClr>
                  </a:outerShdw>
                </a:effectLst>
              </a:rPr>
              <a:t>開放資料統計</a:t>
            </a:r>
            <a:endParaRPr lang="zh-TW" altLang="en-US" b="1" dirty="0">
              <a:effectLst>
                <a:outerShdw blurRad="38100" dist="38100" dir="2700000" algn="tl">
                  <a:srgbClr val="000000">
                    <a:alpha val="43137"/>
                  </a:srgbClr>
                </a:outerShdw>
              </a:effectLst>
            </a:endParaRPr>
          </a:p>
          <a:p>
            <a:pPr marL="0" indent="0">
              <a:buFont typeface="Arial" panose="020B0604020202020204" pitchFamily="34" charset="0"/>
              <a:buNone/>
            </a:pPr>
            <a:endParaRPr lang="zh-TW" altLang="en-US" dirty="0"/>
          </a:p>
        </p:txBody>
      </p:sp>
      <p:sp>
        <p:nvSpPr>
          <p:cNvPr id="2" name="標題 1"/>
          <p:cNvSpPr>
            <a:spLocks noGrp="1"/>
          </p:cNvSpPr>
          <p:nvPr>
            <p:ph type="title"/>
          </p:nvPr>
        </p:nvSpPr>
        <p:spPr/>
        <p:txBody>
          <a:bodyPr/>
          <a:lstStyle/>
          <a:p>
            <a:r>
              <a:rPr lang="zh-TW" altLang="en-US" dirty="0"/>
              <a:t>壹、主題式開放資料推動策略</a:t>
            </a:r>
          </a:p>
        </p:txBody>
      </p:sp>
      <p:graphicFrame>
        <p:nvGraphicFramePr>
          <p:cNvPr id="8" name="內容版面配置區 7"/>
          <p:cNvGraphicFramePr>
            <a:graphicFrameLocks noGrp="1"/>
          </p:cNvGraphicFramePr>
          <p:nvPr>
            <p:ph idx="1"/>
            <p:extLst>
              <p:ext uri="{D42A27DB-BD31-4B8C-83A1-F6EECF244321}">
                <p14:modId xmlns:p14="http://schemas.microsoft.com/office/powerpoint/2010/main" val="386404740"/>
              </p:ext>
            </p:extLst>
          </p:nvPr>
        </p:nvGraphicFramePr>
        <p:xfrm>
          <a:off x="0" y="1727994"/>
          <a:ext cx="8953500" cy="4105275"/>
        </p:xfrm>
        <a:graphic>
          <a:graphicData uri="http://schemas.openxmlformats.org/drawingml/2006/chart">
            <c:chart xmlns:c="http://schemas.openxmlformats.org/drawingml/2006/chart" xmlns:r="http://schemas.openxmlformats.org/officeDocument/2006/relationships" r:id="rId3"/>
          </a:graphicData>
        </a:graphic>
      </p:graphicFrame>
      <p:sp>
        <p:nvSpPr>
          <p:cNvPr id="4" name="投影片編號版面配置區 3"/>
          <p:cNvSpPr>
            <a:spLocks noGrp="1"/>
          </p:cNvSpPr>
          <p:nvPr>
            <p:ph type="sldNum" sz="quarter" idx="12"/>
          </p:nvPr>
        </p:nvSpPr>
        <p:spPr/>
        <p:txBody>
          <a:bodyPr/>
          <a:lstStyle/>
          <a:p>
            <a:r>
              <a:rPr lang="en-US" altLang="zh-TW" dirty="0" smtClean="0"/>
              <a:t>6</a:t>
            </a:r>
          </a:p>
        </p:txBody>
      </p:sp>
      <p:pic>
        <p:nvPicPr>
          <p:cNvPr id="5" name="圖片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rot="1635196">
            <a:off x="6943725" y="4321073"/>
            <a:ext cx="370681" cy="370681"/>
          </a:xfrm>
          <a:prstGeom prst="rect">
            <a:avLst/>
          </a:prstGeom>
        </p:spPr>
      </p:pic>
      <p:sp>
        <p:nvSpPr>
          <p:cNvPr id="9" name="文字方塊 8"/>
          <p:cNvSpPr txBox="1"/>
          <p:nvPr/>
        </p:nvSpPr>
        <p:spPr>
          <a:xfrm>
            <a:off x="447674" y="5718870"/>
            <a:ext cx="8429626" cy="1077218"/>
          </a:xfrm>
          <a:prstGeom prst="rect">
            <a:avLst/>
          </a:prstGeom>
          <a:noFill/>
        </p:spPr>
        <p:txBody>
          <a:bodyPr wrap="square" rtlCol="0">
            <a:spAutoFit/>
          </a:bodyPr>
          <a:lstStyle/>
          <a:p>
            <a:pPr marL="285750" indent="-285750">
              <a:buFont typeface="Wingdings" panose="05000000000000000000" pitchFamily="2" charset="2"/>
              <a:buChar char="Ø"/>
            </a:pPr>
            <a:r>
              <a:rPr lang="en-US" altLang="zh-TW" sz="2000" dirty="0" smtClean="0">
                <a:latin typeface="標楷體" panose="03000509000000000000" pitchFamily="65" charset="-120"/>
                <a:ea typeface="標楷體" panose="03000509000000000000" pitchFamily="65" charset="-120"/>
                <a:cs typeface="Tahoma" panose="020B0604030504040204" pitchFamily="34" charset="0"/>
              </a:rPr>
              <a:t>104</a:t>
            </a:r>
            <a:r>
              <a:rPr lang="zh-TW" altLang="en-US" sz="2000" dirty="0" smtClean="0">
                <a:latin typeface="標楷體" panose="03000509000000000000" pitchFamily="65" charset="-120"/>
                <a:ea typeface="標楷體" panose="03000509000000000000" pitchFamily="65" charset="-120"/>
                <a:cs typeface="Tahoma" panose="020B0604030504040204" pitchFamily="34" charset="0"/>
              </a:rPr>
              <a:t>年</a:t>
            </a:r>
            <a:r>
              <a:rPr lang="en-US" altLang="zh-TW" sz="2000" dirty="0" smtClean="0">
                <a:latin typeface="標楷體" panose="03000509000000000000" pitchFamily="65" charset="-120"/>
                <a:ea typeface="標楷體" panose="03000509000000000000" pitchFamily="65" charset="-120"/>
                <a:cs typeface="Tahoma" panose="020B0604030504040204" pitchFamily="34" charset="0"/>
              </a:rPr>
              <a:t>12</a:t>
            </a:r>
            <a:r>
              <a:rPr lang="zh-TW" altLang="en-US" sz="2000" dirty="0" smtClean="0">
                <a:latin typeface="標楷體" panose="03000509000000000000" pitchFamily="65" charset="-120"/>
                <a:ea typeface="標楷體" panose="03000509000000000000" pitchFamily="65" charset="-120"/>
                <a:cs typeface="Tahoma" panose="020B0604030504040204" pitchFamily="34" charset="0"/>
              </a:rPr>
              <a:t>月底本公司停水資訊</a:t>
            </a:r>
            <a:r>
              <a:rPr lang="zh-TW" altLang="en-US" sz="2000" dirty="0" smtClean="0">
                <a:solidFill>
                  <a:srgbClr val="FF0000"/>
                </a:solidFill>
                <a:latin typeface="標楷體" panose="03000509000000000000" pitchFamily="65" charset="-120"/>
                <a:ea typeface="標楷體" panose="03000509000000000000" pitchFamily="65" charset="-120"/>
                <a:cs typeface="Tahoma" panose="020B0604030504040204" pitchFamily="34" charset="0"/>
              </a:rPr>
              <a:t>瀏覽人次</a:t>
            </a:r>
            <a:r>
              <a:rPr lang="zh-TW" altLang="en-US" sz="2000" dirty="0" smtClean="0">
                <a:latin typeface="標楷體" panose="03000509000000000000" pitchFamily="65" charset="-120"/>
                <a:ea typeface="標楷體" panose="03000509000000000000" pitchFamily="65" charset="-120"/>
                <a:cs typeface="Tahoma" panose="020B0604030504040204" pitchFamily="34" charset="0"/>
              </a:rPr>
              <a:t>行政院排名</a:t>
            </a:r>
            <a:r>
              <a:rPr lang="en-US" altLang="zh-TW" sz="2000" dirty="0" smtClean="0">
                <a:solidFill>
                  <a:srgbClr val="FF0000"/>
                </a:solidFill>
                <a:latin typeface="標楷體" panose="03000509000000000000" pitchFamily="65" charset="-120"/>
                <a:ea typeface="標楷體" panose="03000509000000000000" pitchFamily="65" charset="-120"/>
                <a:cs typeface="Tahoma" panose="020B0604030504040204" pitchFamily="34" charset="0"/>
              </a:rPr>
              <a:t>29</a:t>
            </a:r>
            <a:r>
              <a:rPr lang="zh-TW" altLang="en-US" sz="2000" dirty="0" smtClean="0">
                <a:solidFill>
                  <a:srgbClr val="FF0000"/>
                </a:solidFill>
                <a:latin typeface="標楷體" panose="03000509000000000000" pitchFamily="65" charset="-120"/>
                <a:ea typeface="標楷體" panose="03000509000000000000" pitchFamily="65" charset="-120"/>
                <a:cs typeface="Tahoma" panose="020B0604030504040204" pitchFamily="34" charset="0"/>
              </a:rPr>
              <a:t>名</a:t>
            </a:r>
            <a:endParaRPr lang="en-US" altLang="zh-TW" sz="2000" dirty="0" smtClean="0">
              <a:solidFill>
                <a:srgbClr val="FF0000"/>
              </a:solidFill>
              <a:latin typeface="標楷體" panose="03000509000000000000" pitchFamily="65" charset="-120"/>
              <a:ea typeface="標楷體" panose="03000509000000000000" pitchFamily="65" charset="-120"/>
              <a:cs typeface="Tahoma" panose="020B0604030504040204" pitchFamily="34" charset="0"/>
            </a:endParaRPr>
          </a:p>
          <a:p>
            <a:pPr marL="285750" indent="-285750">
              <a:buFont typeface="Wingdings" panose="05000000000000000000" pitchFamily="2" charset="2"/>
              <a:buChar char="Ø"/>
            </a:pPr>
            <a:r>
              <a:rPr lang="en-US" altLang="zh-TW" sz="2000" dirty="0" smtClean="0">
                <a:latin typeface="標楷體" panose="03000509000000000000" pitchFamily="65" charset="-120"/>
                <a:ea typeface="標楷體" panose="03000509000000000000" pitchFamily="65" charset="-120"/>
                <a:cs typeface="Tahoma" panose="020B0604030504040204" pitchFamily="34" charset="0"/>
              </a:rPr>
              <a:t>104</a:t>
            </a:r>
            <a:r>
              <a:rPr lang="zh-TW" altLang="en-US" sz="2000" dirty="0" smtClean="0">
                <a:latin typeface="標楷體" panose="03000509000000000000" pitchFamily="65" charset="-120"/>
                <a:ea typeface="標楷體" panose="03000509000000000000" pitchFamily="65" charset="-120"/>
                <a:cs typeface="Tahoma" panose="020B0604030504040204" pitchFamily="34" charset="0"/>
              </a:rPr>
              <a:t>年</a:t>
            </a:r>
            <a:r>
              <a:rPr lang="en-US" altLang="zh-TW" sz="2000" dirty="0" smtClean="0">
                <a:latin typeface="標楷體" panose="03000509000000000000" pitchFamily="65" charset="-120"/>
                <a:ea typeface="標楷體" panose="03000509000000000000" pitchFamily="65" charset="-120"/>
                <a:cs typeface="Tahoma" panose="020B0604030504040204" pitchFamily="34" charset="0"/>
              </a:rPr>
              <a:t>12</a:t>
            </a:r>
            <a:r>
              <a:rPr lang="zh-TW" altLang="en-US" sz="2000" dirty="0">
                <a:latin typeface="標楷體" panose="03000509000000000000" pitchFamily="65" charset="-120"/>
                <a:ea typeface="標楷體" panose="03000509000000000000" pitchFamily="65" charset="-120"/>
                <a:cs typeface="Tahoma" panose="020B0604030504040204" pitchFamily="34" charset="0"/>
              </a:rPr>
              <a:t>月底本公司停水</a:t>
            </a:r>
            <a:r>
              <a:rPr lang="zh-TW" altLang="en-US" sz="2000" dirty="0" smtClean="0">
                <a:latin typeface="標楷體" panose="03000509000000000000" pitchFamily="65" charset="-120"/>
                <a:ea typeface="標楷體" panose="03000509000000000000" pitchFamily="65" charset="-120"/>
                <a:cs typeface="Tahoma" panose="020B0604030504040204" pitchFamily="34" charset="0"/>
              </a:rPr>
              <a:t>資訊</a:t>
            </a:r>
            <a:r>
              <a:rPr lang="zh-TW" altLang="en-US" sz="2000" dirty="0" smtClean="0">
                <a:solidFill>
                  <a:srgbClr val="FF0000"/>
                </a:solidFill>
                <a:latin typeface="標楷體" panose="03000509000000000000" pitchFamily="65" charset="-120"/>
                <a:ea typeface="標楷體" panose="03000509000000000000" pitchFamily="65" charset="-120"/>
                <a:cs typeface="Tahoma" panose="020B0604030504040204" pitchFamily="34" charset="0"/>
              </a:rPr>
              <a:t>下載次數</a:t>
            </a:r>
            <a:r>
              <a:rPr lang="zh-TW" altLang="en-US" sz="2000" dirty="0" smtClean="0">
                <a:latin typeface="標楷體" panose="03000509000000000000" pitchFamily="65" charset="-120"/>
                <a:ea typeface="標楷體" panose="03000509000000000000" pitchFamily="65" charset="-120"/>
                <a:cs typeface="Tahoma" panose="020B0604030504040204" pitchFamily="34" charset="0"/>
              </a:rPr>
              <a:t>行政院排名</a:t>
            </a:r>
            <a:r>
              <a:rPr lang="en-US" altLang="zh-TW" sz="2000" dirty="0" smtClean="0">
                <a:solidFill>
                  <a:srgbClr val="FF0000"/>
                </a:solidFill>
                <a:latin typeface="標楷體" panose="03000509000000000000" pitchFamily="65" charset="-120"/>
                <a:ea typeface="標楷體" panose="03000509000000000000" pitchFamily="65" charset="-120"/>
                <a:cs typeface="Tahoma" panose="020B0604030504040204" pitchFamily="34" charset="0"/>
              </a:rPr>
              <a:t>50</a:t>
            </a:r>
            <a:r>
              <a:rPr lang="zh-TW" altLang="en-US" sz="2000" dirty="0" smtClean="0">
                <a:solidFill>
                  <a:srgbClr val="FF0000"/>
                </a:solidFill>
                <a:latin typeface="標楷體" panose="03000509000000000000" pitchFamily="65" charset="-120"/>
                <a:ea typeface="標楷體" panose="03000509000000000000" pitchFamily="65" charset="-120"/>
                <a:cs typeface="Tahoma" panose="020B0604030504040204" pitchFamily="34" charset="0"/>
              </a:rPr>
              <a:t>名</a:t>
            </a:r>
            <a:endParaRPr lang="zh-TW" altLang="en-US" sz="2000" dirty="0">
              <a:latin typeface="標楷體" panose="03000509000000000000" pitchFamily="65" charset="-120"/>
              <a:ea typeface="標楷體" panose="03000509000000000000" pitchFamily="65" charset="-120"/>
              <a:cs typeface="Tahoma" panose="020B0604030504040204" pitchFamily="34" charset="0"/>
            </a:endParaRPr>
          </a:p>
          <a:p>
            <a:pPr marL="285750" indent="-285750">
              <a:buFont typeface="Wingdings" panose="05000000000000000000" pitchFamily="2" charset="2"/>
              <a:buChar char="Ø"/>
            </a:pPr>
            <a:endParaRPr lang="zh-TW" altLang="en-US" sz="2400" dirty="0">
              <a:latin typeface="標楷體" panose="03000509000000000000" pitchFamily="65" charset="-120"/>
              <a:ea typeface="標楷體" panose="03000509000000000000" pitchFamily="65" charset="-120"/>
              <a:cs typeface="Tahoma" panose="020B0604030504040204" pitchFamily="34" charset="0"/>
            </a:endParaRPr>
          </a:p>
        </p:txBody>
      </p:sp>
      <p:sp>
        <p:nvSpPr>
          <p:cNvPr id="3" name="文字方塊 2"/>
          <p:cNvSpPr txBox="1"/>
          <p:nvPr/>
        </p:nvSpPr>
        <p:spPr>
          <a:xfrm>
            <a:off x="1333500" y="5478661"/>
            <a:ext cx="1809750" cy="307777"/>
          </a:xfrm>
          <a:prstGeom prst="rect">
            <a:avLst/>
          </a:prstGeom>
          <a:noFill/>
        </p:spPr>
        <p:txBody>
          <a:bodyPr wrap="square" rtlCol="0">
            <a:spAutoFit/>
          </a:bodyPr>
          <a:lstStyle/>
          <a:p>
            <a:r>
              <a:rPr lang="zh-TW" altLang="en-US" sz="1400" dirty="0" smtClean="0">
                <a:latin typeface="標楷體" panose="03000509000000000000" pitchFamily="65" charset="-120"/>
                <a:ea typeface="標楷體" panose="03000509000000000000" pitchFamily="65" charset="-120"/>
              </a:rPr>
              <a:t>截至</a:t>
            </a:r>
            <a:r>
              <a:rPr lang="en-US" altLang="zh-TW" sz="1400" dirty="0" smtClean="0">
                <a:latin typeface="標楷體" panose="03000509000000000000" pitchFamily="65" charset="-120"/>
                <a:ea typeface="標楷體" panose="03000509000000000000" pitchFamily="65" charset="-120"/>
              </a:rPr>
              <a:t>105</a:t>
            </a:r>
            <a:r>
              <a:rPr lang="zh-TW" altLang="en-US" sz="1400" dirty="0" smtClean="0">
                <a:latin typeface="標楷體" panose="03000509000000000000" pitchFamily="65" charset="-120"/>
                <a:ea typeface="標楷體" panose="03000509000000000000" pitchFamily="65" charset="-120"/>
              </a:rPr>
              <a:t>年</a:t>
            </a:r>
            <a:r>
              <a:rPr lang="en-US" altLang="zh-TW" sz="1400" dirty="0" smtClean="0">
                <a:latin typeface="標楷體" panose="03000509000000000000" pitchFamily="65" charset="-120"/>
                <a:ea typeface="標楷體" panose="03000509000000000000" pitchFamily="65" charset="-120"/>
              </a:rPr>
              <a:t>9</a:t>
            </a:r>
            <a:r>
              <a:rPr lang="zh-TW" altLang="en-US" sz="1400" dirty="0" smtClean="0">
                <a:latin typeface="標楷體" panose="03000509000000000000" pitchFamily="65" charset="-120"/>
                <a:ea typeface="標楷體" panose="03000509000000000000" pitchFamily="65" charset="-120"/>
              </a:rPr>
              <a:t>月</a:t>
            </a:r>
            <a:r>
              <a:rPr lang="en-US" altLang="zh-TW" sz="1400" dirty="0" smtClean="0">
                <a:latin typeface="標楷體" panose="03000509000000000000" pitchFamily="65" charset="-120"/>
                <a:ea typeface="標楷體" panose="03000509000000000000" pitchFamily="65" charset="-120"/>
              </a:rPr>
              <a:t>10</a:t>
            </a:r>
            <a:r>
              <a:rPr lang="zh-TW" altLang="en-US" sz="1400" dirty="0" smtClean="0">
                <a:latin typeface="標楷體" panose="03000509000000000000" pitchFamily="65" charset="-120"/>
                <a:ea typeface="標楷體" panose="03000509000000000000" pitchFamily="65" charset="-120"/>
              </a:rPr>
              <a:t>日：</a:t>
            </a:r>
            <a:endParaRPr lang="zh-TW" altLang="en-US" sz="1400" dirty="0">
              <a:latin typeface="標楷體" panose="03000509000000000000" pitchFamily="65" charset="-120"/>
              <a:ea typeface="標楷體" panose="03000509000000000000" pitchFamily="65" charset="-120"/>
            </a:endParaRPr>
          </a:p>
        </p:txBody>
      </p:sp>
    </p:spTree>
    <p:extLst>
      <p:ext uri="{BB962C8B-B14F-4D97-AF65-F5344CB8AC3E}">
        <p14:creationId xmlns:p14="http://schemas.microsoft.com/office/powerpoint/2010/main" val="106286114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dirty="0"/>
              <a:t>壹、主題式開放資料推動策略</a:t>
            </a:r>
          </a:p>
        </p:txBody>
      </p:sp>
      <p:sp>
        <p:nvSpPr>
          <p:cNvPr id="4" name="投影片編號版面配置區 3"/>
          <p:cNvSpPr>
            <a:spLocks noGrp="1"/>
          </p:cNvSpPr>
          <p:nvPr>
            <p:ph type="sldNum" sz="quarter" idx="12"/>
          </p:nvPr>
        </p:nvSpPr>
        <p:spPr/>
        <p:txBody>
          <a:bodyPr/>
          <a:lstStyle/>
          <a:p>
            <a:r>
              <a:rPr lang="en-US" altLang="zh-TW" dirty="0"/>
              <a:t>7</a:t>
            </a:r>
            <a:endParaRPr lang="zh-TW" altLang="en-US" dirty="0"/>
          </a:p>
        </p:txBody>
      </p:sp>
      <p:sp>
        <p:nvSpPr>
          <p:cNvPr id="5" name="內容版面配置區 2"/>
          <p:cNvSpPr txBox="1">
            <a:spLocks/>
          </p:cNvSpPr>
          <p:nvPr/>
        </p:nvSpPr>
        <p:spPr>
          <a:xfrm>
            <a:off x="628649" y="1444625"/>
            <a:ext cx="8515351" cy="4841875"/>
          </a:xfrm>
          <a:prstGeom prst="rect">
            <a:avLst/>
          </a:prstGeom>
        </p:spPr>
        <p:txBody>
          <a:bodyPr vert="horz" lIns="91440" tIns="45720" rIns="91440" bIns="45720" rtlCol="0">
            <a:normAutofit fontScale="925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標楷體" panose="03000509000000000000" pitchFamily="65" charset="-120"/>
                <a:ea typeface="標楷體" panose="03000509000000000000" pitchFamily="65" charset="-120"/>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標楷體" panose="03000509000000000000" pitchFamily="65" charset="-120"/>
                <a:ea typeface="標楷體" panose="03000509000000000000" pitchFamily="65" charset="-120"/>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標楷體" panose="03000509000000000000" pitchFamily="65" charset="-120"/>
                <a:ea typeface="標楷體" panose="03000509000000000000" pitchFamily="65" charset="-120"/>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標楷體" panose="03000509000000000000" pitchFamily="65" charset="-120"/>
                <a:ea typeface="標楷體" panose="03000509000000000000" pitchFamily="65" charset="-120"/>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標楷體" panose="03000509000000000000" pitchFamily="65" charset="-120"/>
                <a:ea typeface="標楷體" panose="03000509000000000000" pitchFamily="65" charset="-120"/>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zh-TW" altLang="en-US" b="1" dirty="0">
                <a:effectLst>
                  <a:outerShdw blurRad="38100" dist="38100" dir="2700000" algn="tl">
                    <a:srgbClr val="000000">
                      <a:alpha val="43137"/>
                    </a:srgbClr>
                  </a:outerShdw>
                </a:effectLst>
              </a:rPr>
              <a:t>二、效益</a:t>
            </a:r>
            <a:r>
              <a:rPr lang="zh-TW" altLang="en-US" b="1" dirty="0" smtClean="0">
                <a:effectLst>
                  <a:outerShdw blurRad="38100" dist="38100" dir="2700000" algn="tl">
                    <a:srgbClr val="000000">
                      <a:alpha val="43137"/>
                    </a:srgbClr>
                  </a:outerShdw>
                </a:effectLst>
              </a:rPr>
              <a:t>評估</a:t>
            </a:r>
            <a:r>
              <a:rPr lang="en-US" altLang="zh-TW" b="1" dirty="0" smtClean="0">
                <a:effectLst>
                  <a:outerShdw blurRad="38100" dist="38100" dir="2700000" algn="tl">
                    <a:srgbClr val="000000">
                      <a:alpha val="43137"/>
                    </a:srgbClr>
                  </a:outerShdw>
                </a:effectLst>
              </a:rPr>
              <a:t>(2/3)-</a:t>
            </a:r>
            <a:r>
              <a:rPr lang="zh-TW" altLang="en-US" b="1" dirty="0">
                <a:effectLst>
                  <a:outerShdw blurRad="38100" dist="38100" dir="2700000" algn="tl">
                    <a:srgbClr val="000000">
                      <a:alpha val="43137"/>
                    </a:srgbClr>
                  </a:outerShdw>
                </a:effectLst>
              </a:rPr>
              <a:t>民眾意見回饋或建議事項</a:t>
            </a:r>
            <a:endParaRPr lang="en-US" altLang="zh-TW" b="1" dirty="0">
              <a:effectLst>
                <a:outerShdw blurRad="38100" dist="38100" dir="2700000" algn="tl">
                  <a:srgbClr val="000000">
                    <a:alpha val="43137"/>
                  </a:srgbClr>
                </a:outerShdw>
              </a:effectLst>
            </a:endParaRPr>
          </a:p>
          <a:p>
            <a:pPr marL="0" indent="0">
              <a:buNone/>
            </a:pPr>
            <a:endParaRPr lang="zh-TW" altLang="en-US" b="1" dirty="0">
              <a:effectLst>
                <a:outerShdw blurRad="38100" dist="38100" dir="2700000" algn="tl">
                  <a:srgbClr val="000000">
                    <a:alpha val="43137"/>
                  </a:srgbClr>
                </a:outerShdw>
              </a:effectLst>
            </a:endParaRPr>
          </a:p>
          <a:p>
            <a:pPr marL="0" indent="0" defTabSz="1152180">
              <a:spcBef>
                <a:spcPts val="1513"/>
              </a:spcBef>
              <a:buFont typeface="Arial" panose="020B0604020202020204" pitchFamily="34" charset="0"/>
              <a:buNone/>
              <a:defRPr/>
            </a:pPr>
            <a:endParaRPr lang="en-US" altLang="zh-TW" b="1" dirty="0" smtClean="0">
              <a:effectLst>
                <a:outerShdw blurRad="38100" dist="38100" dir="2700000" algn="tl">
                  <a:srgbClr val="000000">
                    <a:alpha val="43137"/>
                  </a:srgbClr>
                </a:outerShdw>
              </a:effectLst>
              <a:latin typeface="+mj-ea"/>
              <a:cs typeface="Times New Roman" panose="02020603050405020304" pitchFamily="18" charset="0"/>
            </a:endParaRPr>
          </a:p>
          <a:p>
            <a:pPr marL="0" indent="0" defTabSz="1152180">
              <a:spcBef>
                <a:spcPts val="1513"/>
              </a:spcBef>
              <a:buFont typeface="Arial" panose="020B0604020202020204" pitchFamily="34" charset="0"/>
              <a:buNone/>
              <a:defRPr/>
            </a:pPr>
            <a:endParaRPr lang="en-US" altLang="zh-TW" b="1" dirty="0">
              <a:effectLst>
                <a:outerShdw blurRad="38100" dist="38100" dir="2700000" algn="tl">
                  <a:srgbClr val="000000">
                    <a:alpha val="43137"/>
                  </a:srgbClr>
                </a:outerShdw>
              </a:effectLst>
              <a:latin typeface="+mj-ea"/>
              <a:cs typeface="Times New Roman" panose="02020603050405020304" pitchFamily="18" charset="0"/>
            </a:endParaRPr>
          </a:p>
          <a:p>
            <a:pPr marL="0" indent="0" defTabSz="1152180">
              <a:spcBef>
                <a:spcPts val="1513"/>
              </a:spcBef>
              <a:buFont typeface="Arial" panose="020B0604020202020204" pitchFamily="34" charset="0"/>
              <a:buNone/>
              <a:defRPr/>
            </a:pPr>
            <a:endParaRPr lang="en-US" altLang="zh-TW" b="1" dirty="0" smtClean="0">
              <a:effectLst>
                <a:outerShdw blurRad="38100" dist="38100" dir="2700000" algn="tl">
                  <a:srgbClr val="000000">
                    <a:alpha val="43137"/>
                  </a:srgbClr>
                </a:outerShdw>
              </a:effectLst>
              <a:latin typeface="+mj-ea"/>
              <a:cs typeface="Times New Roman" panose="02020603050405020304" pitchFamily="18" charset="0"/>
            </a:endParaRPr>
          </a:p>
          <a:p>
            <a:pPr defTabSz="1152180">
              <a:spcBef>
                <a:spcPts val="1513"/>
              </a:spcBef>
              <a:buFont typeface="Wingdings" panose="05000000000000000000" pitchFamily="2" charset="2"/>
              <a:buChar char="Ø"/>
              <a:defRPr/>
            </a:pPr>
            <a:r>
              <a:rPr lang="zh-TW" altLang="en-US" sz="2400" dirty="0" smtClean="0">
                <a:latin typeface="Times New Roman" panose="02020603050405020304" pitchFamily="18" charset="0"/>
                <a:cs typeface="Times New Roman" panose="02020603050405020304" pitchFamily="18" charset="0"/>
              </a:rPr>
              <a:t>意見類型：</a:t>
            </a:r>
            <a:endParaRPr lang="en-US" altLang="zh-TW" sz="2400" dirty="0" smtClean="0">
              <a:latin typeface="Times New Roman" panose="02020603050405020304" pitchFamily="18" charset="0"/>
              <a:cs typeface="Times New Roman" panose="02020603050405020304" pitchFamily="18" charset="0"/>
            </a:endParaRPr>
          </a:p>
          <a:p>
            <a:pPr marL="914400" lvl="1" indent="-457200" defTabSz="1152180">
              <a:spcBef>
                <a:spcPts val="1513"/>
              </a:spcBef>
              <a:buFont typeface="+mj-lt"/>
              <a:buAutoNum type="arabicPeriod"/>
              <a:defRPr/>
            </a:pPr>
            <a:r>
              <a:rPr lang="zh-TW" altLang="en-US" sz="2000" dirty="0" smtClean="0">
                <a:latin typeface="Times New Roman" panose="02020603050405020304" pitchFamily="18" charset="0"/>
                <a:cs typeface="Times New Roman" panose="02020603050405020304" pitchFamily="18" charset="0"/>
              </a:rPr>
              <a:t>建議增加資料集內容：</a:t>
            </a:r>
            <a:r>
              <a:rPr lang="en-US" altLang="zh-TW" sz="2000" dirty="0" smtClean="0">
                <a:latin typeface="Times New Roman" panose="02020603050405020304" pitchFamily="18" charset="0"/>
                <a:cs typeface="Times New Roman" panose="02020603050405020304" pitchFamily="18" charset="0"/>
              </a:rPr>
              <a:t>12</a:t>
            </a:r>
            <a:r>
              <a:rPr lang="zh-TW" altLang="en-US" sz="2000" dirty="0" smtClean="0">
                <a:latin typeface="Times New Roman" panose="02020603050405020304" pitchFamily="18" charset="0"/>
                <a:cs typeface="Times New Roman" panose="02020603050405020304" pitchFamily="18" charset="0"/>
              </a:rPr>
              <a:t>項</a:t>
            </a:r>
            <a:endParaRPr lang="en-US" altLang="zh-TW" sz="2000" dirty="0" smtClean="0">
              <a:latin typeface="Times New Roman" panose="02020603050405020304" pitchFamily="18" charset="0"/>
              <a:cs typeface="Times New Roman" panose="02020603050405020304" pitchFamily="18" charset="0"/>
            </a:endParaRPr>
          </a:p>
          <a:p>
            <a:pPr marL="914400" lvl="1" indent="-457200" defTabSz="1152180">
              <a:spcBef>
                <a:spcPts val="1513"/>
              </a:spcBef>
              <a:buFont typeface="+mj-lt"/>
              <a:buAutoNum type="arabicPeriod"/>
              <a:defRPr/>
            </a:pPr>
            <a:r>
              <a:rPr lang="zh-TW" altLang="en-US" sz="2000" dirty="0" smtClean="0">
                <a:latin typeface="Times New Roman" panose="02020603050405020304" pitchFamily="18" charset="0"/>
                <a:cs typeface="Times New Roman" panose="02020603050405020304" pitchFamily="18" charset="0"/>
              </a:rPr>
              <a:t>建議提供其他檔案類型：</a:t>
            </a:r>
            <a:r>
              <a:rPr lang="en-US" altLang="zh-TW" sz="2000" dirty="0" smtClean="0">
                <a:latin typeface="Times New Roman" panose="02020603050405020304" pitchFamily="18" charset="0"/>
                <a:cs typeface="Times New Roman" panose="02020603050405020304" pitchFamily="18" charset="0"/>
              </a:rPr>
              <a:t>2</a:t>
            </a:r>
            <a:r>
              <a:rPr lang="zh-TW" altLang="en-US" sz="2000" dirty="0" smtClean="0">
                <a:latin typeface="Times New Roman" panose="02020603050405020304" pitchFamily="18" charset="0"/>
                <a:cs typeface="Times New Roman" panose="02020603050405020304" pitchFamily="18" charset="0"/>
              </a:rPr>
              <a:t>項</a:t>
            </a:r>
            <a:endParaRPr lang="en-US" altLang="zh-TW" sz="2000" dirty="0" smtClean="0">
              <a:latin typeface="Times New Roman" panose="02020603050405020304" pitchFamily="18" charset="0"/>
              <a:cs typeface="Times New Roman" panose="02020603050405020304" pitchFamily="18" charset="0"/>
            </a:endParaRPr>
          </a:p>
          <a:p>
            <a:pPr marL="914400" lvl="1" indent="-457200" defTabSz="1152180">
              <a:spcBef>
                <a:spcPts val="1513"/>
              </a:spcBef>
              <a:buFont typeface="+mj-lt"/>
              <a:buAutoNum type="arabicPeriod"/>
              <a:defRPr/>
            </a:pPr>
            <a:r>
              <a:rPr lang="zh-TW" altLang="en-US" sz="2000" dirty="0" smtClean="0">
                <a:latin typeface="Times New Roman" panose="02020603050405020304" pitchFamily="18" charset="0"/>
                <a:cs typeface="Times New Roman" panose="02020603050405020304" pitchFamily="18" charset="0"/>
              </a:rPr>
              <a:t>資料集下載連結問題：</a:t>
            </a:r>
            <a:r>
              <a:rPr lang="en-US" altLang="zh-TW" sz="2000" dirty="0" smtClean="0">
                <a:latin typeface="Times New Roman" panose="02020603050405020304" pitchFamily="18" charset="0"/>
                <a:cs typeface="Times New Roman" panose="02020603050405020304" pitchFamily="18" charset="0"/>
              </a:rPr>
              <a:t>1</a:t>
            </a:r>
            <a:r>
              <a:rPr lang="zh-TW" altLang="en-US" sz="2000" dirty="0" smtClean="0">
                <a:latin typeface="Times New Roman" panose="02020603050405020304" pitchFamily="18" charset="0"/>
                <a:cs typeface="Times New Roman" panose="02020603050405020304" pitchFamily="18" charset="0"/>
              </a:rPr>
              <a:t>項</a:t>
            </a:r>
            <a:endParaRPr lang="en-US" altLang="zh-TW" sz="2000" dirty="0" smtClean="0">
              <a:latin typeface="Times New Roman" panose="02020603050405020304" pitchFamily="18" charset="0"/>
              <a:cs typeface="Times New Roman" panose="02020603050405020304" pitchFamily="18" charset="0"/>
            </a:endParaRPr>
          </a:p>
          <a:p>
            <a:pPr marL="914400" lvl="1" indent="-457200" defTabSz="1152180">
              <a:spcBef>
                <a:spcPts val="1513"/>
              </a:spcBef>
              <a:buFont typeface="+mj-lt"/>
              <a:buAutoNum type="arabicPeriod"/>
              <a:defRPr/>
            </a:pPr>
            <a:r>
              <a:rPr lang="zh-TW" altLang="en-US" sz="2000" dirty="0" smtClean="0">
                <a:latin typeface="Times New Roman" panose="02020603050405020304" pitchFamily="18" charset="0"/>
                <a:cs typeface="Times New Roman" panose="02020603050405020304" pitchFamily="18" charset="0"/>
              </a:rPr>
              <a:t>肯定與鼓勵：</a:t>
            </a:r>
            <a:r>
              <a:rPr lang="en-US" altLang="zh-TW" sz="2000" dirty="0" smtClean="0">
                <a:latin typeface="Times New Roman" panose="02020603050405020304" pitchFamily="18" charset="0"/>
                <a:cs typeface="Times New Roman" panose="02020603050405020304" pitchFamily="18" charset="0"/>
              </a:rPr>
              <a:t>2</a:t>
            </a:r>
            <a:r>
              <a:rPr lang="zh-TW" altLang="en-US" sz="2000" dirty="0" smtClean="0">
                <a:latin typeface="Times New Roman" panose="02020603050405020304" pitchFamily="18" charset="0"/>
                <a:cs typeface="Times New Roman" panose="02020603050405020304" pitchFamily="18" charset="0"/>
              </a:rPr>
              <a:t>項</a:t>
            </a:r>
            <a:endParaRPr lang="en-US" altLang="zh-TW" sz="2000" dirty="0" smtClean="0">
              <a:latin typeface="Times New Roman" panose="02020603050405020304" pitchFamily="18" charset="0"/>
              <a:cs typeface="Times New Roman" panose="02020603050405020304" pitchFamily="18" charset="0"/>
            </a:endParaRPr>
          </a:p>
          <a:p>
            <a:pPr defTabSz="1152180">
              <a:spcBef>
                <a:spcPts val="1513"/>
              </a:spcBef>
              <a:buFont typeface="Wingdings" panose="05000000000000000000" pitchFamily="2" charset="2"/>
              <a:buChar char="Ø"/>
              <a:defRPr/>
            </a:pPr>
            <a:r>
              <a:rPr lang="zh-TW" altLang="en-US" sz="2400" dirty="0" smtClean="0">
                <a:latin typeface="Times New Roman" panose="02020603050405020304" pitchFamily="18" charset="0"/>
                <a:cs typeface="Times New Roman" panose="02020603050405020304" pitchFamily="18" charset="0"/>
              </a:rPr>
              <a:t>民眾</a:t>
            </a:r>
            <a:r>
              <a:rPr lang="zh-TW" altLang="en-US" sz="2400" dirty="0">
                <a:latin typeface="Times New Roman" panose="02020603050405020304" pitchFamily="18" charset="0"/>
                <a:cs typeface="Times New Roman" panose="02020603050405020304" pitchFamily="18" charset="0"/>
              </a:rPr>
              <a:t>互動專區之民眾有話要說，</a:t>
            </a:r>
            <a:r>
              <a:rPr lang="zh-TW" altLang="en-US" sz="2400" dirty="0" smtClean="0">
                <a:latin typeface="Times New Roman" panose="02020603050405020304" pitchFamily="18" charset="0"/>
                <a:cs typeface="Times New Roman" panose="02020603050405020304" pitchFamily="18" charset="0"/>
              </a:rPr>
              <a:t>本公司依規</a:t>
            </a:r>
            <a:r>
              <a:rPr lang="zh-TW" altLang="en-US" sz="2400" dirty="0">
                <a:latin typeface="Times New Roman" panose="02020603050405020304" pitchFamily="18" charset="0"/>
                <a:cs typeface="Times New Roman" panose="02020603050405020304" pitchFamily="18" charset="0"/>
              </a:rPr>
              <a:t>定</a:t>
            </a:r>
            <a:r>
              <a:rPr lang="zh-TW" altLang="en-US" sz="2400" dirty="0" smtClean="0">
                <a:latin typeface="Times New Roman" panose="02020603050405020304" pitchFamily="18" charset="0"/>
                <a:cs typeface="Times New Roman" panose="02020603050405020304" pitchFamily="18" charset="0"/>
              </a:rPr>
              <a:t>皆</a:t>
            </a:r>
            <a:r>
              <a:rPr lang="zh-TW" altLang="en-US" sz="2400" dirty="0">
                <a:latin typeface="Times New Roman" panose="02020603050405020304" pitchFamily="18" charset="0"/>
                <a:cs typeface="Times New Roman" panose="02020603050405020304" pitchFamily="18" charset="0"/>
              </a:rPr>
              <a:t>在</a:t>
            </a:r>
            <a:r>
              <a:rPr lang="en-US" altLang="zh-TW" sz="2400" dirty="0">
                <a:solidFill>
                  <a:srgbClr val="FF0000"/>
                </a:solidFill>
                <a:latin typeface="Times New Roman" panose="02020603050405020304" pitchFamily="18" charset="0"/>
                <a:cs typeface="Times New Roman" panose="02020603050405020304" pitchFamily="18" charset="0"/>
              </a:rPr>
              <a:t>7</a:t>
            </a:r>
            <a:r>
              <a:rPr lang="zh-TW" altLang="en-US" sz="2400" dirty="0">
                <a:solidFill>
                  <a:srgbClr val="FF0000"/>
                </a:solidFill>
                <a:latin typeface="Times New Roman" panose="02020603050405020304" pitchFamily="18" charset="0"/>
                <a:cs typeface="Times New Roman" panose="02020603050405020304" pitchFamily="18" charset="0"/>
              </a:rPr>
              <a:t>日</a:t>
            </a:r>
            <a:r>
              <a:rPr lang="zh-TW" altLang="en-US" sz="2400" dirty="0">
                <a:latin typeface="Times New Roman" panose="02020603050405020304" pitchFamily="18" charset="0"/>
                <a:cs typeface="Times New Roman" panose="02020603050405020304" pitchFamily="18" charset="0"/>
              </a:rPr>
              <a:t>內</a:t>
            </a:r>
            <a:r>
              <a:rPr lang="zh-TW" altLang="en-US" sz="2400" dirty="0" smtClean="0">
                <a:latin typeface="Times New Roman" panose="02020603050405020304" pitchFamily="18" charset="0"/>
                <a:cs typeface="Times New Roman" panose="02020603050405020304" pitchFamily="18" charset="0"/>
              </a:rPr>
              <a:t>回復</a:t>
            </a:r>
            <a:endParaRPr lang="en-US" altLang="zh-TW" sz="2400" dirty="0" smtClean="0"/>
          </a:p>
          <a:p>
            <a:pPr defTabSz="1152180">
              <a:spcBef>
                <a:spcPts val="1513"/>
              </a:spcBef>
              <a:buFont typeface="Wingdings" panose="05000000000000000000" pitchFamily="2" charset="2"/>
              <a:buChar char="Ø"/>
              <a:defRPr/>
            </a:pPr>
            <a:endParaRPr lang="en-US" altLang="zh-TW" sz="2400" dirty="0" smtClean="0"/>
          </a:p>
        </p:txBody>
      </p:sp>
      <p:graphicFrame>
        <p:nvGraphicFramePr>
          <p:cNvPr id="9" name="圖表 8"/>
          <p:cNvGraphicFramePr/>
          <p:nvPr>
            <p:extLst>
              <p:ext uri="{D42A27DB-BD31-4B8C-83A1-F6EECF244321}">
                <p14:modId xmlns:p14="http://schemas.microsoft.com/office/powerpoint/2010/main" val="1996627331"/>
              </p:ext>
            </p:extLst>
          </p:nvPr>
        </p:nvGraphicFramePr>
        <p:xfrm>
          <a:off x="1314450" y="1802328"/>
          <a:ext cx="6257925" cy="193572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123248326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dirty="0"/>
              <a:t>壹</a:t>
            </a:r>
            <a:r>
              <a:rPr lang="zh-TW" altLang="en-US" dirty="0" smtClean="0"/>
              <a:t>、</a:t>
            </a:r>
            <a:r>
              <a:rPr lang="zh-TW" altLang="en-US" dirty="0"/>
              <a:t>主題式開放資料推動策略</a:t>
            </a:r>
          </a:p>
        </p:txBody>
      </p:sp>
      <p:sp>
        <p:nvSpPr>
          <p:cNvPr id="3" name="內容版面配置區 2"/>
          <p:cNvSpPr>
            <a:spLocks noGrp="1"/>
          </p:cNvSpPr>
          <p:nvPr>
            <p:ph idx="1"/>
          </p:nvPr>
        </p:nvSpPr>
        <p:spPr>
          <a:xfrm>
            <a:off x="628650" y="1444625"/>
            <a:ext cx="8039100" cy="4184650"/>
          </a:xfrm>
        </p:spPr>
        <p:txBody>
          <a:bodyPr/>
          <a:lstStyle/>
          <a:p>
            <a:pPr marL="0" indent="0">
              <a:buNone/>
            </a:pPr>
            <a:r>
              <a:rPr lang="zh-TW" altLang="en-US" b="1" dirty="0" smtClean="0">
                <a:effectLst>
                  <a:outerShdw blurRad="38100" dist="38100" dir="2700000" algn="tl">
                    <a:srgbClr val="000000">
                      <a:alpha val="43137"/>
                    </a:srgbClr>
                  </a:outerShdw>
                </a:effectLst>
              </a:rPr>
              <a:t>二、效益評估</a:t>
            </a:r>
            <a:r>
              <a:rPr lang="en-US" altLang="zh-TW" b="1" dirty="0" smtClean="0">
                <a:effectLst>
                  <a:outerShdw blurRad="38100" dist="38100" dir="2700000" algn="tl">
                    <a:srgbClr val="000000">
                      <a:alpha val="43137"/>
                    </a:srgbClr>
                  </a:outerShdw>
                </a:effectLst>
              </a:rPr>
              <a:t>(3/3)-</a:t>
            </a:r>
            <a:r>
              <a:rPr lang="zh-TW" altLang="en-US" b="1" dirty="0">
                <a:effectLst>
                  <a:outerShdw blurRad="38100" dist="38100" dir="2700000" algn="tl">
                    <a:srgbClr val="000000">
                      <a:alpha val="43137"/>
                    </a:srgbClr>
                  </a:outerShdw>
                </a:effectLst>
              </a:rPr>
              <a:t>資料集更新頻率及資料正確性</a:t>
            </a:r>
            <a:endParaRPr lang="en-US" altLang="zh-TW" b="1" dirty="0">
              <a:effectLst>
                <a:outerShdw blurRad="38100" dist="38100" dir="2700000" algn="tl">
                  <a:srgbClr val="000000">
                    <a:alpha val="43137"/>
                  </a:srgbClr>
                </a:outerShdw>
              </a:effectLst>
            </a:endParaRPr>
          </a:p>
          <a:p>
            <a:pPr marL="0" indent="0" defTabSz="1152548">
              <a:buNone/>
              <a:defRPr/>
            </a:pPr>
            <a:endParaRPr lang="en-US" altLang="zh-TW" b="1" dirty="0" smtClean="0">
              <a:effectLst>
                <a:outerShdw blurRad="38100" dist="38100" dir="2700000" algn="tl">
                  <a:srgbClr val="000000">
                    <a:alpha val="43137"/>
                  </a:srgbClr>
                </a:outerShdw>
              </a:effectLst>
            </a:endParaRPr>
          </a:p>
          <a:p>
            <a:pPr marL="0" indent="0" defTabSz="1152548">
              <a:buNone/>
              <a:defRPr/>
            </a:pPr>
            <a:endParaRPr lang="en-US" altLang="zh-TW" b="1" dirty="0">
              <a:effectLst>
                <a:outerShdw blurRad="38100" dist="38100" dir="2700000" algn="tl">
                  <a:srgbClr val="000000">
                    <a:alpha val="43137"/>
                  </a:srgbClr>
                </a:outerShdw>
              </a:effectLst>
            </a:endParaRPr>
          </a:p>
          <a:p>
            <a:pPr marL="0" indent="0" defTabSz="1152548">
              <a:buNone/>
              <a:defRPr/>
            </a:pPr>
            <a:endParaRPr lang="en-US" altLang="zh-TW" b="1" dirty="0" smtClean="0">
              <a:effectLst>
                <a:outerShdw blurRad="38100" dist="38100" dir="2700000" algn="tl">
                  <a:srgbClr val="000000">
                    <a:alpha val="43137"/>
                  </a:srgbClr>
                </a:outerShdw>
              </a:effectLst>
            </a:endParaRPr>
          </a:p>
          <a:p>
            <a:pPr marL="0" indent="0" defTabSz="1152548">
              <a:buNone/>
              <a:defRPr/>
            </a:pPr>
            <a:endParaRPr lang="en-US" altLang="zh-TW" b="1" dirty="0">
              <a:effectLst>
                <a:outerShdw blurRad="38100" dist="38100" dir="2700000" algn="tl">
                  <a:srgbClr val="000000">
                    <a:alpha val="43137"/>
                  </a:srgbClr>
                </a:outerShdw>
              </a:effectLst>
            </a:endParaRPr>
          </a:p>
          <a:p>
            <a:pPr marL="0" indent="0" defTabSz="1152548">
              <a:buNone/>
              <a:defRPr/>
            </a:pPr>
            <a:endParaRPr lang="en-US" altLang="zh-TW" b="1" dirty="0" smtClean="0">
              <a:effectLst>
                <a:outerShdw blurRad="38100" dist="38100" dir="2700000" algn="tl">
                  <a:srgbClr val="000000">
                    <a:alpha val="43137"/>
                  </a:srgbClr>
                </a:outerShdw>
              </a:effectLst>
            </a:endParaRPr>
          </a:p>
          <a:p>
            <a:pPr marL="0" indent="0" defTabSz="1152548">
              <a:buNone/>
              <a:defRPr/>
            </a:pPr>
            <a:endParaRPr lang="en-US" altLang="zh-TW" b="1" dirty="0">
              <a:effectLst>
                <a:outerShdw blurRad="38100" dist="38100" dir="2700000" algn="tl">
                  <a:srgbClr val="000000">
                    <a:alpha val="43137"/>
                  </a:srgbClr>
                </a:outerShdw>
              </a:effectLst>
            </a:endParaRPr>
          </a:p>
          <a:p>
            <a:pPr marL="0" indent="0" defTabSz="1152548">
              <a:buNone/>
              <a:defRPr/>
            </a:pPr>
            <a:endParaRPr lang="en-US" altLang="zh-TW" b="1" dirty="0" smtClean="0">
              <a:effectLst>
                <a:outerShdw blurRad="38100" dist="38100" dir="2700000" algn="tl">
                  <a:srgbClr val="000000">
                    <a:alpha val="43137"/>
                  </a:srgbClr>
                </a:outerShdw>
              </a:effectLst>
            </a:endParaRPr>
          </a:p>
          <a:p>
            <a:pPr marL="0" indent="0" defTabSz="1152548">
              <a:buNone/>
              <a:defRPr/>
            </a:pPr>
            <a:endParaRPr lang="en-US" altLang="zh-TW" b="1" dirty="0">
              <a:effectLst>
                <a:outerShdw blurRad="38100" dist="38100" dir="2700000" algn="tl">
                  <a:srgbClr val="000000">
                    <a:alpha val="43137"/>
                  </a:srgbClr>
                </a:outerShdw>
              </a:effectLst>
            </a:endParaRPr>
          </a:p>
          <a:p>
            <a:pPr marL="0" indent="0" defTabSz="1152548">
              <a:buNone/>
              <a:defRPr/>
            </a:pPr>
            <a:endParaRPr lang="zh-TW" altLang="en-US" b="1" dirty="0">
              <a:effectLst>
                <a:outerShdw blurRad="38100" dist="38100" dir="2700000" algn="tl">
                  <a:srgbClr val="000000">
                    <a:alpha val="43137"/>
                  </a:srgbClr>
                </a:outerShdw>
              </a:effectLst>
            </a:endParaRPr>
          </a:p>
          <a:p>
            <a:pPr marL="0" indent="0">
              <a:buNone/>
            </a:pPr>
            <a:endParaRPr lang="zh-TW" altLang="en-US" dirty="0"/>
          </a:p>
        </p:txBody>
      </p:sp>
      <p:pic>
        <p:nvPicPr>
          <p:cNvPr id="4" name="內容版面配置區 3"/>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6703113" y="6077573"/>
            <a:ext cx="425981" cy="425981"/>
          </a:xfrm>
          <a:prstGeom prst="rect">
            <a:avLst/>
          </a:prstGeom>
        </p:spPr>
      </p:pic>
      <p:pic>
        <p:nvPicPr>
          <p:cNvPr id="5" name="圖片 4"/>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7129094" y="6009304"/>
            <a:ext cx="2014906" cy="562521"/>
          </a:xfrm>
          <a:prstGeom prst="rect">
            <a:avLst/>
          </a:prstGeom>
        </p:spPr>
      </p:pic>
      <p:pic>
        <p:nvPicPr>
          <p:cNvPr id="6" name="圖片 5"/>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9718" y="0"/>
            <a:ext cx="1276735" cy="346109"/>
          </a:xfrm>
          <a:prstGeom prst="rect">
            <a:avLst/>
          </a:prstGeom>
        </p:spPr>
      </p:pic>
      <p:grpSp>
        <p:nvGrpSpPr>
          <p:cNvPr id="7" name="Group 5"/>
          <p:cNvGrpSpPr>
            <a:grpSpLocks/>
          </p:cNvGrpSpPr>
          <p:nvPr/>
        </p:nvGrpSpPr>
        <p:grpSpPr bwMode="auto">
          <a:xfrm>
            <a:off x="0" y="6354064"/>
            <a:ext cx="9144000" cy="503936"/>
            <a:chOff x="-13" y="3974"/>
            <a:chExt cx="5773" cy="346"/>
          </a:xfrm>
        </p:grpSpPr>
        <p:pic>
          <p:nvPicPr>
            <p:cNvPr id="8" name="Picture 6" descr="water2"/>
            <p:cNvPicPr>
              <a:picLocks noChangeAspect="1" noChangeArrowheads="1"/>
            </p:cNvPicPr>
            <p:nvPr/>
          </p:nvPicPr>
          <p:blipFill>
            <a:blip r:embed="rId6" cstate="email">
              <a:extLst>
                <a:ext uri="{28A0092B-C50C-407E-A947-70E740481C1C}">
                  <a14:useLocalDpi xmlns:a14="http://schemas.microsoft.com/office/drawing/2010/main"/>
                </a:ext>
              </a:extLst>
            </a:blip>
            <a:srcRect l="11880" t="-51755" r="21715"/>
            <a:stretch>
              <a:fillRect/>
            </a:stretch>
          </p:blipFill>
          <p:spPr bwMode="auto">
            <a:xfrm>
              <a:off x="2971" y="3974"/>
              <a:ext cx="2789" cy="3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Picture 7" descr="water2"/>
            <p:cNvPicPr>
              <a:picLocks noChangeAspect="1" noChangeArrowheads="1"/>
            </p:cNvPicPr>
            <p:nvPr/>
          </p:nvPicPr>
          <p:blipFill>
            <a:blip r:embed="rId6" cstate="email">
              <a:extLst>
                <a:ext uri="{28A0092B-C50C-407E-A947-70E740481C1C}">
                  <a14:useLocalDpi xmlns:a14="http://schemas.microsoft.com/office/drawing/2010/main"/>
                </a:ext>
              </a:extLst>
            </a:blip>
            <a:srcRect r="21715"/>
            <a:stretch>
              <a:fillRect/>
            </a:stretch>
          </p:blipFill>
          <p:spPr bwMode="auto">
            <a:xfrm>
              <a:off x="249" y="4092"/>
              <a:ext cx="3288" cy="2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Picture 8" descr="water2"/>
            <p:cNvPicPr>
              <a:picLocks noChangeAspect="1" noChangeArrowheads="1"/>
            </p:cNvPicPr>
            <p:nvPr/>
          </p:nvPicPr>
          <p:blipFill>
            <a:blip r:embed="rId6" cstate="print">
              <a:extLst>
                <a:ext uri="{28A0092B-C50C-407E-A947-70E740481C1C}">
                  <a14:useLocalDpi xmlns:a14="http://schemas.microsoft.com/office/drawing/2010/main"/>
                </a:ext>
              </a:extLst>
            </a:blip>
            <a:srcRect l="4572" t="12720" r="77333"/>
            <a:stretch>
              <a:fillRect/>
            </a:stretch>
          </p:blipFill>
          <p:spPr bwMode="auto">
            <a:xfrm>
              <a:off x="-13" y="4121"/>
              <a:ext cx="760" cy="1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11" name="投影片編號版面配置區 10"/>
          <p:cNvSpPr>
            <a:spLocks noGrp="1"/>
          </p:cNvSpPr>
          <p:nvPr>
            <p:ph type="sldNum" sz="quarter" idx="12"/>
          </p:nvPr>
        </p:nvSpPr>
        <p:spPr/>
        <p:txBody>
          <a:bodyPr/>
          <a:lstStyle/>
          <a:p>
            <a:r>
              <a:rPr lang="en-US" altLang="zh-TW" dirty="0" smtClean="0">
                <a:solidFill>
                  <a:prstClr val="black">
                    <a:tint val="75000"/>
                  </a:prstClr>
                </a:solidFill>
              </a:rPr>
              <a:t>8</a:t>
            </a:r>
            <a:endParaRPr lang="zh-TW" altLang="en-US" dirty="0">
              <a:solidFill>
                <a:prstClr val="black">
                  <a:tint val="75000"/>
                </a:prstClr>
              </a:solidFill>
            </a:endParaRPr>
          </a:p>
        </p:txBody>
      </p:sp>
      <p:sp>
        <p:nvSpPr>
          <p:cNvPr id="14" name="AutoShape 4" descr="https://photos-3.dropbox.com/t/2/AAAuH-WqCqKr0bVdrWfKX7gJNmRtgSZWH5M7eC1tdSTFKg/12/127515708/jpeg/32x32/1/_/1/2/2016-07-14%2014.45.40.jpg/EL3kto8DGJggIAcoBw/gmoN_BDTlGtE3z-qHLyS1fDm7EbOQDYpTesql8OZuwQ?dl=0&amp;size=800x600&amp;size_mode=3"/>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TW" altLang="en-US">
              <a:solidFill>
                <a:prstClr val="black"/>
              </a:solidFill>
            </a:endParaRPr>
          </a:p>
        </p:txBody>
      </p:sp>
      <p:sp>
        <p:nvSpPr>
          <p:cNvPr id="17" name="文字方塊 16"/>
          <p:cNvSpPr txBox="1"/>
          <p:nvPr/>
        </p:nvSpPr>
        <p:spPr>
          <a:xfrm>
            <a:off x="628649" y="5979364"/>
            <a:ext cx="8429626" cy="769441"/>
          </a:xfrm>
          <a:prstGeom prst="rect">
            <a:avLst/>
          </a:prstGeom>
          <a:noFill/>
        </p:spPr>
        <p:txBody>
          <a:bodyPr wrap="square" rtlCol="0">
            <a:spAutoFit/>
          </a:bodyPr>
          <a:lstStyle/>
          <a:p>
            <a:pPr marL="285750" indent="-285750">
              <a:buFont typeface="Wingdings" panose="05000000000000000000" pitchFamily="2" charset="2"/>
              <a:buChar char="Ø"/>
            </a:pPr>
            <a:r>
              <a:rPr lang="zh-TW" altLang="en-US" sz="2000" dirty="0" smtClean="0">
                <a:solidFill>
                  <a:prstClr val="black"/>
                </a:solidFill>
                <a:latin typeface="標楷體" panose="03000509000000000000" pitchFamily="65" charset="-120"/>
                <a:ea typeface="標楷體" panose="03000509000000000000" pitchFamily="65" charset="-120"/>
                <a:cs typeface="Tahoma" panose="020B0604030504040204" pitchFamily="34" charset="0"/>
              </a:rPr>
              <a:t>定期更新資料集並檢視資料正確性</a:t>
            </a:r>
            <a:endParaRPr lang="zh-TW" altLang="en-US" sz="2000" dirty="0">
              <a:solidFill>
                <a:prstClr val="black"/>
              </a:solidFill>
              <a:latin typeface="標楷體" panose="03000509000000000000" pitchFamily="65" charset="-120"/>
              <a:ea typeface="標楷體" panose="03000509000000000000" pitchFamily="65" charset="-120"/>
              <a:cs typeface="Tahoma" panose="020B0604030504040204" pitchFamily="34" charset="0"/>
            </a:endParaRPr>
          </a:p>
          <a:p>
            <a:pPr marL="285750" indent="-285750">
              <a:buFont typeface="Wingdings" panose="05000000000000000000" pitchFamily="2" charset="2"/>
              <a:buChar char="Ø"/>
            </a:pPr>
            <a:endParaRPr lang="zh-TW" altLang="en-US" sz="2400" dirty="0">
              <a:solidFill>
                <a:prstClr val="black"/>
              </a:solidFill>
              <a:latin typeface="標楷體" panose="03000509000000000000" pitchFamily="65" charset="-120"/>
              <a:ea typeface="標楷體" panose="03000509000000000000" pitchFamily="65" charset="-120"/>
              <a:cs typeface="Tahoma" panose="020B0604030504040204" pitchFamily="34" charset="0"/>
            </a:endParaRPr>
          </a:p>
        </p:txBody>
      </p:sp>
      <p:graphicFrame>
        <p:nvGraphicFramePr>
          <p:cNvPr id="12" name="表格 11"/>
          <p:cNvGraphicFramePr>
            <a:graphicFrameLocks noGrp="1"/>
          </p:cNvGraphicFramePr>
          <p:nvPr>
            <p:extLst>
              <p:ext uri="{D42A27DB-BD31-4B8C-83A1-F6EECF244321}">
                <p14:modId xmlns:p14="http://schemas.microsoft.com/office/powerpoint/2010/main" val="4251885006"/>
              </p:ext>
            </p:extLst>
          </p:nvPr>
        </p:nvGraphicFramePr>
        <p:xfrm>
          <a:off x="601891" y="2031060"/>
          <a:ext cx="8048159" cy="3611880"/>
        </p:xfrm>
        <a:graphic>
          <a:graphicData uri="http://schemas.openxmlformats.org/drawingml/2006/table">
            <a:tbl>
              <a:tblPr firstRow="1" bandRow="1">
                <a:tableStyleId>{5C22544A-7EE6-4342-B048-85BDC9FD1C3A}</a:tableStyleId>
              </a:tblPr>
              <a:tblGrid>
                <a:gridCol w="1857377"/>
                <a:gridCol w="1031797"/>
                <a:gridCol w="1031797"/>
                <a:gridCol w="1031797"/>
                <a:gridCol w="1031797"/>
                <a:gridCol w="1031797"/>
                <a:gridCol w="1031797"/>
              </a:tblGrid>
              <a:tr h="356217">
                <a:tc gridSpan="7">
                  <a:txBody>
                    <a:bodyPr/>
                    <a:lstStyle/>
                    <a:p>
                      <a:pPr algn="ctr"/>
                      <a:r>
                        <a:rPr lang="zh-TW" altLang="en-US" dirty="0" smtClean="0">
                          <a:latin typeface="標楷體" panose="03000509000000000000" pitchFamily="65" charset="-120"/>
                          <a:ea typeface="標楷體" panose="03000509000000000000" pitchFamily="65" charset="-120"/>
                        </a:rPr>
                        <a:t>經濟部政府資料開放資料集檢核表</a:t>
                      </a:r>
                      <a:endParaRPr lang="zh-TW" altLang="en-US" dirty="0">
                        <a:latin typeface="標楷體" panose="03000509000000000000" pitchFamily="65" charset="-120"/>
                        <a:ea typeface="標楷體" panose="03000509000000000000" pitchFamily="65" charset="-120"/>
                      </a:endParaRPr>
                    </a:p>
                  </a:txBody>
                  <a:tcPr anchor="ctr"/>
                </a:tc>
                <a:tc hMerge="1">
                  <a:txBody>
                    <a:bodyPr/>
                    <a:lstStyle/>
                    <a:p>
                      <a:endParaRPr lang="zh-TW" altLang="en-US" dirty="0"/>
                    </a:p>
                  </a:txBody>
                  <a:tcPr/>
                </a:tc>
                <a:tc hMerge="1">
                  <a:txBody>
                    <a:bodyPr/>
                    <a:lstStyle/>
                    <a:p>
                      <a:endParaRPr lang="zh-TW" altLang="en-US" dirty="0"/>
                    </a:p>
                  </a:txBody>
                  <a:tcPr/>
                </a:tc>
                <a:tc hMerge="1">
                  <a:txBody>
                    <a:bodyPr/>
                    <a:lstStyle/>
                    <a:p>
                      <a:endParaRPr lang="zh-TW" altLang="en-US" dirty="0"/>
                    </a:p>
                  </a:txBody>
                  <a:tcPr/>
                </a:tc>
                <a:tc hMerge="1">
                  <a:txBody>
                    <a:bodyPr/>
                    <a:lstStyle/>
                    <a:p>
                      <a:endParaRPr lang="zh-TW" altLang="en-US" dirty="0"/>
                    </a:p>
                  </a:txBody>
                  <a:tcPr/>
                </a:tc>
                <a:tc hMerge="1">
                  <a:txBody>
                    <a:bodyPr/>
                    <a:lstStyle/>
                    <a:p>
                      <a:endParaRPr lang="zh-TW" altLang="en-US" dirty="0"/>
                    </a:p>
                  </a:txBody>
                  <a:tcPr/>
                </a:tc>
                <a:tc hMerge="1">
                  <a:txBody>
                    <a:bodyPr/>
                    <a:lstStyle/>
                    <a:p>
                      <a:endParaRPr lang="zh-TW" altLang="en-US" dirty="0"/>
                    </a:p>
                  </a:txBody>
                  <a:tcPr/>
                </a:tc>
              </a:tr>
              <a:tr h="356217">
                <a:tc gridSpan="7">
                  <a:txBody>
                    <a:bodyPr/>
                    <a:lstStyle/>
                    <a:p>
                      <a:pPr algn="ctr"/>
                      <a:r>
                        <a:rPr lang="zh-TW" altLang="en-US" dirty="0" smtClean="0">
                          <a:latin typeface="標楷體" panose="03000509000000000000" pitchFamily="65" charset="-120"/>
                          <a:ea typeface="標楷體" panose="03000509000000000000" pitchFamily="65" charset="-120"/>
                        </a:rPr>
                        <a:t>檢閱項目</a:t>
                      </a:r>
                      <a:endParaRPr lang="zh-TW" altLang="en-US" dirty="0">
                        <a:latin typeface="標楷體" panose="03000509000000000000" pitchFamily="65" charset="-120"/>
                        <a:ea typeface="標楷體" panose="03000509000000000000" pitchFamily="65" charset="-120"/>
                      </a:endParaRPr>
                    </a:p>
                  </a:txBody>
                  <a:tcPr anchor="ctr"/>
                </a:tc>
                <a:tc hMerge="1">
                  <a:txBody>
                    <a:bodyPr/>
                    <a:lstStyle/>
                    <a:p>
                      <a:endParaRPr lang="zh-TW" altLang="en-US" dirty="0"/>
                    </a:p>
                  </a:txBody>
                  <a:tcPr/>
                </a:tc>
                <a:tc hMerge="1">
                  <a:txBody>
                    <a:bodyPr/>
                    <a:lstStyle/>
                    <a:p>
                      <a:endParaRPr lang="zh-TW" altLang="en-US" dirty="0"/>
                    </a:p>
                  </a:txBody>
                  <a:tcPr/>
                </a:tc>
                <a:tc hMerge="1">
                  <a:txBody>
                    <a:bodyPr/>
                    <a:lstStyle/>
                    <a:p>
                      <a:endParaRPr lang="zh-TW" altLang="en-US" dirty="0"/>
                    </a:p>
                  </a:txBody>
                  <a:tcPr/>
                </a:tc>
                <a:tc hMerge="1">
                  <a:txBody>
                    <a:bodyPr/>
                    <a:lstStyle/>
                    <a:p>
                      <a:endParaRPr lang="zh-TW" altLang="en-US" dirty="0"/>
                    </a:p>
                  </a:txBody>
                  <a:tcPr/>
                </a:tc>
                <a:tc hMerge="1">
                  <a:txBody>
                    <a:bodyPr/>
                    <a:lstStyle/>
                    <a:p>
                      <a:endParaRPr lang="zh-TW" altLang="en-US" dirty="0"/>
                    </a:p>
                  </a:txBody>
                  <a:tcPr/>
                </a:tc>
                <a:tc hMerge="1">
                  <a:txBody>
                    <a:bodyPr/>
                    <a:lstStyle/>
                    <a:p>
                      <a:endParaRPr lang="zh-TW" altLang="en-US" dirty="0"/>
                    </a:p>
                  </a:txBody>
                  <a:tcPr/>
                </a:tc>
              </a:tr>
              <a:tr h="411480">
                <a:tc>
                  <a:txBody>
                    <a:bodyPr/>
                    <a:lstStyle/>
                    <a:p>
                      <a:pPr algn="ctr"/>
                      <a:r>
                        <a:rPr lang="zh-TW" altLang="en-US" sz="1050" dirty="0" smtClean="0">
                          <a:latin typeface="標楷體" panose="03000509000000000000" pitchFamily="65" charset="-120"/>
                          <a:ea typeface="標楷體" panose="03000509000000000000" pitchFamily="65" charset="-120"/>
                        </a:rPr>
                        <a:t>資料集名稱</a:t>
                      </a:r>
                      <a:endParaRPr lang="zh-TW" altLang="en-US" sz="1050" dirty="0">
                        <a:latin typeface="標楷體" panose="03000509000000000000" pitchFamily="65" charset="-120"/>
                        <a:ea typeface="標楷體" panose="03000509000000000000" pitchFamily="65" charset="-120"/>
                      </a:endParaRPr>
                    </a:p>
                  </a:txBody>
                  <a:tcPr anchor="ctr"/>
                </a:tc>
                <a:tc>
                  <a:txBody>
                    <a:bodyPr/>
                    <a:lstStyle/>
                    <a:p>
                      <a:pPr algn="ctr"/>
                      <a:r>
                        <a:rPr lang="zh-TW" altLang="en-US" sz="1050" dirty="0" smtClean="0">
                          <a:latin typeface="標楷體" panose="03000509000000000000" pitchFamily="65" charset="-120"/>
                          <a:ea typeface="標楷體" panose="03000509000000000000" pitchFamily="65" charset="-120"/>
                        </a:rPr>
                        <a:t>更新頻率</a:t>
                      </a:r>
                      <a:endParaRPr lang="zh-TW" altLang="en-US" sz="1050" dirty="0">
                        <a:latin typeface="標楷體" panose="03000509000000000000" pitchFamily="65" charset="-120"/>
                        <a:ea typeface="標楷體" panose="03000509000000000000" pitchFamily="65" charset="-120"/>
                      </a:endParaRPr>
                    </a:p>
                  </a:txBody>
                  <a:tcPr anchor="ctr"/>
                </a:tc>
                <a:tc>
                  <a:txBody>
                    <a:bodyPr/>
                    <a:lstStyle/>
                    <a:p>
                      <a:pPr algn="ctr"/>
                      <a:r>
                        <a:rPr lang="zh-TW" altLang="en-US" sz="1050" dirty="0" smtClean="0">
                          <a:latin typeface="標楷體" panose="03000509000000000000" pitchFamily="65" charset="-120"/>
                          <a:ea typeface="標楷體" panose="03000509000000000000" pitchFamily="65" charset="-120"/>
                        </a:rPr>
                        <a:t>最近一次</a:t>
                      </a:r>
                      <a:endParaRPr lang="en-US" altLang="zh-TW" sz="1050" dirty="0" smtClean="0">
                        <a:latin typeface="標楷體" panose="03000509000000000000" pitchFamily="65" charset="-120"/>
                        <a:ea typeface="標楷體" panose="03000509000000000000" pitchFamily="65" charset="-120"/>
                      </a:endParaRPr>
                    </a:p>
                    <a:p>
                      <a:pPr algn="ctr"/>
                      <a:r>
                        <a:rPr lang="zh-TW" altLang="en-US" sz="1050" dirty="0" smtClean="0">
                          <a:latin typeface="標楷體" panose="03000509000000000000" pitchFamily="65" charset="-120"/>
                          <a:ea typeface="標楷體" panose="03000509000000000000" pitchFamily="65" charset="-120"/>
                        </a:rPr>
                        <a:t>更新日期</a:t>
                      </a:r>
                      <a:endParaRPr lang="zh-TW" altLang="en-US" sz="1050" dirty="0">
                        <a:latin typeface="標楷體" panose="03000509000000000000" pitchFamily="65" charset="-120"/>
                        <a:ea typeface="標楷體" panose="03000509000000000000" pitchFamily="65" charset="-120"/>
                      </a:endParaRPr>
                    </a:p>
                  </a:txBody>
                  <a:tcPr anchor="ctr"/>
                </a:tc>
                <a:tc>
                  <a:txBody>
                    <a:bodyPr/>
                    <a:lstStyle/>
                    <a:p>
                      <a:pPr algn="ctr"/>
                      <a:r>
                        <a:rPr lang="zh-TW" altLang="en-US" sz="1050" dirty="0" smtClean="0">
                          <a:latin typeface="標楷體" panose="03000509000000000000" pitchFamily="65" charset="-120"/>
                          <a:ea typeface="標楷體" panose="03000509000000000000" pitchFamily="65" charset="-120"/>
                        </a:rPr>
                        <a:t>內容</a:t>
                      </a:r>
                      <a:endParaRPr lang="en-US" altLang="zh-TW" sz="1050" dirty="0" smtClean="0">
                        <a:latin typeface="標楷體" panose="03000509000000000000" pitchFamily="65" charset="-120"/>
                        <a:ea typeface="標楷體" panose="03000509000000000000" pitchFamily="65" charset="-120"/>
                      </a:endParaRPr>
                    </a:p>
                    <a:p>
                      <a:pPr algn="ctr"/>
                      <a:r>
                        <a:rPr lang="zh-TW" altLang="en-US" sz="1050" dirty="0" smtClean="0">
                          <a:latin typeface="標楷體" panose="03000509000000000000" pitchFamily="65" charset="-120"/>
                          <a:ea typeface="標楷體" panose="03000509000000000000" pitchFamily="65" charset="-120"/>
                        </a:rPr>
                        <a:t>正確</a:t>
                      </a:r>
                      <a:endParaRPr lang="zh-TW" altLang="en-US" sz="1050" dirty="0">
                        <a:latin typeface="標楷體" panose="03000509000000000000" pitchFamily="65" charset="-120"/>
                        <a:ea typeface="標楷體" panose="03000509000000000000" pitchFamily="65" charset="-120"/>
                      </a:endParaRPr>
                    </a:p>
                  </a:txBody>
                  <a:tcPr anchor="ctr"/>
                </a:tc>
                <a:tc>
                  <a:txBody>
                    <a:bodyPr/>
                    <a:lstStyle/>
                    <a:p>
                      <a:pPr algn="ctr"/>
                      <a:r>
                        <a:rPr lang="zh-TW" altLang="en-US" sz="1050" dirty="0" smtClean="0">
                          <a:latin typeface="標楷體" panose="03000509000000000000" pitchFamily="65" charset="-120"/>
                          <a:ea typeface="標楷體" panose="03000509000000000000" pitchFamily="65" charset="-120"/>
                        </a:rPr>
                        <a:t>內容</a:t>
                      </a:r>
                      <a:endParaRPr lang="en-US" altLang="zh-TW" sz="1050" dirty="0" smtClean="0">
                        <a:latin typeface="標楷體" panose="03000509000000000000" pitchFamily="65" charset="-120"/>
                        <a:ea typeface="標楷體" panose="03000509000000000000" pitchFamily="65" charset="-120"/>
                      </a:endParaRPr>
                    </a:p>
                    <a:p>
                      <a:pPr algn="ctr"/>
                      <a:r>
                        <a:rPr lang="zh-TW" altLang="en-US" sz="1050" dirty="0" smtClean="0">
                          <a:latin typeface="標楷體" panose="03000509000000000000" pitchFamily="65" charset="-120"/>
                          <a:ea typeface="標楷體" panose="03000509000000000000" pitchFamily="65" charset="-120"/>
                        </a:rPr>
                        <a:t>完整</a:t>
                      </a:r>
                      <a:endParaRPr lang="zh-TW" altLang="en-US" sz="1050" dirty="0">
                        <a:latin typeface="標楷體" panose="03000509000000000000" pitchFamily="65" charset="-120"/>
                        <a:ea typeface="標楷體" panose="03000509000000000000" pitchFamily="65" charset="-120"/>
                      </a:endParaRPr>
                    </a:p>
                  </a:txBody>
                  <a:tcPr anchor="ctr"/>
                </a:tc>
                <a:tc>
                  <a:txBody>
                    <a:bodyPr/>
                    <a:lstStyle/>
                    <a:p>
                      <a:pPr algn="ctr"/>
                      <a:r>
                        <a:rPr lang="zh-TW" altLang="en-US" sz="1050" dirty="0" smtClean="0">
                          <a:latin typeface="標楷體" panose="03000509000000000000" pitchFamily="65" charset="-120"/>
                          <a:ea typeface="標楷體" panose="03000509000000000000" pitchFamily="65" charset="-120"/>
                        </a:rPr>
                        <a:t>檔案</a:t>
                      </a:r>
                      <a:endParaRPr lang="en-US" altLang="zh-TW" sz="1050" dirty="0" smtClean="0">
                        <a:latin typeface="標楷體" panose="03000509000000000000" pitchFamily="65" charset="-120"/>
                        <a:ea typeface="標楷體" panose="03000509000000000000" pitchFamily="65" charset="-120"/>
                      </a:endParaRPr>
                    </a:p>
                    <a:p>
                      <a:pPr algn="ctr"/>
                      <a:r>
                        <a:rPr lang="zh-TW" altLang="en-US" sz="1050" dirty="0" smtClean="0">
                          <a:latin typeface="標楷體" panose="03000509000000000000" pitchFamily="65" charset="-120"/>
                          <a:ea typeface="標楷體" panose="03000509000000000000" pitchFamily="65" charset="-120"/>
                        </a:rPr>
                        <a:t>格式</a:t>
                      </a:r>
                      <a:endParaRPr lang="zh-TW" altLang="en-US" sz="1050" dirty="0">
                        <a:latin typeface="標楷體" panose="03000509000000000000" pitchFamily="65" charset="-120"/>
                        <a:ea typeface="標楷體" panose="03000509000000000000" pitchFamily="65" charset="-120"/>
                      </a:endParaRPr>
                    </a:p>
                  </a:txBody>
                  <a:tcPr anchor="ctr"/>
                </a:tc>
                <a:tc>
                  <a:txBody>
                    <a:bodyPr/>
                    <a:lstStyle/>
                    <a:p>
                      <a:pPr algn="ctr"/>
                      <a:r>
                        <a:rPr lang="zh-TW" altLang="en-US" sz="1050" dirty="0" smtClean="0">
                          <a:latin typeface="標楷體" panose="03000509000000000000" pitchFamily="65" charset="-120"/>
                          <a:ea typeface="標楷體" panose="03000509000000000000" pitchFamily="65" charset="-120"/>
                        </a:rPr>
                        <a:t>編碼</a:t>
                      </a:r>
                      <a:endParaRPr lang="en-US" altLang="zh-TW" sz="1050" dirty="0" smtClean="0">
                        <a:latin typeface="標楷體" panose="03000509000000000000" pitchFamily="65" charset="-120"/>
                        <a:ea typeface="標楷體" panose="03000509000000000000" pitchFamily="65" charset="-120"/>
                      </a:endParaRPr>
                    </a:p>
                    <a:p>
                      <a:pPr algn="ctr"/>
                      <a:r>
                        <a:rPr lang="zh-TW" altLang="en-US" sz="1050" dirty="0" smtClean="0">
                          <a:latin typeface="標楷體" panose="03000509000000000000" pitchFamily="65" charset="-120"/>
                          <a:ea typeface="標楷體" panose="03000509000000000000" pitchFamily="65" charset="-120"/>
                        </a:rPr>
                        <a:t>方式</a:t>
                      </a:r>
                      <a:endParaRPr lang="zh-TW" altLang="en-US" sz="1050" dirty="0">
                        <a:latin typeface="標楷體" panose="03000509000000000000" pitchFamily="65" charset="-120"/>
                        <a:ea typeface="標楷體" panose="03000509000000000000" pitchFamily="65" charset="-120"/>
                      </a:endParaRPr>
                    </a:p>
                  </a:txBody>
                  <a:tcPr anchor="ctr"/>
                </a:tc>
              </a:tr>
              <a:tr h="411480">
                <a:tc>
                  <a:txBody>
                    <a:bodyPr/>
                    <a:lstStyle/>
                    <a:p>
                      <a:pPr algn="ctr"/>
                      <a:r>
                        <a:rPr lang="zh-TW" altLang="en-US" sz="1050" dirty="0" smtClean="0">
                          <a:latin typeface="標楷體" panose="03000509000000000000" pitchFamily="65" charset="-120"/>
                          <a:ea typeface="標楷體" panose="03000509000000000000" pitchFamily="65" charset="-120"/>
                        </a:rPr>
                        <a:t>停水資訊</a:t>
                      </a:r>
                      <a:endParaRPr lang="zh-TW" altLang="en-US" sz="1050" dirty="0">
                        <a:latin typeface="標楷體" panose="03000509000000000000" pitchFamily="65" charset="-120"/>
                        <a:ea typeface="標楷體" panose="03000509000000000000" pitchFamily="65" charset="-120"/>
                      </a:endParaRPr>
                    </a:p>
                  </a:txBody>
                  <a:tcPr anchor="ctr"/>
                </a:tc>
                <a:tc>
                  <a:txBody>
                    <a:bodyPr/>
                    <a:lstStyle/>
                    <a:p>
                      <a:pPr algn="ctr"/>
                      <a:r>
                        <a:rPr lang="zh-TW" altLang="en-US" sz="1050" dirty="0" smtClean="0">
                          <a:latin typeface="標楷體" panose="03000509000000000000" pitchFamily="65" charset="-120"/>
                          <a:ea typeface="標楷體" panose="03000509000000000000" pitchFamily="65" charset="-120"/>
                        </a:rPr>
                        <a:t>每日</a:t>
                      </a:r>
                      <a:endParaRPr lang="zh-TW" altLang="en-US" sz="1050" dirty="0">
                        <a:latin typeface="標楷體" panose="03000509000000000000" pitchFamily="65" charset="-120"/>
                        <a:ea typeface="標楷體" panose="03000509000000000000" pitchFamily="65" charset="-120"/>
                      </a:endParaRPr>
                    </a:p>
                  </a:txBody>
                  <a:tcPr anchor="ctr"/>
                </a:tc>
                <a:tc>
                  <a:txBody>
                    <a:bodyPr/>
                    <a:lstStyle/>
                    <a:p>
                      <a:pPr algn="ctr"/>
                      <a:r>
                        <a:rPr lang="en-US" altLang="zh-TW" sz="1050" dirty="0" smtClean="0">
                          <a:latin typeface="標楷體" panose="03000509000000000000" pitchFamily="65" charset="-120"/>
                          <a:ea typeface="標楷體" panose="03000509000000000000" pitchFamily="65" charset="-120"/>
                        </a:rPr>
                        <a:t>105</a:t>
                      </a:r>
                      <a:r>
                        <a:rPr lang="zh-TW" altLang="en-US" sz="1050" dirty="0" smtClean="0">
                          <a:latin typeface="標楷體" panose="03000509000000000000" pitchFamily="65" charset="-120"/>
                          <a:ea typeface="標楷體" panose="03000509000000000000" pitchFamily="65" charset="-120"/>
                        </a:rPr>
                        <a:t>年</a:t>
                      </a:r>
                      <a:r>
                        <a:rPr lang="en-US" altLang="zh-TW" sz="1050" dirty="0" smtClean="0">
                          <a:latin typeface="標楷體" panose="03000509000000000000" pitchFamily="65" charset="-120"/>
                          <a:ea typeface="標楷體" panose="03000509000000000000" pitchFamily="65" charset="-120"/>
                        </a:rPr>
                        <a:t>9</a:t>
                      </a:r>
                      <a:r>
                        <a:rPr lang="zh-TW" altLang="en-US" sz="1050" dirty="0" smtClean="0">
                          <a:latin typeface="標楷體" panose="03000509000000000000" pitchFamily="65" charset="-120"/>
                          <a:ea typeface="標楷體" panose="03000509000000000000" pitchFamily="65" charset="-120"/>
                        </a:rPr>
                        <a:t>月</a:t>
                      </a:r>
                      <a:r>
                        <a:rPr lang="en-US" altLang="zh-TW" sz="1050" smtClean="0">
                          <a:latin typeface="標楷體" panose="03000509000000000000" pitchFamily="65" charset="-120"/>
                          <a:ea typeface="標楷體" panose="03000509000000000000" pitchFamily="65" charset="-120"/>
                        </a:rPr>
                        <a:t>10</a:t>
                      </a:r>
                      <a:r>
                        <a:rPr lang="zh-TW" altLang="en-US" sz="1050" dirty="0" smtClean="0">
                          <a:latin typeface="標楷體" panose="03000509000000000000" pitchFamily="65" charset="-120"/>
                          <a:ea typeface="標楷體" panose="03000509000000000000" pitchFamily="65" charset="-120"/>
                        </a:rPr>
                        <a:t>日</a:t>
                      </a:r>
                      <a:endParaRPr lang="zh-TW" altLang="en-US" sz="1050" dirty="0">
                        <a:latin typeface="標楷體" panose="03000509000000000000" pitchFamily="65" charset="-120"/>
                        <a:ea typeface="標楷體" panose="03000509000000000000" pitchFamily="65" charset="-120"/>
                      </a:endParaRPr>
                    </a:p>
                  </a:txBody>
                  <a:tcPr anchor="ctr"/>
                </a:tc>
                <a:tc>
                  <a:txBody>
                    <a:bodyPr/>
                    <a:lstStyle/>
                    <a:p>
                      <a:pPr algn="ctr"/>
                      <a:r>
                        <a:rPr lang="zh-TW" altLang="en-US" sz="1600" dirty="0" smtClean="0">
                          <a:latin typeface="標楷體" panose="03000509000000000000" pitchFamily="65" charset="-120"/>
                          <a:ea typeface="標楷體" panose="03000509000000000000" pitchFamily="65" charset="-120"/>
                          <a:sym typeface="Wingdings 2" panose="05020102010507070707" pitchFamily="18" charset="2"/>
                        </a:rPr>
                        <a:t></a:t>
                      </a:r>
                      <a:endParaRPr lang="zh-TW" altLang="en-US" sz="1600" dirty="0">
                        <a:latin typeface="標楷體" panose="03000509000000000000" pitchFamily="65" charset="-120"/>
                        <a:ea typeface="標楷體" panose="03000509000000000000" pitchFamily="65" charset="-120"/>
                      </a:endParaRPr>
                    </a:p>
                  </a:txBody>
                  <a:tcPr anchor="ctr"/>
                </a:tc>
                <a:tc>
                  <a:txBody>
                    <a:bodyPr/>
                    <a:lstStyle/>
                    <a:p>
                      <a:pPr algn="ctr"/>
                      <a:r>
                        <a:rPr lang="zh-TW" altLang="en-US" sz="1600" dirty="0" smtClean="0">
                          <a:latin typeface="標楷體" panose="03000509000000000000" pitchFamily="65" charset="-120"/>
                          <a:ea typeface="標楷體" panose="03000509000000000000" pitchFamily="65" charset="-120"/>
                          <a:sym typeface="Wingdings 2" panose="05020102010507070707" pitchFamily="18" charset="2"/>
                        </a:rPr>
                        <a:t></a:t>
                      </a:r>
                      <a:endParaRPr lang="zh-TW" altLang="en-US" sz="1600" dirty="0">
                        <a:latin typeface="標楷體" panose="03000509000000000000" pitchFamily="65" charset="-120"/>
                        <a:ea typeface="標楷體" panose="03000509000000000000" pitchFamily="65" charset="-120"/>
                      </a:endParaRPr>
                    </a:p>
                  </a:txBody>
                  <a:tcPr anchor="ctr"/>
                </a:tc>
                <a:tc>
                  <a:txBody>
                    <a:bodyPr/>
                    <a:lstStyle/>
                    <a:p>
                      <a:pPr algn="ctr"/>
                      <a:r>
                        <a:rPr lang="en-US" altLang="zh-TW" sz="1050" dirty="0" smtClean="0">
                          <a:latin typeface="標楷體" panose="03000509000000000000" pitchFamily="65" charset="-120"/>
                          <a:ea typeface="標楷體" panose="03000509000000000000" pitchFamily="65" charset="-120"/>
                        </a:rPr>
                        <a:t>3</a:t>
                      </a:r>
                      <a:endParaRPr lang="zh-TW" altLang="en-US" sz="1050" dirty="0">
                        <a:latin typeface="標楷體" panose="03000509000000000000" pitchFamily="65" charset="-120"/>
                        <a:ea typeface="標楷體" panose="03000509000000000000" pitchFamily="65" charset="-120"/>
                      </a:endParaRPr>
                    </a:p>
                  </a:txBody>
                  <a:tcPr anchor="ctr"/>
                </a:tc>
                <a:tc>
                  <a:txBody>
                    <a:bodyPr/>
                    <a:lstStyle/>
                    <a:p>
                      <a:pPr algn="ctr"/>
                      <a:r>
                        <a:rPr lang="en-US" altLang="zh-TW" sz="1050" dirty="0" smtClean="0">
                          <a:latin typeface="標楷體" panose="03000509000000000000" pitchFamily="65" charset="-120"/>
                          <a:ea typeface="標楷體" panose="03000509000000000000" pitchFamily="65" charset="-120"/>
                        </a:rPr>
                        <a:t>UTF-8</a:t>
                      </a:r>
                      <a:endParaRPr lang="zh-TW" altLang="en-US" sz="1050" dirty="0">
                        <a:latin typeface="標楷體" panose="03000509000000000000" pitchFamily="65" charset="-120"/>
                        <a:ea typeface="標楷體" panose="03000509000000000000" pitchFamily="65" charset="-120"/>
                      </a:endParaRPr>
                    </a:p>
                  </a:txBody>
                  <a:tcPr anchor="ctr"/>
                </a:tc>
              </a:tr>
              <a:tr h="411480">
                <a:tc>
                  <a:txBody>
                    <a:bodyPr/>
                    <a:lstStyle/>
                    <a:p>
                      <a:pPr algn="ctr"/>
                      <a:r>
                        <a:rPr lang="zh-TW" altLang="en-US" sz="1050" dirty="0" smtClean="0">
                          <a:latin typeface="標楷體" panose="03000509000000000000" pitchFamily="65" charset="-120"/>
                          <a:ea typeface="標楷體" panose="03000509000000000000" pitchFamily="65" charset="-120"/>
                        </a:rPr>
                        <a:t>水質資訊</a:t>
                      </a:r>
                      <a:endParaRPr lang="zh-TW" altLang="en-US" sz="1050" dirty="0">
                        <a:latin typeface="標楷體" panose="03000509000000000000" pitchFamily="65" charset="-120"/>
                        <a:ea typeface="標楷體" panose="03000509000000000000" pitchFamily="65" charset="-120"/>
                      </a:endParaRPr>
                    </a:p>
                  </a:txBody>
                  <a:tcPr anchor="ctr"/>
                </a:tc>
                <a:tc>
                  <a:txBody>
                    <a:bodyPr/>
                    <a:lstStyle/>
                    <a:p>
                      <a:pPr algn="ctr"/>
                      <a:r>
                        <a:rPr lang="zh-TW" altLang="en-US" sz="1050" dirty="0" smtClean="0">
                          <a:latin typeface="標楷體" panose="03000509000000000000" pitchFamily="65" charset="-120"/>
                          <a:ea typeface="標楷體" panose="03000509000000000000" pitchFamily="65" charset="-120"/>
                        </a:rPr>
                        <a:t>每月</a:t>
                      </a:r>
                      <a:endParaRPr lang="zh-TW" altLang="en-US" sz="1050" dirty="0">
                        <a:latin typeface="標楷體" panose="03000509000000000000" pitchFamily="65" charset="-120"/>
                        <a:ea typeface="標楷體" panose="03000509000000000000" pitchFamily="65" charset="-120"/>
                      </a:endParaRP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zh-TW" sz="1050" dirty="0" smtClean="0">
                          <a:latin typeface="標楷體" panose="03000509000000000000" pitchFamily="65" charset="-120"/>
                          <a:ea typeface="標楷體" panose="03000509000000000000" pitchFamily="65" charset="-120"/>
                        </a:rPr>
                        <a:t>105</a:t>
                      </a:r>
                      <a:r>
                        <a:rPr lang="zh-TW" altLang="en-US" sz="1050" dirty="0" smtClean="0">
                          <a:latin typeface="標楷體" panose="03000509000000000000" pitchFamily="65" charset="-120"/>
                          <a:ea typeface="標楷體" panose="03000509000000000000" pitchFamily="65" charset="-120"/>
                        </a:rPr>
                        <a:t>年</a:t>
                      </a:r>
                      <a:r>
                        <a:rPr lang="en-US" altLang="zh-TW" sz="1050" dirty="0" smtClean="0">
                          <a:latin typeface="標楷體" panose="03000509000000000000" pitchFamily="65" charset="-120"/>
                          <a:ea typeface="標楷體" panose="03000509000000000000" pitchFamily="65" charset="-120"/>
                        </a:rPr>
                        <a:t>8</a:t>
                      </a:r>
                      <a:r>
                        <a:rPr lang="zh-TW" altLang="en-US" sz="1050" dirty="0" smtClean="0">
                          <a:latin typeface="標楷體" panose="03000509000000000000" pitchFamily="65" charset="-120"/>
                          <a:ea typeface="標楷體" panose="03000509000000000000" pitchFamily="65" charset="-120"/>
                        </a:rPr>
                        <a:t>月</a:t>
                      </a:r>
                      <a:r>
                        <a:rPr lang="en-US" altLang="zh-TW" sz="1050" dirty="0" smtClean="0">
                          <a:latin typeface="標楷體" panose="03000509000000000000" pitchFamily="65" charset="-120"/>
                          <a:ea typeface="標楷體" panose="03000509000000000000" pitchFamily="65" charset="-120"/>
                        </a:rPr>
                        <a:t>12</a:t>
                      </a:r>
                      <a:r>
                        <a:rPr lang="zh-TW" altLang="en-US" sz="1050" dirty="0" smtClean="0">
                          <a:latin typeface="標楷體" panose="03000509000000000000" pitchFamily="65" charset="-120"/>
                          <a:ea typeface="標楷體" panose="03000509000000000000" pitchFamily="65" charset="-120"/>
                        </a:rPr>
                        <a:t>日</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zh-TW" altLang="en-US" sz="1600" dirty="0" smtClean="0">
                          <a:latin typeface="標楷體" panose="03000509000000000000" pitchFamily="65" charset="-120"/>
                          <a:ea typeface="標楷體" panose="03000509000000000000" pitchFamily="65" charset="-120"/>
                          <a:sym typeface="Wingdings 2" panose="05020102010507070707" pitchFamily="18" charset="2"/>
                        </a:rPr>
                        <a:t></a:t>
                      </a:r>
                      <a:endParaRPr lang="zh-TW" altLang="en-US" sz="1600" dirty="0">
                        <a:latin typeface="標楷體" panose="03000509000000000000" pitchFamily="65" charset="-120"/>
                        <a:ea typeface="標楷體" panose="03000509000000000000" pitchFamily="65" charset="-120"/>
                      </a:endParaRP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zh-TW" altLang="en-US" sz="1600" dirty="0" smtClean="0">
                          <a:latin typeface="標楷體" panose="03000509000000000000" pitchFamily="65" charset="-120"/>
                          <a:ea typeface="標楷體" panose="03000509000000000000" pitchFamily="65" charset="-120"/>
                          <a:sym typeface="Wingdings 2" panose="05020102010507070707" pitchFamily="18" charset="2"/>
                        </a:rPr>
                        <a:t></a:t>
                      </a:r>
                      <a:endParaRPr lang="zh-TW" altLang="en-US" sz="1600" dirty="0">
                        <a:latin typeface="標楷體" panose="03000509000000000000" pitchFamily="65" charset="-120"/>
                        <a:ea typeface="標楷體" panose="03000509000000000000" pitchFamily="65" charset="-120"/>
                      </a:endParaRPr>
                    </a:p>
                  </a:txBody>
                  <a:tcPr anchor="ctr"/>
                </a:tc>
                <a:tc>
                  <a:txBody>
                    <a:bodyPr/>
                    <a:lstStyle/>
                    <a:p>
                      <a:pPr algn="ctr"/>
                      <a:r>
                        <a:rPr lang="en-US" altLang="zh-TW" sz="1050" dirty="0" smtClean="0">
                          <a:latin typeface="標楷體" panose="03000509000000000000" pitchFamily="65" charset="-120"/>
                          <a:ea typeface="標楷體" panose="03000509000000000000" pitchFamily="65" charset="-120"/>
                        </a:rPr>
                        <a:t>3</a:t>
                      </a:r>
                      <a:endParaRPr lang="zh-TW" altLang="en-US" sz="1050" dirty="0">
                        <a:latin typeface="標楷體" panose="03000509000000000000" pitchFamily="65" charset="-120"/>
                        <a:ea typeface="標楷體" panose="03000509000000000000" pitchFamily="65" charset="-120"/>
                      </a:endParaRP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zh-TW" sz="1050" dirty="0" smtClean="0">
                          <a:latin typeface="標楷體" panose="03000509000000000000" pitchFamily="65" charset="-120"/>
                          <a:ea typeface="標楷體" panose="03000509000000000000" pitchFamily="65" charset="-120"/>
                        </a:rPr>
                        <a:t>UTF-8</a:t>
                      </a:r>
                      <a:endParaRPr lang="zh-TW" altLang="en-US" sz="1050" dirty="0">
                        <a:latin typeface="標楷體" panose="03000509000000000000" pitchFamily="65" charset="-120"/>
                        <a:ea typeface="標楷體" panose="03000509000000000000" pitchFamily="65" charset="-120"/>
                      </a:endParaRPr>
                    </a:p>
                  </a:txBody>
                  <a:tcPr anchor="ctr"/>
                </a:tc>
              </a:tr>
              <a:tr h="411480">
                <a:tc>
                  <a:txBody>
                    <a:bodyPr/>
                    <a:lstStyle/>
                    <a:p>
                      <a:pPr algn="ctr"/>
                      <a:r>
                        <a:rPr lang="zh-TW" altLang="en-US" sz="1050" dirty="0" smtClean="0">
                          <a:latin typeface="標楷體" panose="03000509000000000000" pitchFamily="65" charset="-120"/>
                          <a:ea typeface="標楷體" panose="03000509000000000000" pitchFamily="65" charset="-120"/>
                        </a:rPr>
                        <a:t>台灣自來水公司中止廢止或極低用水量之用戶數</a:t>
                      </a:r>
                      <a:endParaRPr lang="zh-TW" altLang="en-US" sz="1050" dirty="0">
                        <a:latin typeface="標楷體" panose="03000509000000000000" pitchFamily="65" charset="-120"/>
                        <a:ea typeface="標楷體" panose="03000509000000000000" pitchFamily="65" charset="-120"/>
                      </a:endParaRPr>
                    </a:p>
                  </a:txBody>
                  <a:tcPr anchor="ctr"/>
                </a:tc>
                <a:tc>
                  <a:txBody>
                    <a:bodyPr/>
                    <a:lstStyle/>
                    <a:p>
                      <a:pPr algn="ctr"/>
                      <a:r>
                        <a:rPr lang="zh-TW" altLang="en-US" sz="1050" dirty="0" smtClean="0">
                          <a:latin typeface="標楷體" panose="03000509000000000000" pitchFamily="65" charset="-120"/>
                          <a:ea typeface="標楷體" panose="03000509000000000000" pitchFamily="65" charset="-120"/>
                        </a:rPr>
                        <a:t>每兩個月</a:t>
                      </a:r>
                      <a:endParaRPr lang="zh-TW" altLang="en-US" sz="1050" dirty="0">
                        <a:latin typeface="標楷體" panose="03000509000000000000" pitchFamily="65" charset="-120"/>
                        <a:ea typeface="標楷體" panose="03000509000000000000" pitchFamily="65" charset="-120"/>
                      </a:endParaRP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zh-TW" sz="1050" dirty="0" smtClean="0">
                          <a:latin typeface="標楷體" panose="03000509000000000000" pitchFamily="65" charset="-120"/>
                          <a:ea typeface="標楷體" panose="03000509000000000000" pitchFamily="65" charset="-120"/>
                        </a:rPr>
                        <a:t>105</a:t>
                      </a:r>
                      <a:r>
                        <a:rPr lang="zh-TW" altLang="en-US" sz="1050" dirty="0" smtClean="0">
                          <a:latin typeface="標楷體" panose="03000509000000000000" pitchFamily="65" charset="-120"/>
                          <a:ea typeface="標楷體" panose="03000509000000000000" pitchFamily="65" charset="-120"/>
                        </a:rPr>
                        <a:t>年</a:t>
                      </a:r>
                      <a:r>
                        <a:rPr lang="en-US" altLang="zh-TW" sz="1050" dirty="0" smtClean="0">
                          <a:latin typeface="標楷體" panose="03000509000000000000" pitchFamily="65" charset="-120"/>
                          <a:ea typeface="標楷體" panose="03000509000000000000" pitchFamily="65" charset="-120"/>
                        </a:rPr>
                        <a:t>9</a:t>
                      </a:r>
                      <a:r>
                        <a:rPr lang="zh-TW" altLang="en-US" sz="1050" dirty="0" smtClean="0">
                          <a:latin typeface="標楷體" panose="03000509000000000000" pitchFamily="65" charset="-120"/>
                          <a:ea typeface="標楷體" panose="03000509000000000000" pitchFamily="65" charset="-120"/>
                        </a:rPr>
                        <a:t>月</a:t>
                      </a:r>
                      <a:r>
                        <a:rPr lang="en-US" altLang="zh-TW" sz="1050" dirty="0" smtClean="0">
                          <a:latin typeface="標楷體" panose="03000509000000000000" pitchFamily="65" charset="-120"/>
                          <a:ea typeface="標楷體" panose="03000509000000000000" pitchFamily="65" charset="-120"/>
                        </a:rPr>
                        <a:t>1</a:t>
                      </a:r>
                      <a:r>
                        <a:rPr lang="zh-TW" altLang="en-US" sz="1050" dirty="0" smtClean="0">
                          <a:latin typeface="標楷體" panose="03000509000000000000" pitchFamily="65" charset="-120"/>
                          <a:ea typeface="標楷體" panose="03000509000000000000" pitchFamily="65" charset="-120"/>
                        </a:rPr>
                        <a:t>日</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zh-TW" altLang="en-US" sz="1600" dirty="0" smtClean="0">
                          <a:latin typeface="標楷體" panose="03000509000000000000" pitchFamily="65" charset="-120"/>
                          <a:ea typeface="標楷體" panose="03000509000000000000" pitchFamily="65" charset="-120"/>
                          <a:sym typeface="Wingdings 2" panose="05020102010507070707" pitchFamily="18" charset="2"/>
                        </a:rPr>
                        <a:t></a:t>
                      </a:r>
                      <a:endParaRPr lang="zh-TW" altLang="en-US" sz="1600" dirty="0" smtClean="0">
                        <a:latin typeface="標楷體" panose="03000509000000000000" pitchFamily="65" charset="-120"/>
                        <a:ea typeface="標楷體" panose="03000509000000000000" pitchFamily="65" charset="-120"/>
                      </a:endParaRP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zh-TW" altLang="en-US" sz="1600" dirty="0" smtClean="0">
                          <a:latin typeface="標楷體" panose="03000509000000000000" pitchFamily="65" charset="-120"/>
                          <a:ea typeface="標楷體" panose="03000509000000000000" pitchFamily="65" charset="-120"/>
                          <a:sym typeface="Wingdings 2" panose="05020102010507070707" pitchFamily="18" charset="2"/>
                        </a:rPr>
                        <a:t></a:t>
                      </a:r>
                      <a:endParaRPr lang="zh-TW" altLang="en-US" sz="1600" dirty="0" smtClean="0">
                        <a:latin typeface="標楷體" panose="03000509000000000000" pitchFamily="65" charset="-120"/>
                        <a:ea typeface="標楷體" panose="03000509000000000000" pitchFamily="65" charset="-120"/>
                      </a:endParaRPr>
                    </a:p>
                  </a:txBody>
                  <a:tcPr anchor="ctr"/>
                </a:tc>
                <a:tc>
                  <a:txBody>
                    <a:bodyPr/>
                    <a:lstStyle/>
                    <a:p>
                      <a:pPr algn="ctr"/>
                      <a:r>
                        <a:rPr lang="en-US" altLang="zh-TW" sz="1050" dirty="0" smtClean="0">
                          <a:latin typeface="標楷體" panose="03000509000000000000" pitchFamily="65" charset="-120"/>
                          <a:ea typeface="標楷體" panose="03000509000000000000" pitchFamily="65" charset="-120"/>
                        </a:rPr>
                        <a:t>3</a:t>
                      </a:r>
                      <a:endParaRPr lang="zh-TW" altLang="en-US" sz="1050" dirty="0">
                        <a:latin typeface="標楷體" panose="03000509000000000000" pitchFamily="65" charset="-120"/>
                        <a:ea typeface="標楷體" panose="03000509000000000000" pitchFamily="65" charset="-120"/>
                      </a:endParaRP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zh-TW" sz="1050" dirty="0" smtClean="0">
                          <a:latin typeface="標楷體" panose="03000509000000000000" pitchFamily="65" charset="-120"/>
                          <a:ea typeface="標楷體" panose="03000509000000000000" pitchFamily="65" charset="-120"/>
                        </a:rPr>
                        <a:t>UTF-8</a:t>
                      </a:r>
                      <a:endParaRPr lang="zh-TW" altLang="en-US" sz="1050" dirty="0" smtClean="0">
                        <a:latin typeface="標楷體" panose="03000509000000000000" pitchFamily="65" charset="-120"/>
                        <a:ea typeface="標楷體" panose="03000509000000000000" pitchFamily="65" charset="-120"/>
                      </a:endParaRPr>
                    </a:p>
                  </a:txBody>
                  <a:tcPr anchor="ctr"/>
                </a:tc>
              </a:tr>
              <a:tr h="411480">
                <a:tc>
                  <a:txBody>
                    <a:bodyPr/>
                    <a:lstStyle/>
                    <a:p>
                      <a:pPr algn="ctr"/>
                      <a:r>
                        <a:rPr lang="zh-TW" altLang="en-US" sz="1050" dirty="0" smtClean="0">
                          <a:latin typeface="標楷體" panose="03000509000000000000" pitchFamily="65" charset="-120"/>
                          <a:ea typeface="標楷體" panose="03000509000000000000" pitchFamily="65" charset="-120"/>
                        </a:rPr>
                        <a:t>供水人口及普及率</a:t>
                      </a:r>
                      <a:endParaRPr lang="zh-TW" altLang="en-US" sz="1050" dirty="0">
                        <a:latin typeface="標楷體" panose="03000509000000000000" pitchFamily="65" charset="-120"/>
                        <a:ea typeface="標楷體" panose="03000509000000000000" pitchFamily="65" charset="-120"/>
                      </a:endParaRPr>
                    </a:p>
                  </a:txBody>
                  <a:tcPr anchor="ctr"/>
                </a:tc>
                <a:tc>
                  <a:txBody>
                    <a:bodyPr/>
                    <a:lstStyle/>
                    <a:p>
                      <a:pPr algn="ctr"/>
                      <a:r>
                        <a:rPr lang="zh-TW" altLang="en-US" sz="1050" dirty="0" smtClean="0">
                          <a:latin typeface="標楷體" panose="03000509000000000000" pitchFamily="65" charset="-120"/>
                          <a:ea typeface="標楷體" panose="03000509000000000000" pitchFamily="65" charset="-120"/>
                        </a:rPr>
                        <a:t>每年</a:t>
                      </a:r>
                      <a:endParaRPr lang="zh-TW" altLang="en-US" sz="1050" dirty="0">
                        <a:latin typeface="標楷體" panose="03000509000000000000" pitchFamily="65" charset="-120"/>
                        <a:ea typeface="標楷體" panose="03000509000000000000" pitchFamily="65" charset="-120"/>
                      </a:endParaRP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zh-TW" sz="1050" dirty="0" smtClean="0">
                          <a:latin typeface="標楷體" panose="03000509000000000000" pitchFamily="65" charset="-120"/>
                          <a:ea typeface="標楷體" panose="03000509000000000000" pitchFamily="65" charset="-120"/>
                        </a:rPr>
                        <a:t>105</a:t>
                      </a:r>
                      <a:r>
                        <a:rPr lang="zh-TW" altLang="en-US" sz="1050" dirty="0" smtClean="0">
                          <a:latin typeface="標楷體" panose="03000509000000000000" pitchFamily="65" charset="-120"/>
                          <a:ea typeface="標楷體" panose="03000509000000000000" pitchFamily="65" charset="-120"/>
                        </a:rPr>
                        <a:t>年</a:t>
                      </a:r>
                      <a:r>
                        <a:rPr lang="en-US" altLang="zh-TW" sz="1050" dirty="0" smtClean="0">
                          <a:latin typeface="標楷體" panose="03000509000000000000" pitchFamily="65" charset="-120"/>
                          <a:ea typeface="標楷體" panose="03000509000000000000" pitchFamily="65" charset="-120"/>
                        </a:rPr>
                        <a:t>6</a:t>
                      </a:r>
                      <a:r>
                        <a:rPr lang="zh-TW" altLang="en-US" sz="1050" dirty="0" smtClean="0">
                          <a:latin typeface="標楷體" panose="03000509000000000000" pitchFamily="65" charset="-120"/>
                          <a:ea typeface="標楷體" panose="03000509000000000000" pitchFamily="65" charset="-120"/>
                        </a:rPr>
                        <a:t>月</a:t>
                      </a:r>
                      <a:r>
                        <a:rPr lang="en-US" altLang="zh-TW" sz="1050" dirty="0" smtClean="0">
                          <a:latin typeface="標楷體" panose="03000509000000000000" pitchFamily="65" charset="-120"/>
                          <a:ea typeface="標楷體" panose="03000509000000000000" pitchFamily="65" charset="-120"/>
                        </a:rPr>
                        <a:t>30</a:t>
                      </a:r>
                      <a:r>
                        <a:rPr lang="zh-TW" altLang="en-US" sz="1050" dirty="0" smtClean="0">
                          <a:latin typeface="標楷體" panose="03000509000000000000" pitchFamily="65" charset="-120"/>
                          <a:ea typeface="標楷體" panose="03000509000000000000" pitchFamily="65" charset="-120"/>
                        </a:rPr>
                        <a:t>日</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zh-TW" altLang="en-US" sz="1600" dirty="0" smtClean="0">
                          <a:latin typeface="標楷體" panose="03000509000000000000" pitchFamily="65" charset="-120"/>
                          <a:ea typeface="標楷體" panose="03000509000000000000" pitchFamily="65" charset="-120"/>
                          <a:sym typeface="Wingdings 2" panose="05020102010507070707" pitchFamily="18" charset="2"/>
                        </a:rPr>
                        <a:t></a:t>
                      </a:r>
                      <a:endParaRPr lang="zh-TW" altLang="en-US" sz="1600" dirty="0">
                        <a:latin typeface="標楷體" panose="03000509000000000000" pitchFamily="65" charset="-120"/>
                        <a:ea typeface="標楷體" panose="03000509000000000000" pitchFamily="65" charset="-120"/>
                      </a:endParaRP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zh-TW" altLang="en-US" sz="1600" dirty="0" smtClean="0">
                          <a:latin typeface="標楷體" panose="03000509000000000000" pitchFamily="65" charset="-120"/>
                          <a:ea typeface="標楷體" panose="03000509000000000000" pitchFamily="65" charset="-120"/>
                          <a:sym typeface="Wingdings 2" panose="05020102010507070707" pitchFamily="18" charset="2"/>
                        </a:rPr>
                        <a:t></a:t>
                      </a:r>
                      <a:endParaRPr lang="zh-TW" altLang="en-US" sz="1600" dirty="0" smtClean="0">
                        <a:latin typeface="標楷體" panose="03000509000000000000" pitchFamily="65" charset="-120"/>
                        <a:ea typeface="標楷體" panose="03000509000000000000" pitchFamily="65" charset="-120"/>
                      </a:endParaRPr>
                    </a:p>
                  </a:txBody>
                  <a:tcPr anchor="ctr"/>
                </a:tc>
                <a:tc>
                  <a:txBody>
                    <a:bodyPr/>
                    <a:lstStyle/>
                    <a:p>
                      <a:pPr algn="ctr"/>
                      <a:r>
                        <a:rPr lang="en-US" altLang="zh-TW" sz="1050" dirty="0" smtClean="0">
                          <a:latin typeface="標楷體" panose="03000509000000000000" pitchFamily="65" charset="-120"/>
                          <a:ea typeface="標楷體" panose="03000509000000000000" pitchFamily="65" charset="-120"/>
                        </a:rPr>
                        <a:t>3</a:t>
                      </a:r>
                      <a:endParaRPr lang="zh-TW" altLang="en-US" sz="1050" dirty="0">
                        <a:latin typeface="標楷體" panose="03000509000000000000" pitchFamily="65" charset="-120"/>
                        <a:ea typeface="標楷體" panose="03000509000000000000" pitchFamily="65" charset="-120"/>
                      </a:endParaRP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zh-TW" sz="1050" dirty="0" smtClean="0">
                          <a:latin typeface="標楷體" panose="03000509000000000000" pitchFamily="65" charset="-120"/>
                          <a:ea typeface="標楷體" panose="03000509000000000000" pitchFamily="65" charset="-120"/>
                        </a:rPr>
                        <a:t>UTF-8</a:t>
                      </a:r>
                      <a:endParaRPr lang="zh-TW" altLang="en-US" sz="1050" dirty="0" smtClean="0">
                        <a:latin typeface="標楷體" panose="03000509000000000000" pitchFamily="65" charset="-120"/>
                        <a:ea typeface="標楷體" panose="03000509000000000000" pitchFamily="65" charset="-120"/>
                      </a:endParaRPr>
                    </a:p>
                  </a:txBody>
                  <a:tcPr anchor="ctr"/>
                </a:tc>
              </a:tr>
              <a:tr h="411480">
                <a:tc>
                  <a:txBody>
                    <a:bodyPr/>
                    <a:lstStyle/>
                    <a:p>
                      <a:pPr algn="ctr"/>
                      <a:r>
                        <a:rPr lang="zh-TW" altLang="en-US" sz="1050" dirty="0" smtClean="0">
                          <a:latin typeface="標楷體" panose="03000509000000000000" pitchFamily="65" charset="-120"/>
                          <a:ea typeface="標楷體" panose="03000509000000000000" pitchFamily="65" charset="-120"/>
                        </a:rPr>
                        <a:t>深溝水源生態園區介紹</a:t>
                      </a:r>
                      <a:endParaRPr lang="zh-TW" altLang="en-US" sz="1050" dirty="0">
                        <a:latin typeface="標楷體" panose="03000509000000000000" pitchFamily="65" charset="-120"/>
                        <a:ea typeface="標楷體" panose="03000509000000000000" pitchFamily="65" charset="-120"/>
                      </a:endParaRP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zh-TW" altLang="en-US" sz="1050" dirty="0" smtClean="0">
                          <a:latin typeface="標楷體" panose="03000509000000000000" pitchFamily="65" charset="-120"/>
                          <a:ea typeface="標楷體" panose="03000509000000000000" pitchFamily="65" charset="-120"/>
                        </a:rPr>
                        <a:t>每年</a:t>
                      </a:r>
                      <a:endParaRPr lang="zh-TW" altLang="en-US" sz="1050" dirty="0">
                        <a:latin typeface="標楷體" panose="03000509000000000000" pitchFamily="65" charset="-120"/>
                        <a:ea typeface="標楷體" panose="03000509000000000000" pitchFamily="65" charset="-120"/>
                      </a:endParaRP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zh-TW" sz="1050" dirty="0" smtClean="0">
                          <a:latin typeface="標楷體" panose="03000509000000000000" pitchFamily="65" charset="-120"/>
                          <a:ea typeface="標楷體" panose="03000509000000000000" pitchFamily="65" charset="-120"/>
                        </a:rPr>
                        <a:t>105</a:t>
                      </a:r>
                      <a:r>
                        <a:rPr lang="zh-TW" altLang="en-US" sz="1050" dirty="0" smtClean="0">
                          <a:latin typeface="標楷體" panose="03000509000000000000" pitchFamily="65" charset="-120"/>
                          <a:ea typeface="標楷體" panose="03000509000000000000" pitchFamily="65" charset="-120"/>
                        </a:rPr>
                        <a:t>年</a:t>
                      </a:r>
                      <a:r>
                        <a:rPr lang="en-US" altLang="zh-TW" sz="1050" dirty="0" smtClean="0">
                          <a:latin typeface="標楷體" panose="03000509000000000000" pitchFamily="65" charset="-120"/>
                          <a:ea typeface="標楷體" panose="03000509000000000000" pitchFamily="65" charset="-120"/>
                        </a:rPr>
                        <a:t>1</a:t>
                      </a:r>
                      <a:r>
                        <a:rPr lang="zh-TW" altLang="en-US" sz="1050" dirty="0" smtClean="0">
                          <a:latin typeface="標楷體" panose="03000509000000000000" pitchFamily="65" charset="-120"/>
                          <a:ea typeface="標楷體" panose="03000509000000000000" pitchFamily="65" charset="-120"/>
                        </a:rPr>
                        <a:t>月</a:t>
                      </a:r>
                      <a:r>
                        <a:rPr lang="en-US" altLang="zh-TW" sz="1050" dirty="0" smtClean="0">
                          <a:latin typeface="標楷體" panose="03000509000000000000" pitchFamily="65" charset="-120"/>
                          <a:ea typeface="標楷體" panose="03000509000000000000" pitchFamily="65" charset="-120"/>
                        </a:rPr>
                        <a:t>28</a:t>
                      </a:r>
                      <a:r>
                        <a:rPr lang="zh-TW" altLang="en-US" sz="1050" dirty="0" smtClean="0">
                          <a:latin typeface="標楷體" panose="03000509000000000000" pitchFamily="65" charset="-120"/>
                          <a:ea typeface="標楷體" panose="03000509000000000000" pitchFamily="65" charset="-120"/>
                        </a:rPr>
                        <a:t>日</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zh-TW" altLang="en-US" sz="1600" dirty="0" smtClean="0">
                          <a:latin typeface="標楷體" panose="03000509000000000000" pitchFamily="65" charset="-120"/>
                          <a:ea typeface="標楷體" panose="03000509000000000000" pitchFamily="65" charset="-120"/>
                          <a:sym typeface="Wingdings 2" panose="05020102010507070707" pitchFamily="18" charset="2"/>
                        </a:rPr>
                        <a:t></a:t>
                      </a:r>
                      <a:endParaRPr lang="zh-TW" altLang="en-US" sz="1600" dirty="0">
                        <a:latin typeface="標楷體" panose="03000509000000000000" pitchFamily="65" charset="-120"/>
                        <a:ea typeface="標楷體" panose="03000509000000000000" pitchFamily="65" charset="-120"/>
                      </a:endParaRP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zh-TW" altLang="en-US" sz="1600" dirty="0" smtClean="0">
                          <a:latin typeface="標楷體" panose="03000509000000000000" pitchFamily="65" charset="-120"/>
                          <a:ea typeface="標楷體" panose="03000509000000000000" pitchFamily="65" charset="-120"/>
                          <a:sym typeface="Wingdings 2" panose="05020102010507070707" pitchFamily="18" charset="2"/>
                        </a:rPr>
                        <a:t></a:t>
                      </a:r>
                      <a:endParaRPr lang="zh-TW" altLang="en-US" sz="1600" dirty="0">
                        <a:latin typeface="標楷體" panose="03000509000000000000" pitchFamily="65" charset="-120"/>
                        <a:ea typeface="標楷體" panose="03000509000000000000" pitchFamily="65" charset="-120"/>
                      </a:endParaRPr>
                    </a:p>
                  </a:txBody>
                  <a:tcPr anchor="ctr"/>
                </a:tc>
                <a:tc>
                  <a:txBody>
                    <a:bodyPr/>
                    <a:lstStyle/>
                    <a:p>
                      <a:pPr algn="ctr"/>
                      <a:r>
                        <a:rPr lang="en-US" altLang="zh-TW" sz="1050" dirty="0" smtClean="0">
                          <a:latin typeface="標楷體" panose="03000509000000000000" pitchFamily="65" charset="-120"/>
                          <a:ea typeface="標楷體" panose="03000509000000000000" pitchFamily="65" charset="-120"/>
                        </a:rPr>
                        <a:t>3</a:t>
                      </a:r>
                      <a:endParaRPr lang="zh-TW" altLang="en-US" sz="1050" dirty="0">
                        <a:latin typeface="標楷體" panose="03000509000000000000" pitchFamily="65" charset="-120"/>
                        <a:ea typeface="標楷體" panose="03000509000000000000" pitchFamily="65" charset="-120"/>
                      </a:endParaRP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zh-TW" sz="1050" dirty="0" smtClean="0">
                          <a:latin typeface="標楷體" panose="03000509000000000000" pitchFamily="65" charset="-120"/>
                          <a:ea typeface="標楷體" panose="03000509000000000000" pitchFamily="65" charset="-120"/>
                        </a:rPr>
                        <a:t>UTF-8</a:t>
                      </a:r>
                      <a:endParaRPr lang="zh-TW" altLang="en-US" sz="1050" dirty="0" smtClean="0">
                        <a:latin typeface="標楷體" panose="03000509000000000000" pitchFamily="65" charset="-120"/>
                        <a:ea typeface="標楷體" panose="03000509000000000000" pitchFamily="65" charset="-120"/>
                      </a:endParaRPr>
                    </a:p>
                  </a:txBody>
                  <a:tcPr anchor="ctr"/>
                </a:tc>
              </a:tr>
              <a:tr h="411480">
                <a:tc>
                  <a:txBody>
                    <a:bodyPr/>
                    <a:lstStyle/>
                    <a:p>
                      <a:pPr algn="ctr"/>
                      <a:r>
                        <a:rPr lang="zh-TW" altLang="en-US" sz="1050" dirty="0" smtClean="0">
                          <a:latin typeface="標楷體" panose="03000509000000000000" pitchFamily="65" charset="-120"/>
                          <a:ea typeface="標楷體" panose="03000509000000000000" pitchFamily="65" charset="-120"/>
                        </a:rPr>
                        <a:t>用水統計資料</a:t>
                      </a:r>
                      <a:endParaRPr lang="zh-TW" altLang="en-US" sz="1050" dirty="0">
                        <a:latin typeface="標楷體" panose="03000509000000000000" pitchFamily="65" charset="-120"/>
                        <a:ea typeface="標楷體" panose="03000509000000000000" pitchFamily="65" charset="-120"/>
                      </a:endParaRP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zh-TW" altLang="en-US" sz="1050" dirty="0" smtClean="0">
                          <a:latin typeface="標楷體" panose="03000509000000000000" pitchFamily="65" charset="-120"/>
                          <a:ea typeface="標楷體" panose="03000509000000000000" pitchFamily="65" charset="-120"/>
                        </a:rPr>
                        <a:t>每年</a:t>
                      </a:r>
                      <a:endParaRPr lang="zh-TW" altLang="en-US" sz="1050" dirty="0">
                        <a:latin typeface="標楷體" panose="03000509000000000000" pitchFamily="65" charset="-120"/>
                        <a:ea typeface="標楷體" panose="03000509000000000000" pitchFamily="65" charset="-120"/>
                      </a:endParaRP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zh-TW" sz="1050" dirty="0" smtClean="0">
                          <a:latin typeface="標楷體" panose="03000509000000000000" pitchFamily="65" charset="-120"/>
                          <a:ea typeface="標楷體" panose="03000509000000000000" pitchFamily="65" charset="-120"/>
                        </a:rPr>
                        <a:t>105</a:t>
                      </a:r>
                      <a:r>
                        <a:rPr lang="zh-TW" altLang="en-US" sz="1050" dirty="0" smtClean="0">
                          <a:latin typeface="標楷體" panose="03000509000000000000" pitchFamily="65" charset="-120"/>
                          <a:ea typeface="標楷體" panose="03000509000000000000" pitchFamily="65" charset="-120"/>
                        </a:rPr>
                        <a:t>年</a:t>
                      </a:r>
                      <a:r>
                        <a:rPr lang="en-US" altLang="zh-TW" sz="1050" dirty="0" smtClean="0">
                          <a:latin typeface="標楷體" panose="03000509000000000000" pitchFamily="65" charset="-120"/>
                          <a:ea typeface="標楷體" panose="03000509000000000000" pitchFamily="65" charset="-120"/>
                        </a:rPr>
                        <a:t>4</a:t>
                      </a:r>
                      <a:r>
                        <a:rPr lang="zh-TW" altLang="en-US" sz="1050" dirty="0" smtClean="0">
                          <a:latin typeface="標楷體" panose="03000509000000000000" pitchFamily="65" charset="-120"/>
                          <a:ea typeface="標楷體" panose="03000509000000000000" pitchFamily="65" charset="-120"/>
                        </a:rPr>
                        <a:t>月</a:t>
                      </a:r>
                      <a:r>
                        <a:rPr lang="en-US" altLang="zh-TW" sz="1050" dirty="0" smtClean="0">
                          <a:latin typeface="標楷體" panose="03000509000000000000" pitchFamily="65" charset="-120"/>
                          <a:ea typeface="標楷體" panose="03000509000000000000" pitchFamily="65" charset="-120"/>
                        </a:rPr>
                        <a:t>19</a:t>
                      </a:r>
                      <a:r>
                        <a:rPr lang="zh-TW" altLang="en-US" sz="1050" dirty="0" smtClean="0">
                          <a:latin typeface="標楷體" panose="03000509000000000000" pitchFamily="65" charset="-120"/>
                          <a:ea typeface="標楷體" panose="03000509000000000000" pitchFamily="65" charset="-120"/>
                        </a:rPr>
                        <a:t>日</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zh-TW" altLang="en-US" sz="1600" dirty="0" smtClean="0">
                          <a:latin typeface="標楷體" panose="03000509000000000000" pitchFamily="65" charset="-120"/>
                          <a:ea typeface="標楷體" panose="03000509000000000000" pitchFamily="65" charset="-120"/>
                          <a:sym typeface="Wingdings 2" panose="05020102010507070707" pitchFamily="18" charset="2"/>
                        </a:rPr>
                        <a:t></a:t>
                      </a:r>
                      <a:endParaRPr lang="zh-TW" altLang="en-US" sz="1600" dirty="0">
                        <a:latin typeface="標楷體" panose="03000509000000000000" pitchFamily="65" charset="-120"/>
                        <a:ea typeface="標楷體" panose="03000509000000000000" pitchFamily="65" charset="-120"/>
                      </a:endParaRP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zh-TW" altLang="en-US" sz="1600" dirty="0" smtClean="0">
                          <a:latin typeface="標楷體" panose="03000509000000000000" pitchFamily="65" charset="-120"/>
                          <a:ea typeface="標楷體" panose="03000509000000000000" pitchFamily="65" charset="-120"/>
                          <a:sym typeface="Wingdings 2" panose="05020102010507070707" pitchFamily="18" charset="2"/>
                        </a:rPr>
                        <a:t></a:t>
                      </a:r>
                      <a:endParaRPr lang="zh-TW" altLang="en-US" sz="1600" dirty="0">
                        <a:latin typeface="標楷體" panose="03000509000000000000" pitchFamily="65" charset="-120"/>
                        <a:ea typeface="標楷體" panose="03000509000000000000" pitchFamily="65" charset="-120"/>
                      </a:endParaRPr>
                    </a:p>
                  </a:txBody>
                  <a:tcPr anchor="ctr"/>
                </a:tc>
                <a:tc>
                  <a:txBody>
                    <a:bodyPr/>
                    <a:lstStyle/>
                    <a:p>
                      <a:pPr algn="ctr"/>
                      <a:r>
                        <a:rPr lang="en-US" altLang="zh-TW" sz="1050" dirty="0" smtClean="0">
                          <a:latin typeface="標楷體" panose="03000509000000000000" pitchFamily="65" charset="-120"/>
                          <a:ea typeface="標楷體" panose="03000509000000000000" pitchFamily="65" charset="-120"/>
                        </a:rPr>
                        <a:t>3</a:t>
                      </a:r>
                      <a:endParaRPr lang="zh-TW" altLang="en-US" sz="1050" dirty="0">
                        <a:latin typeface="標楷體" panose="03000509000000000000" pitchFamily="65" charset="-120"/>
                        <a:ea typeface="標楷體" panose="03000509000000000000" pitchFamily="65" charset="-120"/>
                      </a:endParaRP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zh-TW" sz="1050" dirty="0" smtClean="0">
                          <a:latin typeface="標楷體" panose="03000509000000000000" pitchFamily="65" charset="-120"/>
                          <a:ea typeface="標楷體" panose="03000509000000000000" pitchFamily="65" charset="-120"/>
                        </a:rPr>
                        <a:t>UTF-8</a:t>
                      </a:r>
                      <a:endParaRPr lang="zh-TW" altLang="en-US" sz="1050" dirty="0" smtClean="0">
                        <a:latin typeface="標楷體" panose="03000509000000000000" pitchFamily="65" charset="-120"/>
                        <a:ea typeface="標楷體" panose="03000509000000000000" pitchFamily="65" charset="-120"/>
                      </a:endParaRPr>
                    </a:p>
                  </a:txBody>
                  <a:tcPr anchor="ctr"/>
                </a:tc>
              </a:tr>
            </a:tbl>
          </a:graphicData>
        </a:graphic>
      </p:graphicFrame>
    </p:spTree>
    <p:extLst>
      <p:ext uri="{BB962C8B-B14F-4D97-AF65-F5344CB8AC3E}">
        <p14:creationId xmlns:p14="http://schemas.microsoft.com/office/powerpoint/2010/main" val="12256628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ppt_x</p:attrName>
                                        </p:attrNameLst>
                                      </p:cBhvr>
                                      <p:tavLst>
                                        <p:tav tm="0">
                                          <p:val>
                                            <p:strVal val="#ppt_x-.2"/>
                                          </p:val>
                                        </p:tav>
                                        <p:tav tm="100000">
                                          <p:val>
                                            <p:strVal val="#ppt_x"/>
                                          </p:val>
                                        </p:tav>
                                      </p:tavLst>
                                    </p:anim>
                                    <p:anim calcmode="lin" valueType="num">
                                      <p:cBhvr>
                                        <p:cTn id="8" dur="500" fill="hold"/>
                                        <p:tgtEl>
                                          <p:spTgt spid="7"/>
                                        </p:tgtEl>
                                        <p:attrNameLst>
                                          <p:attrName>ppt_y</p:attrName>
                                        </p:attrNameLst>
                                      </p:cBhvr>
                                      <p:tavLst>
                                        <p:tav tm="0">
                                          <p:val>
                                            <p:strVal val="#ppt_y"/>
                                          </p:val>
                                        </p:tav>
                                        <p:tav tm="100000">
                                          <p:val>
                                            <p:strVal val="#ppt_y"/>
                                          </p:val>
                                        </p:tav>
                                      </p:tavLst>
                                    </p:anim>
                                    <p:animEffect transition="in" filter="wipe(right)" prLst="gradientSize: 0.1">
                                      <p:cBhvr>
                                        <p:cTn id="9"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佈景主題">
  <a:themeElements>
    <a:clrScheme name="Office 佈景主題">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佈景主題">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佈景主題">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佈景主題">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佈景主題">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1946</TotalTime>
  <Words>1086</Words>
  <Application>Microsoft Office PowerPoint</Application>
  <PresentationFormat>如螢幕大小 (4:3)</PresentationFormat>
  <Paragraphs>234</Paragraphs>
  <Slides>16</Slides>
  <Notes>16</Notes>
  <HiddenSlides>0</HiddenSlides>
  <MMClips>0</MMClips>
  <ScaleCrop>false</ScaleCrop>
  <HeadingPairs>
    <vt:vector size="4" baseType="variant">
      <vt:variant>
        <vt:lpstr>佈景主題</vt:lpstr>
      </vt:variant>
      <vt:variant>
        <vt:i4>1</vt:i4>
      </vt:variant>
      <vt:variant>
        <vt:lpstr>投影片標題</vt:lpstr>
      </vt:variant>
      <vt:variant>
        <vt:i4>16</vt:i4>
      </vt:variant>
    </vt:vector>
  </HeadingPairs>
  <TitlesOfParts>
    <vt:vector size="17" baseType="lpstr">
      <vt:lpstr>Office 佈景主題</vt:lpstr>
      <vt:lpstr>台灣自來水公司 主題式開放資料推動策略 </vt:lpstr>
      <vt:lpstr>簡 報 大 綱</vt:lpstr>
      <vt:lpstr>壹、主題式開放資料推動策略</vt:lpstr>
      <vt:lpstr>壹、主題式開放資料推動策略</vt:lpstr>
      <vt:lpstr>壹、主題式開放資料推動策略</vt:lpstr>
      <vt:lpstr>壹、主題式開放資料推動策略</vt:lpstr>
      <vt:lpstr>壹、主題式開放資料推動策略</vt:lpstr>
      <vt:lpstr>壹、主題式開放資料推動策略</vt:lpstr>
      <vt:lpstr>壹、主題式開放資料推動策略</vt:lpstr>
      <vt:lpstr>壹、主題式開放資料推動策略</vt:lpstr>
      <vt:lpstr>貳、民間需求與應用情境</vt:lpstr>
      <vt:lpstr>貳、民間需求與應用情境</vt:lpstr>
      <vt:lpstr>參、未來資料開放標的</vt:lpstr>
      <vt:lpstr>參、未來資料開放標的</vt:lpstr>
      <vt:lpstr>肆、結語</vt:lpstr>
      <vt:lpstr>簡報結束 敬請指教</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台灣自來水公司 政府開放資料推動情形與 主題式開放資料推動策略</dc:title>
  <dc:creator>湯明達</dc:creator>
  <cp:lastModifiedBy>吳清海</cp:lastModifiedBy>
  <cp:revision>91</cp:revision>
  <cp:lastPrinted>2016-09-19T08:30:52Z</cp:lastPrinted>
  <dcterms:created xsi:type="dcterms:W3CDTF">2016-08-09T06:24:23Z</dcterms:created>
  <dcterms:modified xsi:type="dcterms:W3CDTF">2016-09-19T08:33:03Z</dcterms:modified>
</cp:coreProperties>
</file>