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438" r:id="rId1"/>
    <p:sldMasterId id="2147485446" r:id="rId2"/>
    <p:sldMasterId id="2147485466" r:id="rId3"/>
  </p:sldMasterIdLst>
  <p:notesMasterIdLst>
    <p:notesMasterId r:id="rId20"/>
  </p:notesMasterIdLst>
  <p:handoutMasterIdLst>
    <p:handoutMasterId r:id="rId21"/>
  </p:handoutMasterIdLst>
  <p:sldIdLst>
    <p:sldId id="1384" r:id="rId4"/>
    <p:sldId id="1210" r:id="rId5"/>
    <p:sldId id="1385" r:id="rId6"/>
    <p:sldId id="1387" r:id="rId7"/>
    <p:sldId id="1388" r:id="rId8"/>
    <p:sldId id="1392" r:id="rId9"/>
    <p:sldId id="1391" r:id="rId10"/>
    <p:sldId id="1278" r:id="rId11"/>
    <p:sldId id="1376" r:id="rId12"/>
    <p:sldId id="1374" r:id="rId13"/>
    <p:sldId id="1383" r:id="rId14"/>
    <p:sldId id="1382" r:id="rId15"/>
    <p:sldId id="1250" r:id="rId16"/>
    <p:sldId id="1279" r:id="rId17"/>
    <p:sldId id="1377" r:id="rId18"/>
    <p:sldId id="1339" r:id="rId19"/>
  </p:sldIdLst>
  <p:sldSz cx="9906000" cy="6858000" type="A4"/>
  <p:notesSz cx="6735763" cy="9869488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5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B871"/>
    <a:srgbClr val="FFCC99"/>
    <a:srgbClr val="EC6E62"/>
    <a:srgbClr val="F4CF3B"/>
    <a:srgbClr val="A47BB3"/>
    <a:srgbClr val="AAB5B7"/>
    <a:srgbClr val="5DC3AE"/>
    <a:srgbClr val="0033CC"/>
    <a:srgbClr val="FBE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95" autoAdjust="0"/>
    <p:restoredTop sz="90887" autoAdjust="0"/>
  </p:normalViewPr>
  <p:slideViewPr>
    <p:cSldViewPr>
      <p:cViewPr varScale="1">
        <p:scale>
          <a:sx n="76" d="100"/>
          <a:sy n="76" d="100"/>
        </p:scale>
        <p:origin x="-1291" y="-86"/>
      </p:cViewPr>
      <p:guideLst>
        <p:guide orient="horz" pos="2160"/>
        <p:guide pos="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1153846153846155E-2"/>
          <c:y val="0.20276898366618215"/>
          <c:w val="0.95769230769230773"/>
          <c:h val="0.52595073033095918"/>
        </c:manualLayout>
      </c:layout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實際開放數量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circle"/>
            <c:size val="5"/>
            <c:spPr>
              <a:solidFill>
                <a:srgbClr val="FF0000"/>
              </a:solidFill>
            </c:spPr>
          </c:marker>
          <c:cat>
            <c:numRef>
              <c:f>工作表1!$A$2:$A$4</c:f>
              <c:numCache>
                <c:formatCode>General</c:formatCode>
                <c:ptCount val="3"/>
                <c:pt idx="0">
                  <c:v>103</c:v>
                </c:pt>
                <c:pt idx="1">
                  <c:v>104</c:v>
                </c:pt>
                <c:pt idx="2">
                  <c:v>105</c:v>
                </c:pt>
              </c:numCache>
            </c:numRef>
          </c:cat>
          <c:val>
            <c:numRef>
              <c:f>工作表1!$B$2:$B$4</c:f>
              <c:numCache>
                <c:formatCode>General</c:formatCode>
                <c:ptCount val="3"/>
                <c:pt idx="0">
                  <c:v>1</c:v>
                </c:pt>
                <c:pt idx="1">
                  <c:v>9</c:v>
                </c:pt>
                <c:pt idx="2">
                  <c:v>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績效指標數量</c:v>
                </c:pt>
              </c:strCache>
            </c:strRef>
          </c:tx>
          <c:marker>
            <c:symbol val="square"/>
            <c:size val="5"/>
          </c:marker>
          <c:dLbls>
            <c:dLbl>
              <c:idx val="1"/>
              <c:layout>
                <c:manualLayout>
                  <c:x val="-1.5923076923076852E-2"/>
                  <c:y val="-6.301971637867659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工作表1!$A$2:$A$4</c:f>
              <c:numCache>
                <c:formatCode>General</c:formatCode>
                <c:ptCount val="3"/>
                <c:pt idx="0">
                  <c:v>103</c:v>
                </c:pt>
                <c:pt idx="1">
                  <c:v>104</c:v>
                </c:pt>
                <c:pt idx="2">
                  <c:v>105</c:v>
                </c:pt>
              </c:numCache>
            </c:numRef>
          </c:cat>
          <c:val>
            <c:numRef>
              <c:f>工作表1!$C$2:$C$4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5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6034432"/>
        <c:axId val="228288768"/>
      </c:lineChart>
      <c:catAx>
        <c:axId val="206034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zh-TW" altLang="en-US" b="0" dirty="0" smtClean="0"/>
                  <a:t>年度</a:t>
                </a:r>
                <a:endParaRPr lang="zh-TW" altLang="en-US" b="0" dirty="0"/>
              </a:p>
            </c:rich>
          </c:tx>
          <c:layout>
            <c:manualLayout>
              <c:xMode val="edge"/>
              <c:yMode val="edge"/>
              <c:x val="0.93074515445184736"/>
              <c:y val="0.75860134388860978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228288768"/>
        <c:crosses val="autoZero"/>
        <c:auto val="1"/>
        <c:lblAlgn val="ctr"/>
        <c:lblOffset val="100"/>
        <c:noMultiLvlLbl val="0"/>
      </c:catAx>
      <c:valAx>
        <c:axId val="228288768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 b="0"/>
                </a:pPr>
                <a:r>
                  <a:rPr lang="zh-TW" altLang="en-US" b="0" dirty="0" smtClean="0"/>
                  <a:t>數量</a:t>
                </a:r>
                <a:endParaRPr lang="zh-TW" altLang="en-US" b="0" dirty="0"/>
              </a:p>
            </c:rich>
          </c:tx>
          <c:layout>
            <c:manualLayout>
              <c:xMode val="edge"/>
              <c:yMode val="edge"/>
              <c:x val="2.5000000000000001E-2"/>
              <c:y val="1.5007576014895137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06034432"/>
        <c:crosses val="autoZero"/>
        <c:crossBetween val="between"/>
      </c:valAx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 sz="1000" baseline="0">
          <a:latin typeface="Arial Unicode MS" panose="020B0604020202020204" pitchFamily="34" charset="-120"/>
          <a:ea typeface="Arial Unicode MS" panose="020B0604020202020204" pitchFamily="34" charset="-120"/>
        </a:defRPr>
      </a:pPr>
      <a:endParaRPr lang="zh-TW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EC6E6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4CF3B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5DC3AE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AAB5B7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A47BB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20486235411428907"/>
                  <c:y val="0.1738012829192336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zh-TW" altLang="en-US" sz="1600" b="1" i="0" u="none" strike="noStrike" kern="1200" baseline="0" smtClean="0">
                      <a:solidFill>
                        <a:schemeClr val="tx1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+mn-cs"/>
                    </a:defRPr>
                  </a:pPr>
                  <a:endParaRPr lang="zh-TW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0.20486235411428907"/>
                  <c:y val="-0.2436596625143863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+mn-cs"/>
                    </a:defRPr>
                  </a:pPr>
                  <a:endParaRPr lang="zh-TW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0.17190425343686092"/>
                  <c:y val="3.735127107169453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+mn-cs"/>
                    </a:defRPr>
                  </a:pPr>
                  <a:endParaRPr lang="zh-TW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layout/>
              <c:spPr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+mn-cs"/>
                    </a:defRPr>
                  </a:pPr>
                  <a:endParaRPr lang="zh-TW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spPr>
                <a:noFill/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+mn-cs"/>
                    </a:defRPr>
                  </a:pPr>
                  <a:endParaRPr lang="zh-TW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+mn-cs"/>
                  </a:defRPr>
                </a:pPr>
                <a:endParaRPr lang="zh-TW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2">
                    <a:avLst/>
                  </a:prstGeom>
                </c15:spPr>
                <c15:showDataLabelsRange val="1"/>
              </c:ext>
            </c:extLst>
          </c:dLbls>
          <c:cat>
            <c:strRef>
              <c:f>工作表1!$A$2:$A$5</c:f>
              <c:strCache>
                <c:ptCount val="4"/>
                <c:pt idx="0">
                  <c:v>各項統計類</c:v>
                </c:pt>
                <c:pt idx="1">
                  <c:v>研習報告類</c:v>
                </c:pt>
                <c:pt idx="2">
                  <c:v>臺德、法、奧、俄及加技術合作類</c:v>
                </c:pt>
                <c:pt idx="3">
                  <c:v>其他類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3</c:v>
                </c:pt>
                <c:pt idx="1">
                  <c:v>6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工作表1!$A$2:$A$6</c15:f>
                <c15:dlblRangeCache>
                  <c:ptCount val="5"/>
                  <c:pt idx="0">
                    <c:v>公務統計</c:v>
                  </c:pt>
                  <c:pt idx="1">
                    <c:v>服務網絡</c:v>
                  </c:pt>
                  <c:pt idx="2">
                    <c:v>企業資訊</c:v>
                  </c:pt>
                  <c:pt idx="3">
                    <c:v>政府支出</c:v>
                  </c:pt>
                  <c:pt idx="4">
                    <c:v>業務資訊</c:v>
                  </c:pt>
                </c15:dlblRangeCache>
              </c15:datalabelsRange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工作表1!$A$2:$A$5</c:f>
              <c:strCache>
                <c:ptCount val="4"/>
                <c:pt idx="0">
                  <c:v>各項統計類</c:v>
                </c:pt>
                <c:pt idx="1">
                  <c:v>研習報告類</c:v>
                </c:pt>
                <c:pt idx="2">
                  <c:v>臺德、法、奧、俄及加技術合作類</c:v>
                </c:pt>
                <c:pt idx="3">
                  <c:v>其他類</c:v>
                </c:pt>
              </c:strCache>
            </c:strRef>
          </c:cat>
          <c:val>
            <c:numRef>
              <c:f>工作表1!$C$2:$C$5</c:f>
              <c:numCache>
                <c:formatCode>0%</c:formatCode>
                <c:ptCount val="4"/>
                <c:pt idx="0">
                  <c:v>0.2</c:v>
                </c:pt>
                <c:pt idx="1">
                  <c:v>0.4</c:v>
                </c:pt>
                <c:pt idx="2">
                  <c:v>0.33333333333333331</c:v>
                </c:pt>
                <c:pt idx="3">
                  <c:v>6.6666666666666666E-2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瀏覽量</c:v>
                </c:pt>
              </c:strCache>
            </c:strRef>
          </c:tx>
          <c:cat>
            <c:strRef>
              <c:f>工作表1!$A$2:$A$6</c:f>
              <c:strCache>
                <c:ptCount val="5"/>
                <c:pt idx="0">
                  <c:v>「國際技術合作計畫」研習統計</c:v>
                </c:pt>
                <c:pt idx="1">
                  <c:v>臺俄技術合作計畫研習報告</c:v>
                </c:pt>
                <c:pt idx="2">
                  <c:v>經濟部外賓統計</c:v>
                </c:pt>
                <c:pt idx="3">
                  <c:v>產業種子師資培訓計畫</c:v>
                </c:pt>
                <c:pt idx="4">
                  <c:v>經濟部國際合作處-最新消息</c:v>
                </c:pt>
              </c:strCache>
            </c:strRef>
          </c:cat>
          <c:val>
            <c:numRef>
              <c:f>工作表1!$B$2:$B$6</c:f>
              <c:numCache>
                <c:formatCode>General</c:formatCode>
                <c:ptCount val="5"/>
                <c:pt idx="0" formatCode="#,##0">
                  <c:v>1395</c:v>
                </c:pt>
                <c:pt idx="1">
                  <c:v>1027</c:v>
                </c:pt>
                <c:pt idx="2">
                  <c:v>743</c:v>
                </c:pt>
                <c:pt idx="3">
                  <c:v>727</c:v>
                </c:pt>
                <c:pt idx="4">
                  <c:v>691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6328320"/>
        <c:axId val="246330112"/>
      </c:areaChart>
      <c:catAx>
        <c:axId val="24632832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zh-TW"/>
          </a:p>
        </c:txPr>
        <c:crossAx val="246330112"/>
        <c:crosses val="autoZero"/>
        <c:auto val="1"/>
        <c:lblAlgn val="ctr"/>
        <c:lblOffset val="100"/>
        <c:noMultiLvlLbl val="0"/>
      </c:catAx>
      <c:valAx>
        <c:axId val="246330112"/>
        <c:scaling>
          <c:orientation val="minMax"/>
        </c:scaling>
        <c:delete val="0"/>
        <c:axPos val="l"/>
        <c:majorGridlines/>
        <c:numFmt formatCode="#,##0" sourceLinked="1"/>
        <c:majorTickMark val="cross"/>
        <c:minorTickMark val="none"/>
        <c:tickLblPos val="nextTo"/>
        <c:crossAx val="24632832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9A9B12-79AF-4717-ABCC-254547CDCD2E}" type="doc">
      <dgm:prSet loTypeId="urn:microsoft.com/office/officeart/2009/layout/CircleArrowProcess" loCatId="cycle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zh-TW" altLang="en-US"/>
        </a:p>
      </dgm:t>
    </dgm:pt>
    <dgm:pt modelId="{D30B41F6-8AD1-4B2B-979B-EA85D9E6C672}">
      <dgm:prSet custT="1"/>
      <dgm:spPr/>
      <dgm:t>
        <a:bodyPr/>
        <a:lstStyle/>
        <a:p>
          <a:pPr rtl="0"/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研習報告類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08D7045-29EA-4FA8-B161-7CD5E30F0063}" type="parTrans" cxnId="{3B33EA94-DE88-4F32-B1EF-70E64669941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401EC98-EB47-4094-98A0-F3832DBC3644}" type="sibTrans" cxnId="{3B33EA94-DE88-4F32-B1EF-70E64669941F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AF9C2AA-4E5A-4669-9CD3-28BA8CEB8105}">
      <dgm:prSet custT="1"/>
      <dgm:spPr/>
      <dgm:t>
        <a:bodyPr/>
        <a:lstStyle/>
        <a:p>
          <a:pPr rtl="0"/>
          <a:r>
            <a:rPr lang="zh-TW" altLang="en-US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臺德、法、奧、俄及加技術合作類</a:t>
          </a:r>
          <a:endParaRPr lang="zh-TW" altLang="en-US" sz="16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72176D0-A964-4588-92DF-62B794B6E3E3}" type="parTrans" cxnId="{801BABC0-1ADF-4DE8-BF4C-66FEE90BBC4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933453B-B13C-4C33-850F-704D7BA217C0}" type="sibTrans" cxnId="{801BABC0-1ADF-4DE8-BF4C-66FEE90BBC4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DDD14E0-7CCF-46D3-A4B4-29BEACCEC63C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實施計畫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78F3CD-4E42-4C9F-9852-0AA15B615A3A}" type="parTrans" cxnId="{D90E729A-8445-4804-B3C2-008F20497BCA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75ED26F-F978-4B46-9282-878E9AD9C714}" type="sibTrans" cxnId="{D90E729A-8445-4804-B3C2-008F20497BCA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65D83BA-BDB1-4CBC-A5C8-D29CE5C300E9}">
      <dgm:prSet custT="1"/>
      <dgm:spPr/>
      <dgm:t>
        <a:bodyPr/>
        <a:lstStyle/>
        <a:p>
          <a:pPr rtl="0"/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其他類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6EBC93B-E13D-44C9-B0BC-9D5ABBA06DDB}" type="parTrans" cxnId="{93FC5A08-6AEF-44CB-B483-8B03EEAC750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B0C9370-D15B-462D-A5E4-3EABFB0A7D9C}" type="sibTrans" cxnId="{93FC5A08-6AEF-44CB-B483-8B03EEAC7505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AAA1D95-2FB1-484A-B520-4458565FE2A8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最新消息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D3F57AF-C16A-438D-89AF-C0CA2820E416}" type="parTrans" cxnId="{E0F3BDFB-9459-44AF-8736-60580A6D87E2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A50FF7B-DF59-4DC2-AB8A-3B04A1A25161}" type="sibTrans" cxnId="{E0F3BDFB-9459-44AF-8736-60580A6D87E2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52DC0E6-DA9B-46FC-93ED-C46C96E5E35A}">
      <dgm:prSet custT="1"/>
      <dgm:spPr/>
      <dgm:t>
        <a:bodyPr/>
        <a:lstStyle/>
        <a:p>
          <a:pPr rtl="0"/>
          <a:r>
            <a:rPr lang="zh-TW" altLang="en-US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各項統計類</a:t>
          </a:r>
          <a:endParaRPr lang="zh-TW" altLang="en-US" sz="20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0434724-5068-4325-9B59-4DD630701665}" type="parTrans" cxnId="{7AE67BCF-DFBA-4B36-938F-29B20094FB0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40D93CA-34F6-49D9-976A-5F5B8A19B8C6}" type="sibTrans" cxnId="{7AE67BCF-DFBA-4B36-938F-29B20094FB07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3815BC5-3EEC-4409-B8A1-3579700C8F6F}">
      <dgm:prSet custT="1"/>
      <dgm:spPr/>
      <dgm:t>
        <a:bodyPr/>
        <a:lstStyle/>
        <a:p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國際技術合作計畫研習統計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45FE07-80D4-45F8-BE68-09DD9D94CE03}" type="parTrans" cxnId="{255A970F-2652-4E68-8921-5637488E247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F3C4CF0-D1A5-4D68-8E16-946C05D7DF01}" type="sibTrans" cxnId="{255A970F-2652-4E68-8921-5637488E247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6CCF84F-A8B2-4DA7-8953-E531047333E3}">
      <dgm:prSet custT="1"/>
      <dgm:spPr/>
      <dgm:t>
        <a:bodyPr/>
        <a:lstStyle/>
        <a:p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產業種子師資培訓計畫統計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B51E2D4-82CE-4E3A-A155-75FC96BC9ABA}" type="parTrans" cxnId="{73A6FC22-EB9C-4202-8525-8B602FA5298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8372242-4DA7-4714-94B4-985AA2897AA3}" type="sibTrans" cxnId="{73A6FC22-EB9C-4202-8525-8B602FA52986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6AC9E9-60E6-4E8B-A2B9-514B9DBBFA1D}">
      <dgm:prSet custT="1"/>
      <dgm:spPr/>
      <dgm:t>
        <a:bodyPr/>
        <a:lstStyle/>
        <a:p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外賓統計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94B2B62-6364-47DC-9C34-4DD7ED8138B3}" type="parTrans" cxnId="{F7393423-9B28-4C9C-8FE2-E0667CC804B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985F25A-F87F-4C4E-8E7B-9C4B7B921530}" type="sibTrans" cxnId="{F7393423-9B28-4C9C-8FE2-E0667CC804B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F10268A-2E66-4D56-A508-6183A1A59481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臺日技術合作計畫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ED9DFB7-2B34-4824-8274-43914CD6FE7B}" type="parTrans" cxnId="{4AAAC4F5-A192-4656-978C-E44EA6A08F5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FA5ED1B-A5DE-4031-9E35-216520E72D17}" type="sibTrans" cxnId="{4AAAC4F5-A192-4656-978C-E44EA6A08F53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20A24AF-A08B-4BB7-9563-3FD8DE935C17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臺俄技術合作計畫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6DF14C6-30BE-4E54-AA51-D7F373C013D1}" type="parTrans" cxnId="{7D4E99C5-322E-4B3E-A2F5-CFCB879ECBE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4886F4C-E975-4563-8EDC-7A58AA603D41}" type="sibTrans" cxnId="{7D4E99C5-322E-4B3E-A2F5-CFCB879ECBE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9F3CA14-8320-4DA8-944D-7887BF3835A2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臺法技術合作計畫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EAA77E1-640E-4FBB-BE18-D5B4B5261F1D}" type="parTrans" cxnId="{22482285-8867-4995-81BF-7C6225BC136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3D30541-10E7-44A2-A523-BC10EE98477E}" type="sibTrans" cxnId="{22482285-8867-4995-81BF-7C6225BC136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93BCB82-99DB-4957-9002-C34DCAA91DEC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臺德技術合作計畫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0468BF6-1858-49C6-BAC7-2CEEB95900DB}" type="parTrans" cxnId="{D616E2DE-B93A-4B2C-8176-49F84CA73E61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F5E67FD-4CA1-4941-8473-8C4609A8034D}" type="sibTrans" cxnId="{D616E2DE-B93A-4B2C-8176-49F84CA73E61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ACA0352-2447-43D1-8260-68F9837BC628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臺奧技術合作計畫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5351FCD-F69C-4F75-B57D-C0F25062C828}" type="parTrans" cxnId="{764585C8-E0E9-4560-BA6D-6A3734C14754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98284A7-9971-44A6-AF24-64660A6E97DD}" type="sibTrans" cxnId="{764585C8-E0E9-4560-BA6D-6A3734C14754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CBF36EA-17C3-403E-8355-DB96814A59FB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臺加技術合作計畫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FE7A239-52C9-4BA7-868B-4A295DD80B03}" type="parTrans" cxnId="{0F311563-3FEB-4079-BCE3-DC01ABD47854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F034C09-AE07-4927-9010-4506384E4AA9}" type="sibTrans" cxnId="{0F311563-3FEB-4079-BCE3-DC01ABD47854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2AA62E3-27B7-44FA-B3AE-D7CF2A7249B8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概要及實施成果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79A316D-D6F4-4804-8973-47C6F49CF457}" type="parTrans" cxnId="{F1A48325-0014-4476-B2F7-861F8CA2392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37793CC-6CA5-4E01-918E-C843D4B9AD4E}" type="sibTrans" cxnId="{F1A48325-0014-4476-B2F7-861F8CA2392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D621CF3-F716-47DC-B237-965C9378031D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作業流程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2D0B5E8-8A67-4E8D-AAAE-E195975478B7}" type="parTrans" cxnId="{5FE40DF7-BC9C-4575-84EF-D94D128D1EC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DD1B0B7-D344-4F70-A940-C21B00C9B2C5}" type="sibTrans" cxnId="{5FE40DF7-BC9C-4575-84EF-D94D128D1ECD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D520C4E-FFEB-49E2-A26F-5E45268676BD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相關表格明細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750CECF-B390-4FFD-98AA-16C6D03EC8F5}" type="parTrans" cxnId="{C6834C29-8F4A-4ACB-96BC-6BB4DBF1C32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5AFA788-F812-4212-95FF-C509B5D096FD}" type="sibTrans" cxnId="{C6834C29-8F4A-4ACB-96BC-6BB4DBF1C32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95D8418-5ED7-405C-B6A2-808070678746}">
      <dgm:prSet custT="1"/>
      <dgm:spPr/>
      <dgm:t>
        <a:bodyPr/>
        <a:lstStyle/>
        <a:p>
          <a:pPr rtl="0"/>
          <a:r>
            <a:rPr lang="zh-TW" altLang="en-US" sz="16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相關表格連結網址</a:t>
          </a:r>
          <a:endParaRPr lang="zh-TW" altLang="en-US" sz="16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FB7202C-9786-4BCE-BDD5-EE827D01DA6E}" type="parTrans" cxnId="{53BC660E-5A51-48A2-A2E8-353F221F441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A805DBC-AADB-473F-AC67-3A6B2389734A}" type="sibTrans" cxnId="{53BC660E-5A51-48A2-A2E8-353F221F441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9719E25-BFBA-4D75-B99A-74CB71EBEF6E}" type="pres">
      <dgm:prSet presAssocID="{D49A9B12-79AF-4717-ABCC-254547CDCD2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DD061C99-CAF1-4081-96F9-1413AB2F98D2}" type="pres">
      <dgm:prSet presAssocID="{952DC0E6-DA9B-46FC-93ED-C46C96E5E35A}" presName="Accent1" presStyleCnt="0"/>
      <dgm:spPr/>
      <dgm:t>
        <a:bodyPr/>
        <a:lstStyle/>
        <a:p>
          <a:endParaRPr lang="zh-TW" altLang="en-US"/>
        </a:p>
      </dgm:t>
    </dgm:pt>
    <dgm:pt modelId="{8E6FC257-E849-4F2B-AB27-E4AF03A30B38}" type="pres">
      <dgm:prSet presAssocID="{952DC0E6-DA9B-46FC-93ED-C46C96E5E35A}" presName="Accent" presStyleLbl="node1" presStyleIdx="0" presStyleCnt="4" custScaleY="97531"/>
      <dgm:spPr/>
      <dgm:t>
        <a:bodyPr/>
        <a:lstStyle/>
        <a:p>
          <a:endParaRPr lang="zh-TW" altLang="en-US"/>
        </a:p>
      </dgm:t>
    </dgm:pt>
    <dgm:pt modelId="{D3A983A5-F795-4ECE-943C-E32B54D5776F}" type="pres">
      <dgm:prSet presAssocID="{952DC0E6-DA9B-46FC-93ED-C46C96E5E35A}" presName="Child1" presStyleLbl="revTx" presStyleIdx="0" presStyleCnt="8" custScaleX="263028" custLinFactNeighborX="80973" custLinFactNeighborY="-37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A6591CC-6F9C-49A7-ACEC-9E446699D4AF}" type="pres">
      <dgm:prSet presAssocID="{952DC0E6-DA9B-46FC-93ED-C46C96E5E35A}" presName="Parent1" presStyleLbl="revTx" presStyleIdx="1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97660FC-01E6-445A-8D71-B2B0168EAD12}" type="pres">
      <dgm:prSet presAssocID="{D30B41F6-8AD1-4B2B-979B-EA85D9E6C672}" presName="Accent2" presStyleCnt="0"/>
      <dgm:spPr/>
      <dgm:t>
        <a:bodyPr/>
        <a:lstStyle/>
        <a:p>
          <a:endParaRPr lang="zh-TW" altLang="en-US"/>
        </a:p>
      </dgm:t>
    </dgm:pt>
    <dgm:pt modelId="{F8E13F41-BFE4-4824-98BA-619D4100DAF8}" type="pres">
      <dgm:prSet presAssocID="{D30B41F6-8AD1-4B2B-979B-EA85D9E6C672}" presName="Accent" presStyleLbl="node1" presStyleIdx="1" presStyleCnt="4"/>
      <dgm:spPr/>
      <dgm:t>
        <a:bodyPr/>
        <a:lstStyle/>
        <a:p>
          <a:endParaRPr lang="zh-TW" altLang="en-US"/>
        </a:p>
      </dgm:t>
    </dgm:pt>
    <dgm:pt modelId="{332CFFF2-1856-4312-AA6A-4F0B37457A91}" type="pres">
      <dgm:prSet presAssocID="{D30B41F6-8AD1-4B2B-979B-EA85D9E6C672}" presName="Child2" presStyleLbl="revTx" presStyleIdx="2" presStyleCnt="8" custScaleX="175123" custScaleY="209492" custLinFactX="-100000" custLinFactNeighborX="-167857" custLinFactNeighborY="1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F80A345-C7C9-4195-8E4A-C3C4FF4C2694}" type="pres">
      <dgm:prSet presAssocID="{D30B41F6-8AD1-4B2B-979B-EA85D9E6C672}" presName="Parent2" presStyleLbl="revTx" presStyleIdx="3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380E87C-F15E-439E-AF1D-345594D0725E}" type="pres">
      <dgm:prSet presAssocID="{BAF9C2AA-4E5A-4669-9CD3-28BA8CEB8105}" presName="Accent3" presStyleCnt="0"/>
      <dgm:spPr/>
      <dgm:t>
        <a:bodyPr/>
        <a:lstStyle/>
        <a:p>
          <a:endParaRPr lang="zh-TW" altLang="en-US"/>
        </a:p>
      </dgm:t>
    </dgm:pt>
    <dgm:pt modelId="{920ACA3E-EB5D-4B87-B974-56FC3577C9FE}" type="pres">
      <dgm:prSet presAssocID="{BAF9C2AA-4E5A-4669-9CD3-28BA8CEB8105}" presName="Accent" presStyleLbl="node1" presStyleIdx="2" presStyleCnt="4"/>
      <dgm:spPr/>
      <dgm:t>
        <a:bodyPr/>
        <a:lstStyle/>
        <a:p>
          <a:endParaRPr lang="zh-TW" altLang="en-US"/>
        </a:p>
      </dgm:t>
    </dgm:pt>
    <dgm:pt modelId="{1CE2A7D0-8A59-40CD-A63D-58F0496CE054}" type="pres">
      <dgm:prSet presAssocID="{BAF9C2AA-4E5A-4669-9CD3-28BA8CEB8105}" presName="Child3" presStyleLbl="revTx" presStyleIdx="4" presStyleCnt="8" custScaleX="152951" custScaleY="134633" custLinFactNeighborX="20813" custLinFactNeighborY="112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44FF9D2-79BF-42E0-81CF-381B4BB1AE27}" type="pres">
      <dgm:prSet presAssocID="{BAF9C2AA-4E5A-4669-9CD3-28BA8CEB8105}" presName="Parent3" presStyleLbl="revTx" presStyleIdx="5" presStyleCnt="8" custScaleX="117351" custScaleY="168260" custLinFactNeighborX="1473" custLinFactNeighborY="-152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52F6D81-5680-42C1-BE61-DD6A71A35F6E}" type="pres">
      <dgm:prSet presAssocID="{C65D83BA-BDB1-4CBC-A5C8-D29CE5C300E9}" presName="Accent4" presStyleCnt="0"/>
      <dgm:spPr/>
      <dgm:t>
        <a:bodyPr/>
        <a:lstStyle/>
        <a:p>
          <a:endParaRPr lang="zh-TW" altLang="en-US"/>
        </a:p>
      </dgm:t>
    </dgm:pt>
    <dgm:pt modelId="{6A59E5FB-061E-4656-AB7B-90C911C04789}" type="pres">
      <dgm:prSet presAssocID="{C65D83BA-BDB1-4CBC-A5C8-D29CE5C300E9}" presName="Accent" presStyleLbl="node1" presStyleIdx="3" presStyleCnt="4"/>
      <dgm:spPr/>
      <dgm:t>
        <a:bodyPr/>
        <a:lstStyle/>
        <a:p>
          <a:endParaRPr lang="zh-TW" altLang="en-US"/>
        </a:p>
      </dgm:t>
    </dgm:pt>
    <dgm:pt modelId="{08D529A0-E306-46B0-AF95-9C574EF07470}" type="pres">
      <dgm:prSet presAssocID="{C65D83BA-BDB1-4CBC-A5C8-D29CE5C300E9}" presName="Child4" presStyleLbl="revTx" presStyleIdx="6" presStyleCnt="8" custLinFactX="-100000" custLinFactNeighborX="-144737" custLinFactNeighborY="35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AF45728-18EB-4B5F-8873-ECCD007A61FB}" type="pres">
      <dgm:prSet presAssocID="{C65D83BA-BDB1-4CBC-A5C8-D29CE5C300E9}" presName="Parent4" presStyleLbl="revTx" presStyleIdx="7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F2F31AA4-9AEB-4701-8765-33EAD21F49FA}" type="presOf" srcId="{793BCB82-99DB-4957-9002-C34DCAA91DEC}" destId="{332CFFF2-1856-4312-AA6A-4F0B37457A91}" srcOrd="0" destOrd="3" presId="urn:microsoft.com/office/officeart/2009/layout/CircleArrowProcess"/>
    <dgm:cxn modelId="{73A6FC22-EB9C-4202-8525-8B602FA52986}" srcId="{952DC0E6-DA9B-46FC-93ED-C46C96E5E35A}" destId="{76CCF84F-A8B2-4DA7-8953-E531047333E3}" srcOrd="1" destOrd="0" parTransId="{AB51E2D4-82CE-4E3A-A155-75FC96BC9ABA}" sibTransId="{A8372242-4DA7-4714-94B4-985AA2897AA3}"/>
    <dgm:cxn modelId="{D90E729A-8445-4804-B3C2-008F20497BCA}" srcId="{BAF9C2AA-4E5A-4669-9CD3-28BA8CEB8105}" destId="{9DDD14E0-7CCF-46D3-A4B4-29BEACCEC63C}" srcOrd="0" destOrd="0" parTransId="{D678F3CD-4E42-4C9F-9852-0AA15B615A3A}" sibTransId="{175ED26F-F978-4B46-9282-878E9AD9C714}"/>
    <dgm:cxn modelId="{5595D17E-729F-4C6F-8667-0835BACE1517}" type="presOf" srcId="{9DDD14E0-7CCF-46D3-A4B4-29BEACCEC63C}" destId="{1CE2A7D0-8A59-40CD-A63D-58F0496CE054}" srcOrd="0" destOrd="0" presId="urn:microsoft.com/office/officeart/2009/layout/CircleArrowProcess"/>
    <dgm:cxn modelId="{665F62F1-4B46-4187-BAC8-9037B5CD9839}" type="presOf" srcId="{C65D83BA-BDB1-4CBC-A5C8-D29CE5C300E9}" destId="{6AF45728-18EB-4B5F-8873-ECCD007A61FB}" srcOrd="0" destOrd="0" presId="urn:microsoft.com/office/officeart/2009/layout/CircleArrowProcess"/>
    <dgm:cxn modelId="{3B33EA94-DE88-4F32-B1EF-70E64669941F}" srcId="{D49A9B12-79AF-4717-ABCC-254547CDCD2E}" destId="{D30B41F6-8AD1-4B2B-979B-EA85D9E6C672}" srcOrd="1" destOrd="0" parTransId="{208D7045-29EA-4FA8-B161-7CD5E30F0063}" sibTransId="{9401EC98-EB47-4094-98A0-F3832DBC3644}"/>
    <dgm:cxn modelId="{F7393423-9B28-4C9C-8FE2-E0667CC804BE}" srcId="{952DC0E6-DA9B-46FC-93ED-C46C96E5E35A}" destId="{296AC9E9-60E6-4E8B-A2B9-514B9DBBFA1D}" srcOrd="2" destOrd="0" parTransId="{994B2B62-6364-47DC-9C34-4DD7ED8138B3}" sibTransId="{A985F25A-F87F-4C4E-8E7B-9C4B7B921530}"/>
    <dgm:cxn modelId="{7D221E6A-FEAF-4549-879E-EA77222635E3}" type="presOf" srcId="{7F10268A-2E66-4D56-A508-6183A1A59481}" destId="{332CFFF2-1856-4312-AA6A-4F0B37457A91}" srcOrd="0" destOrd="0" presId="urn:microsoft.com/office/officeart/2009/layout/CircleArrowProcess"/>
    <dgm:cxn modelId="{5A17715D-2686-4A1F-B742-C22FB6078AAA}" type="presOf" srcId="{5D621CF3-F716-47DC-B237-965C9378031D}" destId="{1CE2A7D0-8A59-40CD-A63D-58F0496CE054}" srcOrd="0" destOrd="2" presId="urn:microsoft.com/office/officeart/2009/layout/CircleArrowProcess"/>
    <dgm:cxn modelId="{E0F3BDFB-9459-44AF-8736-60580A6D87E2}" srcId="{C65D83BA-BDB1-4CBC-A5C8-D29CE5C300E9}" destId="{9AAA1D95-2FB1-484A-B520-4458565FE2A8}" srcOrd="0" destOrd="0" parTransId="{0D3F57AF-C16A-438D-89AF-C0CA2820E416}" sibTransId="{DA50FF7B-DF59-4DC2-AB8A-3B04A1A25161}"/>
    <dgm:cxn modelId="{22482285-8867-4995-81BF-7C6225BC1368}" srcId="{D30B41F6-8AD1-4B2B-979B-EA85D9E6C672}" destId="{C9F3CA14-8320-4DA8-944D-7887BF3835A2}" srcOrd="2" destOrd="0" parTransId="{2EAA77E1-640E-4FBB-BE18-D5B4B5261F1D}" sibTransId="{33D30541-10E7-44A2-A523-BC10EE98477E}"/>
    <dgm:cxn modelId="{5825B980-FD41-4897-A445-8C457FC16369}" type="presOf" srcId="{9AAA1D95-2FB1-484A-B520-4458565FE2A8}" destId="{08D529A0-E306-46B0-AF95-9C574EF07470}" srcOrd="0" destOrd="0" presId="urn:microsoft.com/office/officeart/2009/layout/CircleArrowProcess"/>
    <dgm:cxn modelId="{EBD55393-E83D-474A-86B8-1A3A36D5B59F}" type="presOf" srcId="{76CCF84F-A8B2-4DA7-8953-E531047333E3}" destId="{D3A983A5-F795-4ECE-943C-E32B54D5776F}" srcOrd="0" destOrd="1" presId="urn:microsoft.com/office/officeart/2009/layout/CircleArrowProcess"/>
    <dgm:cxn modelId="{93FC5A08-6AEF-44CB-B483-8B03EEAC7505}" srcId="{D49A9B12-79AF-4717-ABCC-254547CDCD2E}" destId="{C65D83BA-BDB1-4CBC-A5C8-D29CE5C300E9}" srcOrd="3" destOrd="0" parTransId="{26EBC93B-E13D-44C9-B0BC-9D5ABBA06DDB}" sibTransId="{7B0C9370-D15B-462D-A5E4-3EABFB0A7D9C}"/>
    <dgm:cxn modelId="{0F311563-3FEB-4079-BCE3-DC01ABD47854}" srcId="{D30B41F6-8AD1-4B2B-979B-EA85D9E6C672}" destId="{CCBF36EA-17C3-403E-8355-DB96814A59FB}" srcOrd="5" destOrd="0" parTransId="{BFE7A239-52C9-4BA7-868B-4A295DD80B03}" sibTransId="{AF034C09-AE07-4927-9010-4506384E4AA9}"/>
    <dgm:cxn modelId="{BA67608E-CBF4-48ED-ABC9-70673759DED1}" type="presOf" srcId="{952DC0E6-DA9B-46FC-93ED-C46C96E5E35A}" destId="{AA6591CC-6F9C-49A7-ACEC-9E446699D4AF}" srcOrd="0" destOrd="0" presId="urn:microsoft.com/office/officeart/2009/layout/CircleArrowProcess"/>
    <dgm:cxn modelId="{54A7C186-AF08-4697-9526-1B2810ED6751}" type="presOf" srcId="{D49A9B12-79AF-4717-ABCC-254547CDCD2E}" destId="{D9719E25-BFBA-4D75-B99A-74CB71EBEF6E}" srcOrd="0" destOrd="0" presId="urn:microsoft.com/office/officeart/2009/layout/CircleArrowProcess"/>
    <dgm:cxn modelId="{BF6BA8E6-1447-44D7-83D2-93639D2CBC72}" type="presOf" srcId="{020A24AF-A08B-4BB7-9563-3FD8DE935C17}" destId="{332CFFF2-1856-4312-AA6A-4F0B37457A91}" srcOrd="0" destOrd="1" presId="urn:microsoft.com/office/officeart/2009/layout/CircleArrowProcess"/>
    <dgm:cxn modelId="{5FE40DF7-BC9C-4575-84EF-D94D128D1ECD}" srcId="{BAF9C2AA-4E5A-4669-9CD3-28BA8CEB8105}" destId="{5D621CF3-F716-47DC-B237-965C9378031D}" srcOrd="2" destOrd="0" parTransId="{A2D0B5E8-8A67-4E8D-AAAE-E195975478B7}" sibTransId="{1DD1B0B7-D344-4F70-A940-C21B00C9B2C5}"/>
    <dgm:cxn modelId="{45ADAA8C-7FFC-49F6-A5E0-9D2C56489F16}" type="presOf" srcId="{296AC9E9-60E6-4E8B-A2B9-514B9DBBFA1D}" destId="{D3A983A5-F795-4ECE-943C-E32B54D5776F}" srcOrd="0" destOrd="2" presId="urn:microsoft.com/office/officeart/2009/layout/CircleArrowProcess"/>
    <dgm:cxn modelId="{98C0860C-89FB-466D-AE10-8CA7BE960562}" type="presOf" srcId="{B3815BC5-3EEC-4409-B8A1-3579700C8F6F}" destId="{D3A983A5-F795-4ECE-943C-E32B54D5776F}" srcOrd="0" destOrd="0" presId="urn:microsoft.com/office/officeart/2009/layout/CircleArrowProcess"/>
    <dgm:cxn modelId="{C7CA9FA1-8171-4D4B-84D0-65B7B76FDFF6}" type="presOf" srcId="{0ACA0352-2447-43D1-8260-68F9837BC628}" destId="{332CFFF2-1856-4312-AA6A-4F0B37457A91}" srcOrd="0" destOrd="4" presId="urn:microsoft.com/office/officeart/2009/layout/CircleArrowProcess"/>
    <dgm:cxn modelId="{F1A48325-0014-4476-B2F7-861F8CA23920}" srcId="{BAF9C2AA-4E5A-4669-9CD3-28BA8CEB8105}" destId="{52AA62E3-27B7-44FA-B3AE-D7CF2A7249B8}" srcOrd="1" destOrd="0" parTransId="{279A316D-D6F4-4804-8973-47C6F49CF457}" sibTransId="{637793CC-6CA5-4E01-918E-C843D4B9AD4E}"/>
    <dgm:cxn modelId="{764585C8-E0E9-4560-BA6D-6A3734C14754}" srcId="{D30B41F6-8AD1-4B2B-979B-EA85D9E6C672}" destId="{0ACA0352-2447-43D1-8260-68F9837BC628}" srcOrd="4" destOrd="0" parTransId="{15351FCD-F69C-4F75-B57D-C0F25062C828}" sibTransId="{098284A7-9971-44A6-AF24-64660A6E97DD}"/>
    <dgm:cxn modelId="{255A970F-2652-4E68-8921-5637488E2476}" srcId="{952DC0E6-DA9B-46FC-93ED-C46C96E5E35A}" destId="{B3815BC5-3EEC-4409-B8A1-3579700C8F6F}" srcOrd="0" destOrd="0" parTransId="{2245FE07-80D4-45F8-BE68-09DD9D94CE03}" sibTransId="{0F3C4CF0-D1A5-4D68-8E16-946C05D7DF01}"/>
    <dgm:cxn modelId="{53BC660E-5A51-48A2-A2E8-353F221F441B}" srcId="{BAF9C2AA-4E5A-4669-9CD3-28BA8CEB8105}" destId="{195D8418-5ED7-405C-B6A2-808070678746}" srcOrd="4" destOrd="0" parTransId="{DFB7202C-9786-4BCE-BDD5-EE827D01DA6E}" sibTransId="{DA805DBC-AADB-473F-AC67-3A6B2389734A}"/>
    <dgm:cxn modelId="{D616E2DE-B93A-4B2C-8176-49F84CA73E61}" srcId="{D30B41F6-8AD1-4B2B-979B-EA85D9E6C672}" destId="{793BCB82-99DB-4957-9002-C34DCAA91DEC}" srcOrd="3" destOrd="0" parTransId="{70468BF6-1858-49C6-BAC7-2CEEB95900DB}" sibTransId="{4F5E67FD-4CA1-4941-8473-8C4609A8034D}"/>
    <dgm:cxn modelId="{E74F111E-A671-48E8-9554-81BECE05A84E}" type="presOf" srcId="{BAF9C2AA-4E5A-4669-9CD3-28BA8CEB8105}" destId="{944FF9D2-79BF-42E0-81CF-381B4BB1AE27}" srcOrd="0" destOrd="0" presId="urn:microsoft.com/office/officeart/2009/layout/CircleArrowProcess"/>
    <dgm:cxn modelId="{4AAAC4F5-A192-4656-978C-E44EA6A08F53}" srcId="{D30B41F6-8AD1-4B2B-979B-EA85D9E6C672}" destId="{7F10268A-2E66-4D56-A508-6183A1A59481}" srcOrd="0" destOrd="0" parTransId="{4ED9DFB7-2B34-4824-8274-43914CD6FE7B}" sibTransId="{5FA5ED1B-A5DE-4031-9E35-216520E72D17}"/>
    <dgm:cxn modelId="{7AE67BCF-DFBA-4B36-938F-29B20094FB07}" srcId="{D49A9B12-79AF-4717-ABCC-254547CDCD2E}" destId="{952DC0E6-DA9B-46FC-93ED-C46C96E5E35A}" srcOrd="0" destOrd="0" parTransId="{30434724-5068-4325-9B59-4DD630701665}" sibTransId="{340D93CA-34F6-49D9-976A-5F5B8A19B8C6}"/>
    <dgm:cxn modelId="{839F3FD1-23DC-4D8A-902B-C546A5EEB530}" type="presOf" srcId="{ED520C4E-FFEB-49E2-A26F-5E45268676BD}" destId="{1CE2A7D0-8A59-40CD-A63D-58F0496CE054}" srcOrd="0" destOrd="3" presId="urn:microsoft.com/office/officeart/2009/layout/CircleArrowProcess"/>
    <dgm:cxn modelId="{D8C47483-D830-43FC-9C02-309EDAC87461}" type="presOf" srcId="{CCBF36EA-17C3-403E-8355-DB96814A59FB}" destId="{332CFFF2-1856-4312-AA6A-4F0B37457A91}" srcOrd="0" destOrd="5" presId="urn:microsoft.com/office/officeart/2009/layout/CircleArrowProcess"/>
    <dgm:cxn modelId="{7D4E99C5-322E-4B3E-A2F5-CFCB879ECBEC}" srcId="{D30B41F6-8AD1-4B2B-979B-EA85D9E6C672}" destId="{020A24AF-A08B-4BB7-9563-3FD8DE935C17}" srcOrd="1" destOrd="0" parTransId="{56DF14C6-30BE-4E54-AA51-D7F373C013D1}" sibTransId="{54886F4C-E975-4563-8EDC-7A58AA603D41}"/>
    <dgm:cxn modelId="{F11A0113-A270-4026-8F9D-C5D7495DBA56}" type="presOf" srcId="{C9F3CA14-8320-4DA8-944D-7887BF3835A2}" destId="{332CFFF2-1856-4312-AA6A-4F0B37457A91}" srcOrd="0" destOrd="2" presId="urn:microsoft.com/office/officeart/2009/layout/CircleArrowProcess"/>
    <dgm:cxn modelId="{C2A0873C-A49F-4257-A70A-103BC2587157}" type="presOf" srcId="{195D8418-5ED7-405C-B6A2-808070678746}" destId="{1CE2A7D0-8A59-40CD-A63D-58F0496CE054}" srcOrd="0" destOrd="4" presId="urn:microsoft.com/office/officeart/2009/layout/CircleArrowProcess"/>
    <dgm:cxn modelId="{C6834C29-8F4A-4ACB-96BC-6BB4DBF1C32E}" srcId="{BAF9C2AA-4E5A-4669-9CD3-28BA8CEB8105}" destId="{ED520C4E-FFEB-49E2-A26F-5E45268676BD}" srcOrd="3" destOrd="0" parTransId="{4750CECF-B390-4FFD-98AA-16C6D03EC8F5}" sibTransId="{B5AFA788-F812-4212-95FF-C509B5D096FD}"/>
    <dgm:cxn modelId="{29EF8656-3ADF-4FE8-B95F-13E73849FB5B}" type="presOf" srcId="{D30B41F6-8AD1-4B2B-979B-EA85D9E6C672}" destId="{AF80A345-C7C9-4195-8E4A-C3C4FF4C2694}" srcOrd="0" destOrd="0" presId="urn:microsoft.com/office/officeart/2009/layout/CircleArrowProcess"/>
    <dgm:cxn modelId="{801BABC0-1ADF-4DE8-BF4C-66FEE90BBC47}" srcId="{D49A9B12-79AF-4717-ABCC-254547CDCD2E}" destId="{BAF9C2AA-4E5A-4669-9CD3-28BA8CEB8105}" srcOrd="2" destOrd="0" parTransId="{F72176D0-A964-4588-92DF-62B794B6E3E3}" sibTransId="{C933453B-B13C-4C33-850F-704D7BA217C0}"/>
    <dgm:cxn modelId="{F28DCAD4-AC97-4C4B-9909-C91CD69039BC}" type="presOf" srcId="{52AA62E3-27B7-44FA-B3AE-D7CF2A7249B8}" destId="{1CE2A7D0-8A59-40CD-A63D-58F0496CE054}" srcOrd="0" destOrd="1" presId="urn:microsoft.com/office/officeart/2009/layout/CircleArrowProcess"/>
    <dgm:cxn modelId="{97E29178-7565-4189-BA53-2450C740D613}" type="presParOf" srcId="{D9719E25-BFBA-4D75-B99A-74CB71EBEF6E}" destId="{DD061C99-CAF1-4081-96F9-1413AB2F98D2}" srcOrd="0" destOrd="0" presId="urn:microsoft.com/office/officeart/2009/layout/CircleArrowProcess"/>
    <dgm:cxn modelId="{292DD5B1-8AF4-4828-9221-89ACEEF2416D}" type="presParOf" srcId="{DD061C99-CAF1-4081-96F9-1413AB2F98D2}" destId="{8E6FC257-E849-4F2B-AB27-E4AF03A30B38}" srcOrd="0" destOrd="0" presId="urn:microsoft.com/office/officeart/2009/layout/CircleArrowProcess"/>
    <dgm:cxn modelId="{5D7735A5-2796-45B2-8CEB-A285EA7F7E01}" type="presParOf" srcId="{D9719E25-BFBA-4D75-B99A-74CB71EBEF6E}" destId="{D3A983A5-F795-4ECE-943C-E32B54D5776F}" srcOrd="1" destOrd="0" presId="urn:microsoft.com/office/officeart/2009/layout/CircleArrowProcess"/>
    <dgm:cxn modelId="{38A12F63-4389-4907-B931-9E6063BD0FD0}" type="presParOf" srcId="{D9719E25-BFBA-4D75-B99A-74CB71EBEF6E}" destId="{AA6591CC-6F9C-49A7-ACEC-9E446699D4AF}" srcOrd="2" destOrd="0" presId="urn:microsoft.com/office/officeart/2009/layout/CircleArrowProcess"/>
    <dgm:cxn modelId="{F5FD87AA-A043-47D8-8DC2-E05A1FB30E13}" type="presParOf" srcId="{D9719E25-BFBA-4D75-B99A-74CB71EBEF6E}" destId="{197660FC-01E6-445A-8D71-B2B0168EAD12}" srcOrd="3" destOrd="0" presId="urn:microsoft.com/office/officeart/2009/layout/CircleArrowProcess"/>
    <dgm:cxn modelId="{6D94E304-89B0-4B7D-82FF-E7300497E687}" type="presParOf" srcId="{197660FC-01E6-445A-8D71-B2B0168EAD12}" destId="{F8E13F41-BFE4-4824-98BA-619D4100DAF8}" srcOrd="0" destOrd="0" presId="urn:microsoft.com/office/officeart/2009/layout/CircleArrowProcess"/>
    <dgm:cxn modelId="{059B14F1-364F-4247-BB0A-446E72BCFB08}" type="presParOf" srcId="{D9719E25-BFBA-4D75-B99A-74CB71EBEF6E}" destId="{332CFFF2-1856-4312-AA6A-4F0B37457A91}" srcOrd="4" destOrd="0" presId="urn:microsoft.com/office/officeart/2009/layout/CircleArrowProcess"/>
    <dgm:cxn modelId="{D02DE9B7-2332-467E-9F4C-9304912C81B6}" type="presParOf" srcId="{D9719E25-BFBA-4D75-B99A-74CB71EBEF6E}" destId="{AF80A345-C7C9-4195-8E4A-C3C4FF4C2694}" srcOrd="5" destOrd="0" presId="urn:microsoft.com/office/officeart/2009/layout/CircleArrowProcess"/>
    <dgm:cxn modelId="{3E9E8644-52F2-45D8-9BCD-9F0919C187A6}" type="presParOf" srcId="{D9719E25-BFBA-4D75-B99A-74CB71EBEF6E}" destId="{5380E87C-F15E-439E-AF1D-345594D0725E}" srcOrd="6" destOrd="0" presId="urn:microsoft.com/office/officeart/2009/layout/CircleArrowProcess"/>
    <dgm:cxn modelId="{C7BBB21B-BB9D-4930-BD7F-0F2E9C29CA57}" type="presParOf" srcId="{5380E87C-F15E-439E-AF1D-345594D0725E}" destId="{920ACA3E-EB5D-4B87-B974-56FC3577C9FE}" srcOrd="0" destOrd="0" presId="urn:microsoft.com/office/officeart/2009/layout/CircleArrowProcess"/>
    <dgm:cxn modelId="{00C01614-78D3-4936-B6AF-8703871AD13C}" type="presParOf" srcId="{D9719E25-BFBA-4D75-B99A-74CB71EBEF6E}" destId="{1CE2A7D0-8A59-40CD-A63D-58F0496CE054}" srcOrd="7" destOrd="0" presId="urn:microsoft.com/office/officeart/2009/layout/CircleArrowProcess"/>
    <dgm:cxn modelId="{8FEAD843-9F61-43D3-8749-4C432FC25356}" type="presParOf" srcId="{D9719E25-BFBA-4D75-B99A-74CB71EBEF6E}" destId="{944FF9D2-79BF-42E0-81CF-381B4BB1AE27}" srcOrd="8" destOrd="0" presId="urn:microsoft.com/office/officeart/2009/layout/CircleArrowProcess"/>
    <dgm:cxn modelId="{B6C27E9D-D6C9-4602-81E7-897662C640D7}" type="presParOf" srcId="{D9719E25-BFBA-4D75-B99A-74CB71EBEF6E}" destId="{652F6D81-5680-42C1-BE61-DD6A71A35F6E}" srcOrd="9" destOrd="0" presId="urn:microsoft.com/office/officeart/2009/layout/CircleArrowProcess"/>
    <dgm:cxn modelId="{24F6A491-2FEB-410E-AE44-9C7CA7376734}" type="presParOf" srcId="{652F6D81-5680-42C1-BE61-DD6A71A35F6E}" destId="{6A59E5FB-061E-4656-AB7B-90C911C04789}" srcOrd="0" destOrd="0" presId="urn:microsoft.com/office/officeart/2009/layout/CircleArrowProcess"/>
    <dgm:cxn modelId="{09920C4F-DE60-4E9F-BF34-D556DF66A4B4}" type="presParOf" srcId="{D9719E25-BFBA-4D75-B99A-74CB71EBEF6E}" destId="{08D529A0-E306-46B0-AF95-9C574EF07470}" srcOrd="10" destOrd="0" presId="urn:microsoft.com/office/officeart/2009/layout/CircleArrowProcess"/>
    <dgm:cxn modelId="{14BEA637-825A-44CF-8626-AB562537CDFF}" type="presParOf" srcId="{D9719E25-BFBA-4D75-B99A-74CB71EBEF6E}" destId="{6AF45728-18EB-4B5F-8873-ECCD007A61FB}" srcOrd="11" destOrd="0" presId="urn:microsoft.com/office/officeart/2009/layout/CircleArrowProces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5B0568-AC7F-450C-97C7-18F32EF5DBC4}" type="doc">
      <dgm:prSet loTypeId="urn:microsoft.com/office/officeart/2005/8/layout/list1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6176C3CD-800B-4328-9AB8-7ED8FD70ECBE}">
      <dgm:prSet phldrT="[文字]"/>
      <dgm:spPr/>
      <dgm:t>
        <a:bodyPr/>
        <a:lstStyle/>
        <a:p>
          <a:r>
            <a:rPr lang="zh-TW" altLang="en-US" b="1" dirty="0" smtClean="0">
              <a:solidFill>
                <a:schemeClr val="tx1"/>
              </a:solidFill>
            </a:rPr>
            <a:t>未來開放資料標的</a:t>
          </a:r>
          <a:endParaRPr lang="zh-TW" altLang="en-US" b="1" dirty="0">
            <a:solidFill>
              <a:schemeClr val="tx1"/>
            </a:solidFill>
          </a:endParaRPr>
        </a:p>
      </dgm:t>
    </dgm:pt>
    <dgm:pt modelId="{5171A92E-BE51-4F66-BF67-855E5280463B}" type="parTrans" cxnId="{A772AFA2-F6C3-4755-BE8E-C8D544BFD59C}">
      <dgm:prSet/>
      <dgm:spPr/>
      <dgm:t>
        <a:bodyPr/>
        <a:lstStyle/>
        <a:p>
          <a:endParaRPr lang="zh-TW" altLang="en-US"/>
        </a:p>
      </dgm:t>
    </dgm:pt>
    <dgm:pt modelId="{4148B9EF-42A5-4B0D-859A-DE7DE3D1CF64}" type="sibTrans" cxnId="{A772AFA2-F6C3-4755-BE8E-C8D544BFD59C}">
      <dgm:prSet/>
      <dgm:spPr/>
      <dgm:t>
        <a:bodyPr/>
        <a:lstStyle/>
        <a:p>
          <a:endParaRPr lang="zh-TW" altLang="en-US"/>
        </a:p>
      </dgm:t>
    </dgm:pt>
    <dgm:pt modelId="{FD37B717-92FD-407E-BB7E-87CD172E6DCD}">
      <dgm:prSet/>
      <dgm:spPr/>
      <dgm:t>
        <a:bodyPr/>
        <a:lstStyle/>
        <a:p>
          <a:pPr algn="just"/>
          <a:r>
            <a:rPr lang="zh-TW" altLang="en-US" dirty="0" smtClean="0"/>
            <a:t>本</a:t>
          </a:r>
          <a:r>
            <a:rPr lang="en-US" altLang="en-US" dirty="0" smtClean="0"/>
            <a:t>(106)</a:t>
          </a:r>
          <a:r>
            <a:rPr lang="zh-TW" altLang="en-US" dirty="0" smtClean="0"/>
            <a:t>年度預計開放</a:t>
          </a:r>
          <a:r>
            <a:rPr lang="en-US" altLang="en-US" dirty="0" smtClean="0"/>
            <a:t>8</a:t>
          </a:r>
          <a:r>
            <a:rPr lang="zh-TW" altLang="en-US" dirty="0" smtClean="0"/>
            <a:t>項，包含：產業種子師資培訓計畫說明、產業種子師資培訓計畫歷年執行情形、各國基本資料檔</a:t>
          </a:r>
          <a:r>
            <a:rPr lang="en-US" altLang="en-US" dirty="0" smtClean="0"/>
            <a:t>-</a:t>
          </a:r>
          <a:r>
            <a:rPr lang="zh-TW" altLang="en-US" dirty="0" smtClean="0"/>
            <a:t>亞太地區、各國基本資料檔</a:t>
          </a:r>
          <a:r>
            <a:rPr lang="en-US" altLang="en-US" dirty="0" smtClean="0"/>
            <a:t>-</a:t>
          </a:r>
          <a:r>
            <a:rPr lang="zh-TW" altLang="en-US" dirty="0" smtClean="0"/>
            <a:t>中東地區、各國基本資料檔</a:t>
          </a:r>
          <a:r>
            <a:rPr lang="en-US" altLang="en-US" dirty="0" smtClean="0"/>
            <a:t>-</a:t>
          </a:r>
          <a:r>
            <a:rPr lang="zh-TW" altLang="en-US" dirty="0" smtClean="0"/>
            <a:t>歐洲地區、各國基本資料檔</a:t>
          </a:r>
          <a:r>
            <a:rPr lang="en-US" altLang="en-US" dirty="0" smtClean="0"/>
            <a:t>-</a:t>
          </a:r>
          <a:r>
            <a:rPr lang="zh-TW" altLang="en-US" dirty="0" smtClean="0"/>
            <a:t>美洲地區、各國基本資料檔</a:t>
          </a:r>
          <a:r>
            <a:rPr lang="en-US" altLang="en-US" dirty="0" smtClean="0"/>
            <a:t>-</a:t>
          </a:r>
          <a:r>
            <a:rPr lang="zh-TW" altLang="en-US" dirty="0" smtClean="0"/>
            <a:t>非洲地區、活動訊息等資料集，皆由本處中文子網內挑選而來，未來擬開放英文統計資料。</a:t>
          </a:r>
          <a:endParaRPr lang="zh-TW" altLang="en-US" dirty="0"/>
        </a:p>
      </dgm:t>
    </dgm:pt>
    <dgm:pt modelId="{D2AB7793-9CFF-4AD5-92B3-3C728FF4D4D3}" type="parTrans" cxnId="{6E3D260F-BB77-447F-87E9-969C6AFA6270}">
      <dgm:prSet/>
      <dgm:spPr/>
      <dgm:t>
        <a:bodyPr/>
        <a:lstStyle/>
        <a:p>
          <a:endParaRPr lang="zh-TW" altLang="en-US"/>
        </a:p>
      </dgm:t>
    </dgm:pt>
    <dgm:pt modelId="{BF484932-71E1-4D47-9229-DDE2E3639F3B}" type="sibTrans" cxnId="{6E3D260F-BB77-447F-87E9-969C6AFA6270}">
      <dgm:prSet/>
      <dgm:spPr/>
      <dgm:t>
        <a:bodyPr/>
        <a:lstStyle/>
        <a:p>
          <a:endParaRPr lang="zh-TW" altLang="en-US"/>
        </a:p>
      </dgm:t>
    </dgm:pt>
    <dgm:pt modelId="{6F54BC11-2A03-4159-8E52-B7A4E84C1F5B}">
      <dgm:prSet/>
      <dgm:spPr/>
      <dgm:t>
        <a:bodyPr/>
        <a:lstStyle/>
        <a:p>
          <a:r>
            <a:rPr lang="zh-TW" altLang="en-US" b="1" smtClean="0"/>
            <a:t>品質精進方向</a:t>
          </a:r>
          <a:endParaRPr lang="zh-TW" altLang="en-US" b="1" dirty="0"/>
        </a:p>
      </dgm:t>
    </dgm:pt>
    <dgm:pt modelId="{24A8A31B-3E2D-4B29-BD6A-8F2699C3FC39}" type="parTrans" cxnId="{3F69B26F-D5AD-4988-ACC3-098CE6231B14}">
      <dgm:prSet/>
      <dgm:spPr/>
      <dgm:t>
        <a:bodyPr/>
        <a:lstStyle/>
        <a:p>
          <a:endParaRPr lang="zh-TW" altLang="en-US"/>
        </a:p>
      </dgm:t>
    </dgm:pt>
    <dgm:pt modelId="{5E620E33-3FBF-4583-9B1E-6CAA3FF3A645}" type="sibTrans" cxnId="{3F69B26F-D5AD-4988-ACC3-098CE6231B14}">
      <dgm:prSet/>
      <dgm:spPr/>
      <dgm:t>
        <a:bodyPr/>
        <a:lstStyle/>
        <a:p>
          <a:endParaRPr lang="zh-TW" altLang="en-US"/>
        </a:p>
      </dgm:t>
    </dgm:pt>
    <dgm:pt modelId="{004BF206-409A-4FE7-B999-9E0F1FCCAD6A}">
      <dgm:prSet/>
      <dgm:spPr/>
      <dgm:t>
        <a:bodyPr/>
        <a:lstStyle/>
        <a:p>
          <a:pPr algn="just"/>
          <a:r>
            <a:rPr lang="zh-TW" altLang="en-US" dirty="0" smtClean="0"/>
            <a:t>配合行政院及本部政策，未來開放資料集將持續朝向提供</a:t>
          </a:r>
          <a:r>
            <a:rPr lang="en-US" altLang="zh-TW" dirty="0" smtClean="0"/>
            <a:t>3</a:t>
          </a:r>
          <a:r>
            <a:rPr lang="zh-TW" altLang="en-US" dirty="0" smtClean="0"/>
            <a:t>顆星等之</a:t>
          </a:r>
          <a:r>
            <a:rPr lang="en-US" altLang="zh-TW" dirty="0" smtClean="0"/>
            <a:t>CSV</a:t>
          </a:r>
          <a:r>
            <a:rPr lang="zh-TW" altLang="en-US" dirty="0" smtClean="0"/>
            <a:t>格式。</a:t>
          </a:r>
          <a:endParaRPr lang="zh-TW" altLang="en-US" dirty="0"/>
        </a:p>
      </dgm:t>
    </dgm:pt>
    <dgm:pt modelId="{E4CB88E8-01F1-435B-8E34-76B465694428}" type="parTrans" cxnId="{74961385-35DE-4FB9-9898-D678439C1CC0}">
      <dgm:prSet/>
      <dgm:spPr/>
      <dgm:t>
        <a:bodyPr/>
        <a:lstStyle/>
        <a:p>
          <a:endParaRPr lang="zh-TW" altLang="en-US"/>
        </a:p>
      </dgm:t>
    </dgm:pt>
    <dgm:pt modelId="{2B531B2D-C3C5-4F15-89B4-9C11F07580A0}" type="sibTrans" cxnId="{74961385-35DE-4FB9-9898-D678439C1CC0}">
      <dgm:prSet/>
      <dgm:spPr/>
      <dgm:t>
        <a:bodyPr/>
        <a:lstStyle/>
        <a:p>
          <a:endParaRPr lang="zh-TW" altLang="en-US"/>
        </a:p>
      </dgm:t>
    </dgm:pt>
    <dgm:pt modelId="{00CB6BF1-8324-4442-9972-396BEE0F508E}" type="pres">
      <dgm:prSet presAssocID="{1F5B0568-AC7F-450C-97C7-18F32EF5DBC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ED60FF9-5D81-40FE-8EDC-EEC1C676C86E}" type="pres">
      <dgm:prSet presAssocID="{6176C3CD-800B-4328-9AB8-7ED8FD70ECBE}" presName="parentLin" presStyleCnt="0"/>
      <dgm:spPr/>
    </dgm:pt>
    <dgm:pt modelId="{79B89BA3-00A6-45AE-9B65-109BC6532105}" type="pres">
      <dgm:prSet presAssocID="{6176C3CD-800B-4328-9AB8-7ED8FD70ECBE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6D6C0504-C2D7-4027-B2BB-4EF405890A5E}" type="pres">
      <dgm:prSet presAssocID="{6176C3CD-800B-4328-9AB8-7ED8FD70ECB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1D83325-42E4-42FC-A3AC-E27B473BB691}" type="pres">
      <dgm:prSet presAssocID="{6176C3CD-800B-4328-9AB8-7ED8FD70ECBE}" presName="negativeSpace" presStyleCnt="0"/>
      <dgm:spPr/>
    </dgm:pt>
    <dgm:pt modelId="{4D9A7291-B697-49AB-9037-1E969831988B}" type="pres">
      <dgm:prSet presAssocID="{6176C3CD-800B-4328-9AB8-7ED8FD70ECBE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56697E3-75B0-4E5F-BBB6-C99BFB0F0B0D}" type="pres">
      <dgm:prSet presAssocID="{4148B9EF-42A5-4B0D-859A-DE7DE3D1CF64}" presName="spaceBetweenRectangles" presStyleCnt="0"/>
      <dgm:spPr/>
    </dgm:pt>
    <dgm:pt modelId="{780BE122-6458-4F9D-8015-A1462C769EC1}" type="pres">
      <dgm:prSet presAssocID="{6F54BC11-2A03-4159-8E52-B7A4E84C1F5B}" presName="parentLin" presStyleCnt="0"/>
      <dgm:spPr/>
    </dgm:pt>
    <dgm:pt modelId="{305939B5-BD40-4EA3-8A63-5341B2A1C3E8}" type="pres">
      <dgm:prSet presAssocID="{6F54BC11-2A03-4159-8E52-B7A4E84C1F5B}" presName="parentLeftMargin" presStyleLbl="node1" presStyleIdx="0" presStyleCnt="2"/>
      <dgm:spPr/>
      <dgm:t>
        <a:bodyPr/>
        <a:lstStyle/>
        <a:p>
          <a:endParaRPr lang="zh-TW" altLang="en-US"/>
        </a:p>
      </dgm:t>
    </dgm:pt>
    <dgm:pt modelId="{6F6FE0F2-71E3-4DE3-AA32-22950254520C}" type="pres">
      <dgm:prSet presAssocID="{6F54BC11-2A03-4159-8E52-B7A4E84C1F5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D631055-3939-4DF4-B31C-5E27AA3C4C57}" type="pres">
      <dgm:prSet presAssocID="{6F54BC11-2A03-4159-8E52-B7A4E84C1F5B}" presName="negativeSpace" presStyleCnt="0"/>
      <dgm:spPr/>
    </dgm:pt>
    <dgm:pt modelId="{AF725596-9B2F-4BEE-9238-2AEAAEDA9D4F}" type="pres">
      <dgm:prSet presAssocID="{6F54BC11-2A03-4159-8E52-B7A4E84C1F5B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772AFA2-F6C3-4755-BE8E-C8D544BFD59C}" srcId="{1F5B0568-AC7F-450C-97C7-18F32EF5DBC4}" destId="{6176C3CD-800B-4328-9AB8-7ED8FD70ECBE}" srcOrd="0" destOrd="0" parTransId="{5171A92E-BE51-4F66-BF67-855E5280463B}" sibTransId="{4148B9EF-42A5-4B0D-859A-DE7DE3D1CF64}"/>
    <dgm:cxn modelId="{88A938EC-BEC5-4F7D-99EB-793938E37D82}" type="presOf" srcId="{6F54BC11-2A03-4159-8E52-B7A4E84C1F5B}" destId="{305939B5-BD40-4EA3-8A63-5341B2A1C3E8}" srcOrd="0" destOrd="0" presId="urn:microsoft.com/office/officeart/2005/8/layout/list1"/>
    <dgm:cxn modelId="{77C72777-CB88-4E26-A303-20825D1EFF23}" type="presOf" srcId="{1F5B0568-AC7F-450C-97C7-18F32EF5DBC4}" destId="{00CB6BF1-8324-4442-9972-396BEE0F508E}" srcOrd="0" destOrd="0" presId="urn:microsoft.com/office/officeart/2005/8/layout/list1"/>
    <dgm:cxn modelId="{3F69B26F-D5AD-4988-ACC3-098CE6231B14}" srcId="{1F5B0568-AC7F-450C-97C7-18F32EF5DBC4}" destId="{6F54BC11-2A03-4159-8E52-B7A4E84C1F5B}" srcOrd="1" destOrd="0" parTransId="{24A8A31B-3E2D-4B29-BD6A-8F2699C3FC39}" sibTransId="{5E620E33-3FBF-4583-9B1E-6CAA3FF3A645}"/>
    <dgm:cxn modelId="{99059335-85F2-45EA-A0F6-69283AD03767}" type="presOf" srcId="{004BF206-409A-4FE7-B999-9E0F1FCCAD6A}" destId="{AF725596-9B2F-4BEE-9238-2AEAAEDA9D4F}" srcOrd="0" destOrd="0" presId="urn:microsoft.com/office/officeart/2005/8/layout/list1"/>
    <dgm:cxn modelId="{E6EDB8FA-F777-4CAF-8210-75A1B3DD6E1E}" type="presOf" srcId="{6176C3CD-800B-4328-9AB8-7ED8FD70ECBE}" destId="{79B89BA3-00A6-45AE-9B65-109BC6532105}" srcOrd="0" destOrd="0" presId="urn:microsoft.com/office/officeart/2005/8/layout/list1"/>
    <dgm:cxn modelId="{74961385-35DE-4FB9-9898-D678439C1CC0}" srcId="{6F54BC11-2A03-4159-8E52-B7A4E84C1F5B}" destId="{004BF206-409A-4FE7-B999-9E0F1FCCAD6A}" srcOrd="0" destOrd="0" parTransId="{E4CB88E8-01F1-435B-8E34-76B465694428}" sibTransId="{2B531B2D-C3C5-4F15-89B4-9C11F07580A0}"/>
    <dgm:cxn modelId="{54D1B057-8AB1-4F5A-9DBA-8566B1D97AE6}" type="presOf" srcId="{FD37B717-92FD-407E-BB7E-87CD172E6DCD}" destId="{4D9A7291-B697-49AB-9037-1E969831988B}" srcOrd="0" destOrd="0" presId="urn:microsoft.com/office/officeart/2005/8/layout/list1"/>
    <dgm:cxn modelId="{6E3D260F-BB77-447F-87E9-969C6AFA6270}" srcId="{6176C3CD-800B-4328-9AB8-7ED8FD70ECBE}" destId="{FD37B717-92FD-407E-BB7E-87CD172E6DCD}" srcOrd="0" destOrd="0" parTransId="{D2AB7793-9CFF-4AD5-92B3-3C728FF4D4D3}" sibTransId="{BF484932-71E1-4D47-9229-DDE2E3639F3B}"/>
    <dgm:cxn modelId="{9F8E51B0-DB3D-462D-B481-294F711A5CEA}" type="presOf" srcId="{6F54BC11-2A03-4159-8E52-B7A4E84C1F5B}" destId="{6F6FE0F2-71E3-4DE3-AA32-22950254520C}" srcOrd="1" destOrd="0" presId="urn:microsoft.com/office/officeart/2005/8/layout/list1"/>
    <dgm:cxn modelId="{1BD35B1A-D960-45CF-BC3B-86F38574CF2E}" type="presOf" srcId="{6176C3CD-800B-4328-9AB8-7ED8FD70ECBE}" destId="{6D6C0504-C2D7-4027-B2BB-4EF405890A5E}" srcOrd="1" destOrd="0" presId="urn:microsoft.com/office/officeart/2005/8/layout/list1"/>
    <dgm:cxn modelId="{115876AB-5406-42E8-A8BB-52497720F746}" type="presParOf" srcId="{00CB6BF1-8324-4442-9972-396BEE0F508E}" destId="{0ED60FF9-5D81-40FE-8EDC-EEC1C676C86E}" srcOrd="0" destOrd="0" presId="urn:microsoft.com/office/officeart/2005/8/layout/list1"/>
    <dgm:cxn modelId="{606A126D-B805-4A60-ABD0-DB93E667DC5A}" type="presParOf" srcId="{0ED60FF9-5D81-40FE-8EDC-EEC1C676C86E}" destId="{79B89BA3-00A6-45AE-9B65-109BC6532105}" srcOrd="0" destOrd="0" presId="urn:microsoft.com/office/officeart/2005/8/layout/list1"/>
    <dgm:cxn modelId="{B88EDA6E-E4EC-486E-9F38-066D0FF2D751}" type="presParOf" srcId="{0ED60FF9-5D81-40FE-8EDC-EEC1C676C86E}" destId="{6D6C0504-C2D7-4027-B2BB-4EF405890A5E}" srcOrd="1" destOrd="0" presId="urn:microsoft.com/office/officeart/2005/8/layout/list1"/>
    <dgm:cxn modelId="{D0826027-14E5-4669-9F2A-FD78D0D458EC}" type="presParOf" srcId="{00CB6BF1-8324-4442-9972-396BEE0F508E}" destId="{61D83325-42E4-42FC-A3AC-E27B473BB691}" srcOrd="1" destOrd="0" presId="urn:microsoft.com/office/officeart/2005/8/layout/list1"/>
    <dgm:cxn modelId="{CBF05123-4C17-4937-8D31-C4046CDC353E}" type="presParOf" srcId="{00CB6BF1-8324-4442-9972-396BEE0F508E}" destId="{4D9A7291-B697-49AB-9037-1E969831988B}" srcOrd="2" destOrd="0" presId="urn:microsoft.com/office/officeart/2005/8/layout/list1"/>
    <dgm:cxn modelId="{A0A4D830-905D-4B5B-9183-7155F50F22CA}" type="presParOf" srcId="{00CB6BF1-8324-4442-9972-396BEE0F508E}" destId="{656697E3-75B0-4E5F-BBB6-C99BFB0F0B0D}" srcOrd="3" destOrd="0" presId="urn:microsoft.com/office/officeart/2005/8/layout/list1"/>
    <dgm:cxn modelId="{1C17C754-EB8F-48ED-8772-9BBA5179DBDF}" type="presParOf" srcId="{00CB6BF1-8324-4442-9972-396BEE0F508E}" destId="{780BE122-6458-4F9D-8015-A1462C769EC1}" srcOrd="4" destOrd="0" presId="urn:microsoft.com/office/officeart/2005/8/layout/list1"/>
    <dgm:cxn modelId="{A84F3305-23E1-4BC8-A5C7-23762315F037}" type="presParOf" srcId="{780BE122-6458-4F9D-8015-A1462C769EC1}" destId="{305939B5-BD40-4EA3-8A63-5341B2A1C3E8}" srcOrd="0" destOrd="0" presId="urn:microsoft.com/office/officeart/2005/8/layout/list1"/>
    <dgm:cxn modelId="{F643866E-BC71-43CD-A0FF-FE004765C719}" type="presParOf" srcId="{780BE122-6458-4F9D-8015-A1462C769EC1}" destId="{6F6FE0F2-71E3-4DE3-AA32-22950254520C}" srcOrd="1" destOrd="0" presId="urn:microsoft.com/office/officeart/2005/8/layout/list1"/>
    <dgm:cxn modelId="{5D0B1669-BCEA-479C-871D-D63D1DD70F49}" type="presParOf" srcId="{00CB6BF1-8324-4442-9972-396BEE0F508E}" destId="{BD631055-3939-4DF4-B31C-5E27AA3C4C57}" srcOrd="5" destOrd="0" presId="urn:microsoft.com/office/officeart/2005/8/layout/list1"/>
    <dgm:cxn modelId="{0E406F02-9BBF-4D2F-9F90-9090A3F25A7B}" type="presParOf" srcId="{00CB6BF1-8324-4442-9972-396BEE0F508E}" destId="{AF725596-9B2F-4BEE-9238-2AEAAEDA9D4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FC257-E849-4F2B-AB27-E4AF03A30B38}">
      <dsp:nvSpPr>
        <dsp:cNvPr id="0" name=""/>
        <dsp:cNvSpPr/>
      </dsp:nvSpPr>
      <dsp:spPr>
        <a:xfrm>
          <a:off x="2395596" y="13576"/>
          <a:ext cx="2199267" cy="214518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A983A5-F795-4ECE-943C-E32B54D5776F}">
      <dsp:nvSpPr>
        <dsp:cNvPr id="0" name=""/>
        <dsp:cNvSpPr/>
      </dsp:nvSpPr>
      <dsp:spPr>
        <a:xfrm>
          <a:off x="4584430" y="605990"/>
          <a:ext cx="3467992" cy="874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國際技術合作計畫研習統計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產業種子師資培訓計畫統計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外賓統計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584430" y="605990"/>
        <a:ext cx="3467992" cy="874897"/>
      </dsp:txXfrm>
    </dsp:sp>
    <dsp:sp modelId="{AA6591CC-6F9C-49A7-ACEC-9E446699D4AF}">
      <dsp:nvSpPr>
        <dsp:cNvPr id="0" name=""/>
        <dsp:cNvSpPr/>
      </dsp:nvSpPr>
      <dsp:spPr>
        <a:xfrm>
          <a:off x="2881159" y="782580"/>
          <a:ext cx="1227315" cy="613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各項統計類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881159" y="782580"/>
        <a:ext cx="1227315" cy="613594"/>
      </dsp:txXfrm>
    </dsp:sp>
    <dsp:sp modelId="{F8E13F41-BFE4-4824-98BA-619D4100DAF8}">
      <dsp:nvSpPr>
        <dsp:cNvPr id="0" name=""/>
        <dsp:cNvSpPr/>
      </dsp:nvSpPr>
      <dsp:spPr>
        <a:xfrm>
          <a:off x="1784619" y="1250358"/>
          <a:ext cx="2199267" cy="219949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2CFFF2-1856-4312-AA6A-4F0B37457A91}">
      <dsp:nvSpPr>
        <dsp:cNvPr id="0" name=""/>
        <dsp:cNvSpPr/>
      </dsp:nvSpPr>
      <dsp:spPr>
        <a:xfrm>
          <a:off x="0" y="1440161"/>
          <a:ext cx="2308975" cy="1832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臺日技術合作計畫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臺俄技術合作計畫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臺法技術合作計畫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臺德技術合作計畫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臺奧技術合作計畫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臺加技術合作計畫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0" y="1440161"/>
        <a:ext cx="2308975" cy="1832839"/>
      </dsp:txXfrm>
    </dsp:sp>
    <dsp:sp modelId="{AF80A345-C7C9-4195-8E4A-C3C4FF4C2694}">
      <dsp:nvSpPr>
        <dsp:cNvPr id="0" name=""/>
        <dsp:cNvSpPr/>
      </dsp:nvSpPr>
      <dsp:spPr>
        <a:xfrm>
          <a:off x="2267707" y="2048847"/>
          <a:ext cx="1227315" cy="613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研習報告類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267707" y="2048847"/>
        <a:ext cx="1227315" cy="613594"/>
      </dsp:txXfrm>
    </dsp:sp>
    <dsp:sp modelId="{920ACA3E-EB5D-4B87-B974-56FC3577C9FE}">
      <dsp:nvSpPr>
        <dsp:cNvPr id="0" name=""/>
        <dsp:cNvSpPr/>
      </dsp:nvSpPr>
      <dsp:spPr>
        <a:xfrm>
          <a:off x="2395596" y="2518959"/>
          <a:ext cx="2199267" cy="219949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E2A7D0-8A59-40CD-A63D-58F0496CE054}">
      <dsp:nvSpPr>
        <dsp:cNvPr id="0" name=""/>
        <dsp:cNvSpPr/>
      </dsp:nvSpPr>
      <dsp:spPr>
        <a:xfrm>
          <a:off x="4516904" y="3029947"/>
          <a:ext cx="2016640" cy="1177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實施計畫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概要及實施成果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作業流程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相關表格明細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相關表格連結網址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516904" y="3029947"/>
        <a:ext cx="2016640" cy="1177900"/>
      </dsp:txXfrm>
    </dsp:sp>
    <dsp:sp modelId="{944FF9D2-79BF-42E0-81CF-381B4BB1AE27}">
      <dsp:nvSpPr>
        <dsp:cNvPr id="0" name=""/>
        <dsp:cNvSpPr/>
      </dsp:nvSpPr>
      <dsp:spPr>
        <a:xfrm>
          <a:off x="2792762" y="3096344"/>
          <a:ext cx="1440267" cy="10324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臺德、法、奧、俄及加技術合作類</a:t>
          </a:r>
          <a:endParaRPr lang="zh-TW" altLang="en-US" sz="16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792762" y="3096344"/>
        <a:ext cx="1440267" cy="1032434"/>
      </dsp:txXfrm>
    </dsp:sp>
    <dsp:sp modelId="{6A59E5FB-061E-4656-AB7B-90C911C04789}">
      <dsp:nvSpPr>
        <dsp:cNvPr id="0" name=""/>
        <dsp:cNvSpPr/>
      </dsp:nvSpPr>
      <dsp:spPr>
        <a:xfrm>
          <a:off x="1941386" y="3928710"/>
          <a:ext cx="1889447" cy="1890361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D529A0-E306-46B0-AF95-9C574EF07470}">
      <dsp:nvSpPr>
        <dsp:cNvPr id="0" name=""/>
        <dsp:cNvSpPr/>
      </dsp:nvSpPr>
      <dsp:spPr>
        <a:xfrm>
          <a:off x="764072" y="4469169"/>
          <a:ext cx="1318488" cy="874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最新消息</a:t>
          </a:r>
          <a:endParaRPr lang="zh-TW" altLang="en-US" sz="16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764072" y="4469169"/>
        <a:ext cx="1318488" cy="874897"/>
      </dsp:txXfrm>
    </dsp:sp>
    <dsp:sp modelId="{6AF45728-18EB-4B5F-8873-ECCD007A61FB}">
      <dsp:nvSpPr>
        <dsp:cNvPr id="0" name=""/>
        <dsp:cNvSpPr/>
      </dsp:nvSpPr>
      <dsp:spPr>
        <a:xfrm>
          <a:off x="2267707" y="4581383"/>
          <a:ext cx="1227315" cy="6135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其他類</a:t>
          </a:r>
          <a:endParaRPr lang="zh-TW" altLang="en-US" sz="20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267707" y="4581383"/>
        <a:ext cx="1227315" cy="6135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A7291-B697-49AB-9037-1E969831988B}">
      <dsp:nvSpPr>
        <dsp:cNvPr id="0" name=""/>
        <dsp:cNvSpPr/>
      </dsp:nvSpPr>
      <dsp:spPr>
        <a:xfrm>
          <a:off x="0" y="317083"/>
          <a:ext cx="7920879" cy="31090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14748" tIns="437388" rIns="614748" bIns="149352" numCol="1" spcCol="1270" anchor="t" anchorCtr="0">
          <a:noAutofit/>
        </a:bodyPr>
        <a:lstStyle/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100" kern="1200" dirty="0" smtClean="0"/>
            <a:t>本</a:t>
          </a:r>
          <a:r>
            <a:rPr lang="en-US" altLang="en-US" sz="2100" kern="1200" dirty="0" smtClean="0"/>
            <a:t>(106)</a:t>
          </a:r>
          <a:r>
            <a:rPr lang="zh-TW" altLang="en-US" sz="2100" kern="1200" dirty="0" smtClean="0"/>
            <a:t>年度預計開放</a:t>
          </a:r>
          <a:r>
            <a:rPr lang="en-US" altLang="en-US" sz="2100" kern="1200" dirty="0" smtClean="0"/>
            <a:t>8</a:t>
          </a:r>
          <a:r>
            <a:rPr lang="zh-TW" altLang="en-US" sz="2100" kern="1200" dirty="0" smtClean="0"/>
            <a:t>項，包含：產業種子師資培訓計畫說明、產業種子師資培訓計畫歷年執行情形、各國基本資料檔</a:t>
          </a:r>
          <a:r>
            <a:rPr lang="en-US" altLang="en-US" sz="2100" kern="1200" dirty="0" smtClean="0"/>
            <a:t>-</a:t>
          </a:r>
          <a:r>
            <a:rPr lang="zh-TW" altLang="en-US" sz="2100" kern="1200" dirty="0" smtClean="0"/>
            <a:t>亞太地區、各國基本資料檔</a:t>
          </a:r>
          <a:r>
            <a:rPr lang="en-US" altLang="en-US" sz="2100" kern="1200" dirty="0" smtClean="0"/>
            <a:t>-</a:t>
          </a:r>
          <a:r>
            <a:rPr lang="zh-TW" altLang="en-US" sz="2100" kern="1200" dirty="0" smtClean="0"/>
            <a:t>中東地區、各國基本資料檔</a:t>
          </a:r>
          <a:r>
            <a:rPr lang="en-US" altLang="en-US" sz="2100" kern="1200" dirty="0" smtClean="0"/>
            <a:t>-</a:t>
          </a:r>
          <a:r>
            <a:rPr lang="zh-TW" altLang="en-US" sz="2100" kern="1200" dirty="0" smtClean="0"/>
            <a:t>歐洲地區、各國基本資料檔</a:t>
          </a:r>
          <a:r>
            <a:rPr lang="en-US" altLang="en-US" sz="2100" kern="1200" dirty="0" smtClean="0"/>
            <a:t>-</a:t>
          </a:r>
          <a:r>
            <a:rPr lang="zh-TW" altLang="en-US" sz="2100" kern="1200" dirty="0" smtClean="0"/>
            <a:t>美洲地區、各國基本資料檔</a:t>
          </a:r>
          <a:r>
            <a:rPr lang="en-US" altLang="en-US" sz="2100" kern="1200" dirty="0" smtClean="0"/>
            <a:t>-</a:t>
          </a:r>
          <a:r>
            <a:rPr lang="zh-TW" altLang="en-US" sz="2100" kern="1200" dirty="0" smtClean="0"/>
            <a:t>非洲地區、活動訊息等資料集，皆由本處中文子網內挑選而來，未來擬開放英文統計資料。</a:t>
          </a:r>
          <a:endParaRPr lang="zh-TW" altLang="en-US" sz="2100" kern="1200" dirty="0"/>
        </a:p>
      </dsp:txBody>
      <dsp:txXfrm>
        <a:off x="0" y="317083"/>
        <a:ext cx="7920879" cy="3109049"/>
      </dsp:txXfrm>
    </dsp:sp>
    <dsp:sp modelId="{6D6C0504-C2D7-4027-B2BB-4EF405890A5E}">
      <dsp:nvSpPr>
        <dsp:cNvPr id="0" name=""/>
        <dsp:cNvSpPr/>
      </dsp:nvSpPr>
      <dsp:spPr>
        <a:xfrm>
          <a:off x="396044" y="7123"/>
          <a:ext cx="5544616" cy="619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b="1" kern="1200" dirty="0" smtClean="0">
              <a:solidFill>
                <a:schemeClr val="tx1"/>
              </a:solidFill>
            </a:rPr>
            <a:t>未來開放資料標的</a:t>
          </a:r>
          <a:endParaRPr lang="zh-TW" altLang="en-US" sz="2100" b="1" kern="1200" dirty="0">
            <a:solidFill>
              <a:schemeClr val="tx1"/>
            </a:solidFill>
          </a:endParaRPr>
        </a:p>
      </dsp:txBody>
      <dsp:txXfrm>
        <a:off x="426306" y="37385"/>
        <a:ext cx="5484092" cy="559396"/>
      </dsp:txXfrm>
    </dsp:sp>
    <dsp:sp modelId="{AF725596-9B2F-4BEE-9238-2AEAAEDA9D4F}">
      <dsp:nvSpPr>
        <dsp:cNvPr id="0" name=""/>
        <dsp:cNvSpPr/>
      </dsp:nvSpPr>
      <dsp:spPr>
        <a:xfrm>
          <a:off x="0" y="3849493"/>
          <a:ext cx="7920879" cy="1422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9008842"/>
              <a:satOff val="-36686"/>
              <a:lumOff val="-471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14748" tIns="437388" rIns="614748" bIns="149352" numCol="1" spcCol="1270" anchor="t" anchorCtr="0">
          <a:noAutofit/>
        </a:bodyPr>
        <a:lstStyle/>
        <a:p>
          <a:pPr marL="228600" lvl="1" indent="-228600" algn="just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100" kern="1200" dirty="0" smtClean="0"/>
            <a:t>配合行政院及本部政策，未來開放資料集將持續朝向提供</a:t>
          </a:r>
          <a:r>
            <a:rPr lang="en-US" altLang="zh-TW" sz="2100" kern="1200" dirty="0" smtClean="0"/>
            <a:t>3</a:t>
          </a:r>
          <a:r>
            <a:rPr lang="zh-TW" altLang="en-US" sz="2100" kern="1200" dirty="0" smtClean="0"/>
            <a:t>顆星等之</a:t>
          </a:r>
          <a:r>
            <a:rPr lang="en-US" altLang="zh-TW" sz="2100" kern="1200" dirty="0" smtClean="0"/>
            <a:t>CSV</a:t>
          </a:r>
          <a:r>
            <a:rPr lang="zh-TW" altLang="en-US" sz="2100" kern="1200" dirty="0" smtClean="0"/>
            <a:t>格式。</a:t>
          </a:r>
          <a:endParaRPr lang="zh-TW" altLang="en-US" sz="2100" kern="1200" dirty="0"/>
        </a:p>
      </dsp:txBody>
      <dsp:txXfrm>
        <a:off x="0" y="3849493"/>
        <a:ext cx="7920879" cy="1422225"/>
      </dsp:txXfrm>
    </dsp:sp>
    <dsp:sp modelId="{6F6FE0F2-71E3-4DE3-AA32-22950254520C}">
      <dsp:nvSpPr>
        <dsp:cNvPr id="0" name=""/>
        <dsp:cNvSpPr/>
      </dsp:nvSpPr>
      <dsp:spPr>
        <a:xfrm>
          <a:off x="396044" y="3539533"/>
          <a:ext cx="5544616" cy="619920"/>
        </a:xfrm>
        <a:prstGeom prst="roundRect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92000"/>
                <a:satMod val="170000"/>
              </a:schemeClr>
            </a:gs>
            <a:gs pos="15000">
              <a:schemeClr val="accent2">
                <a:hueOff val="19008842"/>
                <a:satOff val="-36686"/>
                <a:lumOff val="-471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hueOff val="19008842"/>
                <a:satOff val="-36686"/>
                <a:lumOff val="-471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b="1" kern="1200" smtClean="0"/>
            <a:t>品質精進方向</a:t>
          </a:r>
          <a:endParaRPr lang="zh-TW" altLang="en-US" sz="2100" b="1" kern="1200" dirty="0"/>
        </a:p>
      </dsp:txBody>
      <dsp:txXfrm>
        <a:off x="426306" y="3569795"/>
        <a:ext cx="5484092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19565" cy="49718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2461" tIns="31229" rIns="62461" bIns="31229" numCol="1" anchor="t" anchorCtr="0" compatLnSpc="1">
            <a:prstTxWarp prst="textNoShape">
              <a:avLst/>
            </a:prstTxWarp>
          </a:bodyPr>
          <a:lstStyle>
            <a:lvl1pPr algn="l" defTabSz="626226" eaLnBrk="1" hangingPunct="1">
              <a:lnSpc>
                <a:spcPct val="100000"/>
              </a:lnSpc>
              <a:defRPr sz="8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199" y="1"/>
            <a:ext cx="2917992" cy="49718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2461" tIns="31229" rIns="62461" bIns="31229" numCol="1" anchor="t" anchorCtr="0" compatLnSpc="1">
            <a:prstTxWarp prst="textNoShape">
              <a:avLst/>
            </a:prstTxWarp>
          </a:bodyPr>
          <a:lstStyle>
            <a:lvl1pPr algn="r" defTabSz="626226" eaLnBrk="1" hangingPunct="1">
              <a:lnSpc>
                <a:spcPct val="100000"/>
              </a:lnSpc>
              <a:defRPr sz="8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370727"/>
            <a:ext cx="2919565" cy="49718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2461" tIns="31229" rIns="62461" bIns="31229" numCol="1" anchor="b" anchorCtr="0" compatLnSpc="1">
            <a:prstTxWarp prst="textNoShape">
              <a:avLst/>
            </a:prstTxWarp>
          </a:bodyPr>
          <a:lstStyle>
            <a:lvl1pPr algn="l" defTabSz="626226" eaLnBrk="1" hangingPunct="1">
              <a:lnSpc>
                <a:spcPct val="100000"/>
              </a:lnSpc>
              <a:defRPr sz="8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199" y="9370727"/>
            <a:ext cx="2917992" cy="49718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2461" tIns="31229" rIns="62461" bIns="31229" numCol="1" anchor="b" anchorCtr="0" compatLnSpc="1">
            <a:prstTxWarp prst="textNoShape">
              <a:avLst/>
            </a:prstTxWarp>
          </a:bodyPr>
          <a:lstStyle>
            <a:lvl1pPr algn="r" defTabSz="620903" eaLnBrk="1" hangingPunct="1">
              <a:defRPr sz="8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71A4E5B8-3E81-40E5-ACFF-19B0449E2BF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19773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19565" cy="49718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452" tIns="47229" rIns="94452" bIns="47229" numCol="1" anchor="t" anchorCtr="0" compatLnSpc="1">
            <a:prstTxWarp prst="textNoShape">
              <a:avLst/>
            </a:prstTxWarp>
          </a:bodyPr>
          <a:lstStyle>
            <a:lvl1pPr algn="l" defTabSz="944057" eaLnBrk="1" hangingPunct="1">
              <a:lnSpc>
                <a:spcPct val="100000"/>
              </a:lnSpc>
              <a:defRPr sz="12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199" y="1"/>
            <a:ext cx="2917992" cy="497184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452" tIns="47229" rIns="94452" bIns="47229" numCol="1" anchor="t" anchorCtr="0" compatLnSpc="1">
            <a:prstTxWarp prst="textNoShape">
              <a:avLst/>
            </a:prstTxWarp>
          </a:bodyPr>
          <a:lstStyle>
            <a:lvl1pPr algn="r" defTabSz="944057" eaLnBrk="1" hangingPunct="1">
              <a:lnSpc>
                <a:spcPct val="100000"/>
              </a:lnSpc>
              <a:defRPr sz="12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41363"/>
            <a:ext cx="5343525" cy="3698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837" y="4689311"/>
            <a:ext cx="5386093" cy="443992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452" tIns="47229" rIns="94452" bIns="472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370727"/>
            <a:ext cx="2919565" cy="49718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452" tIns="47229" rIns="94452" bIns="47229" numCol="1" anchor="b" anchorCtr="0" compatLnSpc="1">
            <a:prstTxWarp prst="textNoShape">
              <a:avLst/>
            </a:prstTxWarp>
          </a:bodyPr>
          <a:lstStyle>
            <a:lvl1pPr algn="l" defTabSz="944057" eaLnBrk="1" hangingPunct="1">
              <a:lnSpc>
                <a:spcPct val="100000"/>
              </a:lnSpc>
              <a:defRPr sz="12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199" y="9370727"/>
            <a:ext cx="2917992" cy="49718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4452" tIns="47229" rIns="94452" bIns="47229" numCol="1" anchor="b" anchorCtr="0" compatLnSpc="1">
            <a:prstTxWarp prst="textNoShape">
              <a:avLst/>
            </a:prstTxWarp>
          </a:bodyPr>
          <a:lstStyle>
            <a:lvl1pPr algn="r" defTabSz="939233" eaLnBrk="1" hangingPunct="1">
              <a:defRPr sz="12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AAF1CD2D-C291-46E5-898A-681ED0D176B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7268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新細明體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1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947194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10445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61BEA9-16EC-424D-B2CF-7B089AD14704}" type="slidenum">
              <a:rPr lang="en-US" altLang="zh-TW" smtClean="0"/>
              <a:pPr/>
              <a:t>14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118405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053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15053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201D82-9C04-4F82-BF8F-67830C52EE63}" type="slidenum">
              <a:rPr lang="en-US" altLang="zh-TW" smtClean="0"/>
              <a:pPr/>
              <a:t>15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275566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2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947194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dirty="0" smtClean="0">
              <a:latin typeface="Arial" pitchFamily="34" charset="0"/>
            </a:endParaRPr>
          </a:p>
        </p:txBody>
      </p:sp>
      <p:sp>
        <p:nvSpPr>
          <p:cNvPr id="103428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743927-F9C7-43E8-BE35-73EB8590B321}" type="slidenum">
              <a:rPr lang="en-US" altLang="zh-TW" smtClean="0"/>
              <a:pPr/>
              <a:t>7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951529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defTabSz="907715">
              <a:defRPr/>
            </a:pPr>
            <a:endParaRPr lang="zh-TW" altLang="en-US" dirty="0" smtClean="0">
              <a:latin typeface="Arial" pitchFamily="34" charset="0"/>
            </a:endParaRPr>
          </a:p>
        </p:txBody>
      </p:sp>
      <p:sp>
        <p:nvSpPr>
          <p:cNvPr id="103428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3743927-F9C7-43E8-BE35-73EB8590B321}" type="slidenum">
              <a:rPr lang="en-US" altLang="zh-TW" smtClean="0"/>
              <a:pPr/>
              <a:t>8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110108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1CD2D-C291-46E5-898A-681ED0D176BF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1786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1CD2D-C291-46E5-898A-681ED0D176BF}" type="slidenum">
              <a:rPr lang="en-US" altLang="zh-TW" smtClean="0"/>
              <a:pPr>
                <a:defRPr/>
              </a:pPr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10420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715">
              <a:defRPr/>
            </a:pPr>
            <a:endParaRPr lang="en-US" altLang="zh-TW" dirty="0">
              <a:latin typeface="+mn-ea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AF1CD2D-C291-46E5-898A-681ED0D176BF}" type="slidenum">
              <a:rPr lang="en-US" altLang="zh-TW" smtClean="0"/>
              <a:pPr>
                <a:defRPr/>
              </a:pPr>
              <a:t>11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1349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9507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dirty="0" smtClean="0">
              <a:latin typeface="Arial" pitchFamily="34" charset="0"/>
            </a:endParaRPr>
          </a:p>
        </p:txBody>
      </p:sp>
      <p:sp>
        <p:nvSpPr>
          <p:cNvPr id="149508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6CF6D9-47B6-4FB3-9AE3-68F21B8C172F}" type="slidenum">
              <a:rPr lang="en-US" altLang="zh-TW" smtClean="0"/>
              <a:pPr/>
              <a:t>12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3001877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10445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61BEA9-16EC-424D-B2CF-7B089AD14704}" type="slidenum">
              <a:rPr lang="en-US" altLang="zh-TW" smtClean="0"/>
              <a:pPr/>
              <a:t>13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894022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10700" y="6523038"/>
            <a:ext cx="495300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fld id="{8A8CFF15-4BD6-47A7-BC98-70A25D195AE2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9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66" y="102497"/>
            <a:ext cx="5109091" cy="528794"/>
          </a:xfrm>
          <a:noFill/>
        </p:spPr>
        <p:txBody>
          <a:bodyPr/>
          <a:lstStyle>
            <a:lvl1pPr>
              <a:defRPr sz="32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內容版面配置區 1"/>
          <p:cNvSpPr>
            <a:spLocks noGrp="1"/>
          </p:cNvSpPr>
          <p:nvPr>
            <p:ph idx="11"/>
          </p:nvPr>
        </p:nvSpPr>
        <p:spPr>
          <a:xfrm>
            <a:off x="467790" y="1314451"/>
            <a:ext cx="8970433" cy="5187955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62CFA25-5497-462E-A932-CA43669676BD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999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44578" y="120271"/>
            <a:ext cx="5416868" cy="559572"/>
          </a:xfrm>
        </p:spPr>
        <p:txBody>
          <a:bodyPr/>
          <a:lstStyle>
            <a:lvl1pPr>
              <a:defRPr sz="3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790" y="1125539"/>
            <a:ext cx="8970433" cy="49672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  <a:ea typeface="新細明體" charset="-120"/>
                <a:cs typeface="Times New Roman" pitchFamily="18" charset="0"/>
              </a:defRPr>
            </a:lvl1pPr>
          </a:lstStyle>
          <a:p>
            <a:pPr>
              <a:defRPr/>
            </a:pPr>
            <a:fld id="{5297E328-3E76-407E-A22D-E9A8E1E44A15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40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467790" y="902142"/>
            <a:ext cx="8970433" cy="5600263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3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6B412EBE-84FA-4B6A-9FB1-8D2EA9E93480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51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55" y="88029"/>
            <a:ext cx="5109091" cy="528794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0838" y="1447800"/>
            <a:ext cx="9204325" cy="50673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9CE9E1C-A032-46E3-BD98-FE22F7C057FC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729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 noChangeAspect="1"/>
          </p:cNvGrpSpPr>
          <p:nvPr userDrawn="1"/>
        </p:nvGrpSpPr>
        <p:grpSpPr bwMode="auto">
          <a:xfrm>
            <a:off x="22225" y="19050"/>
            <a:ext cx="1577975" cy="457200"/>
            <a:chOff x="-23" y="-17"/>
            <a:chExt cx="917" cy="288"/>
          </a:xfrm>
        </p:grpSpPr>
        <p:sp>
          <p:nvSpPr>
            <p:cNvPr id="5" name="AutoShape 19"/>
            <p:cNvSpPr>
              <a:spLocks noChangeAspect="1" noChangeArrowheads="1" noTextEdit="1"/>
            </p:cNvSpPr>
            <p:nvPr userDrawn="1"/>
          </p:nvSpPr>
          <p:spPr bwMode="auto">
            <a:xfrm>
              <a:off x="-23" y="-17"/>
              <a:ext cx="9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6" name="Freeform 20"/>
            <p:cNvSpPr>
              <a:spLocks/>
            </p:cNvSpPr>
            <p:nvPr userDrawn="1"/>
          </p:nvSpPr>
          <p:spPr bwMode="auto">
            <a:xfrm>
              <a:off x="705" y="61"/>
              <a:ext cx="175" cy="146"/>
            </a:xfrm>
            <a:custGeom>
              <a:avLst/>
              <a:gdLst>
                <a:gd name="T0" fmla="*/ 0 w 526"/>
                <a:gd name="T1" fmla="*/ 0 h 294"/>
                <a:gd name="T2" fmla="*/ 0 w 526"/>
                <a:gd name="T3" fmla="*/ 0 h 294"/>
                <a:gd name="T4" fmla="*/ 0 w 526"/>
                <a:gd name="T5" fmla="*/ 0 h 294"/>
                <a:gd name="T6" fmla="*/ 0 w 526"/>
                <a:gd name="T7" fmla="*/ 0 h 2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6" h="294">
                  <a:moveTo>
                    <a:pt x="526" y="0"/>
                  </a:moveTo>
                  <a:lnTo>
                    <a:pt x="0" y="139"/>
                  </a:lnTo>
                  <a:lnTo>
                    <a:pt x="276" y="29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7" name="Freeform 21"/>
            <p:cNvSpPr>
              <a:spLocks/>
            </p:cNvSpPr>
            <p:nvPr userDrawn="1"/>
          </p:nvSpPr>
          <p:spPr bwMode="auto">
            <a:xfrm>
              <a:off x="486" y="-13"/>
              <a:ext cx="362" cy="270"/>
            </a:xfrm>
            <a:custGeom>
              <a:avLst/>
              <a:gdLst>
                <a:gd name="T0" fmla="*/ 0 w 1087"/>
                <a:gd name="T1" fmla="*/ 1 h 540"/>
                <a:gd name="T2" fmla="*/ 0 w 1087"/>
                <a:gd name="T3" fmla="*/ 1 h 540"/>
                <a:gd name="T4" fmla="*/ 0 w 1087"/>
                <a:gd name="T5" fmla="*/ 1 h 540"/>
                <a:gd name="T6" fmla="*/ 0 w 1087"/>
                <a:gd name="T7" fmla="*/ 1 h 540"/>
                <a:gd name="T8" fmla="*/ 0 w 1087"/>
                <a:gd name="T9" fmla="*/ 1 h 540"/>
                <a:gd name="T10" fmla="*/ 0 w 1087"/>
                <a:gd name="T11" fmla="*/ 1 h 540"/>
                <a:gd name="T12" fmla="*/ 0 w 1087"/>
                <a:gd name="T13" fmla="*/ 1 h 540"/>
                <a:gd name="T14" fmla="*/ 0 w 1087"/>
                <a:gd name="T15" fmla="*/ 1 h 540"/>
                <a:gd name="T16" fmla="*/ 0 w 1087"/>
                <a:gd name="T17" fmla="*/ 1 h 540"/>
                <a:gd name="T18" fmla="*/ 0 w 1087"/>
                <a:gd name="T19" fmla="*/ 1 h 540"/>
                <a:gd name="T20" fmla="*/ 0 w 1087"/>
                <a:gd name="T21" fmla="*/ 1 h 540"/>
                <a:gd name="T22" fmla="*/ 0 w 1087"/>
                <a:gd name="T23" fmla="*/ 1 h 540"/>
                <a:gd name="T24" fmla="*/ 0 w 1087"/>
                <a:gd name="T25" fmla="*/ 1 h 540"/>
                <a:gd name="T26" fmla="*/ 0 w 1087"/>
                <a:gd name="T27" fmla="*/ 1 h 540"/>
                <a:gd name="T28" fmla="*/ 0 w 1087"/>
                <a:gd name="T29" fmla="*/ 1 h 540"/>
                <a:gd name="T30" fmla="*/ 0 w 1087"/>
                <a:gd name="T31" fmla="*/ 1 h 540"/>
                <a:gd name="T32" fmla="*/ 0 w 1087"/>
                <a:gd name="T33" fmla="*/ 1 h 540"/>
                <a:gd name="T34" fmla="*/ 0 w 1087"/>
                <a:gd name="T35" fmla="*/ 1 h 540"/>
                <a:gd name="T36" fmla="*/ 0 w 1087"/>
                <a:gd name="T37" fmla="*/ 1 h 540"/>
                <a:gd name="T38" fmla="*/ 0 w 1087"/>
                <a:gd name="T39" fmla="*/ 1 h 540"/>
                <a:gd name="T40" fmla="*/ 0 w 1087"/>
                <a:gd name="T41" fmla="*/ 1 h 540"/>
                <a:gd name="T42" fmla="*/ 0 w 1087"/>
                <a:gd name="T43" fmla="*/ 1 h 540"/>
                <a:gd name="T44" fmla="*/ 0 w 1087"/>
                <a:gd name="T45" fmla="*/ 1 h 540"/>
                <a:gd name="T46" fmla="*/ 0 w 1087"/>
                <a:gd name="T47" fmla="*/ 1 h 540"/>
                <a:gd name="T48" fmla="*/ 0 w 1087"/>
                <a:gd name="T49" fmla="*/ 1 h 540"/>
                <a:gd name="T50" fmla="*/ 0 w 1087"/>
                <a:gd name="T51" fmla="*/ 1 h 540"/>
                <a:gd name="T52" fmla="*/ 0 w 1087"/>
                <a:gd name="T53" fmla="*/ 1 h 540"/>
                <a:gd name="T54" fmla="*/ 0 w 1087"/>
                <a:gd name="T55" fmla="*/ 1 h 540"/>
                <a:gd name="T56" fmla="*/ 0 w 1087"/>
                <a:gd name="T57" fmla="*/ 1 h 540"/>
                <a:gd name="T58" fmla="*/ 0 w 1087"/>
                <a:gd name="T59" fmla="*/ 1 h 540"/>
                <a:gd name="T60" fmla="*/ 0 w 1087"/>
                <a:gd name="T61" fmla="*/ 1 h 540"/>
                <a:gd name="T62" fmla="*/ 0 w 1087"/>
                <a:gd name="T63" fmla="*/ 1 h 540"/>
                <a:gd name="T64" fmla="*/ 0 w 1087"/>
                <a:gd name="T65" fmla="*/ 1 h 540"/>
                <a:gd name="T66" fmla="*/ 0 w 1087"/>
                <a:gd name="T67" fmla="*/ 0 h 540"/>
                <a:gd name="T68" fmla="*/ 0 w 1087"/>
                <a:gd name="T69" fmla="*/ 0 h 540"/>
                <a:gd name="T70" fmla="*/ 0 w 1087"/>
                <a:gd name="T71" fmla="*/ 1 h 540"/>
                <a:gd name="T72" fmla="*/ 0 w 1087"/>
                <a:gd name="T73" fmla="*/ 1 h 540"/>
                <a:gd name="T74" fmla="*/ 0 w 1087"/>
                <a:gd name="T75" fmla="*/ 1 h 540"/>
                <a:gd name="T76" fmla="*/ 0 w 1087"/>
                <a:gd name="T77" fmla="*/ 1 h 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087" h="540">
                  <a:moveTo>
                    <a:pt x="676" y="456"/>
                  </a:moveTo>
                  <a:lnTo>
                    <a:pt x="610" y="456"/>
                  </a:lnTo>
                  <a:lnTo>
                    <a:pt x="583" y="450"/>
                  </a:lnTo>
                  <a:lnTo>
                    <a:pt x="554" y="446"/>
                  </a:lnTo>
                  <a:lnTo>
                    <a:pt x="530" y="438"/>
                  </a:lnTo>
                  <a:lnTo>
                    <a:pt x="506" y="428"/>
                  </a:lnTo>
                  <a:lnTo>
                    <a:pt x="484" y="418"/>
                  </a:lnTo>
                  <a:lnTo>
                    <a:pt x="464" y="407"/>
                  </a:lnTo>
                  <a:lnTo>
                    <a:pt x="446" y="394"/>
                  </a:lnTo>
                  <a:lnTo>
                    <a:pt x="431" y="380"/>
                  </a:lnTo>
                  <a:lnTo>
                    <a:pt x="418" y="366"/>
                  </a:lnTo>
                  <a:lnTo>
                    <a:pt x="410" y="350"/>
                  </a:lnTo>
                  <a:lnTo>
                    <a:pt x="403" y="333"/>
                  </a:lnTo>
                  <a:lnTo>
                    <a:pt x="399" y="318"/>
                  </a:lnTo>
                  <a:lnTo>
                    <a:pt x="399" y="299"/>
                  </a:lnTo>
                  <a:lnTo>
                    <a:pt x="403" y="282"/>
                  </a:lnTo>
                  <a:lnTo>
                    <a:pt x="410" y="263"/>
                  </a:lnTo>
                  <a:lnTo>
                    <a:pt x="421" y="246"/>
                  </a:lnTo>
                  <a:lnTo>
                    <a:pt x="433" y="228"/>
                  </a:lnTo>
                  <a:lnTo>
                    <a:pt x="451" y="211"/>
                  </a:lnTo>
                  <a:lnTo>
                    <a:pt x="473" y="191"/>
                  </a:lnTo>
                  <a:lnTo>
                    <a:pt x="502" y="176"/>
                  </a:lnTo>
                  <a:lnTo>
                    <a:pt x="531" y="160"/>
                  </a:lnTo>
                  <a:lnTo>
                    <a:pt x="568" y="145"/>
                  </a:lnTo>
                  <a:lnTo>
                    <a:pt x="608" y="130"/>
                  </a:lnTo>
                  <a:lnTo>
                    <a:pt x="653" y="120"/>
                  </a:lnTo>
                  <a:lnTo>
                    <a:pt x="701" y="104"/>
                  </a:lnTo>
                  <a:lnTo>
                    <a:pt x="757" y="93"/>
                  </a:lnTo>
                  <a:lnTo>
                    <a:pt x="819" y="85"/>
                  </a:lnTo>
                  <a:lnTo>
                    <a:pt x="885" y="78"/>
                  </a:lnTo>
                  <a:lnTo>
                    <a:pt x="955" y="72"/>
                  </a:lnTo>
                  <a:lnTo>
                    <a:pt x="1032" y="67"/>
                  </a:lnTo>
                  <a:lnTo>
                    <a:pt x="1037" y="64"/>
                  </a:lnTo>
                  <a:lnTo>
                    <a:pt x="1087" y="0"/>
                  </a:lnTo>
                  <a:lnTo>
                    <a:pt x="476" y="0"/>
                  </a:lnTo>
                  <a:lnTo>
                    <a:pt x="0" y="540"/>
                  </a:lnTo>
                  <a:lnTo>
                    <a:pt x="604" y="540"/>
                  </a:lnTo>
                  <a:lnTo>
                    <a:pt x="683" y="453"/>
                  </a:lnTo>
                  <a:lnTo>
                    <a:pt x="676" y="456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8" name="Freeform 22"/>
            <p:cNvSpPr>
              <a:spLocks/>
            </p:cNvSpPr>
            <p:nvPr userDrawn="1"/>
          </p:nvSpPr>
          <p:spPr bwMode="auto">
            <a:xfrm>
              <a:off x="-19" y="-13"/>
              <a:ext cx="637" cy="269"/>
            </a:xfrm>
            <a:custGeom>
              <a:avLst/>
              <a:gdLst>
                <a:gd name="T0" fmla="*/ 0 w 1909"/>
                <a:gd name="T1" fmla="*/ 0 h 539"/>
                <a:gd name="T2" fmla="*/ 0 w 1909"/>
                <a:gd name="T3" fmla="*/ 0 h 539"/>
                <a:gd name="T4" fmla="*/ 0 w 1909"/>
                <a:gd name="T5" fmla="*/ 0 h 539"/>
                <a:gd name="T6" fmla="*/ 0 w 1909"/>
                <a:gd name="T7" fmla="*/ 0 h 539"/>
                <a:gd name="T8" fmla="*/ 0 w 1909"/>
                <a:gd name="T9" fmla="*/ 0 h 5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9" h="539">
                  <a:moveTo>
                    <a:pt x="1431" y="539"/>
                  </a:moveTo>
                  <a:lnTo>
                    <a:pt x="1909" y="0"/>
                  </a:lnTo>
                  <a:lnTo>
                    <a:pt x="0" y="0"/>
                  </a:lnTo>
                  <a:lnTo>
                    <a:pt x="0" y="539"/>
                  </a:lnTo>
                  <a:lnTo>
                    <a:pt x="1431" y="539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9" name="Rectangle 23"/>
            <p:cNvSpPr>
              <a:spLocks noChangeArrowheads="1"/>
            </p:cNvSpPr>
            <p:nvPr userDrawn="1"/>
          </p:nvSpPr>
          <p:spPr bwMode="auto">
            <a:xfrm>
              <a:off x="47" y="41"/>
              <a:ext cx="358" cy="1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5pPr>
              <a:lvl6pPr marL="25146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6pPr>
              <a:lvl7pPr marL="29718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7pPr>
              <a:lvl8pPr marL="34290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8pPr>
              <a:lvl9pPr marL="38862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60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1600" smtClean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488950" y="3286125"/>
            <a:ext cx="8890000" cy="71438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eaLnBrk="1" hangingPunct="1">
              <a:defRPr/>
            </a:pPr>
            <a:endParaRPr lang="zh-TW" altLang="en-US" b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4" name="Rectangle 8"/>
          <p:cNvSpPr>
            <a:spLocks noChangeArrowheads="1"/>
          </p:cNvSpPr>
          <p:nvPr userDrawn="1"/>
        </p:nvSpPr>
        <p:spPr bwMode="auto">
          <a:xfrm>
            <a:off x="93663" y="615950"/>
            <a:ext cx="9705975" cy="46038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eaLnBrk="1" hangingPunct="1">
              <a:defRPr/>
            </a:pPr>
            <a:endParaRPr lang="zh-TW" altLang="en-US" b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042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133600"/>
            <a:ext cx="8420100" cy="1109663"/>
          </a:xfrm>
        </p:spPr>
        <p:txBody>
          <a:bodyPr/>
          <a:lstStyle>
            <a:lvl1pPr algn="ctr">
              <a:defRPr sz="3600">
                <a:latin typeface="微軟正黑體"/>
                <a:ea typeface="微軟正黑體"/>
                <a:cs typeface="微軟正黑體"/>
              </a:defRPr>
            </a:lvl1pPr>
          </a:lstStyle>
          <a:p>
            <a:pPr lvl="0"/>
            <a:r>
              <a:rPr lang="zh-TW" altLang="en-US" noProof="0" dirty="0"/>
              <a:t>按</a:t>
            </a:r>
            <a:r>
              <a:rPr lang="zh-TW" altLang="en-US" noProof="0" dirty="0" smtClean="0"/>
              <a:t>一下以編輯母片標題樣式</a:t>
            </a:r>
            <a:endParaRPr lang="zh-TW" altLang="en-US" noProof="0" dirty="0"/>
          </a:p>
        </p:txBody>
      </p:sp>
      <p:sp>
        <p:nvSpPr>
          <p:cNvPr id="6042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789040"/>
            <a:ext cx="6934200" cy="1633537"/>
          </a:xfrm>
        </p:spPr>
        <p:txBody>
          <a:bodyPr/>
          <a:lstStyle>
            <a:lvl1pPr marL="0" indent="0" algn="ctr">
              <a:buFontTx/>
              <a:buNone/>
              <a:defRPr>
                <a:latin typeface="微軟正黑體"/>
                <a:ea typeface="微軟正黑體"/>
                <a:cs typeface="微軟正黑體"/>
              </a:defRPr>
            </a:lvl1pPr>
          </a:lstStyle>
          <a:p>
            <a:pPr lvl="0"/>
            <a:r>
              <a:rPr lang="zh-TW" altLang="en-US" noProof="0" dirty="0"/>
              <a:t>按一下以編輯母片副標題樣式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597650"/>
            <a:ext cx="23114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1036C-2F1E-45AC-84ED-7C41B4BBE223}" type="datetime1">
              <a:rPr lang="zh-TW" altLang="en-US" smtClean="0"/>
              <a:t>2017/4/18</a:t>
            </a:fld>
            <a:endParaRPr lang="en-US" altLang="zh-TW"/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597650"/>
            <a:ext cx="31369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標題 13"/>
          <p:cNvSpPr>
            <a:spLocks noGrp="1"/>
          </p:cNvSpPr>
          <p:nvPr>
            <p:ph type="ctrTitle"/>
          </p:nvPr>
        </p:nvSpPr>
        <p:spPr>
          <a:xfrm>
            <a:off x="1551940" y="359898"/>
            <a:ext cx="802386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2" name="副標題 21"/>
          <p:cNvSpPr>
            <a:spLocks noGrp="1"/>
          </p:cNvSpPr>
          <p:nvPr>
            <p:ph type="subTitle" idx="1"/>
          </p:nvPr>
        </p:nvSpPr>
        <p:spPr>
          <a:xfrm>
            <a:off x="1551940" y="1850064"/>
            <a:ext cx="802386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20" name="頁尾版面配置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C466DF6-FF47-4DD0-859A-BCBB5478097A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8" name="橢圓 7"/>
          <p:cNvSpPr/>
          <p:nvPr/>
        </p:nvSpPr>
        <p:spPr>
          <a:xfrm>
            <a:off x="1015555" y="2586521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1270943" y="2517735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488950" y="3286125"/>
            <a:ext cx="8890000" cy="71438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eaLnBrk="1" hangingPunct="1">
              <a:defRPr/>
            </a:pPr>
            <a:endParaRPr lang="zh-TW" altLang="en-US" b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2" name="Rectangle 8"/>
          <p:cNvSpPr>
            <a:spLocks noChangeArrowheads="1"/>
          </p:cNvSpPr>
          <p:nvPr userDrawn="1"/>
        </p:nvSpPr>
        <p:spPr bwMode="auto">
          <a:xfrm>
            <a:off x="93663" y="615950"/>
            <a:ext cx="9705975" cy="46038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eaLnBrk="1" hangingPunct="1">
              <a:defRPr/>
            </a:pPr>
            <a:endParaRPr lang="zh-TW" altLang="en-US" b="0" smtClean="0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13" name="Group 18"/>
          <p:cNvGrpSpPr>
            <a:grpSpLocks noChangeAspect="1"/>
          </p:cNvGrpSpPr>
          <p:nvPr userDrawn="1"/>
        </p:nvGrpSpPr>
        <p:grpSpPr bwMode="auto">
          <a:xfrm>
            <a:off x="-9351" y="0"/>
            <a:ext cx="1577975" cy="457200"/>
            <a:chOff x="-23" y="-17"/>
            <a:chExt cx="917" cy="288"/>
          </a:xfrm>
        </p:grpSpPr>
        <p:sp>
          <p:nvSpPr>
            <p:cNvPr id="15" name="AutoShape 19"/>
            <p:cNvSpPr>
              <a:spLocks noChangeAspect="1" noChangeArrowheads="1" noTextEdit="1"/>
            </p:cNvSpPr>
            <p:nvPr userDrawn="1"/>
          </p:nvSpPr>
          <p:spPr bwMode="auto">
            <a:xfrm>
              <a:off x="-23" y="-17"/>
              <a:ext cx="9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6" name="Freeform 20"/>
            <p:cNvSpPr>
              <a:spLocks/>
            </p:cNvSpPr>
            <p:nvPr userDrawn="1"/>
          </p:nvSpPr>
          <p:spPr bwMode="auto">
            <a:xfrm>
              <a:off x="705" y="61"/>
              <a:ext cx="175" cy="146"/>
            </a:xfrm>
            <a:custGeom>
              <a:avLst/>
              <a:gdLst>
                <a:gd name="T0" fmla="*/ 0 w 526"/>
                <a:gd name="T1" fmla="*/ 0 h 294"/>
                <a:gd name="T2" fmla="*/ 0 w 526"/>
                <a:gd name="T3" fmla="*/ 0 h 294"/>
                <a:gd name="T4" fmla="*/ 0 w 526"/>
                <a:gd name="T5" fmla="*/ 0 h 294"/>
                <a:gd name="T6" fmla="*/ 0 w 526"/>
                <a:gd name="T7" fmla="*/ 0 h 2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6" h="294">
                  <a:moveTo>
                    <a:pt x="526" y="0"/>
                  </a:moveTo>
                  <a:lnTo>
                    <a:pt x="0" y="139"/>
                  </a:lnTo>
                  <a:lnTo>
                    <a:pt x="276" y="29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7" name="Freeform 21"/>
            <p:cNvSpPr>
              <a:spLocks/>
            </p:cNvSpPr>
            <p:nvPr userDrawn="1"/>
          </p:nvSpPr>
          <p:spPr bwMode="auto">
            <a:xfrm>
              <a:off x="486" y="-13"/>
              <a:ext cx="362" cy="270"/>
            </a:xfrm>
            <a:custGeom>
              <a:avLst/>
              <a:gdLst>
                <a:gd name="T0" fmla="*/ 0 w 1087"/>
                <a:gd name="T1" fmla="*/ 1 h 540"/>
                <a:gd name="T2" fmla="*/ 0 w 1087"/>
                <a:gd name="T3" fmla="*/ 1 h 540"/>
                <a:gd name="T4" fmla="*/ 0 w 1087"/>
                <a:gd name="T5" fmla="*/ 1 h 540"/>
                <a:gd name="T6" fmla="*/ 0 w 1087"/>
                <a:gd name="T7" fmla="*/ 1 h 540"/>
                <a:gd name="T8" fmla="*/ 0 w 1087"/>
                <a:gd name="T9" fmla="*/ 1 h 540"/>
                <a:gd name="T10" fmla="*/ 0 w 1087"/>
                <a:gd name="T11" fmla="*/ 1 h 540"/>
                <a:gd name="T12" fmla="*/ 0 w 1087"/>
                <a:gd name="T13" fmla="*/ 1 h 540"/>
                <a:gd name="T14" fmla="*/ 0 w 1087"/>
                <a:gd name="T15" fmla="*/ 1 h 540"/>
                <a:gd name="T16" fmla="*/ 0 w 1087"/>
                <a:gd name="T17" fmla="*/ 1 h 540"/>
                <a:gd name="T18" fmla="*/ 0 w 1087"/>
                <a:gd name="T19" fmla="*/ 1 h 540"/>
                <a:gd name="T20" fmla="*/ 0 w 1087"/>
                <a:gd name="T21" fmla="*/ 1 h 540"/>
                <a:gd name="T22" fmla="*/ 0 w 1087"/>
                <a:gd name="T23" fmla="*/ 1 h 540"/>
                <a:gd name="T24" fmla="*/ 0 w 1087"/>
                <a:gd name="T25" fmla="*/ 1 h 540"/>
                <a:gd name="T26" fmla="*/ 0 w 1087"/>
                <a:gd name="T27" fmla="*/ 1 h 540"/>
                <a:gd name="T28" fmla="*/ 0 w 1087"/>
                <a:gd name="T29" fmla="*/ 1 h 540"/>
                <a:gd name="T30" fmla="*/ 0 w 1087"/>
                <a:gd name="T31" fmla="*/ 1 h 540"/>
                <a:gd name="T32" fmla="*/ 0 w 1087"/>
                <a:gd name="T33" fmla="*/ 1 h 540"/>
                <a:gd name="T34" fmla="*/ 0 w 1087"/>
                <a:gd name="T35" fmla="*/ 1 h 540"/>
                <a:gd name="T36" fmla="*/ 0 w 1087"/>
                <a:gd name="T37" fmla="*/ 1 h 540"/>
                <a:gd name="T38" fmla="*/ 0 w 1087"/>
                <a:gd name="T39" fmla="*/ 1 h 540"/>
                <a:gd name="T40" fmla="*/ 0 w 1087"/>
                <a:gd name="T41" fmla="*/ 1 h 540"/>
                <a:gd name="T42" fmla="*/ 0 w 1087"/>
                <a:gd name="T43" fmla="*/ 1 h 540"/>
                <a:gd name="T44" fmla="*/ 0 w 1087"/>
                <a:gd name="T45" fmla="*/ 1 h 540"/>
                <a:gd name="T46" fmla="*/ 0 w 1087"/>
                <a:gd name="T47" fmla="*/ 1 h 540"/>
                <a:gd name="T48" fmla="*/ 0 w 1087"/>
                <a:gd name="T49" fmla="*/ 1 h 540"/>
                <a:gd name="T50" fmla="*/ 0 w 1087"/>
                <a:gd name="T51" fmla="*/ 1 h 540"/>
                <a:gd name="T52" fmla="*/ 0 w 1087"/>
                <a:gd name="T53" fmla="*/ 1 h 540"/>
                <a:gd name="T54" fmla="*/ 0 w 1087"/>
                <a:gd name="T55" fmla="*/ 1 h 540"/>
                <a:gd name="T56" fmla="*/ 0 w 1087"/>
                <a:gd name="T57" fmla="*/ 1 h 540"/>
                <a:gd name="T58" fmla="*/ 0 w 1087"/>
                <a:gd name="T59" fmla="*/ 1 h 540"/>
                <a:gd name="T60" fmla="*/ 0 w 1087"/>
                <a:gd name="T61" fmla="*/ 1 h 540"/>
                <a:gd name="T62" fmla="*/ 0 w 1087"/>
                <a:gd name="T63" fmla="*/ 1 h 540"/>
                <a:gd name="T64" fmla="*/ 0 w 1087"/>
                <a:gd name="T65" fmla="*/ 1 h 540"/>
                <a:gd name="T66" fmla="*/ 0 w 1087"/>
                <a:gd name="T67" fmla="*/ 0 h 540"/>
                <a:gd name="T68" fmla="*/ 0 w 1087"/>
                <a:gd name="T69" fmla="*/ 0 h 540"/>
                <a:gd name="T70" fmla="*/ 0 w 1087"/>
                <a:gd name="T71" fmla="*/ 1 h 540"/>
                <a:gd name="T72" fmla="*/ 0 w 1087"/>
                <a:gd name="T73" fmla="*/ 1 h 540"/>
                <a:gd name="T74" fmla="*/ 0 w 1087"/>
                <a:gd name="T75" fmla="*/ 1 h 540"/>
                <a:gd name="T76" fmla="*/ 0 w 1087"/>
                <a:gd name="T77" fmla="*/ 1 h 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087" h="540">
                  <a:moveTo>
                    <a:pt x="676" y="456"/>
                  </a:moveTo>
                  <a:lnTo>
                    <a:pt x="610" y="456"/>
                  </a:lnTo>
                  <a:lnTo>
                    <a:pt x="583" y="450"/>
                  </a:lnTo>
                  <a:lnTo>
                    <a:pt x="554" y="446"/>
                  </a:lnTo>
                  <a:lnTo>
                    <a:pt x="530" y="438"/>
                  </a:lnTo>
                  <a:lnTo>
                    <a:pt x="506" y="428"/>
                  </a:lnTo>
                  <a:lnTo>
                    <a:pt x="484" y="418"/>
                  </a:lnTo>
                  <a:lnTo>
                    <a:pt x="464" y="407"/>
                  </a:lnTo>
                  <a:lnTo>
                    <a:pt x="446" y="394"/>
                  </a:lnTo>
                  <a:lnTo>
                    <a:pt x="431" y="380"/>
                  </a:lnTo>
                  <a:lnTo>
                    <a:pt x="418" y="366"/>
                  </a:lnTo>
                  <a:lnTo>
                    <a:pt x="410" y="350"/>
                  </a:lnTo>
                  <a:lnTo>
                    <a:pt x="403" y="333"/>
                  </a:lnTo>
                  <a:lnTo>
                    <a:pt x="399" y="318"/>
                  </a:lnTo>
                  <a:lnTo>
                    <a:pt x="399" y="299"/>
                  </a:lnTo>
                  <a:lnTo>
                    <a:pt x="403" y="282"/>
                  </a:lnTo>
                  <a:lnTo>
                    <a:pt x="410" y="263"/>
                  </a:lnTo>
                  <a:lnTo>
                    <a:pt x="421" y="246"/>
                  </a:lnTo>
                  <a:lnTo>
                    <a:pt x="433" y="228"/>
                  </a:lnTo>
                  <a:lnTo>
                    <a:pt x="451" y="211"/>
                  </a:lnTo>
                  <a:lnTo>
                    <a:pt x="473" y="191"/>
                  </a:lnTo>
                  <a:lnTo>
                    <a:pt x="502" y="176"/>
                  </a:lnTo>
                  <a:lnTo>
                    <a:pt x="531" y="160"/>
                  </a:lnTo>
                  <a:lnTo>
                    <a:pt x="568" y="145"/>
                  </a:lnTo>
                  <a:lnTo>
                    <a:pt x="608" y="130"/>
                  </a:lnTo>
                  <a:lnTo>
                    <a:pt x="653" y="120"/>
                  </a:lnTo>
                  <a:lnTo>
                    <a:pt x="701" y="104"/>
                  </a:lnTo>
                  <a:lnTo>
                    <a:pt x="757" y="93"/>
                  </a:lnTo>
                  <a:lnTo>
                    <a:pt x="819" y="85"/>
                  </a:lnTo>
                  <a:lnTo>
                    <a:pt x="885" y="78"/>
                  </a:lnTo>
                  <a:lnTo>
                    <a:pt x="955" y="72"/>
                  </a:lnTo>
                  <a:lnTo>
                    <a:pt x="1032" y="67"/>
                  </a:lnTo>
                  <a:lnTo>
                    <a:pt x="1037" y="64"/>
                  </a:lnTo>
                  <a:lnTo>
                    <a:pt x="1087" y="0"/>
                  </a:lnTo>
                  <a:lnTo>
                    <a:pt x="476" y="0"/>
                  </a:lnTo>
                  <a:lnTo>
                    <a:pt x="0" y="540"/>
                  </a:lnTo>
                  <a:lnTo>
                    <a:pt x="604" y="540"/>
                  </a:lnTo>
                  <a:lnTo>
                    <a:pt x="683" y="453"/>
                  </a:lnTo>
                  <a:lnTo>
                    <a:pt x="676" y="456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" name="Freeform 22"/>
            <p:cNvSpPr>
              <a:spLocks/>
            </p:cNvSpPr>
            <p:nvPr userDrawn="1"/>
          </p:nvSpPr>
          <p:spPr bwMode="auto">
            <a:xfrm>
              <a:off x="-19" y="-13"/>
              <a:ext cx="637" cy="269"/>
            </a:xfrm>
            <a:custGeom>
              <a:avLst/>
              <a:gdLst>
                <a:gd name="T0" fmla="*/ 0 w 1909"/>
                <a:gd name="T1" fmla="*/ 0 h 539"/>
                <a:gd name="T2" fmla="*/ 0 w 1909"/>
                <a:gd name="T3" fmla="*/ 0 h 539"/>
                <a:gd name="T4" fmla="*/ 0 w 1909"/>
                <a:gd name="T5" fmla="*/ 0 h 539"/>
                <a:gd name="T6" fmla="*/ 0 w 1909"/>
                <a:gd name="T7" fmla="*/ 0 h 539"/>
                <a:gd name="T8" fmla="*/ 0 w 1909"/>
                <a:gd name="T9" fmla="*/ 0 h 5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9" h="539">
                  <a:moveTo>
                    <a:pt x="1431" y="539"/>
                  </a:moveTo>
                  <a:lnTo>
                    <a:pt x="1909" y="0"/>
                  </a:lnTo>
                  <a:lnTo>
                    <a:pt x="0" y="0"/>
                  </a:lnTo>
                  <a:lnTo>
                    <a:pt x="0" y="539"/>
                  </a:lnTo>
                  <a:lnTo>
                    <a:pt x="1431" y="539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9" name="Rectangle 23"/>
            <p:cNvSpPr>
              <a:spLocks noChangeArrowheads="1"/>
            </p:cNvSpPr>
            <p:nvPr userDrawn="1"/>
          </p:nvSpPr>
          <p:spPr bwMode="auto">
            <a:xfrm>
              <a:off x="47" y="41"/>
              <a:ext cx="358" cy="1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5pPr>
              <a:lvl6pPr marL="25146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6pPr>
              <a:lvl7pPr marL="29718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7pPr>
              <a:lvl8pPr marL="34290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8pPr>
              <a:lvl9pPr marL="38862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600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1600" dirty="0" smtClean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6A3A3-94A6-4E5B-AF39-173ACA3E61CC}" type="datetime2">
              <a:rPr lang="en-US" smtClean="0"/>
              <a:t>Tuesday, April 18, 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97E328-3E76-407E-A22D-E9A8E1E44A15}" type="slidenum">
              <a:rPr lang="zh-TW" alt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圓形圖 16"/>
          <p:cNvSpPr/>
          <p:nvPr userDrawn="1"/>
        </p:nvSpPr>
        <p:spPr>
          <a:xfrm>
            <a:off x="-910173" y="-387424"/>
            <a:ext cx="1775461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8" name="橢圓 17"/>
          <p:cNvSpPr/>
          <p:nvPr userDrawn="1"/>
        </p:nvSpPr>
        <p:spPr>
          <a:xfrm>
            <a:off x="156632" y="449601"/>
            <a:ext cx="1844040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甜甜圈 18"/>
          <p:cNvSpPr/>
          <p:nvPr userDrawn="1"/>
        </p:nvSpPr>
        <p:spPr>
          <a:xfrm rot="2315675">
            <a:off x="171868" y="1483575"/>
            <a:ext cx="121952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矩形 6"/>
          <p:cNvSpPr/>
          <p:nvPr/>
        </p:nvSpPr>
        <p:spPr>
          <a:xfrm>
            <a:off x="2473131" y="-54"/>
            <a:ext cx="74295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93258" y="2600325"/>
            <a:ext cx="69342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93258" y="1066800"/>
            <a:ext cx="69342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476500" y="0"/>
            <a:ext cx="8255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2353348" y="2814656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2608736" y="2745870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grpSp>
        <p:nvGrpSpPr>
          <p:cNvPr id="11" name="Group 18"/>
          <p:cNvGrpSpPr>
            <a:grpSpLocks noChangeAspect="1"/>
          </p:cNvGrpSpPr>
          <p:nvPr userDrawn="1"/>
        </p:nvGrpSpPr>
        <p:grpSpPr bwMode="auto">
          <a:xfrm>
            <a:off x="-9351" y="0"/>
            <a:ext cx="1577975" cy="457200"/>
            <a:chOff x="-23" y="-17"/>
            <a:chExt cx="917" cy="288"/>
          </a:xfrm>
        </p:grpSpPr>
        <p:sp>
          <p:nvSpPr>
            <p:cNvPr id="12" name="AutoShape 19"/>
            <p:cNvSpPr>
              <a:spLocks noChangeAspect="1" noChangeArrowheads="1" noTextEdit="1"/>
            </p:cNvSpPr>
            <p:nvPr userDrawn="1"/>
          </p:nvSpPr>
          <p:spPr bwMode="auto">
            <a:xfrm>
              <a:off x="-23" y="-17"/>
              <a:ext cx="9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3" name="Freeform 20"/>
            <p:cNvSpPr>
              <a:spLocks/>
            </p:cNvSpPr>
            <p:nvPr userDrawn="1"/>
          </p:nvSpPr>
          <p:spPr bwMode="auto">
            <a:xfrm>
              <a:off x="705" y="61"/>
              <a:ext cx="175" cy="146"/>
            </a:xfrm>
            <a:custGeom>
              <a:avLst/>
              <a:gdLst>
                <a:gd name="T0" fmla="*/ 0 w 526"/>
                <a:gd name="T1" fmla="*/ 0 h 294"/>
                <a:gd name="T2" fmla="*/ 0 w 526"/>
                <a:gd name="T3" fmla="*/ 0 h 294"/>
                <a:gd name="T4" fmla="*/ 0 w 526"/>
                <a:gd name="T5" fmla="*/ 0 h 294"/>
                <a:gd name="T6" fmla="*/ 0 w 526"/>
                <a:gd name="T7" fmla="*/ 0 h 2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6" h="294">
                  <a:moveTo>
                    <a:pt x="526" y="0"/>
                  </a:moveTo>
                  <a:lnTo>
                    <a:pt x="0" y="139"/>
                  </a:lnTo>
                  <a:lnTo>
                    <a:pt x="276" y="29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4" name="Freeform 21"/>
            <p:cNvSpPr>
              <a:spLocks/>
            </p:cNvSpPr>
            <p:nvPr userDrawn="1"/>
          </p:nvSpPr>
          <p:spPr bwMode="auto">
            <a:xfrm>
              <a:off x="486" y="-13"/>
              <a:ext cx="362" cy="270"/>
            </a:xfrm>
            <a:custGeom>
              <a:avLst/>
              <a:gdLst>
                <a:gd name="T0" fmla="*/ 0 w 1087"/>
                <a:gd name="T1" fmla="*/ 1 h 540"/>
                <a:gd name="T2" fmla="*/ 0 w 1087"/>
                <a:gd name="T3" fmla="*/ 1 h 540"/>
                <a:gd name="T4" fmla="*/ 0 w 1087"/>
                <a:gd name="T5" fmla="*/ 1 h 540"/>
                <a:gd name="T6" fmla="*/ 0 w 1087"/>
                <a:gd name="T7" fmla="*/ 1 h 540"/>
                <a:gd name="T8" fmla="*/ 0 w 1087"/>
                <a:gd name="T9" fmla="*/ 1 h 540"/>
                <a:gd name="T10" fmla="*/ 0 w 1087"/>
                <a:gd name="T11" fmla="*/ 1 h 540"/>
                <a:gd name="T12" fmla="*/ 0 w 1087"/>
                <a:gd name="T13" fmla="*/ 1 h 540"/>
                <a:gd name="T14" fmla="*/ 0 w 1087"/>
                <a:gd name="T15" fmla="*/ 1 h 540"/>
                <a:gd name="T16" fmla="*/ 0 w 1087"/>
                <a:gd name="T17" fmla="*/ 1 h 540"/>
                <a:gd name="T18" fmla="*/ 0 w 1087"/>
                <a:gd name="T19" fmla="*/ 1 h 540"/>
                <a:gd name="T20" fmla="*/ 0 w 1087"/>
                <a:gd name="T21" fmla="*/ 1 h 540"/>
                <a:gd name="T22" fmla="*/ 0 w 1087"/>
                <a:gd name="T23" fmla="*/ 1 h 540"/>
                <a:gd name="T24" fmla="*/ 0 w 1087"/>
                <a:gd name="T25" fmla="*/ 1 h 540"/>
                <a:gd name="T26" fmla="*/ 0 w 1087"/>
                <a:gd name="T27" fmla="*/ 1 h 540"/>
                <a:gd name="T28" fmla="*/ 0 w 1087"/>
                <a:gd name="T29" fmla="*/ 1 h 540"/>
                <a:gd name="T30" fmla="*/ 0 w 1087"/>
                <a:gd name="T31" fmla="*/ 1 h 540"/>
                <a:gd name="T32" fmla="*/ 0 w 1087"/>
                <a:gd name="T33" fmla="*/ 1 h 540"/>
                <a:gd name="T34" fmla="*/ 0 w 1087"/>
                <a:gd name="T35" fmla="*/ 1 h 540"/>
                <a:gd name="T36" fmla="*/ 0 w 1087"/>
                <a:gd name="T37" fmla="*/ 1 h 540"/>
                <a:gd name="T38" fmla="*/ 0 w 1087"/>
                <a:gd name="T39" fmla="*/ 1 h 540"/>
                <a:gd name="T40" fmla="*/ 0 w 1087"/>
                <a:gd name="T41" fmla="*/ 1 h 540"/>
                <a:gd name="T42" fmla="*/ 0 w 1087"/>
                <a:gd name="T43" fmla="*/ 1 h 540"/>
                <a:gd name="T44" fmla="*/ 0 w 1087"/>
                <a:gd name="T45" fmla="*/ 1 h 540"/>
                <a:gd name="T46" fmla="*/ 0 w 1087"/>
                <a:gd name="T47" fmla="*/ 1 h 540"/>
                <a:gd name="T48" fmla="*/ 0 w 1087"/>
                <a:gd name="T49" fmla="*/ 1 h 540"/>
                <a:gd name="T50" fmla="*/ 0 w 1087"/>
                <a:gd name="T51" fmla="*/ 1 h 540"/>
                <a:gd name="T52" fmla="*/ 0 w 1087"/>
                <a:gd name="T53" fmla="*/ 1 h 540"/>
                <a:gd name="T54" fmla="*/ 0 w 1087"/>
                <a:gd name="T55" fmla="*/ 1 h 540"/>
                <a:gd name="T56" fmla="*/ 0 w 1087"/>
                <a:gd name="T57" fmla="*/ 1 h 540"/>
                <a:gd name="T58" fmla="*/ 0 w 1087"/>
                <a:gd name="T59" fmla="*/ 1 h 540"/>
                <a:gd name="T60" fmla="*/ 0 w 1087"/>
                <a:gd name="T61" fmla="*/ 1 h 540"/>
                <a:gd name="T62" fmla="*/ 0 w 1087"/>
                <a:gd name="T63" fmla="*/ 1 h 540"/>
                <a:gd name="T64" fmla="*/ 0 w 1087"/>
                <a:gd name="T65" fmla="*/ 1 h 540"/>
                <a:gd name="T66" fmla="*/ 0 w 1087"/>
                <a:gd name="T67" fmla="*/ 0 h 540"/>
                <a:gd name="T68" fmla="*/ 0 w 1087"/>
                <a:gd name="T69" fmla="*/ 0 h 540"/>
                <a:gd name="T70" fmla="*/ 0 w 1087"/>
                <a:gd name="T71" fmla="*/ 1 h 540"/>
                <a:gd name="T72" fmla="*/ 0 w 1087"/>
                <a:gd name="T73" fmla="*/ 1 h 540"/>
                <a:gd name="T74" fmla="*/ 0 w 1087"/>
                <a:gd name="T75" fmla="*/ 1 h 540"/>
                <a:gd name="T76" fmla="*/ 0 w 1087"/>
                <a:gd name="T77" fmla="*/ 1 h 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087" h="540">
                  <a:moveTo>
                    <a:pt x="676" y="456"/>
                  </a:moveTo>
                  <a:lnTo>
                    <a:pt x="610" y="456"/>
                  </a:lnTo>
                  <a:lnTo>
                    <a:pt x="583" y="450"/>
                  </a:lnTo>
                  <a:lnTo>
                    <a:pt x="554" y="446"/>
                  </a:lnTo>
                  <a:lnTo>
                    <a:pt x="530" y="438"/>
                  </a:lnTo>
                  <a:lnTo>
                    <a:pt x="506" y="428"/>
                  </a:lnTo>
                  <a:lnTo>
                    <a:pt x="484" y="418"/>
                  </a:lnTo>
                  <a:lnTo>
                    <a:pt x="464" y="407"/>
                  </a:lnTo>
                  <a:lnTo>
                    <a:pt x="446" y="394"/>
                  </a:lnTo>
                  <a:lnTo>
                    <a:pt x="431" y="380"/>
                  </a:lnTo>
                  <a:lnTo>
                    <a:pt x="418" y="366"/>
                  </a:lnTo>
                  <a:lnTo>
                    <a:pt x="410" y="350"/>
                  </a:lnTo>
                  <a:lnTo>
                    <a:pt x="403" y="333"/>
                  </a:lnTo>
                  <a:lnTo>
                    <a:pt x="399" y="318"/>
                  </a:lnTo>
                  <a:lnTo>
                    <a:pt x="399" y="299"/>
                  </a:lnTo>
                  <a:lnTo>
                    <a:pt x="403" y="282"/>
                  </a:lnTo>
                  <a:lnTo>
                    <a:pt x="410" y="263"/>
                  </a:lnTo>
                  <a:lnTo>
                    <a:pt x="421" y="246"/>
                  </a:lnTo>
                  <a:lnTo>
                    <a:pt x="433" y="228"/>
                  </a:lnTo>
                  <a:lnTo>
                    <a:pt x="451" y="211"/>
                  </a:lnTo>
                  <a:lnTo>
                    <a:pt x="473" y="191"/>
                  </a:lnTo>
                  <a:lnTo>
                    <a:pt x="502" y="176"/>
                  </a:lnTo>
                  <a:lnTo>
                    <a:pt x="531" y="160"/>
                  </a:lnTo>
                  <a:lnTo>
                    <a:pt x="568" y="145"/>
                  </a:lnTo>
                  <a:lnTo>
                    <a:pt x="608" y="130"/>
                  </a:lnTo>
                  <a:lnTo>
                    <a:pt x="653" y="120"/>
                  </a:lnTo>
                  <a:lnTo>
                    <a:pt x="701" y="104"/>
                  </a:lnTo>
                  <a:lnTo>
                    <a:pt x="757" y="93"/>
                  </a:lnTo>
                  <a:lnTo>
                    <a:pt x="819" y="85"/>
                  </a:lnTo>
                  <a:lnTo>
                    <a:pt x="885" y="78"/>
                  </a:lnTo>
                  <a:lnTo>
                    <a:pt x="955" y="72"/>
                  </a:lnTo>
                  <a:lnTo>
                    <a:pt x="1032" y="67"/>
                  </a:lnTo>
                  <a:lnTo>
                    <a:pt x="1037" y="64"/>
                  </a:lnTo>
                  <a:lnTo>
                    <a:pt x="1087" y="0"/>
                  </a:lnTo>
                  <a:lnTo>
                    <a:pt x="476" y="0"/>
                  </a:lnTo>
                  <a:lnTo>
                    <a:pt x="0" y="540"/>
                  </a:lnTo>
                  <a:lnTo>
                    <a:pt x="604" y="540"/>
                  </a:lnTo>
                  <a:lnTo>
                    <a:pt x="683" y="453"/>
                  </a:lnTo>
                  <a:lnTo>
                    <a:pt x="676" y="456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5" name="Freeform 22"/>
            <p:cNvSpPr>
              <a:spLocks/>
            </p:cNvSpPr>
            <p:nvPr userDrawn="1"/>
          </p:nvSpPr>
          <p:spPr bwMode="auto">
            <a:xfrm>
              <a:off x="-19" y="-13"/>
              <a:ext cx="637" cy="269"/>
            </a:xfrm>
            <a:custGeom>
              <a:avLst/>
              <a:gdLst>
                <a:gd name="T0" fmla="*/ 0 w 1909"/>
                <a:gd name="T1" fmla="*/ 0 h 539"/>
                <a:gd name="T2" fmla="*/ 0 w 1909"/>
                <a:gd name="T3" fmla="*/ 0 h 539"/>
                <a:gd name="T4" fmla="*/ 0 w 1909"/>
                <a:gd name="T5" fmla="*/ 0 h 539"/>
                <a:gd name="T6" fmla="*/ 0 w 1909"/>
                <a:gd name="T7" fmla="*/ 0 h 539"/>
                <a:gd name="T8" fmla="*/ 0 w 1909"/>
                <a:gd name="T9" fmla="*/ 0 h 5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9" h="539">
                  <a:moveTo>
                    <a:pt x="1431" y="539"/>
                  </a:moveTo>
                  <a:lnTo>
                    <a:pt x="1909" y="0"/>
                  </a:lnTo>
                  <a:lnTo>
                    <a:pt x="0" y="0"/>
                  </a:lnTo>
                  <a:lnTo>
                    <a:pt x="0" y="539"/>
                  </a:lnTo>
                  <a:lnTo>
                    <a:pt x="1431" y="539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6" name="Rectangle 23"/>
            <p:cNvSpPr>
              <a:spLocks noChangeArrowheads="1"/>
            </p:cNvSpPr>
            <p:nvPr userDrawn="1"/>
          </p:nvSpPr>
          <p:spPr bwMode="auto">
            <a:xfrm>
              <a:off x="47" y="41"/>
              <a:ext cx="358" cy="1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5pPr>
              <a:lvl6pPr marL="25146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6pPr>
              <a:lvl7pPr marL="29718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7pPr>
              <a:lvl8pPr marL="34290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8pPr>
              <a:lvl9pPr marL="38862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600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1600" dirty="0" smtClean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55524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71576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33D8D1C-3C08-4805-B75F-0EC8078145EF}" type="slidenum">
              <a:rPr lang="zh-TW" alt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5160336"/>
            <a:ext cx="89154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505206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9530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5206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41AB6A-9470-4201-BECA-950DC4731141}" type="slidenum">
              <a:rPr lang="zh-TW" altLang="en-US" smtClean="0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7783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35552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2244578" y="87108"/>
            <a:ext cx="5416868" cy="559572"/>
          </a:xfrm>
          <a:noFill/>
        </p:spPr>
        <p:txBody>
          <a:bodyPr/>
          <a:lstStyle>
            <a:lvl1pPr>
              <a:defRPr sz="34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533D8D1C-3C08-4805-B75F-0EC8078145EF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79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41AB6A-9470-4201-BECA-950DC4731141}" type="slidenum">
              <a:rPr lang="zh-TW" altLang="en-US" smtClean="0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99566" y="0"/>
            <a:ext cx="8806434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A8CFF15-4BD6-47A7-BC98-70A25D195AE2}" type="slidenum">
              <a:rPr lang="zh-TW" alt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  <p:sp>
        <p:nvSpPr>
          <p:cNvPr id="6" name="矩形 5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16778"/>
            <a:ext cx="41275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95300" y="1406964"/>
            <a:ext cx="41275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95300" y="2133601"/>
            <a:ext cx="883285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41AB6A-9470-4201-BECA-950DC4731141}" type="slidenum">
              <a:rPr lang="zh-TW" altLang="en-US" smtClean="0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77471" y="1066800"/>
            <a:ext cx="29718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41AB6A-9470-4201-BECA-950DC4731141}" type="slidenum">
              <a:rPr lang="zh-TW" altLang="en-US" smtClean="0"/>
              <a:pPr>
                <a:defRPr/>
              </a:pPr>
              <a:t>‹#›</a:t>
            </a:fld>
            <a:endParaRPr lang="zh-TW" altLang="en-US" dirty="0"/>
          </a:p>
        </p:txBody>
      </p:sp>
      <p:sp>
        <p:nvSpPr>
          <p:cNvPr id="8" name="矩形 7"/>
          <p:cNvSpPr/>
          <p:nvPr/>
        </p:nvSpPr>
        <p:spPr>
          <a:xfrm>
            <a:off x="825500" y="1066800"/>
            <a:ext cx="4953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908050" y="1143004"/>
            <a:ext cx="47879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9" name="流程圖: 程序 8"/>
          <p:cNvSpPr/>
          <p:nvPr/>
        </p:nvSpPr>
        <p:spPr>
          <a:xfrm rot="19468671">
            <a:off x="429785" y="954341"/>
            <a:ext cx="74295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圖: 程序 9"/>
          <p:cNvSpPr/>
          <p:nvPr/>
        </p:nvSpPr>
        <p:spPr>
          <a:xfrm rot="2103354" flipH="1">
            <a:off x="5420639" y="936786"/>
            <a:ext cx="703326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908050" y="4800600"/>
            <a:ext cx="47879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41AB6A-9470-4201-BECA-950DC4731141}" type="slidenum">
              <a:rPr lang="zh-TW" altLang="en-US" smtClean="0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429500" y="274639"/>
            <a:ext cx="1981200" cy="5851525"/>
          </a:xfrm>
        </p:spPr>
        <p:txBody>
          <a:bodyPr vert="eaVer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238250" y="274640"/>
            <a:ext cx="602615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t>4/18/2017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41AB6A-9470-4201-BECA-950DC4731141}" type="slidenum">
              <a:rPr lang="zh-TW" altLang="en-US" smtClean="0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66" y="102497"/>
            <a:ext cx="5109091" cy="528794"/>
          </a:xfrm>
          <a:noFill/>
        </p:spPr>
        <p:txBody>
          <a:bodyPr/>
          <a:lstStyle>
            <a:lvl1pPr>
              <a:defRPr sz="32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內容版面配置區 1"/>
          <p:cNvSpPr>
            <a:spLocks noGrp="1"/>
          </p:cNvSpPr>
          <p:nvPr>
            <p:ph idx="11"/>
          </p:nvPr>
        </p:nvSpPr>
        <p:spPr>
          <a:xfrm>
            <a:off x="467790" y="1314451"/>
            <a:ext cx="8970433" cy="5187955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62CFA25-5497-462E-A932-CA43669676BD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91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44578" y="120271"/>
            <a:ext cx="5416868" cy="559572"/>
          </a:xfrm>
        </p:spPr>
        <p:txBody>
          <a:bodyPr/>
          <a:lstStyle>
            <a:lvl1pPr>
              <a:defRPr sz="3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790" y="1125539"/>
            <a:ext cx="8970433" cy="49672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  <a:ea typeface="新細明體" charset="-120"/>
                <a:cs typeface="Times New Roman" pitchFamily="18" charset="0"/>
              </a:defRPr>
            </a:lvl1pPr>
          </a:lstStyle>
          <a:p>
            <a:pPr>
              <a:defRPr/>
            </a:pPr>
            <a:fld id="{5297E328-3E76-407E-A22D-E9A8E1E44A15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10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467790" y="902142"/>
            <a:ext cx="8970433" cy="5600263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3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6B412EBE-84FA-4B6A-9FB1-8D2EA9E93480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50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55" y="88029"/>
            <a:ext cx="5109091" cy="528794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0838" y="1447800"/>
            <a:ext cx="9204325" cy="50673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9CE9E1C-A032-46E3-BD98-FE22F7C057FC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734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68" y="102497"/>
            <a:ext cx="5109091" cy="528794"/>
          </a:xfrm>
          <a:noFill/>
        </p:spPr>
        <p:txBody>
          <a:bodyPr/>
          <a:lstStyle>
            <a:lvl1pPr>
              <a:defRPr sz="32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內容版面配置區 1"/>
          <p:cNvSpPr>
            <a:spLocks noGrp="1"/>
          </p:cNvSpPr>
          <p:nvPr>
            <p:ph idx="11"/>
          </p:nvPr>
        </p:nvSpPr>
        <p:spPr>
          <a:xfrm>
            <a:off x="467790" y="1314451"/>
            <a:ext cx="8970433" cy="5187955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86E80-9B70-4B57-830B-4732FD90895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163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10700" y="6523038"/>
            <a:ext cx="495300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fld id="{8A8CFF15-4BD6-47A7-BC98-70A25D195AE2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24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7783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35552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2244578" y="87108"/>
            <a:ext cx="5416868" cy="559572"/>
          </a:xfrm>
          <a:noFill/>
        </p:spPr>
        <p:txBody>
          <a:bodyPr/>
          <a:lstStyle>
            <a:lvl1pPr>
              <a:defRPr sz="34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533D8D1C-3C08-4805-B75F-0EC8078145EF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15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標題版面配置區 1"/>
          <p:cNvSpPr>
            <a:spLocks noGrp="1"/>
          </p:cNvSpPr>
          <p:nvPr>
            <p:ph type="title"/>
          </p:nvPr>
        </p:nvSpPr>
        <p:spPr bwMode="auto">
          <a:xfrm>
            <a:off x="2398455" y="88029"/>
            <a:ext cx="5109091" cy="5287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18000" rIns="91440" bIns="1800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350838" y="1447800"/>
            <a:ext cx="920432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173700" y="717551"/>
            <a:ext cx="9543123" cy="119063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 lIns="91435" tIns="45718" rIns="91435" bIns="45718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lang="zh-TW" altLang="zh-TW" b="0" smtClean="0">
              <a:solidFill>
                <a:srgbClr val="000000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03188" y="153989"/>
            <a:ext cx="1573610" cy="427037"/>
            <a:chOff x="68" y="77"/>
            <a:chExt cx="915" cy="269"/>
          </a:xfrm>
        </p:grpSpPr>
        <p:sp>
          <p:nvSpPr>
            <p:cNvPr id="1034" name="Freeform 9"/>
            <p:cNvSpPr>
              <a:spLocks/>
            </p:cNvSpPr>
            <p:nvPr userDrawn="1"/>
          </p:nvSpPr>
          <p:spPr bwMode="auto">
            <a:xfrm>
              <a:off x="806" y="151"/>
              <a:ext cx="177" cy="146"/>
            </a:xfrm>
            <a:custGeom>
              <a:avLst/>
              <a:gdLst>
                <a:gd name="T0" fmla="*/ 0 w 398"/>
                <a:gd name="T1" fmla="*/ 0 h 342"/>
                <a:gd name="T2" fmla="*/ 0 w 398"/>
                <a:gd name="T3" fmla="*/ 0 h 342"/>
                <a:gd name="T4" fmla="*/ 0 w 398"/>
                <a:gd name="T5" fmla="*/ 0 h 342"/>
                <a:gd name="T6" fmla="*/ 0 w 398"/>
                <a:gd name="T7" fmla="*/ 0 h 3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8" h="342">
                  <a:moveTo>
                    <a:pt x="398" y="0"/>
                  </a:moveTo>
                  <a:lnTo>
                    <a:pt x="0" y="162"/>
                  </a:lnTo>
                  <a:lnTo>
                    <a:pt x="209" y="342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5" name="Freeform 10"/>
            <p:cNvSpPr>
              <a:spLocks/>
            </p:cNvSpPr>
            <p:nvPr userDrawn="1"/>
          </p:nvSpPr>
          <p:spPr bwMode="auto">
            <a:xfrm>
              <a:off x="583" y="77"/>
              <a:ext cx="368" cy="269"/>
            </a:xfrm>
            <a:custGeom>
              <a:avLst/>
              <a:gdLst>
                <a:gd name="T0" fmla="*/ 0 w 823"/>
                <a:gd name="T1" fmla="*/ 0 h 628"/>
                <a:gd name="T2" fmla="*/ 0 w 823"/>
                <a:gd name="T3" fmla="*/ 0 h 628"/>
                <a:gd name="T4" fmla="*/ 0 w 823"/>
                <a:gd name="T5" fmla="*/ 0 h 628"/>
                <a:gd name="T6" fmla="*/ 0 w 823"/>
                <a:gd name="T7" fmla="*/ 0 h 628"/>
                <a:gd name="T8" fmla="*/ 0 w 823"/>
                <a:gd name="T9" fmla="*/ 0 h 628"/>
                <a:gd name="T10" fmla="*/ 0 w 823"/>
                <a:gd name="T11" fmla="*/ 0 h 628"/>
                <a:gd name="T12" fmla="*/ 0 w 823"/>
                <a:gd name="T13" fmla="*/ 0 h 628"/>
                <a:gd name="T14" fmla="*/ 0 w 823"/>
                <a:gd name="T15" fmla="*/ 0 h 628"/>
                <a:gd name="T16" fmla="*/ 0 w 823"/>
                <a:gd name="T17" fmla="*/ 0 h 628"/>
                <a:gd name="T18" fmla="*/ 0 w 823"/>
                <a:gd name="T19" fmla="*/ 0 h 628"/>
                <a:gd name="T20" fmla="*/ 0 w 823"/>
                <a:gd name="T21" fmla="*/ 0 h 628"/>
                <a:gd name="T22" fmla="*/ 0 w 823"/>
                <a:gd name="T23" fmla="*/ 0 h 628"/>
                <a:gd name="T24" fmla="*/ 0 w 823"/>
                <a:gd name="T25" fmla="*/ 0 h 628"/>
                <a:gd name="T26" fmla="*/ 0 w 823"/>
                <a:gd name="T27" fmla="*/ 0 h 628"/>
                <a:gd name="T28" fmla="*/ 0 w 823"/>
                <a:gd name="T29" fmla="*/ 0 h 628"/>
                <a:gd name="T30" fmla="*/ 0 w 823"/>
                <a:gd name="T31" fmla="*/ 0 h 628"/>
                <a:gd name="T32" fmla="*/ 0 w 823"/>
                <a:gd name="T33" fmla="*/ 0 h 628"/>
                <a:gd name="T34" fmla="*/ 0 w 823"/>
                <a:gd name="T35" fmla="*/ 0 h 628"/>
                <a:gd name="T36" fmla="*/ 0 w 823"/>
                <a:gd name="T37" fmla="*/ 0 h 628"/>
                <a:gd name="T38" fmla="*/ 0 w 823"/>
                <a:gd name="T39" fmla="*/ 0 h 628"/>
                <a:gd name="T40" fmla="*/ 0 w 823"/>
                <a:gd name="T41" fmla="*/ 0 h 628"/>
                <a:gd name="T42" fmla="*/ 0 w 823"/>
                <a:gd name="T43" fmla="*/ 0 h 628"/>
                <a:gd name="T44" fmla="*/ 0 w 823"/>
                <a:gd name="T45" fmla="*/ 0 h 628"/>
                <a:gd name="T46" fmla="*/ 0 w 823"/>
                <a:gd name="T47" fmla="*/ 0 h 628"/>
                <a:gd name="T48" fmla="*/ 0 w 823"/>
                <a:gd name="T49" fmla="*/ 0 h 628"/>
                <a:gd name="T50" fmla="*/ 0 w 823"/>
                <a:gd name="T51" fmla="*/ 0 h 628"/>
                <a:gd name="T52" fmla="*/ 0 w 823"/>
                <a:gd name="T53" fmla="*/ 0 h 628"/>
                <a:gd name="T54" fmla="*/ 0 w 823"/>
                <a:gd name="T55" fmla="*/ 0 h 628"/>
                <a:gd name="T56" fmla="*/ 0 w 823"/>
                <a:gd name="T57" fmla="*/ 0 h 628"/>
                <a:gd name="T58" fmla="*/ 0 w 823"/>
                <a:gd name="T59" fmla="*/ 0 h 628"/>
                <a:gd name="T60" fmla="*/ 0 w 823"/>
                <a:gd name="T61" fmla="*/ 0 h 628"/>
                <a:gd name="T62" fmla="*/ 0 w 823"/>
                <a:gd name="T63" fmla="*/ 0 h 628"/>
                <a:gd name="T64" fmla="*/ 0 w 823"/>
                <a:gd name="T65" fmla="*/ 0 h 628"/>
                <a:gd name="T66" fmla="*/ 0 w 823"/>
                <a:gd name="T67" fmla="*/ 0 h 628"/>
                <a:gd name="T68" fmla="*/ 0 w 823"/>
                <a:gd name="T69" fmla="*/ 0 h 628"/>
                <a:gd name="T70" fmla="*/ 0 w 823"/>
                <a:gd name="T71" fmla="*/ 0 h 628"/>
                <a:gd name="T72" fmla="*/ 0 w 823"/>
                <a:gd name="T73" fmla="*/ 0 h 628"/>
                <a:gd name="T74" fmla="*/ 0 w 823"/>
                <a:gd name="T75" fmla="*/ 0 h 628"/>
                <a:gd name="T76" fmla="*/ 0 w 823"/>
                <a:gd name="T77" fmla="*/ 0 h 6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23" h="628">
                  <a:moveTo>
                    <a:pt x="512" y="531"/>
                  </a:moveTo>
                  <a:lnTo>
                    <a:pt x="462" y="531"/>
                  </a:lnTo>
                  <a:lnTo>
                    <a:pt x="442" y="524"/>
                  </a:lnTo>
                  <a:lnTo>
                    <a:pt x="420" y="519"/>
                  </a:lnTo>
                  <a:lnTo>
                    <a:pt x="401" y="509"/>
                  </a:lnTo>
                  <a:lnTo>
                    <a:pt x="384" y="499"/>
                  </a:lnTo>
                  <a:lnTo>
                    <a:pt x="367" y="487"/>
                  </a:lnTo>
                  <a:lnTo>
                    <a:pt x="351" y="474"/>
                  </a:lnTo>
                  <a:lnTo>
                    <a:pt x="338" y="458"/>
                  </a:lnTo>
                  <a:lnTo>
                    <a:pt x="326" y="443"/>
                  </a:lnTo>
                  <a:lnTo>
                    <a:pt x="317" y="426"/>
                  </a:lnTo>
                  <a:lnTo>
                    <a:pt x="311" y="407"/>
                  </a:lnTo>
                  <a:lnTo>
                    <a:pt x="306" y="388"/>
                  </a:lnTo>
                  <a:lnTo>
                    <a:pt x="302" y="370"/>
                  </a:lnTo>
                  <a:lnTo>
                    <a:pt x="302" y="347"/>
                  </a:lnTo>
                  <a:lnTo>
                    <a:pt x="306" y="328"/>
                  </a:lnTo>
                  <a:lnTo>
                    <a:pt x="311" y="306"/>
                  </a:lnTo>
                  <a:lnTo>
                    <a:pt x="319" y="287"/>
                  </a:lnTo>
                  <a:lnTo>
                    <a:pt x="328" y="265"/>
                  </a:lnTo>
                  <a:lnTo>
                    <a:pt x="342" y="245"/>
                  </a:lnTo>
                  <a:lnTo>
                    <a:pt x="359" y="222"/>
                  </a:lnTo>
                  <a:lnTo>
                    <a:pt x="380" y="204"/>
                  </a:lnTo>
                  <a:lnTo>
                    <a:pt x="402" y="185"/>
                  </a:lnTo>
                  <a:lnTo>
                    <a:pt x="430" y="169"/>
                  </a:lnTo>
                  <a:lnTo>
                    <a:pt x="460" y="151"/>
                  </a:lnTo>
                  <a:lnTo>
                    <a:pt x="495" y="139"/>
                  </a:lnTo>
                  <a:lnTo>
                    <a:pt x="531" y="121"/>
                  </a:lnTo>
                  <a:lnTo>
                    <a:pt x="574" y="108"/>
                  </a:lnTo>
                  <a:lnTo>
                    <a:pt x="620" y="98"/>
                  </a:lnTo>
                  <a:lnTo>
                    <a:pt x="670" y="90"/>
                  </a:lnTo>
                  <a:lnTo>
                    <a:pt x="723" y="83"/>
                  </a:lnTo>
                  <a:lnTo>
                    <a:pt x="781" y="77"/>
                  </a:lnTo>
                  <a:lnTo>
                    <a:pt x="786" y="73"/>
                  </a:lnTo>
                  <a:lnTo>
                    <a:pt x="823" y="0"/>
                  </a:lnTo>
                  <a:lnTo>
                    <a:pt x="361" y="0"/>
                  </a:lnTo>
                  <a:lnTo>
                    <a:pt x="0" y="628"/>
                  </a:lnTo>
                  <a:lnTo>
                    <a:pt x="457" y="628"/>
                  </a:lnTo>
                  <a:lnTo>
                    <a:pt x="518" y="527"/>
                  </a:lnTo>
                  <a:lnTo>
                    <a:pt x="512" y="531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6" name="Freeform 11"/>
            <p:cNvSpPr>
              <a:spLocks/>
            </p:cNvSpPr>
            <p:nvPr userDrawn="1"/>
          </p:nvSpPr>
          <p:spPr bwMode="auto">
            <a:xfrm>
              <a:off x="68" y="77"/>
              <a:ext cx="648" cy="269"/>
            </a:xfrm>
            <a:custGeom>
              <a:avLst/>
              <a:gdLst>
                <a:gd name="T0" fmla="*/ 0 w 1445"/>
                <a:gd name="T1" fmla="*/ 0 h 627"/>
                <a:gd name="T2" fmla="*/ 0 w 1445"/>
                <a:gd name="T3" fmla="*/ 0 h 627"/>
                <a:gd name="T4" fmla="*/ 0 w 1445"/>
                <a:gd name="T5" fmla="*/ 0 h 627"/>
                <a:gd name="T6" fmla="*/ 0 w 1445"/>
                <a:gd name="T7" fmla="*/ 0 h 627"/>
                <a:gd name="T8" fmla="*/ 0 w 1445"/>
                <a:gd name="T9" fmla="*/ 0 h 6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5" h="627">
                  <a:moveTo>
                    <a:pt x="1084" y="627"/>
                  </a:moveTo>
                  <a:lnTo>
                    <a:pt x="1445" y="0"/>
                  </a:lnTo>
                  <a:lnTo>
                    <a:pt x="0" y="0"/>
                  </a:lnTo>
                  <a:lnTo>
                    <a:pt x="0" y="627"/>
                  </a:lnTo>
                  <a:lnTo>
                    <a:pt x="1084" y="627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7" name="Rectangle 12"/>
            <p:cNvSpPr>
              <a:spLocks noChangeArrowheads="1"/>
            </p:cNvSpPr>
            <p:nvPr userDrawn="1"/>
          </p:nvSpPr>
          <p:spPr bwMode="auto">
            <a:xfrm>
              <a:off x="118" y="130"/>
              <a:ext cx="425" cy="18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900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21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14" name="投影片編號版面配置區 3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9431337" y="6521451"/>
            <a:ext cx="474663" cy="307975"/>
          </a:xfrm>
          <a:prstGeom prst="rect">
            <a:avLst/>
          </a:prstGeom>
          <a:noFill/>
          <a:extLst/>
        </p:spPr>
        <p:txBody>
          <a:bodyPr numCol="1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 b="1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9pPr>
          </a:lstStyle>
          <a:p>
            <a:pPr>
              <a:defRPr/>
            </a:pPr>
            <a:fld id="{D141AB6A-9470-4201-BECA-950DC4731141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8639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39" r:id="rId1"/>
    <p:sldLayoutId id="2147485440" r:id="rId2"/>
    <p:sldLayoutId id="2147485441" r:id="rId3"/>
    <p:sldLayoutId id="2147485442" r:id="rId4"/>
    <p:sldLayoutId id="2147485443" r:id="rId5"/>
    <p:sldLayoutId id="2147485444" r:id="rId6"/>
    <p:sldLayoutId id="2147485445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ctr" hangingPunct="0">
        <a:spcBef>
          <a:spcPct val="0"/>
        </a:spcBef>
        <a:spcAft>
          <a:spcPct val="0"/>
        </a:spcAft>
        <a:defRPr kumimoji="1" lang="zh-TW" altLang="en-US" sz="3200" b="1" kern="1200" dirty="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  <a:cs typeface="+mn-cs"/>
        </a:defRPr>
      </a:lvl1pPr>
      <a:lvl2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2pPr>
      <a:lvl3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3pPr>
      <a:lvl4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4pPr>
      <a:lvl5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5pPr>
      <a:lvl6pPr marL="4572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6pPr>
      <a:lvl7pPr marL="9144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7pPr>
      <a:lvl8pPr marL="13716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8pPr>
      <a:lvl9pPr marL="18288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標題版面配置區 1"/>
          <p:cNvSpPr>
            <a:spLocks noGrp="1"/>
          </p:cNvSpPr>
          <p:nvPr>
            <p:ph type="title"/>
          </p:nvPr>
        </p:nvSpPr>
        <p:spPr bwMode="auto">
          <a:xfrm>
            <a:off x="2398455" y="88029"/>
            <a:ext cx="5109091" cy="5287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18000" rIns="91440" bIns="1800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350838" y="1447800"/>
            <a:ext cx="920432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173700" y="717551"/>
            <a:ext cx="9543123" cy="119063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 lIns="91435" tIns="45718" rIns="91435" bIns="45718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lang="zh-TW" altLang="zh-TW" sz="2400" b="0" smtClean="0">
              <a:solidFill>
                <a:srgbClr val="000000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03188" y="153989"/>
            <a:ext cx="1573610" cy="427037"/>
            <a:chOff x="68" y="77"/>
            <a:chExt cx="915" cy="269"/>
          </a:xfrm>
        </p:grpSpPr>
        <p:sp>
          <p:nvSpPr>
            <p:cNvPr id="1034" name="Freeform 9"/>
            <p:cNvSpPr>
              <a:spLocks/>
            </p:cNvSpPr>
            <p:nvPr userDrawn="1"/>
          </p:nvSpPr>
          <p:spPr bwMode="auto">
            <a:xfrm>
              <a:off x="806" y="151"/>
              <a:ext cx="177" cy="146"/>
            </a:xfrm>
            <a:custGeom>
              <a:avLst/>
              <a:gdLst>
                <a:gd name="T0" fmla="*/ 0 w 398"/>
                <a:gd name="T1" fmla="*/ 0 h 342"/>
                <a:gd name="T2" fmla="*/ 0 w 398"/>
                <a:gd name="T3" fmla="*/ 0 h 342"/>
                <a:gd name="T4" fmla="*/ 0 w 398"/>
                <a:gd name="T5" fmla="*/ 0 h 342"/>
                <a:gd name="T6" fmla="*/ 0 w 398"/>
                <a:gd name="T7" fmla="*/ 0 h 3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8" h="342">
                  <a:moveTo>
                    <a:pt x="398" y="0"/>
                  </a:moveTo>
                  <a:lnTo>
                    <a:pt x="0" y="162"/>
                  </a:lnTo>
                  <a:lnTo>
                    <a:pt x="209" y="342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5" name="Freeform 10"/>
            <p:cNvSpPr>
              <a:spLocks/>
            </p:cNvSpPr>
            <p:nvPr userDrawn="1"/>
          </p:nvSpPr>
          <p:spPr bwMode="auto">
            <a:xfrm>
              <a:off x="583" y="77"/>
              <a:ext cx="368" cy="269"/>
            </a:xfrm>
            <a:custGeom>
              <a:avLst/>
              <a:gdLst>
                <a:gd name="T0" fmla="*/ 0 w 823"/>
                <a:gd name="T1" fmla="*/ 0 h 628"/>
                <a:gd name="T2" fmla="*/ 0 w 823"/>
                <a:gd name="T3" fmla="*/ 0 h 628"/>
                <a:gd name="T4" fmla="*/ 0 w 823"/>
                <a:gd name="T5" fmla="*/ 0 h 628"/>
                <a:gd name="T6" fmla="*/ 0 w 823"/>
                <a:gd name="T7" fmla="*/ 0 h 628"/>
                <a:gd name="T8" fmla="*/ 0 w 823"/>
                <a:gd name="T9" fmla="*/ 0 h 628"/>
                <a:gd name="T10" fmla="*/ 0 w 823"/>
                <a:gd name="T11" fmla="*/ 0 h 628"/>
                <a:gd name="T12" fmla="*/ 0 w 823"/>
                <a:gd name="T13" fmla="*/ 0 h 628"/>
                <a:gd name="T14" fmla="*/ 0 w 823"/>
                <a:gd name="T15" fmla="*/ 0 h 628"/>
                <a:gd name="T16" fmla="*/ 0 w 823"/>
                <a:gd name="T17" fmla="*/ 0 h 628"/>
                <a:gd name="T18" fmla="*/ 0 w 823"/>
                <a:gd name="T19" fmla="*/ 0 h 628"/>
                <a:gd name="T20" fmla="*/ 0 w 823"/>
                <a:gd name="T21" fmla="*/ 0 h 628"/>
                <a:gd name="T22" fmla="*/ 0 w 823"/>
                <a:gd name="T23" fmla="*/ 0 h 628"/>
                <a:gd name="T24" fmla="*/ 0 w 823"/>
                <a:gd name="T25" fmla="*/ 0 h 628"/>
                <a:gd name="T26" fmla="*/ 0 w 823"/>
                <a:gd name="T27" fmla="*/ 0 h 628"/>
                <a:gd name="T28" fmla="*/ 0 w 823"/>
                <a:gd name="T29" fmla="*/ 0 h 628"/>
                <a:gd name="T30" fmla="*/ 0 w 823"/>
                <a:gd name="T31" fmla="*/ 0 h 628"/>
                <a:gd name="T32" fmla="*/ 0 w 823"/>
                <a:gd name="T33" fmla="*/ 0 h 628"/>
                <a:gd name="T34" fmla="*/ 0 w 823"/>
                <a:gd name="T35" fmla="*/ 0 h 628"/>
                <a:gd name="T36" fmla="*/ 0 w 823"/>
                <a:gd name="T37" fmla="*/ 0 h 628"/>
                <a:gd name="T38" fmla="*/ 0 w 823"/>
                <a:gd name="T39" fmla="*/ 0 h 628"/>
                <a:gd name="T40" fmla="*/ 0 w 823"/>
                <a:gd name="T41" fmla="*/ 0 h 628"/>
                <a:gd name="T42" fmla="*/ 0 w 823"/>
                <a:gd name="T43" fmla="*/ 0 h 628"/>
                <a:gd name="T44" fmla="*/ 0 w 823"/>
                <a:gd name="T45" fmla="*/ 0 h 628"/>
                <a:gd name="T46" fmla="*/ 0 w 823"/>
                <a:gd name="T47" fmla="*/ 0 h 628"/>
                <a:gd name="T48" fmla="*/ 0 w 823"/>
                <a:gd name="T49" fmla="*/ 0 h 628"/>
                <a:gd name="T50" fmla="*/ 0 w 823"/>
                <a:gd name="T51" fmla="*/ 0 h 628"/>
                <a:gd name="T52" fmla="*/ 0 w 823"/>
                <a:gd name="T53" fmla="*/ 0 h 628"/>
                <a:gd name="T54" fmla="*/ 0 w 823"/>
                <a:gd name="T55" fmla="*/ 0 h 628"/>
                <a:gd name="T56" fmla="*/ 0 w 823"/>
                <a:gd name="T57" fmla="*/ 0 h 628"/>
                <a:gd name="T58" fmla="*/ 0 w 823"/>
                <a:gd name="T59" fmla="*/ 0 h 628"/>
                <a:gd name="T60" fmla="*/ 0 w 823"/>
                <a:gd name="T61" fmla="*/ 0 h 628"/>
                <a:gd name="T62" fmla="*/ 0 w 823"/>
                <a:gd name="T63" fmla="*/ 0 h 628"/>
                <a:gd name="T64" fmla="*/ 0 w 823"/>
                <a:gd name="T65" fmla="*/ 0 h 628"/>
                <a:gd name="T66" fmla="*/ 0 w 823"/>
                <a:gd name="T67" fmla="*/ 0 h 628"/>
                <a:gd name="T68" fmla="*/ 0 w 823"/>
                <a:gd name="T69" fmla="*/ 0 h 628"/>
                <a:gd name="T70" fmla="*/ 0 w 823"/>
                <a:gd name="T71" fmla="*/ 0 h 628"/>
                <a:gd name="T72" fmla="*/ 0 w 823"/>
                <a:gd name="T73" fmla="*/ 0 h 628"/>
                <a:gd name="T74" fmla="*/ 0 w 823"/>
                <a:gd name="T75" fmla="*/ 0 h 628"/>
                <a:gd name="T76" fmla="*/ 0 w 823"/>
                <a:gd name="T77" fmla="*/ 0 h 6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23" h="628">
                  <a:moveTo>
                    <a:pt x="512" y="531"/>
                  </a:moveTo>
                  <a:lnTo>
                    <a:pt x="462" y="531"/>
                  </a:lnTo>
                  <a:lnTo>
                    <a:pt x="442" y="524"/>
                  </a:lnTo>
                  <a:lnTo>
                    <a:pt x="420" y="519"/>
                  </a:lnTo>
                  <a:lnTo>
                    <a:pt x="401" y="509"/>
                  </a:lnTo>
                  <a:lnTo>
                    <a:pt x="384" y="499"/>
                  </a:lnTo>
                  <a:lnTo>
                    <a:pt x="367" y="487"/>
                  </a:lnTo>
                  <a:lnTo>
                    <a:pt x="351" y="474"/>
                  </a:lnTo>
                  <a:lnTo>
                    <a:pt x="338" y="458"/>
                  </a:lnTo>
                  <a:lnTo>
                    <a:pt x="326" y="443"/>
                  </a:lnTo>
                  <a:lnTo>
                    <a:pt x="317" y="426"/>
                  </a:lnTo>
                  <a:lnTo>
                    <a:pt x="311" y="407"/>
                  </a:lnTo>
                  <a:lnTo>
                    <a:pt x="306" y="388"/>
                  </a:lnTo>
                  <a:lnTo>
                    <a:pt x="302" y="370"/>
                  </a:lnTo>
                  <a:lnTo>
                    <a:pt x="302" y="347"/>
                  </a:lnTo>
                  <a:lnTo>
                    <a:pt x="306" y="328"/>
                  </a:lnTo>
                  <a:lnTo>
                    <a:pt x="311" y="306"/>
                  </a:lnTo>
                  <a:lnTo>
                    <a:pt x="319" y="287"/>
                  </a:lnTo>
                  <a:lnTo>
                    <a:pt x="328" y="265"/>
                  </a:lnTo>
                  <a:lnTo>
                    <a:pt x="342" y="245"/>
                  </a:lnTo>
                  <a:lnTo>
                    <a:pt x="359" y="222"/>
                  </a:lnTo>
                  <a:lnTo>
                    <a:pt x="380" y="204"/>
                  </a:lnTo>
                  <a:lnTo>
                    <a:pt x="402" y="185"/>
                  </a:lnTo>
                  <a:lnTo>
                    <a:pt x="430" y="169"/>
                  </a:lnTo>
                  <a:lnTo>
                    <a:pt x="460" y="151"/>
                  </a:lnTo>
                  <a:lnTo>
                    <a:pt x="495" y="139"/>
                  </a:lnTo>
                  <a:lnTo>
                    <a:pt x="531" y="121"/>
                  </a:lnTo>
                  <a:lnTo>
                    <a:pt x="574" y="108"/>
                  </a:lnTo>
                  <a:lnTo>
                    <a:pt x="620" y="98"/>
                  </a:lnTo>
                  <a:lnTo>
                    <a:pt x="670" y="90"/>
                  </a:lnTo>
                  <a:lnTo>
                    <a:pt x="723" y="83"/>
                  </a:lnTo>
                  <a:lnTo>
                    <a:pt x="781" y="77"/>
                  </a:lnTo>
                  <a:lnTo>
                    <a:pt x="786" y="73"/>
                  </a:lnTo>
                  <a:lnTo>
                    <a:pt x="823" y="0"/>
                  </a:lnTo>
                  <a:lnTo>
                    <a:pt x="361" y="0"/>
                  </a:lnTo>
                  <a:lnTo>
                    <a:pt x="0" y="628"/>
                  </a:lnTo>
                  <a:lnTo>
                    <a:pt x="457" y="628"/>
                  </a:lnTo>
                  <a:lnTo>
                    <a:pt x="518" y="527"/>
                  </a:lnTo>
                  <a:lnTo>
                    <a:pt x="512" y="531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6" name="Freeform 11"/>
            <p:cNvSpPr>
              <a:spLocks/>
            </p:cNvSpPr>
            <p:nvPr userDrawn="1"/>
          </p:nvSpPr>
          <p:spPr bwMode="auto">
            <a:xfrm>
              <a:off x="68" y="77"/>
              <a:ext cx="648" cy="269"/>
            </a:xfrm>
            <a:custGeom>
              <a:avLst/>
              <a:gdLst>
                <a:gd name="T0" fmla="*/ 0 w 1445"/>
                <a:gd name="T1" fmla="*/ 0 h 627"/>
                <a:gd name="T2" fmla="*/ 0 w 1445"/>
                <a:gd name="T3" fmla="*/ 0 h 627"/>
                <a:gd name="T4" fmla="*/ 0 w 1445"/>
                <a:gd name="T5" fmla="*/ 0 h 627"/>
                <a:gd name="T6" fmla="*/ 0 w 1445"/>
                <a:gd name="T7" fmla="*/ 0 h 627"/>
                <a:gd name="T8" fmla="*/ 0 w 1445"/>
                <a:gd name="T9" fmla="*/ 0 h 6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5" h="627">
                  <a:moveTo>
                    <a:pt x="1084" y="627"/>
                  </a:moveTo>
                  <a:lnTo>
                    <a:pt x="1445" y="0"/>
                  </a:lnTo>
                  <a:lnTo>
                    <a:pt x="0" y="0"/>
                  </a:lnTo>
                  <a:lnTo>
                    <a:pt x="0" y="627"/>
                  </a:lnTo>
                  <a:lnTo>
                    <a:pt x="1084" y="627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7" name="Rectangle 12"/>
            <p:cNvSpPr>
              <a:spLocks noChangeArrowheads="1"/>
            </p:cNvSpPr>
            <p:nvPr userDrawn="1"/>
          </p:nvSpPr>
          <p:spPr bwMode="auto">
            <a:xfrm>
              <a:off x="92" y="130"/>
              <a:ext cx="425" cy="18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900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21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14" name="投影片編號版面配置區 3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9431337" y="6521451"/>
            <a:ext cx="474663" cy="307975"/>
          </a:xfrm>
          <a:prstGeom prst="rect">
            <a:avLst/>
          </a:prstGeom>
          <a:noFill/>
          <a:extLst/>
        </p:spPr>
        <p:txBody>
          <a:bodyPr numCol="1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 b="1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9pPr>
          </a:lstStyle>
          <a:p>
            <a:pPr>
              <a:defRPr/>
            </a:pPr>
            <a:fld id="{D141AB6A-9470-4201-BECA-950DC4731141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1147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47" r:id="rId1"/>
    <p:sldLayoutId id="2147485448" r:id="rId2"/>
    <p:sldLayoutId id="2147485449" r:id="rId3"/>
    <p:sldLayoutId id="2147485450" r:id="rId4"/>
    <p:sldLayoutId id="2147485451" r:id="rId5"/>
    <p:sldLayoutId id="2147485452" r:id="rId6"/>
    <p:sldLayoutId id="2147485453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ctr" hangingPunct="0">
        <a:spcBef>
          <a:spcPct val="0"/>
        </a:spcBef>
        <a:spcAft>
          <a:spcPct val="0"/>
        </a:spcAft>
        <a:defRPr kumimoji="1" lang="zh-TW" altLang="en-US" sz="3200" b="1" kern="1200" dirty="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  <a:cs typeface="+mn-cs"/>
        </a:defRPr>
      </a:lvl1pPr>
      <a:lvl2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2pPr>
      <a:lvl3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3pPr>
      <a:lvl4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4pPr>
      <a:lvl5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5pPr>
      <a:lvl6pPr marL="4572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6pPr>
      <a:lvl7pPr marL="9144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7pPr>
      <a:lvl8pPr marL="13716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8pPr>
      <a:lvl9pPr marL="18288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形圖 6"/>
          <p:cNvSpPr/>
          <p:nvPr/>
        </p:nvSpPr>
        <p:spPr>
          <a:xfrm>
            <a:off x="-883920" y="-815922"/>
            <a:ext cx="1775461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82885" y="21103"/>
            <a:ext cx="1844040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甜甜圈 10"/>
          <p:cNvSpPr/>
          <p:nvPr/>
        </p:nvSpPr>
        <p:spPr>
          <a:xfrm rot="2315675">
            <a:off x="198121" y="1055077"/>
            <a:ext cx="121952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97280" y="-54"/>
            <a:ext cx="880872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1555242" y="274638"/>
            <a:ext cx="812292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1555242" y="1447800"/>
            <a:ext cx="812292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3879850" y="6305550"/>
            <a:ext cx="23114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t>4/18/2017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6191250" y="6305550"/>
            <a:ext cx="31369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9331452" y="6305550"/>
            <a:ext cx="4953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D141AB6A-9470-4201-BECA-950DC4731141}" type="slidenum">
              <a:rPr lang="zh-TW" altLang="en-US" smtClean="0"/>
              <a:pPr>
                <a:defRPr/>
              </a:pPr>
              <a:t>‹#›</a:t>
            </a:fld>
            <a:endParaRPr lang="zh-TW" altLang="en-US" dirty="0"/>
          </a:p>
        </p:txBody>
      </p:sp>
      <p:sp>
        <p:nvSpPr>
          <p:cNvPr id="15" name="矩形 14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grpSp>
        <p:nvGrpSpPr>
          <p:cNvPr id="13" name="Group 18"/>
          <p:cNvGrpSpPr>
            <a:grpSpLocks noChangeAspect="1"/>
          </p:cNvGrpSpPr>
          <p:nvPr userDrawn="1"/>
        </p:nvGrpSpPr>
        <p:grpSpPr bwMode="auto">
          <a:xfrm>
            <a:off x="-5261" y="0"/>
            <a:ext cx="1577975" cy="457200"/>
            <a:chOff x="-23" y="-17"/>
            <a:chExt cx="917" cy="288"/>
          </a:xfrm>
        </p:grpSpPr>
        <p:sp>
          <p:nvSpPr>
            <p:cNvPr id="14" name="AutoShape 19"/>
            <p:cNvSpPr>
              <a:spLocks noChangeAspect="1" noChangeArrowheads="1" noTextEdit="1"/>
            </p:cNvSpPr>
            <p:nvPr userDrawn="1"/>
          </p:nvSpPr>
          <p:spPr bwMode="auto">
            <a:xfrm>
              <a:off x="-23" y="-17"/>
              <a:ext cx="9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6" name="Freeform 20"/>
            <p:cNvSpPr>
              <a:spLocks/>
            </p:cNvSpPr>
            <p:nvPr userDrawn="1"/>
          </p:nvSpPr>
          <p:spPr bwMode="auto">
            <a:xfrm>
              <a:off x="705" y="61"/>
              <a:ext cx="175" cy="146"/>
            </a:xfrm>
            <a:custGeom>
              <a:avLst/>
              <a:gdLst>
                <a:gd name="T0" fmla="*/ 0 w 526"/>
                <a:gd name="T1" fmla="*/ 0 h 294"/>
                <a:gd name="T2" fmla="*/ 0 w 526"/>
                <a:gd name="T3" fmla="*/ 0 h 294"/>
                <a:gd name="T4" fmla="*/ 0 w 526"/>
                <a:gd name="T5" fmla="*/ 0 h 294"/>
                <a:gd name="T6" fmla="*/ 0 w 526"/>
                <a:gd name="T7" fmla="*/ 0 h 2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6" h="294">
                  <a:moveTo>
                    <a:pt x="526" y="0"/>
                  </a:moveTo>
                  <a:lnTo>
                    <a:pt x="0" y="139"/>
                  </a:lnTo>
                  <a:lnTo>
                    <a:pt x="276" y="29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7" name="Freeform 21"/>
            <p:cNvSpPr>
              <a:spLocks/>
            </p:cNvSpPr>
            <p:nvPr userDrawn="1"/>
          </p:nvSpPr>
          <p:spPr bwMode="auto">
            <a:xfrm>
              <a:off x="486" y="-13"/>
              <a:ext cx="362" cy="270"/>
            </a:xfrm>
            <a:custGeom>
              <a:avLst/>
              <a:gdLst>
                <a:gd name="T0" fmla="*/ 0 w 1087"/>
                <a:gd name="T1" fmla="*/ 1 h 540"/>
                <a:gd name="T2" fmla="*/ 0 w 1087"/>
                <a:gd name="T3" fmla="*/ 1 h 540"/>
                <a:gd name="T4" fmla="*/ 0 w 1087"/>
                <a:gd name="T5" fmla="*/ 1 h 540"/>
                <a:gd name="T6" fmla="*/ 0 w 1087"/>
                <a:gd name="T7" fmla="*/ 1 h 540"/>
                <a:gd name="T8" fmla="*/ 0 w 1087"/>
                <a:gd name="T9" fmla="*/ 1 h 540"/>
                <a:gd name="T10" fmla="*/ 0 w 1087"/>
                <a:gd name="T11" fmla="*/ 1 h 540"/>
                <a:gd name="T12" fmla="*/ 0 w 1087"/>
                <a:gd name="T13" fmla="*/ 1 h 540"/>
                <a:gd name="T14" fmla="*/ 0 w 1087"/>
                <a:gd name="T15" fmla="*/ 1 h 540"/>
                <a:gd name="T16" fmla="*/ 0 w 1087"/>
                <a:gd name="T17" fmla="*/ 1 h 540"/>
                <a:gd name="T18" fmla="*/ 0 w 1087"/>
                <a:gd name="T19" fmla="*/ 1 h 540"/>
                <a:gd name="T20" fmla="*/ 0 w 1087"/>
                <a:gd name="T21" fmla="*/ 1 h 540"/>
                <a:gd name="T22" fmla="*/ 0 w 1087"/>
                <a:gd name="T23" fmla="*/ 1 h 540"/>
                <a:gd name="T24" fmla="*/ 0 w 1087"/>
                <a:gd name="T25" fmla="*/ 1 h 540"/>
                <a:gd name="T26" fmla="*/ 0 w 1087"/>
                <a:gd name="T27" fmla="*/ 1 h 540"/>
                <a:gd name="T28" fmla="*/ 0 w 1087"/>
                <a:gd name="T29" fmla="*/ 1 h 540"/>
                <a:gd name="T30" fmla="*/ 0 w 1087"/>
                <a:gd name="T31" fmla="*/ 1 h 540"/>
                <a:gd name="T32" fmla="*/ 0 w 1087"/>
                <a:gd name="T33" fmla="*/ 1 h 540"/>
                <a:gd name="T34" fmla="*/ 0 w 1087"/>
                <a:gd name="T35" fmla="*/ 1 h 540"/>
                <a:gd name="T36" fmla="*/ 0 w 1087"/>
                <a:gd name="T37" fmla="*/ 1 h 540"/>
                <a:gd name="T38" fmla="*/ 0 w 1087"/>
                <a:gd name="T39" fmla="*/ 1 h 540"/>
                <a:gd name="T40" fmla="*/ 0 w 1087"/>
                <a:gd name="T41" fmla="*/ 1 h 540"/>
                <a:gd name="T42" fmla="*/ 0 w 1087"/>
                <a:gd name="T43" fmla="*/ 1 h 540"/>
                <a:gd name="T44" fmla="*/ 0 w 1087"/>
                <a:gd name="T45" fmla="*/ 1 h 540"/>
                <a:gd name="T46" fmla="*/ 0 w 1087"/>
                <a:gd name="T47" fmla="*/ 1 h 540"/>
                <a:gd name="T48" fmla="*/ 0 w 1087"/>
                <a:gd name="T49" fmla="*/ 1 h 540"/>
                <a:gd name="T50" fmla="*/ 0 w 1087"/>
                <a:gd name="T51" fmla="*/ 1 h 540"/>
                <a:gd name="T52" fmla="*/ 0 w 1087"/>
                <a:gd name="T53" fmla="*/ 1 h 540"/>
                <a:gd name="T54" fmla="*/ 0 w 1087"/>
                <a:gd name="T55" fmla="*/ 1 h 540"/>
                <a:gd name="T56" fmla="*/ 0 w 1087"/>
                <a:gd name="T57" fmla="*/ 1 h 540"/>
                <a:gd name="T58" fmla="*/ 0 w 1087"/>
                <a:gd name="T59" fmla="*/ 1 h 540"/>
                <a:gd name="T60" fmla="*/ 0 w 1087"/>
                <a:gd name="T61" fmla="*/ 1 h 540"/>
                <a:gd name="T62" fmla="*/ 0 w 1087"/>
                <a:gd name="T63" fmla="*/ 1 h 540"/>
                <a:gd name="T64" fmla="*/ 0 w 1087"/>
                <a:gd name="T65" fmla="*/ 1 h 540"/>
                <a:gd name="T66" fmla="*/ 0 w 1087"/>
                <a:gd name="T67" fmla="*/ 0 h 540"/>
                <a:gd name="T68" fmla="*/ 0 w 1087"/>
                <a:gd name="T69" fmla="*/ 0 h 540"/>
                <a:gd name="T70" fmla="*/ 0 w 1087"/>
                <a:gd name="T71" fmla="*/ 1 h 540"/>
                <a:gd name="T72" fmla="*/ 0 w 1087"/>
                <a:gd name="T73" fmla="*/ 1 h 540"/>
                <a:gd name="T74" fmla="*/ 0 w 1087"/>
                <a:gd name="T75" fmla="*/ 1 h 540"/>
                <a:gd name="T76" fmla="*/ 0 w 1087"/>
                <a:gd name="T77" fmla="*/ 1 h 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087" h="540">
                  <a:moveTo>
                    <a:pt x="676" y="456"/>
                  </a:moveTo>
                  <a:lnTo>
                    <a:pt x="610" y="456"/>
                  </a:lnTo>
                  <a:lnTo>
                    <a:pt x="583" y="450"/>
                  </a:lnTo>
                  <a:lnTo>
                    <a:pt x="554" y="446"/>
                  </a:lnTo>
                  <a:lnTo>
                    <a:pt x="530" y="438"/>
                  </a:lnTo>
                  <a:lnTo>
                    <a:pt x="506" y="428"/>
                  </a:lnTo>
                  <a:lnTo>
                    <a:pt x="484" y="418"/>
                  </a:lnTo>
                  <a:lnTo>
                    <a:pt x="464" y="407"/>
                  </a:lnTo>
                  <a:lnTo>
                    <a:pt x="446" y="394"/>
                  </a:lnTo>
                  <a:lnTo>
                    <a:pt x="431" y="380"/>
                  </a:lnTo>
                  <a:lnTo>
                    <a:pt x="418" y="366"/>
                  </a:lnTo>
                  <a:lnTo>
                    <a:pt x="410" y="350"/>
                  </a:lnTo>
                  <a:lnTo>
                    <a:pt x="403" y="333"/>
                  </a:lnTo>
                  <a:lnTo>
                    <a:pt x="399" y="318"/>
                  </a:lnTo>
                  <a:lnTo>
                    <a:pt x="399" y="299"/>
                  </a:lnTo>
                  <a:lnTo>
                    <a:pt x="403" y="282"/>
                  </a:lnTo>
                  <a:lnTo>
                    <a:pt x="410" y="263"/>
                  </a:lnTo>
                  <a:lnTo>
                    <a:pt x="421" y="246"/>
                  </a:lnTo>
                  <a:lnTo>
                    <a:pt x="433" y="228"/>
                  </a:lnTo>
                  <a:lnTo>
                    <a:pt x="451" y="211"/>
                  </a:lnTo>
                  <a:lnTo>
                    <a:pt x="473" y="191"/>
                  </a:lnTo>
                  <a:lnTo>
                    <a:pt x="502" y="176"/>
                  </a:lnTo>
                  <a:lnTo>
                    <a:pt x="531" y="160"/>
                  </a:lnTo>
                  <a:lnTo>
                    <a:pt x="568" y="145"/>
                  </a:lnTo>
                  <a:lnTo>
                    <a:pt x="608" y="130"/>
                  </a:lnTo>
                  <a:lnTo>
                    <a:pt x="653" y="120"/>
                  </a:lnTo>
                  <a:lnTo>
                    <a:pt x="701" y="104"/>
                  </a:lnTo>
                  <a:lnTo>
                    <a:pt x="757" y="93"/>
                  </a:lnTo>
                  <a:lnTo>
                    <a:pt x="819" y="85"/>
                  </a:lnTo>
                  <a:lnTo>
                    <a:pt x="885" y="78"/>
                  </a:lnTo>
                  <a:lnTo>
                    <a:pt x="955" y="72"/>
                  </a:lnTo>
                  <a:lnTo>
                    <a:pt x="1032" y="67"/>
                  </a:lnTo>
                  <a:lnTo>
                    <a:pt x="1037" y="64"/>
                  </a:lnTo>
                  <a:lnTo>
                    <a:pt x="1087" y="0"/>
                  </a:lnTo>
                  <a:lnTo>
                    <a:pt x="476" y="0"/>
                  </a:lnTo>
                  <a:lnTo>
                    <a:pt x="0" y="540"/>
                  </a:lnTo>
                  <a:lnTo>
                    <a:pt x="604" y="540"/>
                  </a:lnTo>
                  <a:lnTo>
                    <a:pt x="683" y="453"/>
                  </a:lnTo>
                  <a:lnTo>
                    <a:pt x="676" y="456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8" name="Freeform 22"/>
            <p:cNvSpPr>
              <a:spLocks/>
            </p:cNvSpPr>
            <p:nvPr userDrawn="1"/>
          </p:nvSpPr>
          <p:spPr bwMode="auto">
            <a:xfrm>
              <a:off x="-19" y="-13"/>
              <a:ext cx="637" cy="269"/>
            </a:xfrm>
            <a:custGeom>
              <a:avLst/>
              <a:gdLst>
                <a:gd name="T0" fmla="*/ 0 w 1909"/>
                <a:gd name="T1" fmla="*/ 0 h 539"/>
                <a:gd name="T2" fmla="*/ 0 w 1909"/>
                <a:gd name="T3" fmla="*/ 0 h 539"/>
                <a:gd name="T4" fmla="*/ 0 w 1909"/>
                <a:gd name="T5" fmla="*/ 0 h 539"/>
                <a:gd name="T6" fmla="*/ 0 w 1909"/>
                <a:gd name="T7" fmla="*/ 0 h 539"/>
                <a:gd name="T8" fmla="*/ 0 w 1909"/>
                <a:gd name="T9" fmla="*/ 0 h 5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9" h="539">
                  <a:moveTo>
                    <a:pt x="1431" y="539"/>
                  </a:moveTo>
                  <a:lnTo>
                    <a:pt x="1909" y="0"/>
                  </a:lnTo>
                  <a:lnTo>
                    <a:pt x="0" y="0"/>
                  </a:lnTo>
                  <a:lnTo>
                    <a:pt x="0" y="539"/>
                  </a:lnTo>
                  <a:lnTo>
                    <a:pt x="1431" y="539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9" name="Rectangle 23"/>
            <p:cNvSpPr>
              <a:spLocks noChangeArrowheads="1"/>
            </p:cNvSpPr>
            <p:nvPr userDrawn="1"/>
          </p:nvSpPr>
          <p:spPr bwMode="auto">
            <a:xfrm>
              <a:off x="-20" y="-17"/>
              <a:ext cx="0" cy="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5pPr>
              <a:lvl6pPr marL="25146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6pPr>
              <a:lvl7pPr marL="29718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7pPr>
              <a:lvl8pPr marL="34290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8pPr>
              <a:lvl9pPr marL="38862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600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1600" dirty="0" smtClean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67" r:id="rId1"/>
    <p:sldLayoutId id="2147485468" r:id="rId2"/>
    <p:sldLayoutId id="2147485469" r:id="rId3"/>
    <p:sldLayoutId id="2147485470" r:id="rId4"/>
    <p:sldLayoutId id="2147485471" r:id="rId5"/>
    <p:sldLayoutId id="2147485472" r:id="rId6"/>
    <p:sldLayoutId id="2147485473" r:id="rId7"/>
    <p:sldLayoutId id="2147485474" r:id="rId8"/>
    <p:sldLayoutId id="2147485475" r:id="rId9"/>
    <p:sldLayoutId id="2147485476" r:id="rId10"/>
    <p:sldLayoutId id="214748547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93258" y="2600325"/>
            <a:ext cx="6934200" cy="1260723"/>
          </a:xfrm>
        </p:spPr>
        <p:txBody>
          <a:bodyPr/>
          <a:lstStyle/>
          <a:p>
            <a:r>
              <a:rPr lang="zh-TW" altLang="en-US" dirty="0"/>
              <a:t>國際合作處</a:t>
            </a:r>
            <a:br>
              <a:rPr lang="zh-TW" altLang="en-US" dirty="0"/>
            </a:br>
            <a:r>
              <a:rPr lang="zh-TW" altLang="en-US" dirty="0"/>
              <a:t>開放資料推動情形報告</a:t>
            </a:r>
          </a:p>
        </p:txBody>
      </p:sp>
      <p:sp>
        <p:nvSpPr>
          <p:cNvPr id="8" name="子標題 2"/>
          <p:cNvSpPr txBox="1">
            <a:spLocks/>
          </p:cNvSpPr>
          <p:nvPr/>
        </p:nvSpPr>
        <p:spPr>
          <a:xfrm>
            <a:off x="2720752" y="4831783"/>
            <a:ext cx="6934200" cy="1295945"/>
          </a:xfrm>
          <a:prstGeom prst="rect">
            <a:avLst/>
          </a:prstGeom>
        </p:spPr>
        <p:txBody>
          <a:bodyPr anchor="b">
            <a:normAutofit/>
          </a:bodyPr>
          <a:lstStyle>
            <a:lvl1pPr marL="18288" indent="0" algn="l" rtl="0" eaLnBrk="1" latinLnBrk="0" hangingPunct="1">
              <a:lnSpc>
                <a:spcPts val="23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 fontAlgn="auto">
              <a:spcBef>
                <a:spcPts val="600"/>
              </a:spcBef>
              <a:spcAft>
                <a:spcPts val="600"/>
              </a:spcAft>
            </a:pPr>
            <a:r>
              <a:rPr lang="zh-TW" altLang="en-US" sz="2600" b="0" dirty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報告人：盧科長美雅</a:t>
            </a:r>
            <a:endParaRPr lang="en-US" altLang="zh-TW" sz="2600" b="0" dirty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  <a:p>
            <a:pPr algn="r" fontAlgn="auto">
              <a:spcBef>
                <a:spcPts val="600"/>
              </a:spcBef>
              <a:spcAft>
                <a:spcPts val="600"/>
              </a:spcAft>
            </a:pPr>
            <a:r>
              <a:rPr lang="en-US" altLang="zh-TW" sz="2600" b="0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106</a:t>
            </a:r>
            <a:r>
              <a:rPr lang="zh-TW" altLang="en-US" sz="2600" b="0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年</a:t>
            </a:r>
            <a:r>
              <a:rPr lang="en-US" altLang="zh-TW" sz="2600" b="0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4</a:t>
            </a:r>
            <a:r>
              <a:rPr lang="zh-TW" altLang="en-US" sz="2600" b="0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月</a:t>
            </a:r>
            <a:r>
              <a:rPr lang="en-US" altLang="zh-TW" sz="2600" b="0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</a:rPr>
              <a:t>27</a:t>
            </a:r>
            <a:r>
              <a:rPr lang="zh-TW" altLang="en-US" sz="2600" b="0" dirty="0" smtClean="0">
                <a:solidFill>
                  <a:schemeClr val="accent2">
                    <a:lumMod val="75000"/>
                  </a:schemeClr>
                </a:solidFill>
                <a:cs typeface="Arial" pitchFamily="34" charset="0"/>
                <a:sym typeface="Wingdings" pitchFamily="2" charset="2"/>
              </a:rPr>
              <a:t>日</a:t>
            </a:r>
            <a:endParaRPr lang="zh-TW" altLang="en-US" sz="2600" b="0" dirty="0" smtClean="0">
              <a:solidFill>
                <a:schemeClr val="accent2">
                  <a:lumMod val="7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33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內容版面配置區 2"/>
          <p:cNvSpPr>
            <a:spLocks noGrp="1"/>
          </p:cNvSpPr>
          <p:nvPr>
            <p:ph idx="1"/>
          </p:nvPr>
        </p:nvSpPr>
        <p:spPr>
          <a:xfrm>
            <a:off x="1424608" y="1124744"/>
            <a:ext cx="5184452" cy="454025"/>
          </a:xfrm>
        </p:spPr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  <a:defRPr/>
            </a:pPr>
            <a:r>
              <a:rPr lang="zh-TW" altLang="en-US" sz="2800" dirty="0">
                <a:latin typeface="+mn-lt"/>
                <a:ea typeface="+mn-ea"/>
              </a:rPr>
              <a:t>三</a:t>
            </a:r>
            <a:r>
              <a:rPr lang="zh-TW" altLang="en-US" sz="2800" dirty="0" smtClean="0">
                <a:latin typeface="+mn-lt"/>
                <a:ea typeface="+mn-ea"/>
              </a:rPr>
              <a:t>、開放資料集分類</a:t>
            </a:r>
            <a:endParaRPr lang="zh-TW" altLang="en-US" sz="2400" dirty="0">
              <a:latin typeface="+mn-lt"/>
              <a:ea typeface="+mn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52247-ACA1-495A-AADA-B6E74BC36E9D}" type="slidenum">
              <a:rPr lang="en-US" altLang="zh-TW" smtClean="0">
                <a:latin typeface="+mn-lt"/>
                <a:ea typeface="+mn-ea"/>
              </a:rPr>
              <a:pPr>
                <a:defRPr/>
              </a:pPr>
              <a:t>9</a:t>
            </a:fld>
            <a:endParaRPr lang="en-US" altLang="zh-TW">
              <a:latin typeface="+mn-lt"/>
              <a:ea typeface="+mn-ea"/>
            </a:endParaRPr>
          </a:p>
        </p:txBody>
      </p:sp>
      <p:sp>
        <p:nvSpPr>
          <p:cNvPr id="49" name="標題 1"/>
          <p:cNvSpPr txBox="1">
            <a:spLocks/>
          </p:cNvSpPr>
          <p:nvPr/>
        </p:nvSpPr>
        <p:spPr bwMode="auto">
          <a:xfrm>
            <a:off x="1083675" y="572517"/>
            <a:ext cx="345638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參、執行成果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(3/5)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graphicFrame>
        <p:nvGraphicFramePr>
          <p:cNvPr id="57" name="圖表 5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2706413"/>
              </p:ext>
            </p:extLst>
          </p:nvPr>
        </p:nvGraphicFramePr>
        <p:xfrm>
          <a:off x="776536" y="1751267"/>
          <a:ext cx="5832648" cy="472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群組 1"/>
          <p:cNvGrpSpPr/>
          <p:nvPr/>
        </p:nvGrpSpPr>
        <p:grpSpPr>
          <a:xfrm>
            <a:off x="6105128" y="1825502"/>
            <a:ext cx="3340595" cy="4106837"/>
            <a:chOff x="5673080" y="1484312"/>
            <a:chExt cx="3340595" cy="4106837"/>
          </a:xfrm>
        </p:grpSpPr>
        <p:grpSp>
          <p:nvGrpSpPr>
            <p:cNvPr id="58" name="群組 40"/>
            <p:cNvGrpSpPr>
              <a:grpSpLocks/>
            </p:cNvGrpSpPr>
            <p:nvPr/>
          </p:nvGrpSpPr>
          <p:grpSpPr bwMode="auto">
            <a:xfrm>
              <a:off x="5673081" y="2317892"/>
              <a:ext cx="3309938" cy="3273257"/>
              <a:chOff x="6114333" y="1561927"/>
              <a:chExt cx="3309397" cy="4085572"/>
            </a:xfrm>
          </p:grpSpPr>
          <p:sp>
            <p:nvSpPr>
              <p:cNvPr id="60" name="Rectangle 83"/>
              <p:cNvSpPr>
                <a:spLocks noChangeArrowheads="1"/>
              </p:cNvSpPr>
              <p:nvPr/>
            </p:nvSpPr>
            <p:spPr bwMode="auto">
              <a:xfrm>
                <a:off x="6114333" y="1561927"/>
                <a:ext cx="3303048" cy="858700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1pPr>
                <a:lvl2pPr marL="742950" indent="-28575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2pPr>
                <a:lvl3pPr marL="11430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3pPr>
                <a:lvl4pPr marL="16002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4pPr>
                <a:lvl5pPr marL="20574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9pPr>
              </a:lstStyle>
              <a:p>
                <a:pPr algn="ctr">
                  <a:defRPr/>
                </a:pPr>
                <a:r>
                  <a:rPr lang="zh-TW" altLang="en-US" sz="2800" dirty="0" smtClean="0">
                    <a:latin typeface="+mn-lt"/>
                    <a:ea typeface="+mn-ea"/>
                    <a:cs typeface="Times New Roman" panose="02020603050405020304" pitchFamily="18" charset="0"/>
                  </a:rPr>
                  <a:t>學術研究</a:t>
                </a:r>
              </a:p>
            </p:txBody>
          </p:sp>
          <p:sp>
            <p:nvSpPr>
              <p:cNvPr id="64" name="Rectangle 92"/>
              <p:cNvSpPr>
                <a:spLocks noChangeArrowheads="1"/>
              </p:cNvSpPr>
              <p:nvPr/>
            </p:nvSpPr>
            <p:spPr bwMode="auto">
              <a:xfrm>
                <a:off x="6120682" y="4788798"/>
                <a:ext cx="3303048" cy="858701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1pPr>
                <a:lvl2pPr marL="742950" indent="-28575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2pPr>
                <a:lvl3pPr marL="11430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3pPr>
                <a:lvl4pPr marL="16002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4pPr>
                <a:lvl5pPr marL="2057400" indent="-228600"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defRPr>
                </a:lvl9pPr>
              </a:lstStyle>
              <a:p>
                <a:pPr algn="ctr">
                  <a:defRPr/>
                </a:pPr>
                <a:r>
                  <a:rPr lang="zh-TW" altLang="en-US" sz="2800" dirty="0">
                    <a:latin typeface="+mn-lt"/>
                    <a:ea typeface="+mn-ea"/>
                    <a:cs typeface="Times New Roman" panose="02020603050405020304" pitchFamily="18" charset="0"/>
                  </a:rPr>
                  <a:t>公共政策</a:t>
                </a:r>
              </a:p>
            </p:txBody>
          </p:sp>
        </p:grpSp>
        <p:sp>
          <p:nvSpPr>
            <p:cNvPr id="66" name="Rectangle 83"/>
            <p:cNvSpPr>
              <a:spLocks noChangeArrowheads="1"/>
            </p:cNvSpPr>
            <p:nvPr/>
          </p:nvSpPr>
          <p:spPr bwMode="auto">
            <a:xfrm>
              <a:off x="5673080" y="1484312"/>
              <a:ext cx="3309939" cy="631615"/>
            </a:xfrm>
            <a:prstGeom prst="rect">
              <a:avLst/>
            </a:prstGeom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9pPr>
            </a:lstStyle>
            <a:p>
              <a:pPr algn="ctr">
                <a:defRPr/>
              </a:pPr>
              <a:r>
                <a:rPr lang="zh-TW" altLang="en-US" sz="2800" dirty="0" smtClean="0">
                  <a:solidFill>
                    <a:schemeClr val="bg1"/>
                  </a:solidFill>
                  <a:latin typeface="+mn-lt"/>
                  <a:ea typeface="+mn-ea"/>
                  <a:cs typeface="Times New Roman" panose="02020603050405020304" pitchFamily="18" charset="0"/>
                </a:rPr>
                <a:t>可能應用主題</a:t>
              </a:r>
              <a:endParaRPr lang="zh-TW" altLang="en-US" sz="2800" dirty="0">
                <a:solidFill>
                  <a:schemeClr val="bg1"/>
                </a:solidFill>
                <a:latin typeface="+mn-lt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92"/>
            <p:cNvSpPr>
              <a:spLocks noChangeArrowheads="1"/>
            </p:cNvSpPr>
            <p:nvPr/>
          </p:nvSpPr>
          <p:spPr bwMode="auto">
            <a:xfrm>
              <a:off x="5694840" y="3176264"/>
              <a:ext cx="3303588" cy="68797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9pPr>
            </a:lstStyle>
            <a:p>
              <a:pPr algn="ctr">
                <a:defRPr/>
              </a:pPr>
              <a:r>
                <a:rPr lang="zh-TW" altLang="en-US" sz="2800" dirty="0" smtClean="0">
                  <a:latin typeface="+mn-lt"/>
                  <a:ea typeface="+mn-ea"/>
                  <a:cs typeface="Times New Roman" panose="02020603050405020304" pitchFamily="18" charset="0"/>
                </a:rPr>
                <a:t>人才培訓</a:t>
              </a:r>
            </a:p>
          </p:txBody>
        </p:sp>
        <p:sp>
          <p:nvSpPr>
            <p:cNvPr id="69" name="Rectangle 86"/>
            <p:cNvSpPr>
              <a:spLocks noChangeArrowheads="1"/>
            </p:cNvSpPr>
            <p:nvPr/>
          </p:nvSpPr>
          <p:spPr bwMode="auto">
            <a:xfrm>
              <a:off x="5710087" y="4037180"/>
              <a:ext cx="3303588" cy="68924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defRPr>
              </a:lvl9pPr>
            </a:lstStyle>
            <a:p>
              <a:pPr algn="ctr">
                <a:defRPr/>
              </a:pPr>
              <a:r>
                <a:rPr lang="zh-TW" altLang="en-US" sz="2800" dirty="0" smtClean="0">
                  <a:latin typeface="+mn-lt"/>
                  <a:ea typeface="+mn-ea"/>
                  <a:cs typeface="Times New Roman" panose="02020603050405020304" pitchFamily="18" charset="0"/>
                </a:rPr>
                <a:t>各國產業脈動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910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7" grpId="0">
        <p:bldSub>
          <a:bldChart bld="category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內容版面配置區 2"/>
          <p:cNvSpPr>
            <a:spLocks noGrp="1"/>
          </p:cNvSpPr>
          <p:nvPr>
            <p:ph idx="1"/>
          </p:nvPr>
        </p:nvSpPr>
        <p:spPr>
          <a:xfrm>
            <a:off x="1424608" y="1087096"/>
            <a:ext cx="3528392" cy="454025"/>
          </a:xfrm>
        </p:spPr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  <a:defRPr/>
            </a:pPr>
            <a:r>
              <a:rPr lang="zh-TW" altLang="en-US" sz="2800" dirty="0">
                <a:latin typeface="+mn-lt"/>
                <a:ea typeface="+mn-ea"/>
              </a:rPr>
              <a:t>四</a:t>
            </a:r>
            <a:r>
              <a:rPr lang="zh-TW" altLang="en-US" sz="2800" dirty="0" smtClean="0">
                <a:latin typeface="+mn-lt"/>
                <a:ea typeface="+mn-ea"/>
              </a:rPr>
              <a:t>、資料集使用量統計</a:t>
            </a:r>
            <a:endParaRPr lang="zh-TW" altLang="en-US" sz="2500" dirty="0">
              <a:latin typeface="+mn-lt"/>
              <a:ea typeface="+mn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52247-ACA1-495A-AADA-B6E74BC36E9D}" type="slidenum">
              <a:rPr lang="en-US" altLang="zh-TW" smtClean="0">
                <a:latin typeface="+mn-lt"/>
                <a:ea typeface="+mn-ea"/>
              </a:rPr>
              <a:pPr>
                <a:defRPr/>
              </a:pPr>
              <a:t>10</a:t>
            </a:fld>
            <a:endParaRPr lang="en-US" altLang="zh-TW">
              <a:latin typeface="+mn-lt"/>
              <a:ea typeface="+mn-ea"/>
            </a:endParaRPr>
          </a:p>
        </p:txBody>
      </p:sp>
      <p:sp>
        <p:nvSpPr>
          <p:cNvPr id="49" name="標題 1"/>
          <p:cNvSpPr txBox="1">
            <a:spLocks/>
          </p:cNvSpPr>
          <p:nvPr/>
        </p:nvSpPr>
        <p:spPr bwMode="auto">
          <a:xfrm>
            <a:off x="1124176" y="552421"/>
            <a:ext cx="345638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參、執行成果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(4/5)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97016" y="771680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6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  <a:ea typeface="+mn-ea"/>
                <a:cs typeface="+mn-cs"/>
              </a:defRPr>
            </a:pPr>
            <a:r>
              <a:rPr lang="zh-TW" altLang="zh-TW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自</a:t>
            </a:r>
            <a:r>
              <a:rPr lang="en-US" altLang="zh-TW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103</a:t>
            </a:r>
            <a:r>
              <a:rPr lang="zh-TW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年</a:t>
            </a:r>
            <a:r>
              <a:rPr lang="zh-TW" altLang="zh-TW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起</a:t>
            </a:r>
            <a:r>
              <a:rPr lang="zh-TW" altLang="zh-TW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累積至</a:t>
            </a:r>
            <a:r>
              <a:rPr lang="en-US" altLang="zh-TW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106</a:t>
            </a:r>
            <a:r>
              <a:rPr lang="zh-TW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年</a:t>
            </a:r>
            <a:r>
              <a:rPr lang="en-US" altLang="zh-TW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</a:t>
            </a:r>
            <a:r>
              <a:rPr lang="zh-TW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月</a:t>
            </a:r>
            <a:r>
              <a:rPr lang="zh-TW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底</a:t>
            </a:r>
            <a:r>
              <a:rPr lang="zh-TW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瀏覽量</a:t>
            </a:r>
            <a:r>
              <a:rPr lang="en-US" altLang="zh-TW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Top </a:t>
            </a:r>
            <a:r>
              <a:rPr lang="en-US" altLang="zh-TW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5</a:t>
            </a:r>
            <a:endParaRPr lang="zh-TW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圖表 1"/>
          <p:cNvGraphicFramePr/>
          <p:nvPr>
            <p:extLst>
              <p:ext uri="{D42A27DB-BD31-4B8C-83A1-F6EECF244321}">
                <p14:modId xmlns:p14="http://schemas.microsoft.com/office/powerpoint/2010/main" val="3278362851"/>
              </p:ext>
            </p:extLst>
          </p:nvPr>
        </p:nvGraphicFramePr>
        <p:xfrm>
          <a:off x="992560" y="3356992"/>
          <a:ext cx="6408712" cy="3284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345011"/>
              </p:ext>
            </p:extLst>
          </p:nvPr>
        </p:nvGraphicFramePr>
        <p:xfrm>
          <a:off x="4376936" y="1541121"/>
          <a:ext cx="4884773" cy="244699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2225956"/>
                <a:gridCol w="1051161"/>
                <a:gridCol w="803828"/>
                <a:gridCol w="803828"/>
              </a:tblGrid>
              <a:tr h="41665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>
                          <a:effectLst/>
                        </a:rPr>
                        <a:t>資料集名稱</a:t>
                      </a:r>
                      <a:endParaRPr lang="zh-TW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u="none" strike="noStrike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開放時間</a:t>
                      </a:r>
                      <a:endParaRPr lang="zh-TW" altLang="en-US" sz="18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 smtClean="0">
                          <a:effectLst/>
                        </a:rPr>
                        <a:t>瀏覽</a:t>
                      </a:r>
                      <a:r>
                        <a:rPr lang="zh-TW" altLang="en-US" sz="1800" u="none" strike="noStrike" dirty="0">
                          <a:effectLst/>
                        </a:rPr>
                        <a:t>量</a:t>
                      </a:r>
                      <a:endParaRPr lang="zh-TW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 smtClean="0">
                          <a:effectLst/>
                        </a:rPr>
                        <a:t>備註</a:t>
                      </a:r>
                      <a:endParaRPr lang="zh-TW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</a:tr>
              <a:tr h="310091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 dirty="0" smtClean="0">
                          <a:effectLst/>
                        </a:rPr>
                        <a:t>「國際技術合作計畫」研習統計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u="none" strike="noStrike" kern="1200" dirty="0" smtClean="0">
                          <a:effectLst/>
                        </a:rPr>
                        <a:t>2014-09-15</a:t>
                      </a:r>
                      <a:endParaRPr lang="en-US" altLang="zh-TW" sz="1600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 smtClean="0">
                          <a:effectLst/>
                        </a:rPr>
                        <a:t>1,395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 dirty="0" smtClean="0">
                          <a:effectLst/>
                        </a:rPr>
                        <a:t>臺俄技術合作計畫研習報告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u="none" strike="noStrike" dirty="0" smtClean="0">
                          <a:effectLst/>
                        </a:rPr>
                        <a:t>2015-12-31</a:t>
                      </a:r>
                      <a:endParaRPr lang="en-US" altLang="zh-TW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 smtClean="0">
                          <a:effectLst/>
                        </a:rPr>
                        <a:t>1,027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TW" altLang="en-US" sz="1200" u="none" strike="noStrike" dirty="0" smtClean="0">
                          <a:effectLst/>
                        </a:rPr>
                        <a:t>資料集評分</a:t>
                      </a:r>
                      <a:r>
                        <a:rPr lang="en-US" altLang="zh-TW" sz="1200" u="none" strike="noStrike" dirty="0" smtClean="0">
                          <a:effectLst/>
                        </a:rPr>
                        <a:t>5</a:t>
                      </a:r>
                      <a:r>
                        <a:rPr lang="zh-TW" altLang="en-US" sz="1200" u="none" strike="noStrike" dirty="0" smtClean="0">
                          <a:effectLst/>
                        </a:rPr>
                        <a:t>顆心</a:t>
                      </a:r>
                      <a:endParaRPr lang="en-US" altLang="zh-TW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</a:tr>
              <a:tr h="250691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 dirty="0" smtClean="0">
                          <a:effectLst/>
                        </a:rPr>
                        <a:t>經濟部外賓統計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u="none" strike="noStrike" dirty="0" smtClean="0">
                          <a:effectLst/>
                        </a:rPr>
                        <a:t>2015-07-30</a:t>
                      </a:r>
                      <a:endParaRPr lang="en-US" altLang="zh-TW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743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</a:tr>
              <a:tr h="28535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 dirty="0" smtClean="0">
                          <a:effectLst/>
                        </a:rPr>
                        <a:t>產業種子師資培訓計畫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u="none" strike="noStrike" dirty="0" smtClean="0">
                          <a:effectLst/>
                        </a:rPr>
                        <a:t>2015-07-30</a:t>
                      </a:r>
                      <a:endParaRPr lang="en-US" altLang="zh-TW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 smtClean="0">
                          <a:effectLst/>
                        </a:rPr>
                        <a:t>727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u="none" strike="noStrike" dirty="0" smtClean="0">
                          <a:effectLst/>
                        </a:rPr>
                        <a:t>經濟部國際合作處</a:t>
                      </a:r>
                      <a:r>
                        <a:rPr lang="en-US" altLang="zh-TW" sz="1600" u="none" strike="noStrike" dirty="0" smtClean="0">
                          <a:effectLst/>
                        </a:rPr>
                        <a:t>-</a:t>
                      </a:r>
                      <a:r>
                        <a:rPr lang="zh-TW" altLang="en-US" sz="1600" u="none" strike="noStrike" dirty="0" smtClean="0">
                          <a:effectLst/>
                        </a:rPr>
                        <a:t>最新消息</a:t>
                      </a:r>
                      <a:endParaRPr lang="zh-TW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600" u="none" strike="noStrike" kern="1200" dirty="0" smtClean="0">
                          <a:effectLst/>
                        </a:rPr>
                        <a:t>2015-11-16</a:t>
                      </a:r>
                      <a:endParaRPr lang="en-US" altLang="zh-TW" sz="16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691</a:t>
                      </a:r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US" altLang="zh-TW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07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內容版面配置區 2"/>
          <p:cNvSpPr>
            <a:spLocks noGrp="1"/>
          </p:cNvSpPr>
          <p:nvPr>
            <p:ph idx="1"/>
          </p:nvPr>
        </p:nvSpPr>
        <p:spPr>
          <a:xfrm>
            <a:off x="1647817" y="886743"/>
            <a:ext cx="2592164" cy="454025"/>
          </a:xfrm>
        </p:spPr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  <a:defRPr/>
            </a:pPr>
            <a:r>
              <a:rPr lang="zh-TW" altLang="en-US" sz="2800" dirty="0" smtClean="0">
                <a:latin typeface="+mn-lt"/>
                <a:ea typeface="+mn-ea"/>
              </a:rPr>
              <a:t>五、回饋案例</a:t>
            </a:r>
            <a:endParaRPr lang="zh-TW" altLang="en-US" sz="2400" dirty="0">
              <a:latin typeface="+mn-lt"/>
              <a:ea typeface="+mn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52247-ACA1-495A-AADA-B6E74BC36E9D}" type="slidenum">
              <a:rPr lang="en-US" altLang="zh-TW" smtClean="0">
                <a:latin typeface="+mn-lt"/>
                <a:ea typeface="+mn-ea"/>
              </a:rPr>
              <a:pPr>
                <a:defRPr/>
              </a:pPr>
              <a:t>11</a:t>
            </a:fld>
            <a:endParaRPr lang="en-US" altLang="zh-TW">
              <a:latin typeface="+mn-lt"/>
              <a:ea typeface="+mn-ea"/>
            </a:endParaRPr>
          </a:p>
        </p:txBody>
      </p:sp>
      <p:sp>
        <p:nvSpPr>
          <p:cNvPr id="49" name="標題 1"/>
          <p:cNvSpPr txBox="1">
            <a:spLocks/>
          </p:cNvSpPr>
          <p:nvPr/>
        </p:nvSpPr>
        <p:spPr bwMode="auto">
          <a:xfrm>
            <a:off x="1352600" y="330161"/>
            <a:ext cx="345638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參、執行成果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(5/5)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1376092" y="4725144"/>
            <a:ext cx="7935043" cy="1584176"/>
          </a:xfrm>
          <a:prstGeom prst="roundRect">
            <a:avLst>
              <a:gd name="adj" fmla="val 7542"/>
            </a:avLst>
          </a:prstGeom>
          <a:noFill/>
          <a:ln w="38100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5000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77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077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450850" indent="-4508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77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627063" indent="-3540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1262063" indent="-3540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17192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1764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26336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0908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lvl="3" eaLnBrk="1" fontAlgn="t" hangingPunct="1">
              <a:spcBef>
                <a:spcPct val="0"/>
              </a:spcBef>
              <a:spcAft>
                <a:spcPts val="1350"/>
              </a:spcAft>
              <a:buClr>
                <a:srgbClr val="0000FF"/>
              </a:buClr>
              <a:buFont typeface="Wingdings" panose="05000000000000000000" pitchFamily="2" charset="2"/>
              <a:buChar char="l"/>
            </a:pPr>
            <a:r>
              <a:rPr lang="zh-TW" altLang="en-US" sz="2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臺日技術合作計畫研習報告資料集：</a:t>
            </a:r>
            <a:r>
              <a:rPr lang="zh-TW" altLang="en-US" sz="26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民眾反應</a:t>
            </a:r>
            <a:r>
              <a:rPr lang="en-US" altLang="zh-TW" sz="26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93</a:t>
            </a:r>
            <a:r>
              <a:rPr lang="zh-TW" altLang="en-US" sz="2600" b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年某報告資料內含個資，經查核並迅速更正後，已無個資疑慮</a:t>
            </a:r>
            <a:r>
              <a:rPr lang="zh-TW" altLang="en-US" sz="26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3" eaLnBrk="1" fontAlgn="t" hangingPunct="1">
              <a:spcBef>
                <a:spcPct val="0"/>
              </a:spcBef>
              <a:spcAft>
                <a:spcPts val="1350"/>
              </a:spcAft>
              <a:buClr>
                <a:srgbClr val="0000FF"/>
              </a:buClr>
              <a:buFont typeface="Wingdings" panose="05000000000000000000" pitchFamily="2" charset="2"/>
              <a:buChar char="l"/>
            </a:pP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" t="13040" r="12821" b="6080"/>
          <a:stretch/>
        </p:blipFill>
        <p:spPr bwMode="auto">
          <a:xfrm>
            <a:off x="5361109" y="1763579"/>
            <a:ext cx="4232993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字方塊 1"/>
          <p:cNvSpPr txBox="1"/>
          <p:nvPr/>
        </p:nvSpPr>
        <p:spPr>
          <a:xfrm>
            <a:off x="1352600" y="1556792"/>
            <a:ext cx="3888432" cy="3168352"/>
          </a:xfrm>
          <a:prstGeom prst="rect">
            <a:avLst/>
          </a:prstGeom>
          <a:noFill/>
          <a:ln w="38100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5000"/>
          <a:lstStyle>
            <a:defPPr>
              <a:defRPr lang="zh-TW"/>
            </a:defPPr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77913" algn="l"/>
              </a:tabLst>
              <a:defRPr sz="3200"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077913" algn="l"/>
              </a:tabLst>
              <a:defRPr sz="2800"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450850" indent="-45085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77913" algn="l"/>
              </a:tabLst>
              <a:defRPr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627063" lvl="3" indent="-354013" eaLnBrk="1" fontAlgn="t" hangingPunct="1">
              <a:spcAft>
                <a:spcPts val="1350"/>
              </a:spcAft>
              <a:buClr>
                <a:srgbClr val="0000FF"/>
              </a:buClr>
              <a:buFont typeface="Wingdings" panose="05000000000000000000" pitchFamily="2" charset="2"/>
              <a:buChar char="l"/>
              <a:tabLst>
                <a:tab pos="1077913" algn="l"/>
              </a:tabLst>
              <a:defRPr sz="2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1262063" indent="-354013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17192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1764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26336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0908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lvl="3"/>
            <a:r>
              <a:rPr lang="zh-TW" altLang="en-US" dirty="0"/>
              <a:t>臺俄技術合作計畫研習報告資料集：</a:t>
            </a:r>
            <a:r>
              <a:rPr lang="zh-TW" altLang="en-US" b="0" dirty="0"/>
              <a:t>民眾回應無資料可供下載，本處迅速回復並重新上載資料後，民眾給予該資料集</a:t>
            </a:r>
            <a:r>
              <a:rPr lang="en-US" altLang="zh-TW" b="0" dirty="0"/>
              <a:t>5</a:t>
            </a:r>
            <a:r>
              <a:rPr lang="zh-TW" altLang="en-US" b="0" dirty="0"/>
              <a:t>顆心評價</a:t>
            </a:r>
            <a:r>
              <a:rPr lang="zh-TW" altLang="en-US" dirty="0"/>
              <a:t>。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2630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D706345-FEA6-4FAA-AC24-E50EF210D1EA}" type="slidenum">
              <a:rPr lang="en-US" altLang="zh-TW" smtClean="0">
                <a:latin typeface="+mn-lt"/>
                <a:ea typeface="+mn-ea"/>
              </a:rPr>
              <a:pPr/>
              <a:t>12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136576" y="476672"/>
            <a:ext cx="7632848" cy="5778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>
              <a:defRPr/>
            </a:pPr>
            <a:r>
              <a:rPr lang="zh-TW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肆、未來開放資料標的及品質精進方向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35863" y="1736576"/>
            <a:ext cx="8448675" cy="38168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zh-TW" altLang="en-US" sz="1800" dirty="0">
              <a:solidFill>
                <a:schemeClr val="dk1"/>
              </a:solidFill>
              <a:latin typeface="+mn-ea"/>
              <a:ea typeface="+mn-ea"/>
            </a:endParaRPr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2559929118"/>
              </p:ext>
            </p:extLst>
          </p:nvPr>
        </p:nvGraphicFramePr>
        <p:xfrm>
          <a:off x="1496616" y="1102485"/>
          <a:ext cx="7920880" cy="5278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D6C0504-C2D7-4027-B2BB-4EF405890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6D6C0504-C2D7-4027-B2BB-4EF405890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6D6C0504-C2D7-4027-B2BB-4EF405890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graphicEl>
                                              <a:dgm id="{6D6C0504-C2D7-4027-B2BB-4EF405890A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D9A7291-B697-49AB-9037-1E96983198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4D9A7291-B697-49AB-9037-1E96983198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4D9A7291-B697-49AB-9037-1E96983198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4D9A7291-B697-49AB-9037-1E96983198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F6FE0F2-71E3-4DE3-AA32-229502545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6F6FE0F2-71E3-4DE3-AA32-229502545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6F6FE0F2-71E3-4DE3-AA32-229502545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graphicEl>
                                              <a:dgm id="{6F6FE0F2-71E3-4DE3-AA32-2295025452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F725596-9B2F-4BEE-9238-2AEAAEDA9D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graphicEl>
                                              <a:dgm id="{AF725596-9B2F-4BEE-9238-2AEAAEDA9D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graphicEl>
                                              <a:dgm id="{AF725596-9B2F-4BEE-9238-2AEAAEDA9D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AF725596-9B2F-4BEE-9238-2AEAAEDA9D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232053"/>
              </p:ext>
            </p:extLst>
          </p:nvPr>
        </p:nvGraphicFramePr>
        <p:xfrm>
          <a:off x="1928664" y="908720"/>
          <a:ext cx="6976354" cy="5400603"/>
        </p:xfrm>
        <a:graphic>
          <a:graphicData uri="http://schemas.openxmlformats.org/drawingml/2006/table">
            <a:tbl>
              <a:tblPr/>
              <a:tblGrid>
                <a:gridCol w="849069"/>
                <a:gridCol w="3442767"/>
                <a:gridCol w="1378536"/>
                <a:gridCol w="1305982"/>
              </a:tblGrid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項次</a:t>
                      </a:r>
                      <a:endParaRPr lang="zh-TW" alt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資料集名稱</a:t>
                      </a:r>
                      <a:r>
                        <a:rPr lang="en-US" altLang="zh-TW" sz="18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--</a:t>
                      </a:r>
                      <a:r>
                        <a:rPr lang="zh-TW" altLang="en-US" sz="1800" kern="0" dirty="0" smtClean="0">
                          <a:latin typeface="+mn-lt"/>
                          <a:ea typeface="+mn-ea"/>
                        </a:rPr>
                        <a:t>公務統計類</a:t>
                      </a:r>
                      <a:endParaRPr lang="zh-TW" altLang="en-US" sz="1800" b="1" i="0" u="none" strike="noStrike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18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開放時間</a:t>
                      </a:r>
                      <a:endParaRPr lang="zh-TW" alt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瀏覽次數</a:t>
                      </a:r>
                      <a:endParaRPr lang="zh-TW" alt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「國際技術合作計畫」研習統計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2014-09-15</a:t>
                      </a:r>
                      <a:endParaRPr lang="en-US" altLang="zh-TW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1,395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產業種子師資培訓計畫統計表</a:t>
                      </a:r>
                      <a:endParaRPr lang="zh-TW" alt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2015-07-30</a:t>
                      </a:r>
                      <a:endParaRPr lang="en-US" altLang="zh-TW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727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經濟部外賓統計</a:t>
                      </a:r>
                      <a:endParaRPr lang="zh-TW" alt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2015-07-30</a:t>
                      </a:r>
                      <a:endParaRPr lang="en-US" altLang="zh-TW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743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項次</a:t>
                      </a:r>
                      <a:endParaRPr lang="zh-TW" alt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資料集名稱</a:t>
                      </a:r>
                      <a:r>
                        <a:rPr kumimoji="0" lang="en-US" altLang="zh-TW" sz="1800" b="0" u="none" strike="noStrike" kern="120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—</a:t>
                      </a:r>
                      <a:r>
                        <a:rPr kumimoji="0" lang="zh-TW" altLang="en-US" sz="1800" b="0" u="none" strike="noStrike" kern="120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其他類</a:t>
                      </a:r>
                      <a:endParaRPr kumimoji="0" lang="zh-TW" altLang="en-US" sz="1800" b="0" u="none" strike="noStrike" kern="1200" cap="none" spc="0" dirty="0">
                        <a:ln w="0"/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開放時間</a:t>
                      </a:r>
                      <a:endParaRPr lang="zh-TW" alt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瀏覽次數</a:t>
                      </a:r>
                      <a:endParaRPr lang="zh-TW" alt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經濟部國際合作處</a:t>
                      </a:r>
                      <a:r>
                        <a:rPr lang="en-US" altLang="zh-TW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最新消息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2015-11-16</a:t>
                      </a:r>
                      <a:endParaRPr lang="en-US" altLang="zh-TW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691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項次</a:t>
                      </a:r>
                      <a:endParaRPr lang="zh-TW" alt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資料集名稱</a:t>
                      </a:r>
                      <a:r>
                        <a:rPr kumimoji="0" lang="en-US" altLang="zh-TW" sz="1800" b="0" u="none" strike="noStrike" kern="120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—</a:t>
                      </a:r>
                      <a:r>
                        <a:rPr kumimoji="0" lang="zh-TW" altLang="en-US" sz="1800" b="0" u="none" strike="noStrike" kern="120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報告類</a:t>
                      </a:r>
                      <a:endParaRPr kumimoji="0" lang="zh-TW" altLang="en-US" sz="1800" b="0" u="none" strike="noStrike" kern="1200" cap="none" spc="0" dirty="0">
                        <a:ln w="0"/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開放時間</a:t>
                      </a:r>
                      <a:endParaRPr lang="zh-TW" alt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瀏覽次數</a:t>
                      </a:r>
                      <a:endParaRPr lang="zh-TW" alt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臺日技術合作計畫研習報告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2015-11-16</a:t>
                      </a:r>
                      <a:endParaRPr lang="en-US" altLang="zh-TW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314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臺俄技術合作計畫研習報告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2015-12-31</a:t>
                      </a:r>
                      <a:endParaRPr lang="en-US" altLang="zh-TW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1,027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臺德技術合作計畫研習報告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2015-12-31</a:t>
                      </a:r>
                      <a:endParaRPr lang="en-US" altLang="zh-TW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354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臺法技術合作計畫研習報告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2015-12-31</a:t>
                      </a:r>
                      <a:endParaRPr lang="en-US" altLang="zh-TW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393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臺奧技術合作計畫研習報告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2015-12-31</a:t>
                      </a:r>
                      <a:endParaRPr lang="en-US" altLang="zh-TW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314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43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zh-TW" alt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臺加技術合作計畫研習報告</a:t>
                      </a:r>
                      <a:endParaRPr lang="zh-TW" altLang="en-US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2015-12-31</a:t>
                      </a:r>
                      <a:endParaRPr lang="en-US" altLang="zh-TW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342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標題 1"/>
          <p:cNvSpPr txBox="1">
            <a:spLocks/>
          </p:cNvSpPr>
          <p:nvPr/>
        </p:nvSpPr>
        <p:spPr bwMode="auto">
          <a:xfrm>
            <a:off x="1568624" y="322503"/>
            <a:ext cx="597666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附件、開放資料集項目清單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(1/2)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232158"/>
              </p:ext>
            </p:extLst>
          </p:nvPr>
        </p:nvGraphicFramePr>
        <p:xfrm>
          <a:off x="1784648" y="908720"/>
          <a:ext cx="7128792" cy="3446982"/>
        </p:xfrm>
        <a:graphic>
          <a:graphicData uri="http://schemas.openxmlformats.org/drawingml/2006/table">
            <a:tbl>
              <a:tblPr/>
              <a:tblGrid>
                <a:gridCol w="944425"/>
                <a:gridCol w="3414458"/>
                <a:gridCol w="1473765"/>
                <a:gridCol w="1296144"/>
              </a:tblGrid>
              <a:tr h="57153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項次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資料集名稱</a:t>
                      </a:r>
                      <a:r>
                        <a:rPr lang="en-US" altLang="zh-TW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—</a:t>
                      </a:r>
                      <a:r>
                        <a:rPr lang="zh-TW" altLang="en-US" sz="2000" b="0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技術合作類</a:t>
                      </a:r>
                      <a:endParaRPr lang="zh-TW" altLang="en-US" sz="2000" b="0" i="0" u="none" strike="noStrike" cap="none" spc="0" dirty="0">
                        <a:ln w="0"/>
                        <a:solidFill>
                          <a:schemeClr val="tx1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u="none" strike="noStrik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開放時間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瀏覽次數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0047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臺德、臺法、臺奧、臺俄及臺加技術合作實施計畫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2016-03-30</a:t>
                      </a:r>
                      <a:endParaRPr lang="en-US" altLang="zh-TW" sz="1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307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47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臺德、臺法、臺奧、臺俄及臺加技術合作計畫概要及實施成果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2016-03-30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256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46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臺德、臺法、臺奧、臺俄及臺加技術合作計畫作業流程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2016-06-30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127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/>
                        <a:t>臺德、臺法、臺奧、臺俄及臺加技術合作計畫相關表格明細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2016-06-30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139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dirty="0" smtClean="0"/>
                        <a:t>臺德、臺法、臺奧、臺俄及臺加技術合作計畫相關表格連結網址 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2016-09-28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新細明體" panose="02020500000000000000" pitchFamily="18" charset="-120"/>
                        </a:rPr>
                        <a:t>103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標題 1"/>
          <p:cNvSpPr txBox="1">
            <a:spLocks/>
          </p:cNvSpPr>
          <p:nvPr/>
        </p:nvSpPr>
        <p:spPr bwMode="auto">
          <a:xfrm>
            <a:off x="1568624" y="336500"/>
            <a:ext cx="597666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附件、開放資料集項目清單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(2/2)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462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>
          <a:xfrm>
            <a:off x="1712640" y="1628800"/>
            <a:ext cx="7128792" cy="1472184"/>
          </a:xfrm>
        </p:spPr>
        <p:txBody>
          <a:bodyPr/>
          <a:lstStyle/>
          <a:p>
            <a:pPr algn="ctr">
              <a:defRPr/>
            </a:pPr>
            <a:r>
              <a:rPr lang="zh-TW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簡報結束</a:t>
            </a:r>
            <a:r>
              <a:rPr lang="en-US" altLang="zh-TW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/>
            </a:r>
            <a:br>
              <a:rPr lang="en-US" altLang="zh-TW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</a:br>
            <a:r>
              <a:rPr lang="zh-TW" alt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敬請指教</a:t>
            </a:r>
            <a:endParaRPr lang="zh-TW" altLang="en-US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16696" y="1052736"/>
            <a:ext cx="5954712" cy="504825"/>
          </a:xfrm>
        </p:spPr>
        <p:txBody>
          <a:bodyPr>
            <a:noAutofit/>
          </a:bodyPr>
          <a:lstStyle/>
          <a:p>
            <a:pPr algn="dist">
              <a:defRPr/>
            </a:pPr>
            <a:r>
              <a:rPr lang="zh-TW" altLang="en-US" sz="4000" u="sng" dirty="0" smtClean="0">
                <a:latin typeface="+mn-lt"/>
                <a:ea typeface="+mn-ea"/>
              </a:rPr>
              <a:t>簡報大綱</a:t>
            </a:r>
          </a:p>
        </p:txBody>
      </p:sp>
      <p:sp>
        <p:nvSpPr>
          <p:cNvPr id="15363" name="內容版面配置區 2"/>
          <p:cNvSpPr>
            <a:spLocks noGrp="1"/>
          </p:cNvSpPr>
          <p:nvPr>
            <p:ph idx="1"/>
          </p:nvPr>
        </p:nvSpPr>
        <p:spPr>
          <a:xfrm>
            <a:off x="3296816" y="2060848"/>
            <a:ext cx="4464496" cy="3456383"/>
          </a:xfrm>
        </p:spPr>
        <p:txBody>
          <a:bodyPr>
            <a:normAutofit/>
          </a:bodyPr>
          <a:lstStyle/>
          <a:p>
            <a:pPr marL="542925" indent="-542925"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3200" dirty="0" smtClean="0">
                <a:latin typeface="+mn-lt"/>
                <a:ea typeface="+mn-ea"/>
              </a:rPr>
              <a:t>壹、推動目標</a:t>
            </a:r>
            <a:endParaRPr lang="en-US" altLang="zh-TW" sz="3200" dirty="0" smtClean="0">
              <a:latin typeface="+mn-lt"/>
              <a:ea typeface="+mn-ea"/>
            </a:endParaRPr>
          </a:p>
          <a:p>
            <a:pPr marL="542925" indent="-542925"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3200" dirty="0">
                <a:latin typeface="+mn-lt"/>
                <a:ea typeface="+mn-ea"/>
              </a:rPr>
              <a:t>貳、推動策略與作法</a:t>
            </a:r>
            <a:endParaRPr lang="en-US" altLang="zh-TW" sz="3200" dirty="0">
              <a:latin typeface="+mn-lt"/>
              <a:ea typeface="+mn-ea"/>
            </a:endParaRPr>
          </a:p>
          <a:p>
            <a:pPr marL="542925" indent="-542925"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3200" dirty="0">
                <a:latin typeface="+mn-lt"/>
                <a:ea typeface="+mn-ea"/>
              </a:rPr>
              <a:t>參、</a:t>
            </a:r>
            <a:r>
              <a:rPr lang="zh-TW" altLang="en-US" sz="3200" dirty="0" smtClean="0">
                <a:latin typeface="+mn-lt"/>
                <a:ea typeface="+mn-ea"/>
              </a:rPr>
              <a:t>執行成果</a:t>
            </a:r>
            <a:endParaRPr lang="en-US" altLang="zh-TW" sz="3200" dirty="0">
              <a:latin typeface="+mn-lt"/>
              <a:ea typeface="+mn-ea"/>
            </a:endParaRPr>
          </a:p>
          <a:p>
            <a:pPr marL="803275" indent="-803275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TW" altLang="en-US" sz="3200" dirty="0" smtClean="0">
                <a:latin typeface="+mn-lt"/>
                <a:ea typeface="+mn-ea"/>
              </a:rPr>
              <a:t>肆、未來開放資料標的及品質精進方向</a:t>
            </a:r>
            <a:endParaRPr lang="en-US" altLang="zh-TW" sz="2400" dirty="0" smtClean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1</a:t>
            </a:fld>
            <a:endParaRPr lang="en-US" altLang="zh-TW" smtClean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2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1064568" y="764704"/>
            <a:ext cx="2880320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壹</a:t>
            </a: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、推動目標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" name="文字方塊 21"/>
          <p:cNvSpPr txBox="1">
            <a:spLocks noChangeArrowheads="1"/>
          </p:cNvSpPr>
          <p:nvPr/>
        </p:nvSpPr>
        <p:spPr bwMode="auto">
          <a:xfrm>
            <a:off x="1568624" y="2132856"/>
            <a:ext cx="72008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9388" indent="-179388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TW" altLang="en-US" sz="3000" b="0" dirty="0" smtClean="0">
                <a:latin typeface="+mn-ea"/>
                <a:ea typeface="+mn-ea"/>
              </a:rPr>
              <a:t>配合政府開放</a:t>
            </a:r>
            <a:r>
              <a:rPr lang="zh-TW" altLang="en-US" sz="3000" b="0" dirty="0">
                <a:latin typeface="+mn-ea"/>
                <a:ea typeface="+mn-ea"/>
              </a:rPr>
              <a:t>資料</a:t>
            </a:r>
            <a:r>
              <a:rPr lang="zh-TW" altLang="en-US" sz="3000" b="0" dirty="0" smtClean="0">
                <a:latin typeface="+mn-ea"/>
                <a:ea typeface="+mn-ea"/>
              </a:rPr>
              <a:t>政策，</a:t>
            </a:r>
            <a:endParaRPr lang="en-US" altLang="zh-TW" sz="3000" b="0" dirty="0" smtClean="0">
              <a:latin typeface="+mn-ea"/>
              <a:ea typeface="+mn-ea"/>
            </a:endParaRPr>
          </a:p>
          <a:p>
            <a:pPr marL="0" lvl="0" indent="0" eaLnBrk="1" hangingPunct="1">
              <a:lnSpc>
                <a:spcPct val="120000"/>
              </a:lnSpc>
            </a:pPr>
            <a:r>
              <a:rPr lang="zh-TW" altLang="zh-TW" sz="3000" b="0" dirty="0" smtClean="0">
                <a:latin typeface="+mn-ea"/>
                <a:ea typeface="+mn-ea"/>
              </a:rPr>
              <a:t>建立</a:t>
            </a:r>
            <a:r>
              <a:rPr lang="zh-TW" altLang="zh-TW" sz="3000" b="0" dirty="0">
                <a:latin typeface="+mn-ea"/>
                <a:ea typeface="+mn-ea"/>
              </a:rPr>
              <a:t>開放資料運作</a:t>
            </a:r>
            <a:r>
              <a:rPr lang="zh-TW" altLang="zh-TW" sz="3000" b="0" dirty="0" smtClean="0">
                <a:latin typeface="+mn-ea"/>
                <a:ea typeface="+mn-ea"/>
              </a:rPr>
              <a:t>機制</a:t>
            </a:r>
            <a:r>
              <a:rPr lang="zh-TW" altLang="en-US" sz="3000" b="0" dirty="0" smtClean="0">
                <a:latin typeface="+mn-ea"/>
                <a:ea typeface="+mn-ea"/>
              </a:rPr>
              <a:t>，</a:t>
            </a:r>
            <a:endParaRPr lang="en-US" altLang="zh-TW" sz="3000" b="0" dirty="0" smtClean="0">
              <a:latin typeface="+mn-ea"/>
              <a:ea typeface="+mn-ea"/>
            </a:endParaRPr>
          </a:p>
          <a:p>
            <a:pPr marL="0" lvl="0" indent="0" eaLnBrk="1" hangingPunct="1">
              <a:lnSpc>
                <a:spcPct val="120000"/>
              </a:lnSpc>
            </a:pPr>
            <a:r>
              <a:rPr lang="zh-TW" altLang="en-US" sz="3000" b="0" dirty="0">
                <a:latin typeface="+mn-ea"/>
                <a:ea typeface="+mn-ea"/>
              </a:rPr>
              <a:t>達成各年度開放資料集</a:t>
            </a:r>
            <a:r>
              <a:rPr lang="zh-TW" altLang="en-US" sz="3000" b="0" dirty="0" smtClean="0">
                <a:latin typeface="+mn-ea"/>
                <a:ea typeface="+mn-ea"/>
              </a:rPr>
              <a:t>質與量的雙重</a:t>
            </a:r>
            <a:r>
              <a:rPr lang="zh-TW" altLang="zh-TW" sz="3000" b="0" dirty="0" smtClean="0">
                <a:latin typeface="+mn-ea"/>
                <a:ea typeface="+mn-ea"/>
              </a:rPr>
              <a:t>目標</a:t>
            </a:r>
            <a:endParaRPr lang="en-US" altLang="zh-TW" sz="3000" b="0" dirty="0">
              <a:latin typeface="+mn-ea"/>
              <a:ea typeface="+mn-ea"/>
            </a:endParaRPr>
          </a:p>
          <a:p>
            <a:pPr marL="457200" lvl="0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altLang="zh-TW" sz="3000" b="0" dirty="0" smtClean="0">
                <a:latin typeface="+mn-lt"/>
                <a:ea typeface="+mn-ea"/>
              </a:rPr>
              <a:t>106</a:t>
            </a:r>
            <a:r>
              <a:rPr lang="zh-TW" altLang="en-US" sz="3000" b="0" dirty="0" smtClean="0">
                <a:latin typeface="+mn-ea"/>
                <a:ea typeface="+mn-ea"/>
              </a:rPr>
              <a:t>年度</a:t>
            </a:r>
            <a:r>
              <a:rPr lang="zh-TW" altLang="zh-TW" sz="3000" b="0" dirty="0" smtClean="0">
                <a:latin typeface="+mn-ea"/>
                <a:ea typeface="+mn-ea"/>
              </a:rPr>
              <a:t>目標值</a:t>
            </a:r>
            <a:r>
              <a:rPr lang="zh-TW" altLang="en-US" sz="3000" b="0" dirty="0" smtClean="0">
                <a:latin typeface="+mn-ea"/>
                <a:ea typeface="+mn-ea"/>
              </a:rPr>
              <a:t>：至少</a:t>
            </a:r>
            <a:r>
              <a:rPr lang="en-US" altLang="zh-TW" sz="3000" dirty="0" smtClean="0">
                <a:latin typeface="+mn-ea"/>
                <a:ea typeface="+mn-ea"/>
              </a:rPr>
              <a:t>8</a:t>
            </a:r>
            <a:r>
              <a:rPr lang="zh-TW" altLang="en-US" sz="3000" dirty="0" smtClean="0">
                <a:latin typeface="+mn-ea"/>
                <a:ea typeface="+mn-ea"/>
              </a:rPr>
              <a:t>項</a:t>
            </a:r>
            <a:endParaRPr lang="zh-TW" altLang="en-US" sz="3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366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29597" y="332656"/>
            <a:ext cx="8122920" cy="1143000"/>
          </a:xfrm>
        </p:spPr>
        <p:txBody>
          <a:bodyPr>
            <a:normAutofit/>
          </a:bodyPr>
          <a:lstStyle/>
          <a:p>
            <a:r>
              <a:rPr lang="zh-TW" altLang="en-US" sz="32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貳、推動策略</a:t>
            </a:r>
            <a:endParaRPr lang="zh-TW" altLang="en-US" sz="3200" b="1" dirty="0">
              <a:solidFill>
                <a:schemeClr val="accent3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2A25E-FBCA-4884-A182-7BCC0E6EBB75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1877585" y="1700808"/>
            <a:ext cx="7056784" cy="3053214"/>
          </a:xfrm>
          <a:prstGeom prst="roundRect">
            <a:avLst>
              <a:gd name="adj" fmla="val 7542"/>
            </a:avLst>
          </a:prstGeom>
          <a:noFill/>
          <a:ln w="38100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5000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77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077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450850" indent="-4508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77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627063" indent="-3540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1262063" indent="-3540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17192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1764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26336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0908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lvl="3" eaLnBrk="1" fontAlgn="t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zh-TW" altLang="en-US" sz="3200" dirty="0" smtClean="0">
                <a:latin typeface="+mn-ea"/>
                <a:ea typeface="+mn-ea"/>
              </a:rPr>
              <a:t>辦理</a:t>
            </a:r>
            <a:r>
              <a:rPr lang="zh-TW" altLang="en-US" sz="3200" dirty="0">
                <a:latin typeface="+mn-ea"/>
                <a:ea typeface="+mn-ea"/>
              </a:rPr>
              <a:t>資料盤點</a:t>
            </a:r>
            <a:r>
              <a:rPr lang="en-US" altLang="zh-TW" sz="2400" b="0" dirty="0">
                <a:latin typeface="+mn-ea"/>
                <a:ea typeface="+mn-ea"/>
              </a:rPr>
              <a:t>-</a:t>
            </a:r>
            <a:r>
              <a:rPr lang="zh-TW" altLang="en-US" sz="2400" b="0" dirty="0">
                <a:latin typeface="+mn-ea"/>
                <a:ea typeface="+mn-ea"/>
              </a:rPr>
              <a:t>每年辦理資料盤點作業</a:t>
            </a:r>
            <a:endParaRPr lang="en-US" altLang="zh-TW" sz="2400" b="0" dirty="0">
              <a:latin typeface="+mn-ea"/>
              <a:ea typeface="+mn-ea"/>
            </a:endParaRPr>
          </a:p>
          <a:p>
            <a:pPr lvl="3" eaLnBrk="1" fontAlgn="t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zh-TW" altLang="en-US" sz="3200" dirty="0">
                <a:latin typeface="+mn-ea"/>
                <a:ea typeface="+mn-ea"/>
              </a:rPr>
              <a:t>定期檢核</a:t>
            </a:r>
            <a:r>
              <a:rPr lang="zh-TW" altLang="en-US" sz="3200" dirty="0" smtClean="0">
                <a:latin typeface="+mn-ea"/>
                <a:ea typeface="+mn-ea"/>
              </a:rPr>
              <a:t>資料</a:t>
            </a:r>
            <a:r>
              <a:rPr lang="en-US" altLang="zh-TW" sz="2400" b="0" dirty="0">
                <a:latin typeface="+mn-ea"/>
                <a:ea typeface="+mn-ea"/>
              </a:rPr>
              <a:t>-</a:t>
            </a:r>
            <a:r>
              <a:rPr lang="zh-TW" altLang="en-US" sz="2400" b="0" dirty="0">
                <a:latin typeface="+mn-ea"/>
                <a:ea typeface="+mn-ea"/>
              </a:rPr>
              <a:t>每季進行資料品質檢核</a:t>
            </a:r>
            <a:endParaRPr lang="en-US" altLang="zh-TW" sz="2400" b="0" dirty="0" smtClean="0">
              <a:latin typeface="+mn-ea"/>
              <a:ea typeface="+mn-ea"/>
            </a:endParaRPr>
          </a:p>
          <a:p>
            <a:pPr lvl="3" eaLnBrk="1" fontAlgn="t" hangingPunct="1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zh-TW" altLang="en-US" sz="3200" dirty="0" smtClean="0">
                <a:latin typeface="+mn-ea"/>
                <a:ea typeface="+mn-ea"/>
              </a:rPr>
              <a:t>不定期檢核資料</a:t>
            </a:r>
            <a:r>
              <a:rPr lang="en-US" altLang="zh-TW" sz="2400" b="0" dirty="0" smtClean="0">
                <a:latin typeface="+mn-ea"/>
                <a:ea typeface="+mn-ea"/>
              </a:rPr>
              <a:t>-</a:t>
            </a:r>
            <a:r>
              <a:rPr lang="zh-TW" altLang="en-US" sz="2400" b="0" dirty="0" smtClean="0">
                <a:latin typeface="+mn-ea"/>
                <a:ea typeface="+mn-ea"/>
              </a:rPr>
              <a:t>迅速回應民眾反應案例，以確保資料品質穩定</a:t>
            </a:r>
            <a:endParaRPr lang="en-US" altLang="zh-TW" sz="2400" b="0" dirty="0">
              <a:latin typeface="+mn-ea"/>
              <a:ea typeface="+mn-ea"/>
            </a:endParaRPr>
          </a:p>
          <a:p>
            <a:pPr marL="96837" lvl="2" indent="0" eaLnBrk="1" fontAlgn="t" hangingPunct="1">
              <a:spcBef>
                <a:spcPct val="0"/>
              </a:spcBef>
              <a:spcAft>
                <a:spcPts val="450"/>
              </a:spcAft>
              <a:buClr>
                <a:srgbClr val="0000FF"/>
              </a:buClr>
              <a:buNone/>
            </a:pPr>
            <a:endParaRPr lang="en-US" altLang="zh-TW" sz="19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08250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80592" y="188640"/>
            <a:ext cx="3384376" cy="1143000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集分類</a:t>
            </a:r>
            <a:endPara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402833"/>
              </p:ext>
            </p:extLst>
          </p:nvPr>
        </p:nvGraphicFramePr>
        <p:xfrm>
          <a:off x="1728192" y="764704"/>
          <a:ext cx="8769424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2A25E-FBCA-4884-A182-7BCC0E6EBB75}" type="slidenum">
              <a:rPr lang="en-US" altLang="zh-TW" smtClean="0"/>
              <a:pPr>
                <a:defRPr/>
              </a:pPr>
              <a:t>4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2347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E6FC257-E849-4F2B-AB27-E4AF03A30B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8E6FC257-E849-4F2B-AB27-E4AF03A30B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8E6FC257-E849-4F2B-AB27-E4AF03A30B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dgm id="{8E6FC257-E849-4F2B-AB27-E4AF03A30B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A6591CC-6F9C-49A7-ACEC-9E446699D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AA6591CC-6F9C-49A7-ACEC-9E446699D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AA6591CC-6F9C-49A7-ACEC-9E446699D4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AA6591CC-6F9C-49A7-ACEC-9E446699D4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8E13F41-BFE4-4824-98BA-619D4100DA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F8E13F41-BFE4-4824-98BA-619D4100DA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F8E13F41-BFE4-4824-98BA-619D4100DA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dgm id="{F8E13F41-BFE4-4824-98BA-619D4100DA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F80A345-C7C9-4195-8E4A-C3C4FF4C26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AF80A345-C7C9-4195-8E4A-C3C4FF4C26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AF80A345-C7C9-4195-8E4A-C3C4FF4C26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AF80A345-C7C9-4195-8E4A-C3C4FF4C26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20ACA3E-EB5D-4B87-B974-56FC3577C9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920ACA3E-EB5D-4B87-B974-56FC3577C9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920ACA3E-EB5D-4B87-B974-56FC3577C9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graphicEl>
                                              <a:dgm id="{920ACA3E-EB5D-4B87-B974-56FC3577C9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44FF9D2-79BF-42E0-81CF-381B4BB1AE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944FF9D2-79BF-42E0-81CF-381B4BB1AE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944FF9D2-79BF-42E0-81CF-381B4BB1AE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944FF9D2-79BF-42E0-81CF-381B4BB1AE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A59E5FB-061E-4656-AB7B-90C911C047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6A59E5FB-061E-4656-AB7B-90C911C047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6A59E5FB-061E-4656-AB7B-90C911C047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graphicEl>
                                              <a:dgm id="{6A59E5FB-061E-4656-AB7B-90C911C047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AF45728-18EB-4B5F-8873-ECCD007A61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6AF45728-18EB-4B5F-8873-ECCD007A61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dgm id="{6AF45728-18EB-4B5F-8873-ECCD007A61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graphicEl>
                                              <a:dgm id="{6AF45728-18EB-4B5F-8873-ECCD007A61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3A983A5-F795-4ECE-943C-E32B54D577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graphicEl>
                                              <a:dgm id="{D3A983A5-F795-4ECE-943C-E32B54D577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graphicEl>
                                              <a:dgm id="{D3A983A5-F795-4ECE-943C-E32B54D577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dgm id="{D3A983A5-F795-4ECE-943C-E32B54D577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32CFFF2-1856-4312-AA6A-4F0B37457A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graphicEl>
                                              <a:dgm id="{332CFFF2-1856-4312-AA6A-4F0B37457A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graphicEl>
                                              <a:dgm id="{332CFFF2-1856-4312-AA6A-4F0B37457A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graphicEl>
                                              <a:dgm id="{332CFFF2-1856-4312-AA6A-4F0B37457A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CE2A7D0-8A59-40CD-A63D-58F0496CE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graphicEl>
                                              <a:dgm id="{1CE2A7D0-8A59-40CD-A63D-58F0496CE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graphicEl>
                                              <a:dgm id="{1CE2A7D0-8A59-40CD-A63D-58F0496CE0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>
                                            <p:graphicEl>
                                              <a:dgm id="{1CE2A7D0-8A59-40CD-A63D-58F0496CE0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8D529A0-E306-46B0-AF95-9C574EF074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graphicEl>
                                              <a:dgm id="{08D529A0-E306-46B0-AF95-9C574EF074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>
                                            <p:graphicEl>
                                              <a:dgm id="{08D529A0-E306-46B0-AF95-9C574EF074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>
                                            <p:graphicEl>
                                              <a:dgm id="{08D529A0-E306-46B0-AF95-9C574EF074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41AB6A-9470-4201-BECA-950DC4731141}" type="slidenum">
              <a:rPr lang="zh-TW" altLang="en-US" smtClean="0"/>
              <a:pPr>
                <a:defRPr/>
              </a:pPr>
              <a:t>5</a:t>
            </a:fld>
            <a:endParaRPr lang="zh-TW" altLang="en-US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1225703" y="335706"/>
            <a:ext cx="8122920" cy="78903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fontAlgn="auto">
              <a:spcAft>
                <a:spcPts val="0"/>
              </a:spcAft>
            </a:pPr>
            <a:r>
              <a:rPr lang="zh-TW" altLang="en-US" sz="32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資料品質檢核</a:t>
            </a:r>
            <a:r>
              <a:rPr lang="en-US" altLang="zh-TW" sz="2000" b="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(1/2)</a:t>
            </a:r>
            <a:endParaRPr lang="zh-TW" altLang="en-US" sz="2000" b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內容版面配置區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330" y="4430135"/>
            <a:ext cx="3749998" cy="142605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460666" y="5856191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t" hangingPunct="1"/>
            <a:r>
              <a:rPr lang="zh-TW" altLang="en-US" sz="18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上傳政府開放平臺</a:t>
            </a:r>
            <a:endParaRPr lang="en-US" altLang="zh-TW" sz="1800" dirty="0" smtClean="0">
              <a:solidFill>
                <a:srgbClr val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1568624" y="2907585"/>
            <a:ext cx="1754187" cy="1373232"/>
            <a:chOff x="1568624" y="2907585"/>
            <a:chExt cx="1754187" cy="1373232"/>
          </a:xfrm>
        </p:grpSpPr>
        <p:pic>
          <p:nvPicPr>
            <p:cNvPr id="9" name="圖片 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5400000">
              <a:off x="2340391" y="3298397"/>
              <a:ext cx="1373232" cy="591608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1568624" y="2999884"/>
              <a:ext cx="1162579" cy="954309"/>
            </a:xfrm>
            <a:prstGeom prst="rect">
              <a:avLst/>
            </a:prstGeom>
            <a:gradFill>
              <a:gsLst>
                <a:gs pos="0">
                  <a:srgbClr val="FFC000"/>
                </a:gs>
                <a:gs pos="50000">
                  <a:schemeClr val="accent2">
                    <a:lumMod val="20000"/>
                    <a:lumOff val="80000"/>
                  </a:schemeClr>
                </a:gs>
                <a:gs pos="97000">
                  <a:schemeClr val="accent2">
                    <a:tint val="53000"/>
                    <a:satMod val="260000"/>
                  </a:schemeClr>
                </a:gs>
                <a:gs pos="100000">
                  <a:schemeClr val="accent2">
                    <a:tint val="56000"/>
                    <a:satMod val="275000"/>
                  </a:schemeClr>
                </a:gs>
              </a:gsLst>
            </a:gra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1pPr>
              <a:lvl2pPr marL="742950" indent="-28575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2pPr>
              <a:lvl3pPr marL="1143000" indent="-22860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3pPr>
              <a:lvl4pPr marL="1600200" indent="-22860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4pPr>
              <a:lvl5pPr marL="2057400" indent="-22860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5pPr>
              <a:lvl6pPr marL="25146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6pPr>
              <a:lvl7pPr marL="29718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7pPr>
              <a:lvl8pPr marL="34290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8pPr>
              <a:lvl9pPr marL="38862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9pPr>
            </a:lstStyle>
            <a:p>
              <a:pPr algn="ctr" eaLnBrk="1" hangingPunct="1">
                <a:defRPr/>
              </a:pPr>
              <a:r>
                <a:rPr lang="zh-TW" altLang="en-US" sz="1600" b="1" dirty="0" smtClean="0">
                  <a:solidFill>
                    <a:srgbClr val="000000"/>
                  </a:solidFill>
                  <a:ea typeface="微軟正黑體" panose="020B0604030504040204" pitchFamily="34" charset="-120"/>
                </a:rPr>
                <a:t>按季提報</a:t>
              </a:r>
              <a:endParaRPr lang="en-US" altLang="zh-TW" sz="1600" b="1" dirty="0" smtClean="0">
                <a:solidFill>
                  <a:srgbClr val="000000"/>
                </a:solidFill>
                <a:ea typeface="微軟正黑體" panose="020B0604030504040204" pitchFamily="34" charset="-120"/>
              </a:endParaRPr>
            </a:p>
            <a:p>
              <a:pPr algn="ctr" eaLnBrk="1" hangingPunct="1">
                <a:defRPr/>
              </a:pPr>
              <a:r>
                <a:rPr lang="zh-TW" altLang="en-US" sz="1600" b="1" dirty="0" smtClean="0">
                  <a:solidFill>
                    <a:srgbClr val="000000"/>
                  </a:solidFill>
                  <a:ea typeface="微軟正黑體" panose="020B0604030504040204" pitchFamily="34" charset="-120"/>
                </a:rPr>
                <a:t>開放資料</a:t>
              </a:r>
            </a:p>
          </p:txBody>
        </p:sp>
      </p:grpSp>
      <p:grpSp>
        <p:nvGrpSpPr>
          <p:cNvPr id="21" name="群組 20"/>
          <p:cNvGrpSpPr/>
          <p:nvPr/>
        </p:nvGrpSpPr>
        <p:grpSpPr>
          <a:xfrm>
            <a:off x="6285560" y="2999885"/>
            <a:ext cx="1915489" cy="1147412"/>
            <a:chOff x="6285560" y="2999885"/>
            <a:chExt cx="1915489" cy="1147412"/>
          </a:xfrm>
        </p:grpSpPr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6007658" y="3277787"/>
              <a:ext cx="1147412" cy="591608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7038470" y="3265276"/>
              <a:ext cx="1162579" cy="684213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50000">
                  <a:schemeClr val="accent2">
                    <a:lumMod val="20000"/>
                    <a:lumOff val="80000"/>
                  </a:schemeClr>
                </a:gs>
                <a:gs pos="97000">
                  <a:schemeClr val="accent2">
                    <a:tint val="53000"/>
                    <a:satMod val="260000"/>
                  </a:schemeClr>
                </a:gs>
                <a:gs pos="100000">
                  <a:schemeClr val="accent2">
                    <a:tint val="56000"/>
                    <a:satMod val="2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1pPr>
              <a:lvl2pPr marL="742950" indent="-28575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2pPr>
              <a:lvl3pPr marL="1143000" indent="-22860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3pPr>
              <a:lvl4pPr marL="1600200" indent="-22860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4pPr>
              <a:lvl5pPr marL="2057400" indent="-22860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5pPr>
              <a:lvl6pPr marL="25146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6pPr>
              <a:lvl7pPr marL="29718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7pPr>
              <a:lvl8pPr marL="34290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8pPr>
              <a:lvl9pPr marL="38862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9pPr>
            </a:lstStyle>
            <a:p>
              <a:pPr eaLnBrk="1" fontAlgn="t" hangingPunct="1"/>
              <a:r>
                <a:rPr lang="zh-TW" altLang="en-US" sz="1600" dirty="0">
                  <a:solidFill>
                    <a:srgbClr val="000000"/>
                  </a:solidFill>
                  <a:ea typeface="微軟正黑體" panose="020B0604030504040204" pitchFamily="34" charset="-120"/>
                </a:rPr>
                <a:t>報部審核資料集</a:t>
              </a:r>
              <a:endParaRPr lang="en-US" altLang="zh-TW" sz="1600" dirty="0">
                <a:solidFill>
                  <a:srgbClr val="000000"/>
                </a:solidFill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20" name="群組 19"/>
          <p:cNvGrpSpPr/>
          <p:nvPr/>
        </p:nvGrpSpPr>
        <p:grpSpPr>
          <a:xfrm>
            <a:off x="3913890" y="4373118"/>
            <a:ext cx="1487668" cy="1332084"/>
            <a:chOff x="3913890" y="4373118"/>
            <a:chExt cx="1487668" cy="1332084"/>
          </a:xfrm>
        </p:grpSpPr>
        <p:pic>
          <p:nvPicPr>
            <p:cNvPr id="10" name="圖片 9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13890" y="5159102"/>
              <a:ext cx="1487668" cy="546100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3956492" y="4373118"/>
              <a:ext cx="1326489" cy="636043"/>
            </a:xfrm>
            <a:prstGeom prst="rect">
              <a:avLst/>
            </a:prstGeom>
            <a:gradFill>
              <a:gsLst>
                <a:gs pos="0">
                  <a:srgbClr val="FFC000"/>
                </a:gs>
                <a:gs pos="50000">
                  <a:schemeClr val="accent2">
                    <a:lumMod val="20000"/>
                    <a:lumOff val="80000"/>
                  </a:schemeClr>
                </a:gs>
                <a:gs pos="97000">
                  <a:schemeClr val="accent2">
                    <a:tint val="53000"/>
                    <a:satMod val="260000"/>
                  </a:schemeClr>
                </a:gs>
                <a:gs pos="100000">
                  <a:schemeClr val="accent2">
                    <a:tint val="56000"/>
                    <a:satMod val="275000"/>
                  </a:schemeClr>
                </a:gs>
              </a:gsLst>
            </a:gradFill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1pPr>
              <a:lvl2pPr marL="742950" indent="-28575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2pPr>
              <a:lvl3pPr marL="1143000" indent="-22860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3pPr>
              <a:lvl4pPr marL="1600200" indent="-22860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4pPr>
              <a:lvl5pPr marL="2057400" indent="-228600" eaLnBrk="0" hangingPunct="0"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5pPr>
              <a:lvl6pPr marL="25146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6pPr>
              <a:lvl7pPr marL="29718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7pPr>
              <a:lvl8pPr marL="34290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8pPr>
              <a:lvl9pPr marL="3886200" indent="-228600" eaLnBrk="0" fontAlgn="t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rgbClr val="FFFFFF"/>
                  </a:solidFill>
                  <a:latin typeface="微軟正黑體" pitchFamily="34" charset="-120"/>
                  <a:ea typeface="新細明體" pitchFamily="18" charset="-120"/>
                </a:defRPr>
              </a:lvl9pPr>
            </a:lstStyle>
            <a:p>
              <a:pPr algn="ctr" eaLnBrk="1" hangingPunct="1">
                <a:defRPr/>
              </a:pPr>
              <a:r>
                <a:rPr lang="zh-TW" altLang="en-US" sz="1600" b="1" dirty="0" smtClean="0">
                  <a:solidFill>
                    <a:srgbClr val="000000"/>
                  </a:solidFill>
                  <a:ea typeface="微軟正黑體" panose="020B0604030504040204" pitchFamily="34" charset="-120"/>
                </a:rPr>
                <a:t>彙整資料集</a:t>
              </a:r>
            </a:p>
          </p:txBody>
        </p:sp>
      </p:grpSp>
      <p:pic>
        <p:nvPicPr>
          <p:cNvPr id="15" name="圖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364" y="1132280"/>
            <a:ext cx="2179320" cy="1737360"/>
          </a:xfrm>
          <a:prstGeom prst="rect">
            <a:avLst/>
          </a:prstGeom>
        </p:spPr>
      </p:pic>
      <p:grpSp>
        <p:nvGrpSpPr>
          <p:cNvPr id="3" name="群組 2"/>
          <p:cNvGrpSpPr/>
          <p:nvPr/>
        </p:nvGrpSpPr>
        <p:grpSpPr>
          <a:xfrm>
            <a:off x="2344230" y="4373118"/>
            <a:ext cx="1569660" cy="1858459"/>
            <a:chOff x="2344230" y="4373118"/>
            <a:chExt cx="1569660" cy="1858459"/>
          </a:xfrm>
        </p:grpSpPr>
        <p:sp>
          <p:nvSpPr>
            <p:cNvPr id="8" name="矩形 7"/>
            <p:cNvSpPr/>
            <p:nvPr/>
          </p:nvSpPr>
          <p:spPr>
            <a:xfrm>
              <a:off x="2344230" y="5862245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t" hangingPunct="1"/>
              <a:r>
                <a:rPr lang="zh-TW" altLang="en-US" sz="1800" dirty="0" smtClean="0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彙整檢查資料</a:t>
              </a:r>
              <a:endParaRPr lang="en-US" altLang="zh-TW" sz="1800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pic>
          <p:nvPicPr>
            <p:cNvPr id="16" name="圖片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4982" y="4373118"/>
              <a:ext cx="1332084" cy="1332084"/>
            </a:xfrm>
            <a:prstGeom prst="rect">
              <a:avLst/>
            </a:prstGeom>
          </p:spPr>
        </p:pic>
      </p:grpSp>
      <p:grpSp>
        <p:nvGrpSpPr>
          <p:cNvPr id="22" name="群組 21"/>
          <p:cNvGrpSpPr/>
          <p:nvPr/>
        </p:nvGrpSpPr>
        <p:grpSpPr>
          <a:xfrm>
            <a:off x="5590670" y="1124744"/>
            <a:ext cx="2186122" cy="1799980"/>
            <a:chOff x="5590670" y="1124744"/>
            <a:chExt cx="2186122" cy="1799980"/>
          </a:xfrm>
        </p:grpSpPr>
        <p:pic>
          <p:nvPicPr>
            <p:cNvPr id="17" name="圖片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0670" y="1124744"/>
              <a:ext cx="1447800" cy="1447800"/>
            </a:xfrm>
            <a:prstGeom prst="rect">
              <a:avLst/>
            </a:prstGeom>
          </p:spPr>
        </p:pic>
        <p:pic>
          <p:nvPicPr>
            <p:cNvPr id="18" name="圖片 1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0124" y="2000960"/>
              <a:ext cx="1036668" cy="923764"/>
            </a:xfrm>
            <a:prstGeom prst="rect">
              <a:avLst/>
            </a:prstGeom>
          </p:spPr>
        </p:pic>
      </p:grpSp>
      <p:pic>
        <p:nvPicPr>
          <p:cNvPr id="19" name="內容版面配置區 4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88990" y="4147297"/>
            <a:ext cx="3461537" cy="1426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988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41AB6A-9470-4201-BECA-950DC4731141}" type="slidenum">
              <a:rPr lang="zh-TW" altLang="en-US" smtClean="0"/>
              <a:pPr>
                <a:defRPr/>
              </a:pPr>
              <a:t>6</a:t>
            </a:fld>
            <a:endParaRPr lang="zh-TW" altLang="en-US" dirty="0"/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1064568" y="1568460"/>
            <a:ext cx="8487949" cy="4740859"/>
          </a:xfrm>
          <a:prstGeom prst="roundRect">
            <a:avLst>
              <a:gd name="adj" fmla="val 7542"/>
            </a:avLst>
          </a:prstGeom>
          <a:noFill/>
          <a:ln w="38100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135000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7791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07791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450850" indent="-4508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107791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627063" indent="-354013" eaLnBrk="0" hangingPunct="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1262063" indent="-354013" eaLnBrk="0" hangingPunct="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17192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1764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26336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090863" indent="-3540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107791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lvl="3" eaLnBrk="1" fontAlgn="t" hangingPunct="1">
              <a:spcBef>
                <a:spcPct val="0"/>
              </a:spcBef>
              <a:spcAft>
                <a:spcPts val="1350"/>
              </a:spcAft>
              <a:buClr>
                <a:srgbClr val="0000FF"/>
              </a:buClr>
              <a:buFont typeface="Wingdings" panose="05000000000000000000" pitchFamily="2" charset="2"/>
              <a:buChar char="l"/>
            </a:pP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每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季定期進行已公布開放資料集之檢核作業，檢核項目包括更新頻率、最近一次更新日期、內容正確、內容完整、檔案格式、編碼方式等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3" eaLnBrk="1" fontAlgn="t" hangingPunct="1">
              <a:spcBef>
                <a:spcPct val="0"/>
              </a:spcBef>
              <a:spcAft>
                <a:spcPts val="1350"/>
              </a:spcAft>
              <a:buClr>
                <a:srgbClr val="0000FF"/>
              </a:buClr>
              <a:buFont typeface="Wingdings" panose="05000000000000000000" pitchFamily="2" charset="2"/>
              <a:buChar char="l"/>
            </a:pP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常見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不合格改善樣態如下：</a:t>
            </a:r>
            <a:endParaRPr lang="en-US" altLang="zh-TW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4" eaLnBrk="1" fontAlgn="t" hangingPunct="1">
              <a:spcBef>
                <a:spcPct val="0"/>
              </a:spcBef>
              <a:spcAft>
                <a:spcPts val="450"/>
              </a:spcAft>
              <a:buClr>
                <a:srgbClr val="0000FF"/>
              </a:buClr>
              <a:buFont typeface="Wingdings" pitchFamily="2" charset="2"/>
              <a:buChar char="u"/>
            </a:pPr>
            <a:r>
              <a:rPr lang="zh-TW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編碼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方式為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ANSI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，非規定之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UTF-8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或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Unicode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4" eaLnBrk="1" fontAlgn="t" hangingPunct="1">
              <a:spcBef>
                <a:spcPct val="0"/>
              </a:spcBef>
              <a:spcAft>
                <a:spcPts val="450"/>
              </a:spcAft>
              <a:buClr>
                <a:srgbClr val="0000FF"/>
              </a:buClr>
              <a:buFont typeface="Wingdings" pitchFamily="2" charset="2"/>
              <a:buChar char="u"/>
            </a:pP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提供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資料下載網址，網址連結失敗。</a:t>
            </a:r>
          </a:p>
          <a:p>
            <a:pPr lvl="4" eaLnBrk="1" fontAlgn="t" hangingPunct="1">
              <a:spcBef>
                <a:spcPct val="0"/>
              </a:spcBef>
              <a:spcAft>
                <a:spcPts val="450"/>
              </a:spcAft>
              <a:buClr>
                <a:srgbClr val="0000FF"/>
              </a:buClr>
              <a:buFont typeface="Wingdings" pitchFamily="2" charset="2"/>
              <a:buChar char="u"/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未</a:t>
            </a: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依據更新頻率更新資料集內容。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4" eaLnBrk="1" fontAlgn="t" hangingPunct="1">
              <a:spcBef>
                <a:spcPct val="0"/>
              </a:spcBef>
              <a:spcAft>
                <a:spcPts val="450"/>
              </a:spcAft>
              <a:buClr>
                <a:srgbClr val="0000FF"/>
              </a:buClr>
              <a:buFont typeface="Wingdings" pitchFamily="2" charset="2"/>
              <a:buChar char="u"/>
            </a:pPr>
            <a:r>
              <a:rPr lang="zh-TW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檢核表填寫之「更新頻率」與「政府資料開放平臺」上的內容不同</a:t>
            </a:r>
            <a:r>
              <a:rPr lang="zh-TW" altLang="zh-TW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文字方塊 1"/>
          <p:cNvSpPr txBox="1">
            <a:spLocks noChangeArrowheads="1"/>
          </p:cNvSpPr>
          <p:nvPr/>
        </p:nvSpPr>
        <p:spPr bwMode="auto">
          <a:xfrm>
            <a:off x="1208584" y="620688"/>
            <a:ext cx="59490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kumimoji="0" lang="zh-TW" altLang="en-US" b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資料</a:t>
            </a:r>
            <a:r>
              <a:rPr kumimoji="0" lang="zh-TW" altLang="en-US" b="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品質</a:t>
            </a:r>
            <a:r>
              <a:rPr kumimoji="0" lang="zh-TW" altLang="en-US" b="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  <a:ea typeface="+mn-ea"/>
                <a:cs typeface="+mj-cs"/>
              </a:rPr>
              <a:t>檢核</a:t>
            </a:r>
            <a:r>
              <a:rPr kumimoji="0" lang="en-US" altLang="zh-TW" sz="2000" b="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(2/2)</a:t>
            </a:r>
            <a:endParaRPr kumimoji="0" lang="zh-TW" altLang="en-US" sz="2000" b="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1106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280592" y="1124744"/>
            <a:ext cx="5184452" cy="454025"/>
          </a:xfrm>
        </p:spPr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  <a:defRPr/>
            </a:pPr>
            <a:r>
              <a:rPr lang="zh-TW" altLang="en-US" sz="2800" dirty="0" smtClean="0">
                <a:latin typeface="+mn-lt"/>
                <a:ea typeface="+mn-ea"/>
              </a:rPr>
              <a:t>ㄧ、</a:t>
            </a:r>
            <a:r>
              <a:rPr lang="zh-TW" altLang="en-US" sz="2800" dirty="0">
                <a:latin typeface="+mn-lt"/>
                <a:ea typeface="+mn-ea"/>
              </a:rPr>
              <a:t>各</a:t>
            </a:r>
            <a:r>
              <a:rPr lang="zh-TW" altLang="en-US" sz="2800" dirty="0" smtClean="0">
                <a:latin typeface="+mn-lt"/>
                <a:ea typeface="+mn-ea"/>
              </a:rPr>
              <a:t>年度開放資料集統計</a:t>
            </a:r>
            <a:endParaRPr lang="zh-TW" altLang="en-US" sz="2400" dirty="0">
              <a:latin typeface="+mn-lt"/>
              <a:ea typeface="+mn-ea"/>
            </a:endParaRPr>
          </a:p>
        </p:txBody>
      </p:sp>
      <p:sp>
        <p:nvSpPr>
          <p:cNvPr id="24579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BE6740-ECA0-41D9-AD98-08433273176D}" type="slidenum">
              <a:rPr lang="en-US" altLang="zh-TW" smtClean="0">
                <a:latin typeface="+mn-lt"/>
                <a:ea typeface="+mn-ea"/>
              </a:rPr>
              <a:pPr/>
              <a:t>7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1136576" y="620688"/>
            <a:ext cx="3528392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參、執行成果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(1/5)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n-ea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943336"/>
              </p:ext>
            </p:extLst>
          </p:nvPr>
        </p:nvGraphicFramePr>
        <p:xfrm>
          <a:off x="3584848" y="1628800"/>
          <a:ext cx="4608512" cy="208593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936104"/>
                <a:gridCol w="1797759"/>
                <a:gridCol w="1874649"/>
              </a:tblGrid>
              <a:tr h="506249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 dirty="0">
                          <a:effectLst/>
                        </a:rPr>
                        <a:t>年度</a:t>
                      </a:r>
                      <a:endParaRPr lang="zh-TW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實際開放數量</a:t>
                      </a:r>
                      <a:endParaRPr lang="zh-TW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績效指標數量</a:t>
                      </a:r>
                      <a:endParaRPr lang="zh-TW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</a:tr>
              <a:tr h="39487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 dirty="0">
                          <a:effectLst/>
                        </a:rPr>
                        <a:t>103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 dirty="0">
                          <a:effectLst/>
                        </a:rPr>
                        <a:t>1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>
                          <a:effectLst/>
                        </a:rPr>
                        <a:t>104</a:t>
                      </a:r>
                      <a:endParaRPr lang="en-US" altLang="zh-TW" sz="2000" b="0" i="0" u="none" strike="noStrike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 dirty="0">
                          <a:effectLst/>
                        </a:rPr>
                        <a:t>9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 dirty="0">
                          <a:effectLst/>
                        </a:rPr>
                        <a:t>7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</a:tr>
              <a:tr h="38857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 dirty="0">
                          <a:effectLst/>
                        </a:rPr>
                        <a:t>105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 dirty="0">
                          <a:effectLst/>
                        </a:rPr>
                        <a:t>5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u="none" strike="noStrike" dirty="0">
                          <a:effectLst/>
                        </a:rPr>
                        <a:t>5</a:t>
                      </a:r>
                      <a:endParaRPr lang="en-US" altLang="zh-TW" sz="2000" b="0" i="0" u="none" strike="noStrike" dirty="0">
                        <a:solidFill>
                          <a:srgbClr val="000000"/>
                        </a:solidFill>
                        <a:effectLst/>
                        <a:latin typeface="新細明體"/>
                      </a:endParaRPr>
                    </a:p>
                  </a:txBody>
                  <a:tcPr marL="7620" marR="7620" marT="7620" marB="0" anchor="ctr"/>
                </a:tc>
              </a:tr>
              <a:tr h="36419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u="none" strike="noStrike" kern="1200" dirty="0">
                          <a:effectLst/>
                        </a:rPr>
                        <a:t>總計</a:t>
                      </a:r>
                      <a:endParaRPr lang="zh-TW" altLang="en-US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effectLst/>
                        </a:rPr>
                        <a:t>15</a:t>
                      </a:r>
                      <a:endParaRPr lang="en-US" altLang="zh-TW" sz="2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u="none" strike="noStrike" kern="1200" dirty="0" smtClean="0">
                          <a:effectLst/>
                        </a:rPr>
                        <a:t>13</a:t>
                      </a:r>
                      <a:endParaRPr lang="en-US" altLang="zh-TW" sz="2000" b="1" u="none" strike="noStrike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2" name="圖表 1"/>
          <p:cNvGraphicFramePr/>
          <p:nvPr>
            <p:extLst>
              <p:ext uri="{D42A27DB-BD31-4B8C-83A1-F6EECF244321}">
                <p14:modId xmlns:p14="http://schemas.microsoft.com/office/powerpoint/2010/main" val="3940200558"/>
              </p:ext>
            </p:extLst>
          </p:nvPr>
        </p:nvGraphicFramePr>
        <p:xfrm>
          <a:off x="1679872" y="3429000"/>
          <a:ext cx="7305576" cy="3065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群組 5"/>
          <p:cNvGrpSpPr/>
          <p:nvPr/>
        </p:nvGrpSpPr>
        <p:grpSpPr>
          <a:xfrm>
            <a:off x="6105128" y="2420888"/>
            <a:ext cx="432048" cy="1376863"/>
            <a:chOff x="6105128" y="2420888"/>
            <a:chExt cx="432048" cy="1376863"/>
          </a:xfrm>
        </p:grpSpPr>
        <p:sp>
          <p:nvSpPr>
            <p:cNvPr id="4" name="文字方塊 3"/>
            <p:cNvSpPr txBox="1"/>
            <p:nvPr/>
          </p:nvSpPr>
          <p:spPr>
            <a:xfrm>
              <a:off x="6105128" y="2420888"/>
              <a:ext cx="4320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32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</a:t>
              </a:r>
              <a:endParaRPr lang="zh-TW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文字方塊 7"/>
            <p:cNvSpPr txBox="1"/>
            <p:nvPr/>
          </p:nvSpPr>
          <p:spPr>
            <a:xfrm>
              <a:off x="6105128" y="3212976"/>
              <a:ext cx="4320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32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&gt;</a:t>
              </a:r>
              <a:endParaRPr lang="zh-TW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496616" y="1124744"/>
            <a:ext cx="5184452" cy="454025"/>
          </a:xfrm>
        </p:spPr>
        <p:txBody>
          <a:bodyPr>
            <a:normAutofit fontScale="92500" lnSpcReduction="10000"/>
          </a:bodyPr>
          <a:lstStyle/>
          <a:p>
            <a:pPr marL="0" indent="0">
              <a:buFontTx/>
              <a:buNone/>
              <a:defRPr/>
            </a:pPr>
            <a:r>
              <a:rPr lang="zh-TW" altLang="en-US" sz="2800" dirty="0">
                <a:latin typeface="+mn-lt"/>
                <a:ea typeface="+mn-ea"/>
              </a:rPr>
              <a:t>二</a:t>
            </a:r>
            <a:r>
              <a:rPr lang="zh-TW" altLang="en-US" sz="2800" dirty="0" smtClean="0">
                <a:latin typeface="+mn-lt"/>
                <a:ea typeface="+mn-ea"/>
              </a:rPr>
              <a:t>、開放資料集</a:t>
            </a:r>
            <a:r>
              <a:rPr lang="zh-TW" altLang="en-US" sz="2800" dirty="0">
                <a:latin typeface="+mn-lt"/>
                <a:ea typeface="+mn-ea"/>
              </a:rPr>
              <a:t>評</a:t>
            </a:r>
            <a:r>
              <a:rPr lang="zh-TW" altLang="en-US" sz="2800" dirty="0" smtClean="0">
                <a:latin typeface="+mn-lt"/>
                <a:ea typeface="+mn-ea"/>
              </a:rPr>
              <a:t>等統計</a:t>
            </a:r>
            <a:endParaRPr lang="zh-TW" altLang="en-US" sz="2400" dirty="0">
              <a:latin typeface="+mn-lt"/>
              <a:ea typeface="+mn-ea"/>
            </a:endParaRPr>
          </a:p>
        </p:txBody>
      </p:sp>
      <p:sp>
        <p:nvSpPr>
          <p:cNvPr id="24579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CBE6740-ECA0-41D9-AD98-08433273176D}" type="slidenum">
              <a:rPr lang="en-US" altLang="zh-TW" smtClean="0">
                <a:latin typeface="+mn-lt"/>
                <a:ea typeface="+mn-ea"/>
              </a:rPr>
              <a:pPr/>
              <a:t>8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10" name="標題 1"/>
          <p:cNvSpPr txBox="1">
            <a:spLocks/>
          </p:cNvSpPr>
          <p:nvPr/>
        </p:nvSpPr>
        <p:spPr bwMode="auto">
          <a:xfrm>
            <a:off x="1052573" y="556369"/>
            <a:ext cx="3456384" cy="43973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參、執行成果</a:t>
            </a:r>
            <a:r>
              <a:rPr lang="en-US" altLang="zh-TW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(2/5)</a:t>
            </a:r>
            <a:endParaRPr lang="zh-TW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767116"/>
              </p:ext>
            </p:extLst>
          </p:nvPr>
        </p:nvGraphicFramePr>
        <p:xfrm>
          <a:off x="1424608" y="1628800"/>
          <a:ext cx="7685732" cy="3784902"/>
        </p:xfrm>
        <a:graphic>
          <a:graphicData uri="http://schemas.openxmlformats.org/drawingml/2006/table">
            <a:tbl>
              <a:tblPr/>
              <a:tblGrid>
                <a:gridCol w="902509"/>
                <a:gridCol w="2985923"/>
                <a:gridCol w="1152128"/>
                <a:gridCol w="936104"/>
                <a:gridCol w="891968"/>
                <a:gridCol w="817100"/>
              </a:tblGrid>
              <a:tr h="7200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評等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格式範例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104</a:t>
                      </a:r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</a:t>
                      </a:r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總計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7806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★</a:t>
                      </a:r>
                      <a:endParaRPr lang="zh-TW" altLang="en-US" sz="2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PDF、JPG、DOC、ODT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★★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XLSX、ODS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u="none" strike="noStrike" dirty="0">
                          <a:effectLst/>
                        </a:rPr>
                        <a:t>0</a:t>
                      </a:r>
                      <a:endParaRPr lang="en-US" altLang="zh-TW" sz="22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u="none" strike="noStrike" dirty="0">
                          <a:effectLst/>
                        </a:rPr>
                        <a:t>0</a:t>
                      </a:r>
                      <a:endParaRPr lang="en-US" altLang="zh-TW" sz="22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031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★★★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TXT、CSV、XML、JSON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</a:t>
                      </a:r>
                      <a:endParaRPr lang="en-US" altLang="zh-TW" sz="22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03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各年度開放資料集數量</a:t>
                      </a:r>
                      <a:endParaRPr lang="zh-TW" altLang="en-US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1</a:t>
                      </a:r>
                      <a:endParaRPr lang="en-US" altLang="zh-TW" sz="22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altLang="zh-TW" sz="2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407044" y="5445224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ctr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b="0" dirty="0">
                <a:solidFill>
                  <a:srgbClr val="000000"/>
                </a:solidFill>
              </a:rPr>
              <a:t>※</a:t>
            </a:r>
            <a:r>
              <a:rPr lang="zh-TW" altLang="en-US" b="0" dirty="0">
                <a:solidFill>
                  <a:srgbClr val="000000"/>
                </a:solidFill>
              </a:rPr>
              <a:t>部分</a:t>
            </a:r>
            <a:r>
              <a:rPr lang="en-US" altLang="zh-TW" b="0" dirty="0" smtClean="0">
                <a:solidFill>
                  <a:srgbClr val="000000"/>
                </a:solidFill>
                <a:latin typeface="+mn-lt"/>
              </a:rPr>
              <a:t>104</a:t>
            </a:r>
            <a:r>
              <a:rPr lang="zh-TW" altLang="en-US" b="0" dirty="0" smtClean="0">
                <a:solidFill>
                  <a:srgbClr val="000000"/>
                </a:solidFill>
                <a:latin typeface="+mn-lt"/>
              </a:rPr>
              <a:t>年度</a:t>
            </a:r>
            <a:r>
              <a:rPr lang="zh-TW" altLang="en-US" b="0" dirty="0">
                <a:solidFill>
                  <a:srgbClr val="000000"/>
                </a:solidFill>
                <a:latin typeface="+mn-lt"/>
              </a:rPr>
              <a:t>以前</a:t>
            </a:r>
            <a:r>
              <a:rPr lang="zh-TW" altLang="en-US" b="0" dirty="0" smtClean="0">
                <a:solidFill>
                  <a:srgbClr val="000000"/>
                </a:solidFill>
                <a:latin typeface="+mn-lt"/>
              </a:rPr>
              <a:t>資料均提供</a:t>
            </a:r>
            <a:r>
              <a:rPr lang="en-US" altLang="zh-TW" b="0" dirty="0" smtClean="0">
                <a:solidFill>
                  <a:srgbClr val="000000"/>
                </a:solidFill>
                <a:latin typeface="+mn-lt"/>
              </a:rPr>
              <a:t>CSV</a:t>
            </a:r>
            <a:r>
              <a:rPr lang="zh-TW" altLang="en-US" b="0" dirty="0" smtClean="0">
                <a:solidFill>
                  <a:srgbClr val="000000"/>
                </a:solidFill>
                <a:latin typeface="+mn-lt"/>
              </a:rPr>
              <a:t>格式，</a:t>
            </a:r>
            <a:r>
              <a:rPr lang="en-US" altLang="zh-TW" b="0" dirty="0" smtClean="0">
                <a:solidFill>
                  <a:srgbClr val="000000"/>
                </a:solidFill>
                <a:latin typeface="+mn-lt"/>
              </a:rPr>
              <a:t>105</a:t>
            </a:r>
            <a:r>
              <a:rPr lang="zh-TW" altLang="en-US" b="0" dirty="0" smtClean="0">
                <a:solidFill>
                  <a:srgbClr val="000000"/>
                </a:solidFill>
                <a:latin typeface="+mn-lt"/>
              </a:rPr>
              <a:t>年度</a:t>
            </a:r>
            <a:r>
              <a:rPr lang="zh-TW" altLang="en-US" b="0" dirty="0">
                <a:solidFill>
                  <a:srgbClr val="000000"/>
                </a:solidFill>
                <a:latin typeface="+mn-lt"/>
              </a:rPr>
              <a:t>之</a:t>
            </a:r>
            <a:r>
              <a:rPr lang="zh-TW" altLang="en-US" b="0" dirty="0" smtClean="0">
                <a:solidFill>
                  <a:srgbClr val="000000"/>
                </a:solidFill>
                <a:latin typeface="+mn-lt"/>
              </a:rPr>
              <a:t>資料提供</a:t>
            </a:r>
            <a:r>
              <a:rPr lang="en-US" altLang="zh-TW" b="0" dirty="0" smtClean="0">
                <a:solidFill>
                  <a:srgbClr val="000000"/>
                </a:solidFill>
                <a:latin typeface="+mn-lt"/>
              </a:rPr>
              <a:t>ODT</a:t>
            </a:r>
            <a:r>
              <a:rPr lang="zh-TW" altLang="en-US" b="0" dirty="0" smtClean="0">
                <a:solidFill>
                  <a:srgbClr val="000000"/>
                </a:solidFill>
                <a:latin typeface="+mn-lt"/>
              </a:rPr>
              <a:t>或</a:t>
            </a:r>
            <a:r>
              <a:rPr lang="en-US" altLang="zh-TW" b="0" dirty="0" smtClean="0">
                <a:solidFill>
                  <a:srgbClr val="000000"/>
                </a:solidFill>
                <a:latin typeface="+mn-lt"/>
              </a:rPr>
              <a:t>CSV</a:t>
            </a:r>
            <a:r>
              <a:rPr lang="zh-TW" altLang="en-US" b="0" dirty="0" smtClean="0">
                <a:solidFill>
                  <a:srgbClr val="000000"/>
                </a:solidFill>
              </a:rPr>
              <a:t>格式。</a:t>
            </a:r>
            <a:endParaRPr lang="zh-TW" altLang="en-US" b="0" dirty="0"/>
          </a:p>
        </p:txBody>
      </p:sp>
    </p:spTree>
    <p:extLst>
      <p:ext uri="{BB962C8B-B14F-4D97-AF65-F5344CB8AC3E}">
        <p14:creationId xmlns:p14="http://schemas.microsoft.com/office/powerpoint/2010/main" val="285452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自訂設計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自訂 1">
      <a:majorFont>
        <a:latin typeface="Calibri"/>
        <a:ea typeface="新細明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>
          <a:gsLst>
            <a:gs pos="33000">
              <a:srgbClr val="F9F9F9"/>
            </a:gs>
            <a:gs pos="100000">
              <a:srgbClr val="D7D7D7"/>
            </a:gs>
          </a:gsLst>
          <a:lin ang="5400000" scaled="0"/>
        </a:gradFill>
        <a:ln w="3175" cap="flat" cmpd="sng" algn="ctr">
          <a:solidFill>
            <a:srgbClr val="EAEAEA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/>
      <a:lstStyle>
        <a:defPPr fontAlgn="auto">
          <a:lnSpc>
            <a:spcPct val="150000"/>
          </a:lnSpc>
          <a:spcBef>
            <a:spcPts val="0"/>
          </a:spcBef>
          <a:spcAft>
            <a:spcPts val="0"/>
          </a:spcAft>
          <a:defRPr sz="1600" b="1" kern="0" dirty="0">
            <a:solidFill>
              <a:srgbClr val="7D7D7D"/>
            </a:solidFill>
            <a:latin typeface="微软雅黑" pitchFamily="34" charset="-122"/>
            <a:ea typeface="微软雅黑" pitchFamily="34" charset="-122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3_自訂設計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自訂 1">
      <a:majorFont>
        <a:latin typeface="Calibri"/>
        <a:ea typeface="新細明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>
          <a:gsLst>
            <a:gs pos="33000">
              <a:srgbClr val="F9F9F9"/>
            </a:gs>
            <a:gs pos="100000">
              <a:srgbClr val="D7D7D7"/>
            </a:gs>
          </a:gsLst>
          <a:lin ang="5400000" scaled="0"/>
        </a:gradFill>
        <a:ln w="3175" cap="flat" cmpd="sng" algn="ctr">
          <a:solidFill>
            <a:srgbClr val="EAEAEA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/>
      <a:lstStyle>
        <a:defPPr fontAlgn="auto">
          <a:lnSpc>
            <a:spcPct val="150000"/>
          </a:lnSpc>
          <a:spcBef>
            <a:spcPts val="0"/>
          </a:spcBef>
          <a:spcAft>
            <a:spcPts val="0"/>
          </a:spcAft>
          <a:defRPr sz="1600" b="1" kern="0" dirty="0">
            <a:solidFill>
              <a:srgbClr val="7D7D7D"/>
            </a:solidFill>
            <a:latin typeface="微软雅黑" pitchFamily="34" charset="-122"/>
            <a:ea typeface="微软雅黑" pitchFamily="34" charset="-122"/>
          </a:defRPr>
        </a:defPPr>
      </a:lstStyle>
    </a:spDef>
  </a:objectDefaults>
  <a:extraClrSchemeLst/>
</a:theme>
</file>

<file path=ppt/theme/theme3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夏至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24960</TotalTime>
  <Words>1065</Words>
  <Application>Microsoft Office PowerPoint</Application>
  <PresentationFormat>A4 紙張 (210x297 公釐)</PresentationFormat>
  <Paragraphs>250</Paragraphs>
  <Slides>16</Slides>
  <Notes>11</Notes>
  <HiddenSlides>0</HiddenSlides>
  <MMClips>0</MMClips>
  <ScaleCrop>false</ScaleCrop>
  <HeadingPairs>
    <vt:vector size="4" baseType="variant">
      <vt:variant>
        <vt:lpstr>佈景主題</vt:lpstr>
      </vt:variant>
      <vt:variant>
        <vt:i4>3</vt:i4>
      </vt:variant>
      <vt:variant>
        <vt:lpstr>投影片標題</vt:lpstr>
      </vt:variant>
      <vt:variant>
        <vt:i4>16</vt:i4>
      </vt:variant>
    </vt:vector>
  </HeadingPairs>
  <TitlesOfParts>
    <vt:vector size="19" baseType="lpstr">
      <vt:lpstr>2_自訂設計</vt:lpstr>
      <vt:lpstr>3_自訂設計</vt:lpstr>
      <vt:lpstr>夏至</vt:lpstr>
      <vt:lpstr>國際合作處 開放資料推動情形報告</vt:lpstr>
      <vt:lpstr>簡報大綱</vt:lpstr>
      <vt:lpstr>PowerPoint 簡報</vt:lpstr>
      <vt:lpstr>貳、推動策略</vt:lpstr>
      <vt:lpstr>開放資料集分類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簡報結束 敬請指教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apec</dc:creator>
  <cp:lastModifiedBy>魏婇琪</cp:lastModifiedBy>
  <cp:revision>2022</cp:revision>
  <cp:lastPrinted>2017-03-27T08:41:43Z</cp:lastPrinted>
  <dcterms:created xsi:type="dcterms:W3CDTF">2008-10-24T05:40:26Z</dcterms:created>
  <dcterms:modified xsi:type="dcterms:W3CDTF">2017-04-18T00:56:13Z</dcterms:modified>
</cp:coreProperties>
</file>