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5"/>
  </p:notesMasterIdLst>
  <p:handoutMasterIdLst>
    <p:handoutMasterId r:id="rId16"/>
  </p:handoutMasterIdLst>
  <p:sldIdLst>
    <p:sldId id="265" r:id="rId4"/>
    <p:sldId id="266" r:id="rId5"/>
    <p:sldId id="536" r:id="rId6"/>
    <p:sldId id="646" r:id="rId7"/>
    <p:sldId id="647" r:id="rId8"/>
    <p:sldId id="648" r:id="rId9"/>
    <p:sldId id="649" r:id="rId10"/>
    <p:sldId id="655" r:id="rId11"/>
    <p:sldId id="651" r:id="rId12"/>
    <p:sldId id="652" r:id="rId13"/>
    <p:sldId id="329" r:id="rId14"/>
  </p:sldIdLst>
  <p:sldSz cx="9144000" cy="6858000" type="screen4x3"/>
  <p:notesSz cx="6807200" cy="9939338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0000"/>
    <a:srgbClr val="0000FF"/>
    <a:srgbClr val="3399FF"/>
    <a:srgbClr val="CCECFF"/>
    <a:srgbClr val="FFFF99"/>
    <a:srgbClr val="CCFF99"/>
    <a:srgbClr val="FFCCFF"/>
    <a:srgbClr val="CC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中等深淺樣式 4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中等深淺樣式 4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等深淺樣式 1 - 輔色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中等深淺樣式 4 - 輔色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90" autoAdjust="0"/>
    <p:restoredTop sz="95392" autoAdjust="0"/>
  </p:normalViewPr>
  <p:slideViewPr>
    <p:cSldViewPr>
      <p:cViewPr varScale="1">
        <p:scale>
          <a:sx n="107" d="100"/>
          <a:sy n="107" d="100"/>
        </p:scale>
        <p:origin x="114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8885A7-67C1-45E8-A9E5-005FB9F15197}" type="doc">
      <dgm:prSet loTypeId="urn:microsoft.com/office/officeart/2008/layout/VerticalCurvedList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154B3BF4-E2D5-4F39-B145-B6AB40360AE0}">
      <dgm:prSet/>
      <dgm:spPr/>
      <dgm:t>
        <a:bodyPr/>
        <a:lstStyle/>
        <a:p>
          <a:pPr rtl="0"/>
          <a:r>
            <a:rPr kumimoji="1"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</a:t>
          </a:r>
          <a:r>
            <a:rPr kumimoji="1" lang="zh-TW" altLang="en-US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推動策略說明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096B602-B7D6-4BBA-93BC-367D2C1B0EF0}" type="parTrans" cxnId="{AFE02F27-5E69-4B56-80C6-8EB2150C924C}">
      <dgm:prSet/>
      <dgm:spPr/>
      <dgm:t>
        <a:bodyPr/>
        <a:lstStyle/>
        <a:p>
          <a:endParaRPr lang="zh-TW" altLang="en-US"/>
        </a:p>
      </dgm:t>
    </dgm:pt>
    <dgm:pt modelId="{C5AA33C0-F6FD-4A69-B7F8-FA3ED886184B}" type="sibTrans" cxnId="{AFE02F27-5E69-4B56-80C6-8EB2150C924C}">
      <dgm:prSet/>
      <dgm:spPr/>
      <dgm:t>
        <a:bodyPr/>
        <a:lstStyle/>
        <a:p>
          <a:endParaRPr lang="zh-TW" altLang="en-US"/>
        </a:p>
      </dgm:t>
    </dgm:pt>
    <dgm:pt modelId="{777EB59D-F96D-44DF-8CCA-C64877317BB5}">
      <dgm:prSet/>
      <dgm:spPr/>
      <dgm:t>
        <a:bodyPr/>
        <a:lstStyle/>
        <a:p>
          <a:pPr rtl="0"/>
          <a:r>
            <a:rPr kumimoji="1"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二</a:t>
          </a:r>
          <a:r>
            <a:rPr kumimoji="1" lang="zh-TW" altLang="en-US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應用情境說明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77A6DAF-F0B3-4CAE-9E33-D43877D816EB}" type="parTrans" cxnId="{4A796AB2-BC14-4DF6-8100-C88128C0B58A}">
      <dgm:prSet/>
      <dgm:spPr/>
      <dgm:t>
        <a:bodyPr/>
        <a:lstStyle/>
        <a:p>
          <a:endParaRPr lang="zh-TW" altLang="en-US"/>
        </a:p>
      </dgm:t>
    </dgm:pt>
    <dgm:pt modelId="{CE82C824-FBFD-4F0C-BECA-07540BAA1E14}" type="sibTrans" cxnId="{4A796AB2-BC14-4DF6-8100-C88128C0B58A}">
      <dgm:prSet/>
      <dgm:spPr/>
      <dgm:t>
        <a:bodyPr/>
        <a:lstStyle/>
        <a:p>
          <a:endParaRPr lang="zh-TW" altLang="en-US"/>
        </a:p>
      </dgm:t>
    </dgm:pt>
    <dgm:pt modelId="{E9B9C2FF-B7B4-4947-8F85-620B98F8EE01}">
      <dgm:prSet/>
      <dgm:spPr/>
      <dgm:t>
        <a:bodyPr/>
        <a:lstStyle/>
        <a:p>
          <a:pPr rtl="0"/>
          <a:r>
            <a:rPr kumimoji="1"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三</a:t>
          </a:r>
          <a:r>
            <a:rPr kumimoji="1" lang="zh-TW" altLang="en-US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民間團體需求</a:t>
          </a:r>
          <a:r>
            <a:rPr kumimoji="1"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與應用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FA91860-894E-4DC7-83FA-F6BF943BA1C4}" type="parTrans" cxnId="{014E4B93-E2C6-4628-815E-FAA5BBECACBC}">
      <dgm:prSet/>
      <dgm:spPr/>
      <dgm:t>
        <a:bodyPr/>
        <a:lstStyle/>
        <a:p>
          <a:endParaRPr lang="zh-TW" altLang="en-US"/>
        </a:p>
      </dgm:t>
    </dgm:pt>
    <dgm:pt modelId="{A54D2A75-BE04-4F3E-8741-568EE2219D88}" type="sibTrans" cxnId="{014E4B93-E2C6-4628-815E-FAA5BBECACBC}">
      <dgm:prSet/>
      <dgm:spPr/>
      <dgm:t>
        <a:bodyPr/>
        <a:lstStyle/>
        <a:p>
          <a:endParaRPr lang="zh-TW" altLang="en-US"/>
        </a:p>
      </dgm:t>
    </dgm:pt>
    <dgm:pt modelId="{764BDD1C-659F-4DA8-A1C5-995B9647934B}">
      <dgm:prSet/>
      <dgm:spPr/>
      <dgm:t>
        <a:bodyPr/>
        <a:lstStyle/>
        <a:p>
          <a:pPr rtl="0"/>
          <a:r>
            <a:rPr kumimoji="1"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四</a:t>
          </a:r>
          <a:r>
            <a:rPr kumimoji="1" lang="zh-TW" altLang="en-US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公私協力規劃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5D7A63A-E059-47D0-AECB-C01DE4F847B2}" type="parTrans" cxnId="{8C937CE0-1AA8-4BC4-80E3-FD5A4F289611}">
      <dgm:prSet/>
      <dgm:spPr/>
      <dgm:t>
        <a:bodyPr/>
        <a:lstStyle/>
        <a:p>
          <a:endParaRPr lang="zh-TW" altLang="en-US"/>
        </a:p>
      </dgm:t>
    </dgm:pt>
    <dgm:pt modelId="{DD42A026-BEFC-4E17-81BC-3BC31490E3FB}" type="sibTrans" cxnId="{8C937CE0-1AA8-4BC4-80E3-FD5A4F289611}">
      <dgm:prSet/>
      <dgm:spPr/>
      <dgm:t>
        <a:bodyPr/>
        <a:lstStyle/>
        <a:p>
          <a:endParaRPr lang="zh-TW" altLang="en-US"/>
        </a:p>
      </dgm:t>
    </dgm:pt>
    <dgm:pt modelId="{5E02EE95-EB40-4435-9077-2309ACF9EF95}">
      <dgm:prSet/>
      <dgm:spPr/>
      <dgm:t>
        <a:bodyPr/>
        <a:lstStyle/>
        <a:p>
          <a:pPr rtl="0"/>
          <a:r>
            <a:rPr kumimoji="1" lang="zh-TW" altLang="en-US" dirty="0" smtClean="0">
              <a:latin typeface="標楷體" panose="03000509000000000000" pitchFamily="65" charset="-120"/>
              <a:ea typeface="標楷體" panose="03000509000000000000" pitchFamily="65" charset="-120"/>
            </a:rPr>
            <a:t>五</a:t>
          </a:r>
          <a:r>
            <a:rPr kumimoji="1" lang="zh-TW" altLang="en-US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未來開放資料標的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9FDA5A1-8C59-41B2-A89A-2994A9CEC5F4}" type="parTrans" cxnId="{100836FC-F9C1-4322-8225-35A1AEFAD921}">
      <dgm:prSet/>
      <dgm:spPr/>
      <dgm:t>
        <a:bodyPr/>
        <a:lstStyle/>
        <a:p>
          <a:endParaRPr lang="zh-TW" altLang="en-US"/>
        </a:p>
      </dgm:t>
    </dgm:pt>
    <dgm:pt modelId="{5E0CE765-0D46-4CD2-B14A-806307958AD8}" type="sibTrans" cxnId="{100836FC-F9C1-4322-8225-35A1AEFAD921}">
      <dgm:prSet/>
      <dgm:spPr/>
      <dgm:t>
        <a:bodyPr/>
        <a:lstStyle/>
        <a:p>
          <a:endParaRPr lang="zh-TW" altLang="en-US"/>
        </a:p>
      </dgm:t>
    </dgm:pt>
    <dgm:pt modelId="{F16DF4E0-7423-411B-A082-42A3CFD10978}" type="pres">
      <dgm:prSet presAssocID="{328885A7-67C1-45E8-A9E5-005FB9F15197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95F35E5C-C90B-4601-A34C-5BE513928917}" type="pres">
      <dgm:prSet presAssocID="{328885A7-67C1-45E8-A9E5-005FB9F15197}" presName="Name1" presStyleCnt="0"/>
      <dgm:spPr/>
    </dgm:pt>
    <dgm:pt modelId="{9D18D073-B785-4D67-92FD-F84EA304426B}" type="pres">
      <dgm:prSet presAssocID="{328885A7-67C1-45E8-A9E5-005FB9F15197}" presName="cycle" presStyleCnt="0"/>
      <dgm:spPr/>
    </dgm:pt>
    <dgm:pt modelId="{A899A783-DE42-409F-A426-8D4B17394475}" type="pres">
      <dgm:prSet presAssocID="{328885A7-67C1-45E8-A9E5-005FB9F15197}" presName="srcNode" presStyleLbl="node1" presStyleIdx="0" presStyleCnt="5"/>
      <dgm:spPr/>
    </dgm:pt>
    <dgm:pt modelId="{49815DAD-F7E6-4BBA-9149-B83DC0C39CBC}" type="pres">
      <dgm:prSet presAssocID="{328885A7-67C1-45E8-A9E5-005FB9F15197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E11EC5EC-AB13-4A95-9BEF-8CB3D850B6C1}" type="pres">
      <dgm:prSet presAssocID="{328885A7-67C1-45E8-A9E5-005FB9F15197}" presName="extraNode" presStyleLbl="node1" presStyleIdx="0" presStyleCnt="5"/>
      <dgm:spPr/>
    </dgm:pt>
    <dgm:pt modelId="{A6FC710A-8A3F-41ED-A660-A615E5E888BD}" type="pres">
      <dgm:prSet presAssocID="{328885A7-67C1-45E8-A9E5-005FB9F15197}" presName="dstNode" presStyleLbl="node1" presStyleIdx="0" presStyleCnt="5"/>
      <dgm:spPr/>
    </dgm:pt>
    <dgm:pt modelId="{71EEACEF-B876-435A-A73A-897882F107F5}" type="pres">
      <dgm:prSet presAssocID="{154B3BF4-E2D5-4F39-B145-B6AB40360AE0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378EB11-583E-4BAE-BF41-415B2B8E2AEB}" type="pres">
      <dgm:prSet presAssocID="{154B3BF4-E2D5-4F39-B145-B6AB40360AE0}" presName="accent_1" presStyleCnt="0"/>
      <dgm:spPr/>
    </dgm:pt>
    <dgm:pt modelId="{3B4ED09B-EF00-40A3-B9B7-98527A60DCF3}" type="pres">
      <dgm:prSet presAssocID="{154B3BF4-E2D5-4F39-B145-B6AB40360AE0}" presName="accentRepeatNode" presStyleLbl="solidFgAcc1" presStyleIdx="0" presStyleCnt="5"/>
      <dgm:spPr/>
    </dgm:pt>
    <dgm:pt modelId="{AB8B8D44-1FA4-418B-8903-0A99B86880B1}" type="pres">
      <dgm:prSet presAssocID="{777EB59D-F96D-44DF-8CCA-C64877317BB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5CE1667-2FDA-4D1E-B3A3-008F30CEC6C1}" type="pres">
      <dgm:prSet presAssocID="{777EB59D-F96D-44DF-8CCA-C64877317BB5}" presName="accent_2" presStyleCnt="0"/>
      <dgm:spPr/>
    </dgm:pt>
    <dgm:pt modelId="{E5F8E0F7-3621-4436-B8CF-BFB3118E6735}" type="pres">
      <dgm:prSet presAssocID="{777EB59D-F96D-44DF-8CCA-C64877317BB5}" presName="accentRepeatNode" presStyleLbl="solidFgAcc1" presStyleIdx="1" presStyleCnt="5"/>
      <dgm:spPr/>
    </dgm:pt>
    <dgm:pt modelId="{26E21BDE-D5D5-4609-A0BB-0C150A5DA5DE}" type="pres">
      <dgm:prSet presAssocID="{E9B9C2FF-B7B4-4947-8F85-620B98F8EE01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0DE8FC6-A719-49D9-B5FB-F7258EB52510}" type="pres">
      <dgm:prSet presAssocID="{E9B9C2FF-B7B4-4947-8F85-620B98F8EE01}" presName="accent_3" presStyleCnt="0"/>
      <dgm:spPr/>
    </dgm:pt>
    <dgm:pt modelId="{282D5539-8728-4670-827D-2507DA3BB48A}" type="pres">
      <dgm:prSet presAssocID="{E9B9C2FF-B7B4-4947-8F85-620B98F8EE01}" presName="accentRepeatNode" presStyleLbl="solidFgAcc1" presStyleIdx="2" presStyleCnt="5"/>
      <dgm:spPr/>
    </dgm:pt>
    <dgm:pt modelId="{26DBBD46-81FA-4556-A156-5126967F5D8A}" type="pres">
      <dgm:prSet presAssocID="{764BDD1C-659F-4DA8-A1C5-995B9647934B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3CDF4E7-AA06-4760-B54E-EE2468EDA579}" type="pres">
      <dgm:prSet presAssocID="{764BDD1C-659F-4DA8-A1C5-995B9647934B}" presName="accent_4" presStyleCnt="0"/>
      <dgm:spPr/>
    </dgm:pt>
    <dgm:pt modelId="{AB5423D7-EBD5-487A-BE1D-185031D44701}" type="pres">
      <dgm:prSet presAssocID="{764BDD1C-659F-4DA8-A1C5-995B9647934B}" presName="accentRepeatNode" presStyleLbl="solidFgAcc1" presStyleIdx="3" presStyleCnt="5"/>
      <dgm:spPr/>
    </dgm:pt>
    <dgm:pt modelId="{44F30983-7806-479E-8AE6-28CC0AC9F6AD}" type="pres">
      <dgm:prSet presAssocID="{5E02EE95-EB40-4435-9077-2309ACF9EF9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D819EC2-895D-4953-8002-BA80BCBF35AC}" type="pres">
      <dgm:prSet presAssocID="{5E02EE95-EB40-4435-9077-2309ACF9EF95}" presName="accent_5" presStyleCnt="0"/>
      <dgm:spPr/>
    </dgm:pt>
    <dgm:pt modelId="{5B99B3B2-7AFF-41E4-B751-E4A5C8461148}" type="pres">
      <dgm:prSet presAssocID="{5E02EE95-EB40-4435-9077-2309ACF9EF95}" presName="accentRepeatNode" presStyleLbl="solidFgAcc1" presStyleIdx="4" presStyleCnt="5"/>
      <dgm:spPr/>
    </dgm:pt>
  </dgm:ptLst>
  <dgm:cxnLst>
    <dgm:cxn modelId="{AFE02F27-5E69-4B56-80C6-8EB2150C924C}" srcId="{328885A7-67C1-45E8-A9E5-005FB9F15197}" destId="{154B3BF4-E2D5-4F39-B145-B6AB40360AE0}" srcOrd="0" destOrd="0" parTransId="{7096B602-B7D6-4BBA-93BC-367D2C1B0EF0}" sibTransId="{C5AA33C0-F6FD-4A69-B7F8-FA3ED886184B}"/>
    <dgm:cxn modelId="{9B19F175-B987-48A2-91E7-5281EF243AAE}" type="presOf" srcId="{5E02EE95-EB40-4435-9077-2309ACF9EF95}" destId="{44F30983-7806-479E-8AE6-28CC0AC9F6AD}" srcOrd="0" destOrd="0" presId="urn:microsoft.com/office/officeart/2008/layout/VerticalCurvedList"/>
    <dgm:cxn modelId="{014E4B93-E2C6-4628-815E-FAA5BBECACBC}" srcId="{328885A7-67C1-45E8-A9E5-005FB9F15197}" destId="{E9B9C2FF-B7B4-4947-8F85-620B98F8EE01}" srcOrd="2" destOrd="0" parTransId="{BFA91860-894E-4DC7-83FA-F6BF943BA1C4}" sibTransId="{A54D2A75-BE04-4F3E-8741-568EE2219D88}"/>
    <dgm:cxn modelId="{8C937CE0-1AA8-4BC4-80E3-FD5A4F289611}" srcId="{328885A7-67C1-45E8-A9E5-005FB9F15197}" destId="{764BDD1C-659F-4DA8-A1C5-995B9647934B}" srcOrd="3" destOrd="0" parTransId="{05D7A63A-E059-47D0-AECB-C01DE4F847B2}" sibTransId="{DD42A026-BEFC-4E17-81BC-3BC31490E3FB}"/>
    <dgm:cxn modelId="{100836FC-F9C1-4322-8225-35A1AEFAD921}" srcId="{328885A7-67C1-45E8-A9E5-005FB9F15197}" destId="{5E02EE95-EB40-4435-9077-2309ACF9EF95}" srcOrd="4" destOrd="0" parTransId="{59FDA5A1-8C59-41B2-A89A-2994A9CEC5F4}" sibTransId="{5E0CE765-0D46-4CD2-B14A-806307958AD8}"/>
    <dgm:cxn modelId="{D5E0ABA8-699A-4C02-88D8-2D2D92C25EB1}" type="presOf" srcId="{328885A7-67C1-45E8-A9E5-005FB9F15197}" destId="{F16DF4E0-7423-411B-A082-42A3CFD10978}" srcOrd="0" destOrd="0" presId="urn:microsoft.com/office/officeart/2008/layout/VerticalCurvedList"/>
    <dgm:cxn modelId="{F8882EA7-0E7F-447F-80EB-F8B6F9D99F76}" type="presOf" srcId="{154B3BF4-E2D5-4F39-B145-B6AB40360AE0}" destId="{71EEACEF-B876-435A-A73A-897882F107F5}" srcOrd="0" destOrd="0" presId="urn:microsoft.com/office/officeart/2008/layout/VerticalCurvedList"/>
    <dgm:cxn modelId="{8ADAD16A-B06E-4EED-B61B-E9A8C21DAA9B}" type="presOf" srcId="{764BDD1C-659F-4DA8-A1C5-995B9647934B}" destId="{26DBBD46-81FA-4556-A156-5126967F5D8A}" srcOrd="0" destOrd="0" presId="urn:microsoft.com/office/officeart/2008/layout/VerticalCurvedList"/>
    <dgm:cxn modelId="{FF5FB86D-640D-4EAC-820A-5636B8C753D6}" type="presOf" srcId="{C5AA33C0-F6FD-4A69-B7F8-FA3ED886184B}" destId="{49815DAD-F7E6-4BBA-9149-B83DC0C39CBC}" srcOrd="0" destOrd="0" presId="urn:microsoft.com/office/officeart/2008/layout/VerticalCurvedList"/>
    <dgm:cxn modelId="{B6EE1814-02A0-469E-8DFC-D7ECB9EBD84D}" type="presOf" srcId="{E9B9C2FF-B7B4-4947-8F85-620B98F8EE01}" destId="{26E21BDE-D5D5-4609-A0BB-0C150A5DA5DE}" srcOrd="0" destOrd="0" presId="urn:microsoft.com/office/officeart/2008/layout/VerticalCurvedList"/>
    <dgm:cxn modelId="{1BEB74B5-3880-4237-8994-DBB2704D68D4}" type="presOf" srcId="{777EB59D-F96D-44DF-8CCA-C64877317BB5}" destId="{AB8B8D44-1FA4-418B-8903-0A99B86880B1}" srcOrd="0" destOrd="0" presId="urn:microsoft.com/office/officeart/2008/layout/VerticalCurvedList"/>
    <dgm:cxn modelId="{4A796AB2-BC14-4DF6-8100-C88128C0B58A}" srcId="{328885A7-67C1-45E8-A9E5-005FB9F15197}" destId="{777EB59D-F96D-44DF-8CCA-C64877317BB5}" srcOrd="1" destOrd="0" parTransId="{E77A6DAF-F0B3-4CAE-9E33-D43877D816EB}" sibTransId="{CE82C824-FBFD-4F0C-BECA-07540BAA1E14}"/>
    <dgm:cxn modelId="{8F862C39-E794-46F0-B5A1-C1A41C17F6F3}" type="presParOf" srcId="{F16DF4E0-7423-411B-A082-42A3CFD10978}" destId="{95F35E5C-C90B-4601-A34C-5BE513928917}" srcOrd="0" destOrd="0" presId="urn:microsoft.com/office/officeart/2008/layout/VerticalCurvedList"/>
    <dgm:cxn modelId="{E81CDB51-67E9-41A5-9F9D-E7974B8BD2B9}" type="presParOf" srcId="{95F35E5C-C90B-4601-A34C-5BE513928917}" destId="{9D18D073-B785-4D67-92FD-F84EA304426B}" srcOrd="0" destOrd="0" presId="urn:microsoft.com/office/officeart/2008/layout/VerticalCurvedList"/>
    <dgm:cxn modelId="{18879260-7097-47A5-AD03-78B673133EFC}" type="presParOf" srcId="{9D18D073-B785-4D67-92FD-F84EA304426B}" destId="{A899A783-DE42-409F-A426-8D4B17394475}" srcOrd="0" destOrd="0" presId="urn:microsoft.com/office/officeart/2008/layout/VerticalCurvedList"/>
    <dgm:cxn modelId="{A4C17DFE-F7BD-461E-BA00-8C663EC16F38}" type="presParOf" srcId="{9D18D073-B785-4D67-92FD-F84EA304426B}" destId="{49815DAD-F7E6-4BBA-9149-B83DC0C39CBC}" srcOrd="1" destOrd="0" presId="urn:microsoft.com/office/officeart/2008/layout/VerticalCurvedList"/>
    <dgm:cxn modelId="{A971B8F1-5983-4A75-955C-8893E30DA794}" type="presParOf" srcId="{9D18D073-B785-4D67-92FD-F84EA304426B}" destId="{E11EC5EC-AB13-4A95-9BEF-8CB3D850B6C1}" srcOrd="2" destOrd="0" presId="urn:microsoft.com/office/officeart/2008/layout/VerticalCurvedList"/>
    <dgm:cxn modelId="{CCB09E74-CE0B-4E86-BE3D-7412BEE375B4}" type="presParOf" srcId="{9D18D073-B785-4D67-92FD-F84EA304426B}" destId="{A6FC710A-8A3F-41ED-A660-A615E5E888BD}" srcOrd="3" destOrd="0" presId="urn:microsoft.com/office/officeart/2008/layout/VerticalCurvedList"/>
    <dgm:cxn modelId="{10D7DBBA-80D0-4F2A-9113-556482035EEB}" type="presParOf" srcId="{95F35E5C-C90B-4601-A34C-5BE513928917}" destId="{71EEACEF-B876-435A-A73A-897882F107F5}" srcOrd="1" destOrd="0" presId="urn:microsoft.com/office/officeart/2008/layout/VerticalCurvedList"/>
    <dgm:cxn modelId="{A28163A0-181B-4287-8A77-89D386DBF50E}" type="presParOf" srcId="{95F35E5C-C90B-4601-A34C-5BE513928917}" destId="{3378EB11-583E-4BAE-BF41-415B2B8E2AEB}" srcOrd="2" destOrd="0" presId="urn:microsoft.com/office/officeart/2008/layout/VerticalCurvedList"/>
    <dgm:cxn modelId="{61007800-9F4D-4060-B633-0E2B689A4E5B}" type="presParOf" srcId="{3378EB11-583E-4BAE-BF41-415B2B8E2AEB}" destId="{3B4ED09B-EF00-40A3-B9B7-98527A60DCF3}" srcOrd="0" destOrd="0" presId="urn:microsoft.com/office/officeart/2008/layout/VerticalCurvedList"/>
    <dgm:cxn modelId="{62E24B28-EEF0-40D3-B138-ACB798559F9E}" type="presParOf" srcId="{95F35E5C-C90B-4601-A34C-5BE513928917}" destId="{AB8B8D44-1FA4-418B-8903-0A99B86880B1}" srcOrd="3" destOrd="0" presId="urn:microsoft.com/office/officeart/2008/layout/VerticalCurvedList"/>
    <dgm:cxn modelId="{F698CFEC-8C2E-4C7A-95C8-30BED68C6782}" type="presParOf" srcId="{95F35E5C-C90B-4601-A34C-5BE513928917}" destId="{35CE1667-2FDA-4D1E-B3A3-008F30CEC6C1}" srcOrd="4" destOrd="0" presId="urn:microsoft.com/office/officeart/2008/layout/VerticalCurvedList"/>
    <dgm:cxn modelId="{1C187F68-CB3E-49B3-80B3-1ABEEDF3D4F8}" type="presParOf" srcId="{35CE1667-2FDA-4D1E-B3A3-008F30CEC6C1}" destId="{E5F8E0F7-3621-4436-B8CF-BFB3118E6735}" srcOrd="0" destOrd="0" presId="urn:microsoft.com/office/officeart/2008/layout/VerticalCurvedList"/>
    <dgm:cxn modelId="{363DB6D4-BE38-48A2-A51A-555CA70D8D01}" type="presParOf" srcId="{95F35E5C-C90B-4601-A34C-5BE513928917}" destId="{26E21BDE-D5D5-4609-A0BB-0C150A5DA5DE}" srcOrd="5" destOrd="0" presId="urn:microsoft.com/office/officeart/2008/layout/VerticalCurvedList"/>
    <dgm:cxn modelId="{20EF65CA-5CA5-486E-9C98-44BBEB87759A}" type="presParOf" srcId="{95F35E5C-C90B-4601-A34C-5BE513928917}" destId="{20DE8FC6-A719-49D9-B5FB-F7258EB52510}" srcOrd="6" destOrd="0" presId="urn:microsoft.com/office/officeart/2008/layout/VerticalCurvedList"/>
    <dgm:cxn modelId="{EE412F0C-DFCB-4F5E-82E2-3243272F8210}" type="presParOf" srcId="{20DE8FC6-A719-49D9-B5FB-F7258EB52510}" destId="{282D5539-8728-4670-827D-2507DA3BB48A}" srcOrd="0" destOrd="0" presId="urn:microsoft.com/office/officeart/2008/layout/VerticalCurvedList"/>
    <dgm:cxn modelId="{715F6B51-F277-49D9-BAE2-63D3B28CAAC8}" type="presParOf" srcId="{95F35E5C-C90B-4601-A34C-5BE513928917}" destId="{26DBBD46-81FA-4556-A156-5126967F5D8A}" srcOrd="7" destOrd="0" presId="urn:microsoft.com/office/officeart/2008/layout/VerticalCurvedList"/>
    <dgm:cxn modelId="{205C63CF-DE7F-4D92-A704-193258126369}" type="presParOf" srcId="{95F35E5C-C90B-4601-A34C-5BE513928917}" destId="{73CDF4E7-AA06-4760-B54E-EE2468EDA579}" srcOrd="8" destOrd="0" presId="urn:microsoft.com/office/officeart/2008/layout/VerticalCurvedList"/>
    <dgm:cxn modelId="{C742E8BE-74BC-4EB6-BE9D-FC9FB0738579}" type="presParOf" srcId="{73CDF4E7-AA06-4760-B54E-EE2468EDA579}" destId="{AB5423D7-EBD5-487A-BE1D-185031D44701}" srcOrd="0" destOrd="0" presId="urn:microsoft.com/office/officeart/2008/layout/VerticalCurvedList"/>
    <dgm:cxn modelId="{7A8C7495-973A-46D5-B1CE-7B460503F764}" type="presParOf" srcId="{95F35E5C-C90B-4601-A34C-5BE513928917}" destId="{44F30983-7806-479E-8AE6-28CC0AC9F6AD}" srcOrd="9" destOrd="0" presId="urn:microsoft.com/office/officeart/2008/layout/VerticalCurvedList"/>
    <dgm:cxn modelId="{BDB1244F-2F45-4573-8923-8D011F6A9890}" type="presParOf" srcId="{95F35E5C-C90B-4601-A34C-5BE513928917}" destId="{AD819EC2-895D-4953-8002-BA80BCBF35AC}" srcOrd="10" destOrd="0" presId="urn:microsoft.com/office/officeart/2008/layout/VerticalCurvedList"/>
    <dgm:cxn modelId="{474F420C-DD41-4A3C-9EBC-4F01F4E8EF69}" type="presParOf" srcId="{AD819EC2-895D-4953-8002-BA80BCBF35AC}" destId="{5B99B3B2-7AFF-41E4-B751-E4A5C846114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二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應用情境說明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E2F12180-1108-403D-A4B4-4B37D3D61120}" type="presOf" srcId="{26F68D9C-9580-4ED8-9CDD-8E6A934FCCA2}" destId="{89C5BC20-1A6C-4173-9B4D-56DDC3D2C4BC}" srcOrd="0" destOrd="0" presId="urn:microsoft.com/office/officeart/2008/layout/VerticalCurvedList"/>
    <dgm:cxn modelId="{F948AAD3-2915-4045-A1DA-FFF06BAABEE9}" type="presOf" srcId="{DE95BCBE-8580-44DE-B5D4-8EE4106EC566}" destId="{957231B4-FD70-4132-918C-F76D51428C56}" srcOrd="0" destOrd="0" presId="urn:microsoft.com/office/officeart/2008/layout/VerticalCurvedList"/>
    <dgm:cxn modelId="{B97C5E84-584D-444C-A551-2899286C6D0E}" type="presOf" srcId="{CA45A4FA-B3C9-4B7C-B293-F281E52BB025}" destId="{DB2AEC72-A328-4F1D-A5A2-644359CBDD4F}" srcOrd="0" destOrd="0" presId="urn:microsoft.com/office/officeart/2008/layout/VerticalCurvedList"/>
    <dgm:cxn modelId="{6C6D1418-9ECA-45DC-AE16-1616CBAE613A}" type="presParOf" srcId="{957231B4-FD70-4132-918C-F76D51428C56}" destId="{0D512A58-1336-4403-AE56-22C109F3D514}" srcOrd="0" destOrd="0" presId="urn:microsoft.com/office/officeart/2008/layout/VerticalCurvedList"/>
    <dgm:cxn modelId="{BF7ED463-6855-4C6D-8579-16474E1AC3D3}" type="presParOf" srcId="{0D512A58-1336-4403-AE56-22C109F3D514}" destId="{279F6CF9-E1D5-4812-B849-A3D6565C6C49}" srcOrd="0" destOrd="0" presId="urn:microsoft.com/office/officeart/2008/layout/VerticalCurvedList"/>
    <dgm:cxn modelId="{691ED91E-3382-459D-8D7A-9AF9C413C02B}" type="presParOf" srcId="{279F6CF9-E1D5-4812-B849-A3D6565C6C49}" destId="{E986545B-9E60-4AA6-A74A-CA10803CE0CA}" srcOrd="0" destOrd="0" presId="urn:microsoft.com/office/officeart/2008/layout/VerticalCurvedList"/>
    <dgm:cxn modelId="{13FF5059-1A69-45D8-A2FA-2E9B4427A55D}" type="presParOf" srcId="{279F6CF9-E1D5-4812-B849-A3D6565C6C49}" destId="{DB2AEC72-A328-4F1D-A5A2-644359CBDD4F}" srcOrd="1" destOrd="0" presId="urn:microsoft.com/office/officeart/2008/layout/VerticalCurvedList"/>
    <dgm:cxn modelId="{C74FBE45-2067-4A41-87B2-D21E3D35E88D}" type="presParOf" srcId="{279F6CF9-E1D5-4812-B849-A3D6565C6C49}" destId="{3AF9265E-AC79-4665-84AA-E5DFAC1D4665}" srcOrd="2" destOrd="0" presId="urn:microsoft.com/office/officeart/2008/layout/VerticalCurvedList"/>
    <dgm:cxn modelId="{A1F3C1E8-028A-41E6-8B6E-223F174A51F9}" type="presParOf" srcId="{279F6CF9-E1D5-4812-B849-A3D6565C6C49}" destId="{ADCFB16A-3FE1-4974-A238-D1F250BC93E2}" srcOrd="3" destOrd="0" presId="urn:microsoft.com/office/officeart/2008/layout/VerticalCurvedList"/>
    <dgm:cxn modelId="{D8D34884-469C-46A6-80A3-7AD8137ECF6B}" type="presParOf" srcId="{0D512A58-1336-4403-AE56-22C109F3D514}" destId="{89C5BC20-1A6C-4173-9B4D-56DDC3D2C4BC}" srcOrd="1" destOrd="0" presId="urn:microsoft.com/office/officeart/2008/layout/VerticalCurvedList"/>
    <dgm:cxn modelId="{0628CFD1-42CB-470C-A677-2DDDF54629F5}" type="presParOf" srcId="{0D512A58-1336-4403-AE56-22C109F3D514}" destId="{67A7D917-F85A-4748-9E64-546B44786BF7}" srcOrd="2" destOrd="0" presId="urn:microsoft.com/office/officeart/2008/layout/VerticalCurvedList"/>
    <dgm:cxn modelId="{D5B4FC7E-94D4-42C7-9942-D594F61C8B43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三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民間團體需求與應用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FB51FD6F-678A-4FE8-A72E-EB0C1E527874}" type="presOf" srcId="{DE95BCBE-8580-44DE-B5D4-8EE4106EC566}" destId="{957231B4-FD70-4132-918C-F76D51428C56}" srcOrd="0" destOrd="0" presId="urn:microsoft.com/office/officeart/2008/layout/VerticalCurvedList"/>
    <dgm:cxn modelId="{8970EF9E-2AE2-4E08-93F1-064195F86188}" type="presOf" srcId="{26F68D9C-9580-4ED8-9CDD-8E6A934FCCA2}" destId="{89C5BC20-1A6C-4173-9B4D-56DDC3D2C4BC}" srcOrd="0" destOrd="0" presId="urn:microsoft.com/office/officeart/2008/layout/VerticalCurvedList"/>
    <dgm:cxn modelId="{FA5075A7-503F-4B9E-8319-E94A3D3260F2}" type="presOf" srcId="{CA45A4FA-B3C9-4B7C-B293-F281E52BB025}" destId="{DB2AEC72-A328-4F1D-A5A2-644359CBDD4F}" srcOrd="0" destOrd="0" presId="urn:microsoft.com/office/officeart/2008/layout/VerticalCurvedList"/>
    <dgm:cxn modelId="{59EB3529-96E0-420B-8CB2-04C27D0E84E4}" type="presParOf" srcId="{957231B4-FD70-4132-918C-F76D51428C56}" destId="{0D512A58-1336-4403-AE56-22C109F3D514}" srcOrd="0" destOrd="0" presId="urn:microsoft.com/office/officeart/2008/layout/VerticalCurvedList"/>
    <dgm:cxn modelId="{CA41ABFF-D428-42B2-B20E-944A6743624A}" type="presParOf" srcId="{0D512A58-1336-4403-AE56-22C109F3D514}" destId="{279F6CF9-E1D5-4812-B849-A3D6565C6C49}" srcOrd="0" destOrd="0" presId="urn:microsoft.com/office/officeart/2008/layout/VerticalCurvedList"/>
    <dgm:cxn modelId="{6B889686-967F-47C8-BA1B-99CC94C11115}" type="presParOf" srcId="{279F6CF9-E1D5-4812-B849-A3D6565C6C49}" destId="{E986545B-9E60-4AA6-A74A-CA10803CE0CA}" srcOrd="0" destOrd="0" presId="urn:microsoft.com/office/officeart/2008/layout/VerticalCurvedList"/>
    <dgm:cxn modelId="{C566F894-7C15-4B3F-97E9-58612C4C5073}" type="presParOf" srcId="{279F6CF9-E1D5-4812-B849-A3D6565C6C49}" destId="{DB2AEC72-A328-4F1D-A5A2-644359CBDD4F}" srcOrd="1" destOrd="0" presId="urn:microsoft.com/office/officeart/2008/layout/VerticalCurvedList"/>
    <dgm:cxn modelId="{F04DB373-360C-4562-8EF7-652D30B5C61F}" type="presParOf" srcId="{279F6CF9-E1D5-4812-B849-A3D6565C6C49}" destId="{3AF9265E-AC79-4665-84AA-E5DFAC1D4665}" srcOrd="2" destOrd="0" presId="urn:microsoft.com/office/officeart/2008/layout/VerticalCurvedList"/>
    <dgm:cxn modelId="{23CC273D-E199-45B6-B93F-921A6FDDEB8A}" type="presParOf" srcId="{279F6CF9-E1D5-4812-B849-A3D6565C6C49}" destId="{ADCFB16A-3FE1-4974-A238-D1F250BC93E2}" srcOrd="3" destOrd="0" presId="urn:microsoft.com/office/officeart/2008/layout/VerticalCurvedList"/>
    <dgm:cxn modelId="{44C0FDB3-C7CD-4B56-B9AC-BDF85D453447}" type="presParOf" srcId="{0D512A58-1336-4403-AE56-22C109F3D514}" destId="{89C5BC20-1A6C-4173-9B4D-56DDC3D2C4BC}" srcOrd="1" destOrd="0" presId="urn:microsoft.com/office/officeart/2008/layout/VerticalCurvedList"/>
    <dgm:cxn modelId="{EB890557-72A2-4FCF-847C-6C22054A6DE8}" type="presParOf" srcId="{0D512A58-1336-4403-AE56-22C109F3D514}" destId="{67A7D917-F85A-4748-9E64-546B44786BF7}" srcOrd="2" destOrd="0" presId="urn:microsoft.com/office/officeart/2008/layout/VerticalCurvedList"/>
    <dgm:cxn modelId="{3F2BBDF1-9269-45AE-8C5C-B84CBCC84B99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四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公私協力規劃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715142C-822C-401C-8EC6-586063DB0008}" type="presOf" srcId="{CA45A4FA-B3C9-4B7C-B293-F281E52BB025}" destId="{DB2AEC72-A328-4F1D-A5A2-644359CBDD4F}" srcOrd="0" destOrd="0" presId="urn:microsoft.com/office/officeart/2008/layout/VerticalCurvedList"/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C1AA2AD5-070E-4391-BEA9-F5FEEA8B8314}" type="presOf" srcId="{DE95BCBE-8580-44DE-B5D4-8EE4106EC566}" destId="{957231B4-FD70-4132-918C-F76D51428C56}" srcOrd="0" destOrd="0" presId="urn:microsoft.com/office/officeart/2008/layout/VerticalCurvedList"/>
    <dgm:cxn modelId="{A80CD76F-3003-443D-8AE0-917DEF5772EC}" type="presOf" srcId="{26F68D9C-9580-4ED8-9CDD-8E6A934FCCA2}" destId="{89C5BC20-1A6C-4173-9B4D-56DDC3D2C4BC}" srcOrd="0" destOrd="0" presId="urn:microsoft.com/office/officeart/2008/layout/VerticalCurvedList"/>
    <dgm:cxn modelId="{561B1233-08A7-4E04-B845-D08C48E487E9}" type="presParOf" srcId="{957231B4-FD70-4132-918C-F76D51428C56}" destId="{0D512A58-1336-4403-AE56-22C109F3D514}" srcOrd="0" destOrd="0" presId="urn:microsoft.com/office/officeart/2008/layout/VerticalCurvedList"/>
    <dgm:cxn modelId="{95D25E66-B74A-4E54-867A-90E18BA76241}" type="presParOf" srcId="{0D512A58-1336-4403-AE56-22C109F3D514}" destId="{279F6CF9-E1D5-4812-B849-A3D6565C6C49}" srcOrd="0" destOrd="0" presId="urn:microsoft.com/office/officeart/2008/layout/VerticalCurvedList"/>
    <dgm:cxn modelId="{9A3EABEB-BCFC-4A34-8946-12BF4670D87D}" type="presParOf" srcId="{279F6CF9-E1D5-4812-B849-A3D6565C6C49}" destId="{E986545B-9E60-4AA6-A74A-CA10803CE0CA}" srcOrd="0" destOrd="0" presId="urn:microsoft.com/office/officeart/2008/layout/VerticalCurvedList"/>
    <dgm:cxn modelId="{C792C901-C06E-4375-921A-C855177E0FAC}" type="presParOf" srcId="{279F6CF9-E1D5-4812-B849-A3D6565C6C49}" destId="{DB2AEC72-A328-4F1D-A5A2-644359CBDD4F}" srcOrd="1" destOrd="0" presId="urn:microsoft.com/office/officeart/2008/layout/VerticalCurvedList"/>
    <dgm:cxn modelId="{BADB2F9C-2120-44F6-AFCF-8B2916BE54D6}" type="presParOf" srcId="{279F6CF9-E1D5-4812-B849-A3D6565C6C49}" destId="{3AF9265E-AC79-4665-84AA-E5DFAC1D4665}" srcOrd="2" destOrd="0" presId="urn:microsoft.com/office/officeart/2008/layout/VerticalCurvedList"/>
    <dgm:cxn modelId="{08DE0BB7-164E-4262-A861-073D8A53AEFF}" type="presParOf" srcId="{279F6CF9-E1D5-4812-B849-A3D6565C6C49}" destId="{ADCFB16A-3FE1-4974-A238-D1F250BC93E2}" srcOrd="3" destOrd="0" presId="urn:microsoft.com/office/officeart/2008/layout/VerticalCurvedList"/>
    <dgm:cxn modelId="{FC4B407D-A1A1-4B18-AFAD-B65C87010238}" type="presParOf" srcId="{0D512A58-1336-4403-AE56-22C109F3D514}" destId="{89C5BC20-1A6C-4173-9B4D-56DDC3D2C4BC}" srcOrd="1" destOrd="0" presId="urn:microsoft.com/office/officeart/2008/layout/VerticalCurvedList"/>
    <dgm:cxn modelId="{4184CE99-5900-40DE-A4E4-2417469578CD}" type="presParOf" srcId="{0D512A58-1336-4403-AE56-22C109F3D514}" destId="{67A7D917-F85A-4748-9E64-546B44786BF7}" srcOrd="2" destOrd="0" presId="urn:microsoft.com/office/officeart/2008/layout/VerticalCurvedList"/>
    <dgm:cxn modelId="{E6A60A98-EF25-4BDC-A49D-A618F1D8E9E2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五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未來開放資料標的</a:t>
          </a:r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0409AF17-1123-447E-A65D-207E1B61D653}" type="presOf" srcId="{DE95BCBE-8580-44DE-B5D4-8EE4106EC566}" destId="{957231B4-FD70-4132-918C-F76D51428C56}" srcOrd="0" destOrd="0" presId="urn:microsoft.com/office/officeart/2008/layout/VerticalCurvedList"/>
    <dgm:cxn modelId="{B34A3181-1D75-4C79-8C1C-7CB35A9629E1}" type="presOf" srcId="{26F68D9C-9580-4ED8-9CDD-8E6A934FCCA2}" destId="{89C5BC20-1A6C-4173-9B4D-56DDC3D2C4BC}" srcOrd="0" destOrd="0" presId="urn:microsoft.com/office/officeart/2008/layout/VerticalCurvedList"/>
    <dgm:cxn modelId="{93E3D3A2-460B-4D05-BF7D-7F4F325E42EB}" type="presOf" srcId="{CA45A4FA-B3C9-4B7C-B293-F281E52BB025}" destId="{DB2AEC72-A328-4F1D-A5A2-644359CBDD4F}" srcOrd="0" destOrd="0" presId="urn:microsoft.com/office/officeart/2008/layout/VerticalCurvedList"/>
    <dgm:cxn modelId="{E4D5445D-36A0-4DBB-B67B-BAAC5A9A991D}" type="presParOf" srcId="{957231B4-FD70-4132-918C-F76D51428C56}" destId="{0D512A58-1336-4403-AE56-22C109F3D514}" srcOrd="0" destOrd="0" presId="urn:microsoft.com/office/officeart/2008/layout/VerticalCurvedList"/>
    <dgm:cxn modelId="{641171C2-2779-4353-AF57-EF82F6206D14}" type="presParOf" srcId="{0D512A58-1336-4403-AE56-22C109F3D514}" destId="{279F6CF9-E1D5-4812-B849-A3D6565C6C49}" srcOrd="0" destOrd="0" presId="urn:microsoft.com/office/officeart/2008/layout/VerticalCurvedList"/>
    <dgm:cxn modelId="{210BAD6E-67D0-4B99-8DD9-A12EB7A6DCE6}" type="presParOf" srcId="{279F6CF9-E1D5-4812-B849-A3D6565C6C49}" destId="{E986545B-9E60-4AA6-A74A-CA10803CE0CA}" srcOrd="0" destOrd="0" presId="urn:microsoft.com/office/officeart/2008/layout/VerticalCurvedList"/>
    <dgm:cxn modelId="{2B70AE61-FEEB-4224-91CD-FC1AB25421B0}" type="presParOf" srcId="{279F6CF9-E1D5-4812-B849-A3D6565C6C49}" destId="{DB2AEC72-A328-4F1D-A5A2-644359CBDD4F}" srcOrd="1" destOrd="0" presId="urn:microsoft.com/office/officeart/2008/layout/VerticalCurvedList"/>
    <dgm:cxn modelId="{EBF4E39D-B70A-47F6-93CD-546A3A8DB97B}" type="presParOf" srcId="{279F6CF9-E1D5-4812-B849-A3D6565C6C49}" destId="{3AF9265E-AC79-4665-84AA-E5DFAC1D4665}" srcOrd="2" destOrd="0" presId="urn:microsoft.com/office/officeart/2008/layout/VerticalCurvedList"/>
    <dgm:cxn modelId="{86009013-BAE6-42EC-87FF-AB5E9B3502B4}" type="presParOf" srcId="{279F6CF9-E1D5-4812-B849-A3D6565C6C49}" destId="{ADCFB16A-3FE1-4974-A238-D1F250BC93E2}" srcOrd="3" destOrd="0" presId="urn:microsoft.com/office/officeart/2008/layout/VerticalCurvedList"/>
    <dgm:cxn modelId="{5DCCF788-0275-4D7B-AD4C-F1198FC61E54}" type="presParOf" srcId="{0D512A58-1336-4403-AE56-22C109F3D514}" destId="{89C5BC20-1A6C-4173-9B4D-56DDC3D2C4BC}" srcOrd="1" destOrd="0" presId="urn:microsoft.com/office/officeart/2008/layout/VerticalCurvedList"/>
    <dgm:cxn modelId="{E185C9E7-E7AD-44DA-9846-9A964ED0E507}" type="presParOf" srcId="{0D512A58-1336-4403-AE56-22C109F3D514}" destId="{67A7D917-F85A-4748-9E64-546B44786BF7}" srcOrd="2" destOrd="0" presId="urn:microsoft.com/office/officeart/2008/layout/VerticalCurvedList"/>
    <dgm:cxn modelId="{0B8279BC-1035-4C00-B74B-17BD02DB0F57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7603D23-092E-430A-B456-89E3BDEB32B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91C27C03-1D9E-4948-A1D7-EA9DF3200EB1}">
      <dgm:prSet custT="1"/>
      <dgm:spPr/>
      <dgm:t>
        <a:bodyPr/>
        <a:lstStyle/>
        <a:p>
          <a:pPr rtl="0"/>
          <a:r>
            <a:rPr kumimoji="1"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以民眾在官方網站上瀏覽次數、下載次數最多的項目與想要的資料，並配合產業推動政策，優先處理相關資料集開放作業。</a:t>
          </a:r>
          <a:endParaRPr lang="zh-TW" altLang="en-US" sz="2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D2A64D61-28DF-438C-93B4-E0A752B12967}" type="parTrans" cxnId="{44315BFF-5C1E-4A98-B9BD-DC9E89C518A5}">
      <dgm:prSet/>
      <dgm:spPr/>
      <dgm:t>
        <a:bodyPr/>
        <a:lstStyle/>
        <a:p>
          <a:endParaRPr lang="zh-TW" altLang="en-US"/>
        </a:p>
      </dgm:t>
    </dgm:pt>
    <dgm:pt modelId="{624897F5-895A-4A52-9632-538FBAD50A15}" type="sibTrans" cxnId="{44315BFF-5C1E-4A98-B9BD-DC9E89C518A5}">
      <dgm:prSet/>
      <dgm:spPr/>
      <dgm:t>
        <a:bodyPr/>
        <a:lstStyle/>
        <a:p>
          <a:endParaRPr lang="zh-TW" altLang="en-US"/>
        </a:p>
      </dgm:t>
    </dgm:pt>
    <dgm:pt modelId="{525A177C-BBF5-4CCA-8233-7B31E2B344FC}">
      <dgm:prSet custT="1"/>
      <dgm:spPr/>
      <dgm:t>
        <a:bodyPr/>
        <a:lstStyle/>
        <a:p>
          <a:pPr rtl="0"/>
          <a:r>
            <a:rPr kumimoji="1" lang="zh-TW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參酌經濟部經濟資料訪談團隊建議</a:t>
          </a:r>
          <a:r>
            <a:rPr kumimoji="1"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，將</a:t>
          </a:r>
          <a:r>
            <a:rPr kumimoji="1" lang="zh-TW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「人才供需缺口」</a:t>
          </a:r>
          <a:r>
            <a:rPr kumimoji="1"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列為</a:t>
          </a:r>
          <a:r>
            <a:rPr kumimoji="1" lang="zh-TW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本局</a:t>
          </a:r>
          <a:r>
            <a:rPr kumimoji="1" 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106</a:t>
          </a:r>
          <a:r>
            <a:rPr kumimoji="1" lang="zh-TW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年度</a:t>
          </a:r>
          <a:r>
            <a:rPr kumimoji="1"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候選</a:t>
          </a:r>
          <a:r>
            <a:rPr kumimoji="1" lang="zh-TW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主題</a:t>
          </a:r>
          <a:r>
            <a:rPr kumimoji="1"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。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3F218E9-7FFE-45B8-B720-E3AA8CFE5E60}" type="parTrans" cxnId="{334EF3D3-12E5-4C4E-A256-54960B98587A}">
      <dgm:prSet/>
      <dgm:spPr/>
      <dgm:t>
        <a:bodyPr/>
        <a:lstStyle/>
        <a:p>
          <a:endParaRPr lang="zh-TW" altLang="en-US"/>
        </a:p>
      </dgm:t>
    </dgm:pt>
    <dgm:pt modelId="{0DDCE89B-91F4-4728-BDCD-F48BF08C490D}" type="sibTrans" cxnId="{334EF3D3-12E5-4C4E-A256-54960B98587A}">
      <dgm:prSet/>
      <dgm:spPr/>
      <dgm:t>
        <a:bodyPr/>
        <a:lstStyle/>
        <a:p>
          <a:endParaRPr lang="zh-TW" altLang="en-US"/>
        </a:p>
      </dgm:t>
    </dgm:pt>
    <dgm:pt modelId="{A885BC88-DB27-4ADF-B366-38E6B2E63287}" type="pres">
      <dgm:prSet presAssocID="{D7603D23-092E-430A-B456-89E3BDEB32B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49F1D62-B36A-44A1-B2E2-EFE6419115F2}" type="pres">
      <dgm:prSet presAssocID="{91C27C03-1D9E-4948-A1D7-EA9DF3200EB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BD72D42-5258-4ECF-8A03-D2FC5DC10C3D}" type="pres">
      <dgm:prSet presAssocID="{624897F5-895A-4A52-9632-538FBAD50A15}" presName="spacer" presStyleCnt="0"/>
      <dgm:spPr/>
    </dgm:pt>
    <dgm:pt modelId="{BDFCCCAA-0185-4AA5-ACAB-EA3D87A73D60}" type="pres">
      <dgm:prSet presAssocID="{525A177C-BBF5-4CCA-8233-7B31E2B344F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44315BFF-5C1E-4A98-B9BD-DC9E89C518A5}" srcId="{D7603D23-092E-430A-B456-89E3BDEB32B6}" destId="{91C27C03-1D9E-4948-A1D7-EA9DF3200EB1}" srcOrd="0" destOrd="0" parTransId="{D2A64D61-28DF-438C-93B4-E0A752B12967}" sibTransId="{624897F5-895A-4A52-9632-538FBAD50A15}"/>
    <dgm:cxn modelId="{E495BEC8-3BB4-41E7-9011-5CAA88ECB1B3}" type="presOf" srcId="{525A177C-BBF5-4CCA-8233-7B31E2B344FC}" destId="{BDFCCCAA-0185-4AA5-ACAB-EA3D87A73D60}" srcOrd="0" destOrd="0" presId="urn:microsoft.com/office/officeart/2005/8/layout/vList2"/>
    <dgm:cxn modelId="{65565F40-7A04-4111-9ED2-9C59122F43D4}" type="presOf" srcId="{91C27C03-1D9E-4948-A1D7-EA9DF3200EB1}" destId="{149F1D62-B36A-44A1-B2E2-EFE6419115F2}" srcOrd="0" destOrd="0" presId="urn:microsoft.com/office/officeart/2005/8/layout/vList2"/>
    <dgm:cxn modelId="{334EF3D3-12E5-4C4E-A256-54960B98587A}" srcId="{D7603D23-092E-430A-B456-89E3BDEB32B6}" destId="{525A177C-BBF5-4CCA-8233-7B31E2B344FC}" srcOrd="1" destOrd="0" parTransId="{C3F218E9-7FFE-45B8-B720-E3AA8CFE5E60}" sibTransId="{0DDCE89B-91F4-4728-BDCD-F48BF08C490D}"/>
    <dgm:cxn modelId="{BBB62B0A-AA70-4282-BB24-BD084047C6CF}" type="presOf" srcId="{D7603D23-092E-430A-B456-89E3BDEB32B6}" destId="{A885BC88-DB27-4ADF-B366-38E6B2E63287}" srcOrd="0" destOrd="0" presId="urn:microsoft.com/office/officeart/2005/8/layout/vList2"/>
    <dgm:cxn modelId="{9092FEBE-F43B-462E-87DB-F8255252E151}" type="presParOf" srcId="{A885BC88-DB27-4ADF-B366-38E6B2E63287}" destId="{149F1D62-B36A-44A1-B2E2-EFE6419115F2}" srcOrd="0" destOrd="0" presId="urn:microsoft.com/office/officeart/2005/8/layout/vList2"/>
    <dgm:cxn modelId="{34DEF924-F794-48AA-AB42-750AA2429CB2}" type="presParOf" srcId="{A885BC88-DB27-4ADF-B366-38E6B2E63287}" destId="{1BD72D42-5258-4ECF-8A03-D2FC5DC10C3D}" srcOrd="1" destOrd="0" presId="urn:microsoft.com/office/officeart/2005/8/layout/vList2"/>
    <dgm:cxn modelId="{333212CD-C096-4BE8-99E7-02599C6CC2C4}" type="presParOf" srcId="{A885BC88-DB27-4ADF-B366-38E6B2E63287}" destId="{BDFCCCAA-0185-4AA5-ACAB-EA3D87A73D6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(1/</a:t>
          </a:r>
          <a:r>
            <a: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9DAC1C3B-3D31-4495-A6D9-F5697C9F9A3F}" type="presOf" srcId="{DE95BCBE-8580-44DE-B5D4-8EE4106EC566}" destId="{957231B4-FD70-4132-918C-F76D51428C56}" srcOrd="0" destOrd="0" presId="urn:microsoft.com/office/officeart/2008/layout/VerticalCurvedList"/>
    <dgm:cxn modelId="{E2C84CDC-546E-4DC4-81F9-7E6C10C70699}" type="presOf" srcId="{26F68D9C-9580-4ED8-9CDD-8E6A934FCCA2}" destId="{89C5BC20-1A6C-4173-9B4D-56DDC3D2C4BC}" srcOrd="0" destOrd="0" presId="urn:microsoft.com/office/officeart/2008/layout/VerticalCurvedList"/>
    <dgm:cxn modelId="{9C29A064-9044-43D3-AB12-A1AA5580B73F}" type="presOf" srcId="{CA45A4FA-B3C9-4B7C-B293-F281E52BB025}" destId="{DB2AEC72-A328-4F1D-A5A2-644359CBDD4F}" srcOrd="0" destOrd="0" presId="urn:microsoft.com/office/officeart/2008/layout/VerticalCurvedList"/>
    <dgm:cxn modelId="{C07F5F49-45E8-477F-9FD9-F614F1695404}" type="presParOf" srcId="{957231B4-FD70-4132-918C-F76D51428C56}" destId="{0D512A58-1336-4403-AE56-22C109F3D514}" srcOrd="0" destOrd="0" presId="urn:microsoft.com/office/officeart/2008/layout/VerticalCurvedList"/>
    <dgm:cxn modelId="{F562086F-55F3-4678-ABBD-B82AD626A9B2}" type="presParOf" srcId="{0D512A58-1336-4403-AE56-22C109F3D514}" destId="{279F6CF9-E1D5-4812-B849-A3D6565C6C49}" srcOrd="0" destOrd="0" presId="urn:microsoft.com/office/officeart/2008/layout/VerticalCurvedList"/>
    <dgm:cxn modelId="{5050130A-D527-4B34-A22E-B368E9708D76}" type="presParOf" srcId="{279F6CF9-E1D5-4812-B849-A3D6565C6C49}" destId="{E986545B-9E60-4AA6-A74A-CA10803CE0CA}" srcOrd="0" destOrd="0" presId="urn:microsoft.com/office/officeart/2008/layout/VerticalCurvedList"/>
    <dgm:cxn modelId="{3E3CB15B-F91C-4436-8CDE-0C2F9710BD60}" type="presParOf" srcId="{279F6CF9-E1D5-4812-B849-A3D6565C6C49}" destId="{DB2AEC72-A328-4F1D-A5A2-644359CBDD4F}" srcOrd="1" destOrd="0" presId="urn:microsoft.com/office/officeart/2008/layout/VerticalCurvedList"/>
    <dgm:cxn modelId="{7CEC9044-B703-475E-B184-9D18D277366E}" type="presParOf" srcId="{279F6CF9-E1D5-4812-B849-A3D6565C6C49}" destId="{3AF9265E-AC79-4665-84AA-E5DFAC1D4665}" srcOrd="2" destOrd="0" presId="urn:microsoft.com/office/officeart/2008/layout/VerticalCurvedList"/>
    <dgm:cxn modelId="{EBB5EA7E-CB7A-49FB-9D23-227464596AC9}" type="presParOf" srcId="{279F6CF9-E1D5-4812-B849-A3D6565C6C49}" destId="{ADCFB16A-3FE1-4974-A238-D1F250BC93E2}" srcOrd="3" destOrd="0" presId="urn:microsoft.com/office/officeart/2008/layout/VerticalCurvedList"/>
    <dgm:cxn modelId="{4AD1471B-70C4-47DC-ACAE-CD156B347BFF}" type="presParOf" srcId="{0D512A58-1336-4403-AE56-22C109F3D514}" destId="{89C5BC20-1A6C-4173-9B4D-56DDC3D2C4BC}" srcOrd="1" destOrd="0" presId="urn:microsoft.com/office/officeart/2008/layout/VerticalCurvedList"/>
    <dgm:cxn modelId="{F337B06D-4DE1-44F6-B053-CCA4827F25EF}" type="presParOf" srcId="{0D512A58-1336-4403-AE56-22C109F3D514}" destId="{67A7D917-F85A-4748-9E64-546B44786BF7}" srcOrd="2" destOrd="0" presId="urn:microsoft.com/office/officeart/2008/layout/VerticalCurvedList"/>
    <dgm:cxn modelId="{AEE6A0C6-A26C-436B-A807-F733BB2022D5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65ED46-F9D7-4AF8-9ECF-A96CFD928499}" type="doc">
      <dgm:prSet loTypeId="urn:microsoft.com/office/officeart/2005/8/layout/hierarchy4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EEA38BCB-56BE-4E8A-868E-22B3A4E0198F}">
      <dgm:prSet custT="1"/>
      <dgm:spPr/>
      <dgm:t>
        <a:bodyPr/>
        <a:lstStyle/>
        <a:p>
          <a:pPr rtl="0"/>
          <a:r>
            <a:rPr lang="zh-TW" altLang="en-US" sz="2800" smtClean="0">
              <a:latin typeface="標楷體" panose="03000509000000000000" pitchFamily="65" charset="-120"/>
              <a:ea typeface="標楷體" panose="03000509000000000000" pitchFamily="65" charset="-120"/>
            </a:rPr>
            <a:t>開放目標 </a:t>
          </a:r>
          <a:endParaRPr lang="zh-TW" altLang="en-US" sz="2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AC27434-49FD-42B6-A00B-96DD964EAD1E}" type="sibTrans" cxnId="{E9BF4581-8565-44C0-AA79-051D15F3E8EC}">
      <dgm:prSet/>
      <dgm:spPr/>
      <dgm:t>
        <a:bodyPr/>
        <a:lstStyle/>
        <a:p>
          <a:endParaRPr lang="zh-TW" altLang="en-US"/>
        </a:p>
      </dgm:t>
    </dgm:pt>
    <dgm:pt modelId="{B0EFA550-194A-4BD4-9063-C45D5F1157CF}" type="parTrans" cxnId="{E9BF4581-8565-44C0-AA79-051D15F3E8EC}">
      <dgm:prSet/>
      <dgm:spPr/>
      <dgm:t>
        <a:bodyPr/>
        <a:lstStyle/>
        <a:p>
          <a:endParaRPr lang="zh-TW" altLang="en-US"/>
        </a:p>
      </dgm:t>
    </dgm:pt>
    <dgm:pt modelId="{82041CEC-8BD7-481B-91CC-B67D88B0FD9C}">
      <dgm:prSet custT="1"/>
      <dgm:spPr/>
      <dgm:t>
        <a:bodyPr/>
        <a:lstStyle/>
        <a:p>
          <a:pPr algn="l" rtl="0"/>
          <a:r>
            <a:rPr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加強推廣外部創新應用，促進民間跨域合作機會。</a:t>
          </a:r>
          <a:endParaRPr lang="zh-TW" altLang="en-US" sz="2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66659DD-C93E-4A1C-AB06-184C99588AED}" type="sibTrans" cxnId="{E888AF45-4A10-4A70-A394-8EBB342DF43B}">
      <dgm:prSet/>
      <dgm:spPr/>
      <dgm:t>
        <a:bodyPr/>
        <a:lstStyle/>
        <a:p>
          <a:endParaRPr lang="zh-TW" altLang="en-US"/>
        </a:p>
      </dgm:t>
    </dgm:pt>
    <dgm:pt modelId="{B1CA5B70-E350-4788-849C-974F032BC5B8}" type="parTrans" cxnId="{E888AF45-4A10-4A70-A394-8EBB342DF43B}">
      <dgm:prSet/>
      <dgm:spPr/>
      <dgm:t>
        <a:bodyPr/>
        <a:lstStyle/>
        <a:p>
          <a:endParaRPr lang="zh-TW" altLang="en-US"/>
        </a:p>
      </dgm:t>
    </dgm:pt>
    <dgm:pt modelId="{53C092F3-AD93-4B0B-AB7C-4275740AF59C}">
      <dgm:prSet custT="1"/>
      <dgm:spPr/>
      <dgm:t>
        <a:bodyPr/>
        <a:lstStyle/>
        <a:p>
          <a:pPr algn="l" rtl="0"/>
          <a:r>
            <a:rPr lang="zh-TW" altLang="en-US" sz="2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以顧客需求為導向，型塑內部開放文化，達成各年度開放資料集質量上的雙重要求。</a:t>
          </a:r>
          <a:endParaRPr lang="zh-TW" altLang="en-US" sz="2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7E7DAE2-D9C5-4F5C-B44B-3EC26A106B0E}" type="sibTrans" cxnId="{03D54D07-F38F-4944-839B-3BFCD9FBDEE3}">
      <dgm:prSet/>
      <dgm:spPr/>
      <dgm:t>
        <a:bodyPr/>
        <a:lstStyle/>
        <a:p>
          <a:endParaRPr lang="zh-TW" altLang="en-US"/>
        </a:p>
      </dgm:t>
    </dgm:pt>
    <dgm:pt modelId="{BAE68880-A876-4B93-AB0C-E84C85F65E8C}" type="parTrans" cxnId="{03D54D07-F38F-4944-839B-3BFCD9FBDEE3}">
      <dgm:prSet/>
      <dgm:spPr/>
      <dgm:t>
        <a:bodyPr/>
        <a:lstStyle/>
        <a:p>
          <a:endParaRPr lang="zh-TW" altLang="en-US"/>
        </a:p>
      </dgm:t>
    </dgm:pt>
    <dgm:pt modelId="{EB6F3A92-B84E-4AD0-888A-6384374A3F13}" type="pres">
      <dgm:prSet presAssocID="{FC65ED46-F9D7-4AF8-9ECF-A96CFD92849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90BCF5FF-D141-4DC2-966B-B002DCB4770A}" type="pres">
      <dgm:prSet presAssocID="{EEA38BCB-56BE-4E8A-868E-22B3A4E0198F}" presName="vertOne" presStyleCnt="0"/>
      <dgm:spPr/>
    </dgm:pt>
    <dgm:pt modelId="{A16808E0-8EA0-4A44-B581-CDAC8CE9FFD9}" type="pres">
      <dgm:prSet presAssocID="{EEA38BCB-56BE-4E8A-868E-22B3A4E0198F}" presName="txOne" presStyleLbl="node0" presStyleIdx="0" presStyleCnt="1" custScaleY="22131" custLinFactNeighborX="25724" custLinFactNeighborY="-1872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42365D6-182B-4AC4-90FC-12D828D458AC}" type="pres">
      <dgm:prSet presAssocID="{EEA38BCB-56BE-4E8A-868E-22B3A4E0198F}" presName="parTransOne" presStyleCnt="0"/>
      <dgm:spPr/>
    </dgm:pt>
    <dgm:pt modelId="{012B2286-2DA3-4B80-987F-61DC44D6C41F}" type="pres">
      <dgm:prSet presAssocID="{EEA38BCB-56BE-4E8A-868E-22B3A4E0198F}" presName="horzOne" presStyleCnt="0"/>
      <dgm:spPr/>
    </dgm:pt>
    <dgm:pt modelId="{3AFF6D44-B027-4FE1-A3DC-E6521162C021}" type="pres">
      <dgm:prSet presAssocID="{53C092F3-AD93-4B0B-AB7C-4275740AF59C}" presName="vertTwo" presStyleCnt="0"/>
      <dgm:spPr/>
    </dgm:pt>
    <dgm:pt modelId="{CEF0C695-070C-4D22-8B6C-37E8B1F264D1}" type="pres">
      <dgm:prSet presAssocID="{53C092F3-AD93-4B0B-AB7C-4275740AF59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F0BBBF1-C49D-4166-B488-185F9CAFD401}" type="pres">
      <dgm:prSet presAssocID="{53C092F3-AD93-4B0B-AB7C-4275740AF59C}" presName="horzTwo" presStyleCnt="0"/>
      <dgm:spPr/>
    </dgm:pt>
    <dgm:pt modelId="{4323A08C-707C-41FB-963F-7A779F6C381F}" type="pres">
      <dgm:prSet presAssocID="{C7E7DAE2-D9C5-4F5C-B44B-3EC26A106B0E}" presName="sibSpaceTwo" presStyleCnt="0"/>
      <dgm:spPr/>
    </dgm:pt>
    <dgm:pt modelId="{CF4674AA-098A-4C27-91C7-0310BCAEE51C}" type="pres">
      <dgm:prSet presAssocID="{82041CEC-8BD7-481B-91CC-B67D88B0FD9C}" presName="vertTwo" presStyleCnt="0"/>
      <dgm:spPr/>
    </dgm:pt>
    <dgm:pt modelId="{F1F6A7F5-2AE5-405D-B48C-CF4ED0AD4E3A}" type="pres">
      <dgm:prSet presAssocID="{82041CEC-8BD7-481B-91CC-B67D88B0FD9C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6C4D9967-8EFA-44BD-A1DF-52D854606F6D}" type="pres">
      <dgm:prSet presAssocID="{82041CEC-8BD7-481B-91CC-B67D88B0FD9C}" presName="horzTwo" presStyleCnt="0"/>
      <dgm:spPr/>
    </dgm:pt>
  </dgm:ptLst>
  <dgm:cxnLst>
    <dgm:cxn modelId="{824A410F-47FD-4485-907F-FC1683465E21}" type="presOf" srcId="{EEA38BCB-56BE-4E8A-868E-22B3A4E0198F}" destId="{A16808E0-8EA0-4A44-B581-CDAC8CE9FFD9}" srcOrd="0" destOrd="0" presId="urn:microsoft.com/office/officeart/2005/8/layout/hierarchy4"/>
    <dgm:cxn modelId="{E9BF4581-8565-44C0-AA79-051D15F3E8EC}" srcId="{FC65ED46-F9D7-4AF8-9ECF-A96CFD928499}" destId="{EEA38BCB-56BE-4E8A-868E-22B3A4E0198F}" srcOrd="0" destOrd="0" parTransId="{B0EFA550-194A-4BD4-9063-C45D5F1157CF}" sibTransId="{AAC27434-49FD-42B6-A00B-96DD964EAD1E}"/>
    <dgm:cxn modelId="{6EE58772-AB3E-4F2C-9BFD-2AB3ECCD8926}" type="presOf" srcId="{53C092F3-AD93-4B0B-AB7C-4275740AF59C}" destId="{CEF0C695-070C-4D22-8B6C-37E8B1F264D1}" srcOrd="0" destOrd="0" presId="urn:microsoft.com/office/officeart/2005/8/layout/hierarchy4"/>
    <dgm:cxn modelId="{DB5B9E87-EE13-48C2-B611-7A4C696A9A1E}" type="presOf" srcId="{FC65ED46-F9D7-4AF8-9ECF-A96CFD928499}" destId="{EB6F3A92-B84E-4AD0-888A-6384374A3F13}" srcOrd="0" destOrd="0" presId="urn:microsoft.com/office/officeart/2005/8/layout/hierarchy4"/>
    <dgm:cxn modelId="{4B996ABD-4082-4F3C-BB8D-CA677ADCB1E8}" type="presOf" srcId="{82041CEC-8BD7-481B-91CC-B67D88B0FD9C}" destId="{F1F6A7F5-2AE5-405D-B48C-CF4ED0AD4E3A}" srcOrd="0" destOrd="0" presId="urn:microsoft.com/office/officeart/2005/8/layout/hierarchy4"/>
    <dgm:cxn modelId="{03D54D07-F38F-4944-839B-3BFCD9FBDEE3}" srcId="{EEA38BCB-56BE-4E8A-868E-22B3A4E0198F}" destId="{53C092F3-AD93-4B0B-AB7C-4275740AF59C}" srcOrd="0" destOrd="0" parTransId="{BAE68880-A876-4B93-AB0C-E84C85F65E8C}" sibTransId="{C7E7DAE2-D9C5-4F5C-B44B-3EC26A106B0E}"/>
    <dgm:cxn modelId="{E888AF45-4A10-4A70-A394-8EBB342DF43B}" srcId="{EEA38BCB-56BE-4E8A-868E-22B3A4E0198F}" destId="{82041CEC-8BD7-481B-91CC-B67D88B0FD9C}" srcOrd="1" destOrd="0" parTransId="{B1CA5B70-E350-4788-849C-974F032BC5B8}" sibTransId="{166659DD-C93E-4A1C-AB06-184C99588AED}"/>
    <dgm:cxn modelId="{DC291EB2-E4E1-46E6-BBAD-687DF361FEB4}" type="presParOf" srcId="{EB6F3A92-B84E-4AD0-888A-6384374A3F13}" destId="{90BCF5FF-D141-4DC2-966B-B002DCB4770A}" srcOrd="0" destOrd="0" presId="urn:microsoft.com/office/officeart/2005/8/layout/hierarchy4"/>
    <dgm:cxn modelId="{EF16E332-9D74-4761-8105-C17ACB90CE02}" type="presParOf" srcId="{90BCF5FF-D141-4DC2-966B-B002DCB4770A}" destId="{A16808E0-8EA0-4A44-B581-CDAC8CE9FFD9}" srcOrd="0" destOrd="0" presId="urn:microsoft.com/office/officeart/2005/8/layout/hierarchy4"/>
    <dgm:cxn modelId="{D61825E3-2428-46D5-BF9E-CB7553DB8CC8}" type="presParOf" srcId="{90BCF5FF-D141-4DC2-966B-B002DCB4770A}" destId="{F42365D6-182B-4AC4-90FC-12D828D458AC}" srcOrd="1" destOrd="0" presId="urn:microsoft.com/office/officeart/2005/8/layout/hierarchy4"/>
    <dgm:cxn modelId="{851D511F-23FB-47D3-9997-DE51478F50EF}" type="presParOf" srcId="{90BCF5FF-D141-4DC2-966B-B002DCB4770A}" destId="{012B2286-2DA3-4B80-987F-61DC44D6C41F}" srcOrd="2" destOrd="0" presId="urn:microsoft.com/office/officeart/2005/8/layout/hierarchy4"/>
    <dgm:cxn modelId="{1C2DF0B4-F049-4D2B-AC2A-ABB78B3DD695}" type="presParOf" srcId="{012B2286-2DA3-4B80-987F-61DC44D6C41F}" destId="{3AFF6D44-B027-4FE1-A3DC-E6521162C021}" srcOrd="0" destOrd="0" presId="urn:microsoft.com/office/officeart/2005/8/layout/hierarchy4"/>
    <dgm:cxn modelId="{0D0CE42A-DCCE-4429-87C3-CF20633E56C6}" type="presParOf" srcId="{3AFF6D44-B027-4FE1-A3DC-E6521162C021}" destId="{CEF0C695-070C-4D22-8B6C-37E8B1F264D1}" srcOrd="0" destOrd="0" presId="urn:microsoft.com/office/officeart/2005/8/layout/hierarchy4"/>
    <dgm:cxn modelId="{E6AA49DD-6177-4DA0-94A5-5A6E8396860A}" type="presParOf" srcId="{3AFF6D44-B027-4FE1-A3DC-E6521162C021}" destId="{0F0BBBF1-C49D-4166-B488-185F9CAFD401}" srcOrd="1" destOrd="0" presId="urn:microsoft.com/office/officeart/2005/8/layout/hierarchy4"/>
    <dgm:cxn modelId="{BC2ACF93-929F-41A3-BE9C-60E12BF40477}" type="presParOf" srcId="{012B2286-2DA3-4B80-987F-61DC44D6C41F}" destId="{4323A08C-707C-41FB-963F-7A779F6C381F}" srcOrd="1" destOrd="0" presId="urn:microsoft.com/office/officeart/2005/8/layout/hierarchy4"/>
    <dgm:cxn modelId="{CC167DD7-A2C6-4DE2-A8CD-031760987856}" type="presParOf" srcId="{012B2286-2DA3-4B80-987F-61DC44D6C41F}" destId="{CF4674AA-098A-4C27-91C7-0310BCAEE51C}" srcOrd="2" destOrd="0" presId="urn:microsoft.com/office/officeart/2005/8/layout/hierarchy4"/>
    <dgm:cxn modelId="{8AA61CEE-5237-4B5D-8DA8-992D5E857CB0}" type="presParOf" srcId="{CF4674AA-098A-4C27-91C7-0310BCAEE51C}" destId="{F1F6A7F5-2AE5-405D-B48C-CF4ED0AD4E3A}" srcOrd="0" destOrd="0" presId="urn:microsoft.com/office/officeart/2005/8/layout/hierarchy4"/>
    <dgm:cxn modelId="{57F06E94-CF8F-4EDA-B917-795E60660C1C}" type="presParOf" srcId="{CF4674AA-098A-4C27-91C7-0310BCAEE51C}" destId="{6C4D9967-8EFA-44BD-A1DF-52D854606F6D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(2/</a:t>
          </a:r>
          <a:r>
            <a: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A26F03CE-B022-4C5B-AB0A-B0D60D15EE45}" type="presOf" srcId="{26F68D9C-9580-4ED8-9CDD-8E6A934FCCA2}" destId="{89C5BC20-1A6C-4173-9B4D-56DDC3D2C4BC}" srcOrd="0" destOrd="0" presId="urn:microsoft.com/office/officeart/2008/layout/VerticalCurvedList"/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FBC9F05D-F160-423E-86FC-FC6B6D84B882}" type="presOf" srcId="{DE95BCBE-8580-44DE-B5D4-8EE4106EC566}" destId="{957231B4-FD70-4132-918C-F76D51428C56}" srcOrd="0" destOrd="0" presId="urn:microsoft.com/office/officeart/2008/layout/VerticalCurvedList"/>
    <dgm:cxn modelId="{A18B2F89-37BA-4C34-8C8F-650C522E3324}" type="presOf" srcId="{CA45A4FA-B3C9-4B7C-B293-F281E52BB025}" destId="{DB2AEC72-A328-4F1D-A5A2-644359CBDD4F}" srcOrd="0" destOrd="0" presId="urn:microsoft.com/office/officeart/2008/layout/VerticalCurvedList"/>
    <dgm:cxn modelId="{C06C43C0-1853-4DC9-A249-19A8051F3674}" type="presParOf" srcId="{957231B4-FD70-4132-918C-F76D51428C56}" destId="{0D512A58-1336-4403-AE56-22C109F3D514}" srcOrd="0" destOrd="0" presId="urn:microsoft.com/office/officeart/2008/layout/VerticalCurvedList"/>
    <dgm:cxn modelId="{0E755DA6-7C54-4306-A4D8-182891632F4B}" type="presParOf" srcId="{0D512A58-1336-4403-AE56-22C109F3D514}" destId="{279F6CF9-E1D5-4812-B849-A3D6565C6C49}" srcOrd="0" destOrd="0" presId="urn:microsoft.com/office/officeart/2008/layout/VerticalCurvedList"/>
    <dgm:cxn modelId="{D89969AF-B392-4736-9BD1-0101A34BE4BC}" type="presParOf" srcId="{279F6CF9-E1D5-4812-B849-A3D6565C6C49}" destId="{E986545B-9E60-4AA6-A74A-CA10803CE0CA}" srcOrd="0" destOrd="0" presId="urn:microsoft.com/office/officeart/2008/layout/VerticalCurvedList"/>
    <dgm:cxn modelId="{C8FEA3F9-F946-477C-AE08-D101B98A6C09}" type="presParOf" srcId="{279F6CF9-E1D5-4812-B849-A3D6565C6C49}" destId="{DB2AEC72-A328-4F1D-A5A2-644359CBDD4F}" srcOrd="1" destOrd="0" presId="urn:microsoft.com/office/officeart/2008/layout/VerticalCurvedList"/>
    <dgm:cxn modelId="{DB05AE9F-E176-4F02-94A3-F09F2C2530D9}" type="presParOf" srcId="{279F6CF9-E1D5-4812-B849-A3D6565C6C49}" destId="{3AF9265E-AC79-4665-84AA-E5DFAC1D4665}" srcOrd="2" destOrd="0" presId="urn:microsoft.com/office/officeart/2008/layout/VerticalCurvedList"/>
    <dgm:cxn modelId="{0D454416-7B89-4C1E-83E7-EFCFD307FD66}" type="presParOf" srcId="{279F6CF9-E1D5-4812-B849-A3D6565C6C49}" destId="{ADCFB16A-3FE1-4974-A238-D1F250BC93E2}" srcOrd="3" destOrd="0" presId="urn:microsoft.com/office/officeart/2008/layout/VerticalCurvedList"/>
    <dgm:cxn modelId="{FAA0672B-9752-49CC-908B-722E787EC7CB}" type="presParOf" srcId="{0D512A58-1336-4403-AE56-22C109F3D514}" destId="{89C5BC20-1A6C-4173-9B4D-56DDC3D2C4BC}" srcOrd="1" destOrd="0" presId="urn:microsoft.com/office/officeart/2008/layout/VerticalCurvedList"/>
    <dgm:cxn modelId="{349A3FDC-4582-454C-AFE5-FE80C65ACB55}" type="presParOf" srcId="{0D512A58-1336-4403-AE56-22C109F3D514}" destId="{67A7D917-F85A-4748-9E64-546B44786BF7}" srcOrd="2" destOrd="0" presId="urn:microsoft.com/office/officeart/2008/layout/VerticalCurvedList"/>
    <dgm:cxn modelId="{3C9DF6D7-2862-4463-9175-9C5A5F0CCE4A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EF82F3C-7E11-4790-8237-2137DCBA200C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CEEF85D-259E-4C4C-A7CC-5913E890E7C1}">
      <dgm:prSet custT="1"/>
      <dgm:spPr/>
      <dgm:t>
        <a:bodyPr/>
        <a:lstStyle/>
        <a:p>
          <a:pPr rtl="0"/>
          <a:r>
            <a:rPr kumimoji="1"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業務推動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8EADB53-6A8E-4C4A-97A2-233E2DCC36E2}" type="parTrans" cxnId="{06CF70A0-7D2E-47BC-8240-657AB88633CE}">
      <dgm:prSet/>
      <dgm:spPr/>
      <dgm:t>
        <a:bodyPr/>
        <a:lstStyle/>
        <a:p>
          <a:endParaRPr lang="zh-TW" altLang="en-US"/>
        </a:p>
      </dgm:t>
    </dgm:pt>
    <dgm:pt modelId="{B473A9FB-A2DE-45E6-B1D0-870FCDB318FF}" type="sibTrans" cxnId="{06CF70A0-7D2E-47BC-8240-657AB88633CE}">
      <dgm:prSet/>
      <dgm:spPr/>
      <dgm:t>
        <a:bodyPr/>
        <a:lstStyle/>
        <a:p>
          <a:endParaRPr lang="zh-TW" altLang="en-US"/>
        </a:p>
      </dgm:t>
    </dgm:pt>
    <dgm:pt modelId="{3AE2036C-00F6-4333-AD19-8B6DBCC6E201}">
      <dgm:prSet custT="1"/>
      <dgm:spPr/>
      <dgm:t>
        <a:bodyPr/>
        <a:lstStyle/>
        <a:p>
          <a:pPr rtl="0"/>
          <a:r>
            <a:rPr kumimoji="1"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依據</a:t>
          </a:r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「</a:t>
          </a:r>
          <a:r>
            <a:rPr kumimoji="1" lang="en-US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106-109</a:t>
          </a:r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年經濟部及所屬機關</a:t>
          </a:r>
          <a:r>
            <a:rPr kumimoji="1"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構</a:t>
          </a:r>
          <a:r>
            <a:rPr kumimoji="1" lang="en-US" alt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政府資料開放推動策略」</a:t>
          </a:r>
          <a:r>
            <a:rPr kumimoji="1"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辦理</a:t>
          </a:r>
          <a:endParaRPr lang="zh-TW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D6D26B0-B15E-430D-9072-67C159773519}" type="parTrans" cxnId="{CE8A0BB3-7038-4E2F-85A0-B477DA6470DC}">
      <dgm:prSet/>
      <dgm:spPr/>
      <dgm:t>
        <a:bodyPr/>
        <a:lstStyle/>
        <a:p>
          <a:endParaRPr lang="zh-TW" altLang="en-US"/>
        </a:p>
      </dgm:t>
    </dgm:pt>
    <dgm:pt modelId="{52E13308-914D-480A-9BD6-A1C3A34CF5B1}" type="sibTrans" cxnId="{CE8A0BB3-7038-4E2F-85A0-B477DA6470DC}">
      <dgm:prSet/>
      <dgm:spPr/>
      <dgm:t>
        <a:bodyPr/>
        <a:lstStyle/>
        <a:p>
          <a:endParaRPr lang="zh-TW" altLang="en-US"/>
        </a:p>
      </dgm:t>
    </dgm:pt>
    <dgm:pt modelId="{34B41573-8890-456B-9511-DC361AA2967B}">
      <dgm:prSet custT="1"/>
      <dgm:spPr/>
      <dgm:t>
        <a:bodyPr/>
        <a:lstStyle/>
        <a:p>
          <a:pPr rtl="0"/>
          <a:r>
            <a:rPr kumimoji="1"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高階主管負責推動開放業務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BB276F06-D7C9-4490-BD51-CE4C23008F15}" type="parTrans" cxnId="{D7FDCADF-6D3D-4EE8-AD5B-325D26E9369A}">
      <dgm:prSet/>
      <dgm:spPr/>
      <dgm:t>
        <a:bodyPr/>
        <a:lstStyle/>
        <a:p>
          <a:endParaRPr lang="zh-TW" altLang="en-US"/>
        </a:p>
      </dgm:t>
    </dgm:pt>
    <dgm:pt modelId="{0DB3F72A-FD65-4EBF-A1D3-B5034D40EC95}" type="sibTrans" cxnId="{D7FDCADF-6D3D-4EE8-AD5B-325D26E9369A}">
      <dgm:prSet/>
      <dgm:spPr/>
      <dgm:t>
        <a:bodyPr/>
        <a:lstStyle/>
        <a:p>
          <a:endParaRPr lang="zh-TW" altLang="en-US"/>
        </a:p>
      </dgm:t>
    </dgm:pt>
    <dgm:pt modelId="{4A4CA930-EC5D-4DCF-A384-A469830E2397}">
      <dgm:prSet custT="1"/>
      <dgm:spPr/>
      <dgm:t>
        <a:bodyPr/>
        <a:lstStyle/>
        <a:p>
          <a:pPr rtl="0"/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資訊長呂副局長正華召集本局跨組室會議</a:t>
          </a:r>
          <a:endParaRPr lang="zh-TW" altLang="en-US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DCDE310-BD03-4E40-B92E-A8AFAF6EF1EA}" type="parTrans" cxnId="{A0D5C79E-B371-44D5-B098-0BAE7D8C4EB7}">
      <dgm:prSet/>
      <dgm:spPr/>
      <dgm:t>
        <a:bodyPr/>
        <a:lstStyle/>
        <a:p>
          <a:endParaRPr lang="zh-TW" altLang="en-US"/>
        </a:p>
      </dgm:t>
    </dgm:pt>
    <dgm:pt modelId="{214DD5D9-7051-41EF-9CB3-1897DD4296C7}" type="sibTrans" cxnId="{A0D5C79E-B371-44D5-B098-0BAE7D8C4EB7}">
      <dgm:prSet/>
      <dgm:spPr/>
      <dgm:t>
        <a:bodyPr/>
        <a:lstStyle/>
        <a:p>
          <a:endParaRPr lang="zh-TW" altLang="en-US"/>
        </a:p>
      </dgm:t>
    </dgm:pt>
    <dgm:pt modelId="{3F708EA0-59A1-423F-8F90-144B2DB7DFD6}">
      <dgm:prSet custT="1"/>
      <dgm:spPr/>
      <dgm:t>
        <a:bodyPr/>
        <a:lstStyle/>
        <a:p>
          <a:pPr rtl="0"/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游主任秘書振偉擔任本部諮詢小組委員</a:t>
          </a:r>
          <a:endParaRPr lang="zh-TW" altLang="en-US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8CA6C0D-6589-468A-8E2C-A3E9186FA76B}" type="parTrans" cxnId="{135B3082-5878-4E44-8500-056729FB7146}">
      <dgm:prSet/>
      <dgm:spPr/>
      <dgm:t>
        <a:bodyPr/>
        <a:lstStyle/>
        <a:p>
          <a:endParaRPr lang="zh-TW" altLang="en-US"/>
        </a:p>
      </dgm:t>
    </dgm:pt>
    <dgm:pt modelId="{9F7115A9-E35E-4552-91D3-B6B1DFEDE949}" type="sibTrans" cxnId="{135B3082-5878-4E44-8500-056729FB7146}">
      <dgm:prSet/>
      <dgm:spPr/>
      <dgm:t>
        <a:bodyPr/>
        <a:lstStyle/>
        <a:p>
          <a:endParaRPr lang="zh-TW" altLang="en-US"/>
        </a:p>
      </dgm:t>
    </dgm:pt>
    <dgm:pt modelId="{9522EED7-3A96-4BFC-8BDF-9554F1311126}">
      <dgm:prSet/>
      <dgm:spPr/>
      <dgm:t>
        <a:bodyPr/>
        <a:lstStyle/>
        <a:p>
          <a:pPr rtl="0"/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辦理資料盤點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440B9783-DC3C-4640-8C71-C98EC0FBBBF9}" type="parTrans" cxnId="{240FC6A4-7F8A-47AF-A1C4-5C50F451D9A4}">
      <dgm:prSet/>
      <dgm:spPr/>
      <dgm:t>
        <a:bodyPr/>
        <a:lstStyle/>
        <a:p>
          <a:endParaRPr lang="zh-TW" altLang="en-US"/>
        </a:p>
      </dgm:t>
    </dgm:pt>
    <dgm:pt modelId="{D423ACEA-3B8F-4F7B-9257-D8B148964E21}" type="sibTrans" cxnId="{240FC6A4-7F8A-47AF-A1C4-5C50F451D9A4}">
      <dgm:prSet/>
      <dgm:spPr/>
      <dgm:t>
        <a:bodyPr/>
        <a:lstStyle/>
        <a:p>
          <a:endParaRPr lang="zh-TW" altLang="en-US"/>
        </a:p>
      </dgm:t>
    </dgm:pt>
    <dgm:pt modelId="{43351892-5802-42C1-8A91-C558E7D9E336}">
      <dgm:prSet/>
      <dgm:spPr/>
      <dgm:t>
        <a:bodyPr/>
        <a:lstStyle/>
        <a:p>
          <a:pPr rtl="0"/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定期檢核資料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038160AB-94F1-49C3-A247-4D5250CA3805}" type="parTrans" cxnId="{A4CC0E40-4054-450E-9077-9F3FF2AF0CA4}">
      <dgm:prSet/>
      <dgm:spPr/>
      <dgm:t>
        <a:bodyPr/>
        <a:lstStyle/>
        <a:p>
          <a:endParaRPr lang="zh-TW" altLang="en-US"/>
        </a:p>
      </dgm:t>
    </dgm:pt>
    <dgm:pt modelId="{7B999DAA-F8D2-413B-BEF1-D71C79BF3B48}" type="sibTrans" cxnId="{A4CC0E40-4054-450E-9077-9F3FF2AF0CA4}">
      <dgm:prSet/>
      <dgm:spPr/>
      <dgm:t>
        <a:bodyPr/>
        <a:lstStyle/>
        <a:p>
          <a:endParaRPr lang="zh-TW" altLang="en-US"/>
        </a:p>
      </dgm:t>
    </dgm:pt>
    <dgm:pt modelId="{D81CD3E7-7C0D-42EF-B773-282F19744116}">
      <dgm:prSet custT="1"/>
      <dgm:spPr/>
      <dgm:t>
        <a:bodyPr/>
        <a:lstStyle/>
        <a:p>
          <a:pPr rtl="0"/>
          <a:r>
            <a:rPr kumimoji="1"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資料集開放前：檔案編碼格式</a:t>
          </a:r>
          <a:r>
            <a:rPr kumimoji="1" 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/</a:t>
          </a:r>
          <a:r>
            <a:rPr kumimoji="1"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下載網址連結檢視</a:t>
          </a:r>
          <a:endParaRPr lang="zh-TW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87B91590-6F37-4C93-ADEA-A160BB36A95A}" type="parTrans" cxnId="{B3E04FC5-9F86-49D0-B532-09BB99F588D1}">
      <dgm:prSet/>
      <dgm:spPr/>
      <dgm:t>
        <a:bodyPr/>
        <a:lstStyle/>
        <a:p>
          <a:endParaRPr lang="zh-TW" altLang="en-US"/>
        </a:p>
      </dgm:t>
    </dgm:pt>
    <dgm:pt modelId="{F2201C0B-E0ED-4626-91F7-F4FBC0FA4B58}" type="sibTrans" cxnId="{B3E04FC5-9F86-49D0-B532-09BB99F588D1}">
      <dgm:prSet/>
      <dgm:spPr/>
      <dgm:t>
        <a:bodyPr/>
        <a:lstStyle/>
        <a:p>
          <a:endParaRPr lang="zh-TW" altLang="en-US"/>
        </a:p>
      </dgm:t>
    </dgm:pt>
    <dgm:pt modelId="{F0749A0D-DA5C-48C8-97A0-BF777698E0C9}">
      <dgm:prSet custT="1"/>
      <dgm:spPr/>
      <dgm:t>
        <a:bodyPr/>
        <a:lstStyle/>
        <a:p>
          <a:pPr rtl="0"/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資料集開放後：每月依更新頻率檢核</a:t>
          </a:r>
          <a:endParaRPr lang="zh-TW" altLang="en-US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561A6794-3577-437F-99FC-91584FFC218E}" type="parTrans" cxnId="{A4F2A278-7B7C-4371-A401-A38D03A331E4}">
      <dgm:prSet/>
      <dgm:spPr/>
      <dgm:t>
        <a:bodyPr/>
        <a:lstStyle/>
        <a:p>
          <a:endParaRPr lang="zh-TW" altLang="en-US"/>
        </a:p>
      </dgm:t>
    </dgm:pt>
    <dgm:pt modelId="{A312244B-5778-4989-9B4B-FADF7EE89097}" type="sibTrans" cxnId="{A4F2A278-7B7C-4371-A401-A38D03A331E4}">
      <dgm:prSet/>
      <dgm:spPr/>
      <dgm:t>
        <a:bodyPr/>
        <a:lstStyle/>
        <a:p>
          <a:endParaRPr lang="zh-TW" altLang="en-US"/>
        </a:p>
      </dgm:t>
    </dgm:pt>
    <dgm:pt modelId="{7720B768-0DF5-4677-A478-EC9D9E014D48}">
      <dgm:prSet/>
      <dgm:spPr/>
      <dgm:t>
        <a:bodyPr/>
        <a:lstStyle/>
        <a:p>
          <a:pPr rtl="0"/>
          <a:r>
            <a:rPr kumimoji="1" lang="zh-TW" dirty="0" smtClean="0">
              <a:latin typeface="標楷體" panose="03000509000000000000" pitchFamily="65" charset="-120"/>
              <a:ea typeface="標楷體" panose="03000509000000000000" pitchFamily="65" charset="-120"/>
            </a:rPr>
            <a:t>回應民眾需求，檢討開放相關資料</a:t>
          </a:r>
          <a:endParaRPr lang="zh-TW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C59DC751-CC55-42F1-A9B7-22B5408CB90C}" type="parTrans" cxnId="{F8A3D5B6-BFA8-4B84-9EE8-70AD666728BA}">
      <dgm:prSet/>
      <dgm:spPr/>
      <dgm:t>
        <a:bodyPr/>
        <a:lstStyle/>
        <a:p>
          <a:endParaRPr lang="zh-TW" altLang="en-US"/>
        </a:p>
      </dgm:t>
    </dgm:pt>
    <dgm:pt modelId="{9F0511C7-9F35-462C-A43B-FF53D47E4287}" type="sibTrans" cxnId="{F8A3D5B6-BFA8-4B84-9EE8-70AD666728BA}">
      <dgm:prSet/>
      <dgm:spPr/>
      <dgm:t>
        <a:bodyPr/>
        <a:lstStyle/>
        <a:p>
          <a:endParaRPr lang="zh-TW" altLang="en-US"/>
        </a:p>
      </dgm:t>
    </dgm:pt>
    <dgm:pt modelId="{34095A14-E46F-4F2D-B96A-85228609F074}">
      <dgm:prSet custT="1"/>
      <dgm:spPr/>
      <dgm:t>
        <a:bodyPr/>
        <a:lstStyle/>
        <a:p>
          <a:pPr rtl="0"/>
          <a:r>
            <a:rPr kumimoji="1"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政府開放平臺「我有話要說」、「我想要更多」</a:t>
          </a:r>
          <a:endParaRPr lang="zh-TW" altLang="en-US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122F6A51-A894-4FD0-BCCD-31B36F4E9820}" type="parTrans" cxnId="{C83AE8E8-9E12-4BBC-89F6-F18E19D0A52E}">
      <dgm:prSet/>
      <dgm:spPr/>
      <dgm:t>
        <a:bodyPr/>
        <a:lstStyle/>
        <a:p>
          <a:endParaRPr lang="zh-TW" altLang="en-US"/>
        </a:p>
      </dgm:t>
    </dgm:pt>
    <dgm:pt modelId="{C4A38BA9-0F27-4C80-AB6E-F361354AE8B2}" type="sibTrans" cxnId="{C83AE8E8-9E12-4BBC-89F6-F18E19D0A52E}">
      <dgm:prSet/>
      <dgm:spPr/>
      <dgm:t>
        <a:bodyPr/>
        <a:lstStyle/>
        <a:p>
          <a:endParaRPr lang="zh-TW" altLang="en-US"/>
        </a:p>
      </dgm:t>
    </dgm:pt>
    <dgm:pt modelId="{22895673-84E1-4593-9B4F-E49D09F01EB1}" type="pres">
      <dgm:prSet presAssocID="{2EF82F3C-7E11-4790-8237-2137DCBA20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60964779-9321-462B-959A-69163E2D4719}" type="pres">
      <dgm:prSet presAssocID="{CCEEF85D-259E-4C4C-A7CC-5913E890E7C1}" presName="linNode" presStyleCnt="0"/>
      <dgm:spPr/>
    </dgm:pt>
    <dgm:pt modelId="{603437E9-BC2B-4C10-95BC-F8DA5D89BB71}" type="pres">
      <dgm:prSet presAssocID="{CCEEF85D-259E-4C4C-A7CC-5913E890E7C1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4982976-F081-4ED1-A9CE-6C9BE98AE04B}" type="pres">
      <dgm:prSet presAssocID="{CCEEF85D-259E-4C4C-A7CC-5913E890E7C1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411144-0F6F-4FDE-951A-86DC37F7230A}" type="pres">
      <dgm:prSet presAssocID="{B473A9FB-A2DE-45E6-B1D0-870FCDB318FF}" presName="sp" presStyleCnt="0"/>
      <dgm:spPr/>
    </dgm:pt>
    <dgm:pt modelId="{05EDA049-BEE9-43ED-9693-68F60DFE45BF}" type="pres">
      <dgm:prSet presAssocID="{34B41573-8890-456B-9511-DC361AA2967B}" presName="linNode" presStyleCnt="0"/>
      <dgm:spPr/>
    </dgm:pt>
    <dgm:pt modelId="{B5FDE469-1458-4AF8-855D-E9FDC39B2411}" type="pres">
      <dgm:prSet presAssocID="{34B41573-8890-456B-9511-DC361AA2967B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A9BF837-4DCA-4B0C-BEEC-AF705F098812}" type="pres">
      <dgm:prSet presAssocID="{34B41573-8890-456B-9511-DC361AA2967B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3955C83-011E-4BEA-A19D-2609054D391B}" type="pres">
      <dgm:prSet presAssocID="{0DB3F72A-FD65-4EBF-A1D3-B5034D40EC95}" presName="sp" presStyleCnt="0"/>
      <dgm:spPr/>
    </dgm:pt>
    <dgm:pt modelId="{62B4EAA0-5151-498C-825C-1E3DF5780148}" type="pres">
      <dgm:prSet presAssocID="{9522EED7-3A96-4BFC-8BDF-9554F1311126}" presName="linNode" presStyleCnt="0"/>
      <dgm:spPr/>
    </dgm:pt>
    <dgm:pt modelId="{686E94C5-2A1E-4E5A-BBBE-23BB545FB545}" type="pres">
      <dgm:prSet presAssocID="{9522EED7-3A96-4BFC-8BDF-9554F1311126}" presName="parentText" presStyleLbl="node1" presStyleIdx="2" presStyleCnt="5" custLinFactNeighborX="-273" custLinFactNeighborY="608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9B1839E-2995-485D-9E7B-63E280CFF418}" type="pres">
      <dgm:prSet presAssocID="{D423ACEA-3B8F-4F7B-9257-D8B148964E21}" presName="sp" presStyleCnt="0"/>
      <dgm:spPr/>
    </dgm:pt>
    <dgm:pt modelId="{544DB5EA-93AC-418D-8E36-5C7DF5483938}" type="pres">
      <dgm:prSet presAssocID="{43351892-5802-42C1-8A91-C558E7D9E336}" presName="linNode" presStyleCnt="0"/>
      <dgm:spPr/>
    </dgm:pt>
    <dgm:pt modelId="{13AB7C65-06F1-4DEA-8BCD-D2182E279142}" type="pres">
      <dgm:prSet presAssocID="{43351892-5802-42C1-8A91-C558E7D9E336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C0AF985-204C-480F-A1FF-79AA4807EF47}" type="pres">
      <dgm:prSet presAssocID="{43351892-5802-42C1-8A91-C558E7D9E336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DD1F76-A5C4-47A1-AD28-1A1765936B55}" type="pres">
      <dgm:prSet presAssocID="{7B999DAA-F8D2-413B-BEF1-D71C79BF3B48}" presName="sp" presStyleCnt="0"/>
      <dgm:spPr/>
    </dgm:pt>
    <dgm:pt modelId="{C83D424E-DCF4-45A4-AC20-02C62E36208B}" type="pres">
      <dgm:prSet presAssocID="{7720B768-0DF5-4677-A478-EC9D9E014D48}" presName="linNode" presStyleCnt="0"/>
      <dgm:spPr/>
    </dgm:pt>
    <dgm:pt modelId="{6FD1C385-E4E4-4530-9AAE-7B2A4B606517}" type="pres">
      <dgm:prSet presAssocID="{7720B768-0DF5-4677-A478-EC9D9E014D48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1DC34DB-670C-4F2C-AA58-0DFC8F5B5E7E}" type="pres">
      <dgm:prSet presAssocID="{7720B768-0DF5-4677-A478-EC9D9E014D48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E96D341-F98A-40BB-832D-6D5EB092CBE2}" type="presOf" srcId="{4A4CA930-EC5D-4DCF-A384-A469830E2397}" destId="{0A9BF837-4DCA-4B0C-BEEC-AF705F098812}" srcOrd="0" destOrd="0" presId="urn:microsoft.com/office/officeart/2005/8/layout/vList5"/>
    <dgm:cxn modelId="{DA80DDAF-4B74-4846-A14F-BA8E21BC63EC}" type="presOf" srcId="{CCEEF85D-259E-4C4C-A7CC-5913E890E7C1}" destId="{603437E9-BC2B-4C10-95BC-F8DA5D89BB71}" srcOrd="0" destOrd="0" presId="urn:microsoft.com/office/officeart/2005/8/layout/vList5"/>
    <dgm:cxn modelId="{CE8A0BB3-7038-4E2F-85A0-B477DA6470DC}" srcId="{CCEEF85D-259E-4C4C-A7CC-5913E890E7C1}" destId="{3AE2036C-00F6-4333-AD19-8B6DBCC6E201}" srcOrd="0" destOrd="0" parTransId="{7D6D26B0-B15E-430D-9072-67C159773519}" sibTransId="{52E13308-914D-480A-9BD6-A1C3A34CF5B1}"/>
    <dgm:cxn modelId="{63A36357-C87B-4A3C-A11D-1AD44D19219F}" type="presOf" srcId="{F0749A0D-DA5C-48C8-97A0-BF777698E0C9}" destId="{7C0AF985-204C-480F-A1FF-79AA4807EF47}" srcOrd="0" destOrd="1" presId="urn:microsoft.com/office/officeart/2005/8/layout/vList5"/>
    <dgm:cxn modelId="{A9D8E359-D7F1-4EF4-888C-8BC41F5E950B}" type="presOf" srcId="{3AE2036C-00F6-4333-AD19-8B6DBCC6E201}" destId="{54982976-F081-4ED1-A9CE-6C9BE98AE04B}" srcOrd="0" destOrd="0" presId="urn:microsoft.com/office/officeart/2005/8/layout/vList5"/>
    <dgm:cxn modelId="{1F3E3D2D-AC8D-4242-9091-148078D39615}" type="presOf" srcId="{D81CD3E7-7C0D-42EF-B773-282F19744116}" destId="{7C0AF985-204C-480F-A1FF-79AA4807EF47}" srcOrd="0" destOrd="0" presId="urn:microsoft.com/office/officeart/2005/8/layout/vList5"/>
    <dgm:cxn modelId="{A4F2A278-7B7C-4371-A401-A38D03A331E4}" srcId="{43351892-5802-42C1-8A91-C558E7D9E336}" destId="{F0749A0D-DA5C-48C8-97A0-BF777698E0C9}" srcOrd="1" destOrd="0" parTransId="{561A6794-3577-437F-99FC-91584FFC218E}" sibTransId="{A312244B-5778-4989-9B4B-FADF7EE89097}"/>
    <dgm:cxn modelId="{240FC6A4-7F8A-47AF-A1C4-5C50F451D9A4}" srcId="{2EF82F3C-7E11-4790-8237-2137DCBA200C}" destId="{9522EED7-3A96-4BFC-8BDF-9554F1311126}" srcOrd="2" destOrd="0" parTransId="{440B9783-DC3C-4640-8C71-C98EC0FBBBF9}" sibTransId="{D423ACEA-3B8F-4F7B-9257-D8B148964E21}"/>
    <dgm:cxn modelId="{A4CC0E40-4054-450E-9077-9F3FF2AF0CA4}" srcId="{2EF82F3C-7E11-4790-8237-2137DCBA200C}" destId="{43351892-5802-42C1-8A91-C558E7D9E336}" srcOrd="3" destOrd="0" parTransId="{038160AB-94F1-49C3-A247-4D5250CA3805}" sibTransId="{7B999DAA-F8D2-413B-BEF1-D71C79BF3B48}"/>
    <dgm:cxn modelId="{D7FDCADF-6D3D-4EE8-AD5B-325D26E9369A}" srcId="{2EF82F3C-7E11-4790-8237-2137DCBA200C}" destId="{34B41573-8890-456B-9511-DC361AA2967B}" srcOrd="1" destOrd="0" parTransId="{BB276F06-D7C9-4490-BD51-CE4C23008F15}" sibTransId="{0DB3F72A-FD65-4EBF-A1D3-B5034D40EC95}"/>
    <dgm:cxn modelId="{F8A3D5B6-BFA8-4B84-9EE8-70AD666728BA}" srcId="{2EF82F3C-7E11-4790-8237-2137DCBA200C}" destId="{7720B768-0DF5-4677-A478-EC9D9E014D48}" srcOrd="4" destOrd="0" parTransId="{C59DC751-CC55-42F1-A9B7-22B5408CB90C}" sibTransId="{9F0511C7-9F35-462C-A43B-FF53D47E4287}"/>
    <dgm:cxn modelId="{7DC1A998-2231-4FC1-9856-8E12E39EEEF3}" type="presOf" srcId="{2EF82F3C-7E11-4790-8237-2137DCBA200C}" destId="{22895673-84E1-4593-9B4F-E49D09F01EB1}" srcOrd="0" destOrd="0" presId="urn:microsoft.com/office/officeart/2005/8/layout/vList5"/>
    <dgm:cxn modelId="{D5A2845B-9829-446D-82CF-FC4242153012}" type="presOf" srcId="{34B41573-8890-456B-9511-DC361AA2967B}" destId="{B5FDE469-1458-4AF8-855D-E9FDC39B2411}" srcOrd="0" destOrd="0" presId="urn:microsoft.com/office/officeart/2005/8/layout/vList5"/>
    <dgm:cxn modelId="{B3E04FC5-9F86-49D0-B532-09BB99F588D1}" srcId="{43351892-5802-42C1-8A91-C558E7D9E336}" destId="{D81CD3E7-7C0D-42EF-B773-282F19744116}" srcOrd="0" destOrd="0" parTransId="{87B91590-6F37-4C93-ADEA-A160BB36A95A}" sibTransId="{F2201C0B-E0ED-4626-91F7-F4FBC0FA4B58}"/>
    <dgm:cxn modelId="{A0D5C79E-B371-44D5-B098-0BAE7D8C4EB7}" srcId="{34B41573-8890-456B-9511-DC361AA2967B}" destId="{4A4CA930-EC5D-4DCF-A384-A469830E2397}" srcOrd="0" destOrd="0" parTransId="{9DCDE310-BD03-4E40-B92E-A8AFAF6EF1EA}" sibTransId="{214DD5D9-7051-41EF-9CB3-1897DD4296C7}"/>
    <dgm:cxn modelId="{E84A69F2-1EAE-41B5-B680-04CD82873600}" type="presOf" srcId="{7720B768-0DF5-4677-A478-EC9D9E014D48}" destId="{6FD1C385-E4E4-4530-9AAE-7B2A4B606517}" srcOrd="0" destOrd="0" presId="urn:microsoft.com/office/officeart/2005/8/layout/vList5"/>
    <dgm:cxn modelId="{8D32E44C-44BF-441F-8572-38F3B8EC1C77}" type="presOf" srcId="{43351892-5802-42C1-8A91-C558E7D9E336}" destId="{13AB7C65-06F1-4DEA-8BCD-D2182E279142}" srcOrd="0" destOrd="0" presId="urn:microsoft.com/office/officeart/2005/8/layout/vList5"/>
    <dgm:cxn modelId="{06CF70A0-7D2E-47BC-8240-657AB88633CE}" srcId="{2EF82F3C-7E11-4790-8237-2137DCBA200C}" destId="{CCEEF85D-259E-4C4C-A7CC-5913E890E7C1}" srcOrd="0" destOrd="0" parTransId="{E8EADB53-6A8E-4C4A-97A2-233E2DCC36E2}" sibTransId="{B473A9FB-A2DE-45E6-B1D0-870FCDB318FF}"/>
    <dgm:cxn modelId="{F0E93F45-A94C-4F49-9F91-F75FDEB40B7C}" type="presOf" srcId="{9522EED7-3A96-4BFC-8BDF-9554F1311126}" destId="{686E94C5-2A1E-4E5A-BBBE-23BB545FB545}" srcOrd="0" destOrd="0" presId="urn:microsoft.com/office/officeart/2005/8/layout/vList5"/>
    <dgm:cxn modelId="{135B3082-5878-4E44-8500-056729FB7146}" srcId="{34B41573-8890-456B-9511-DC361AA2967B}" destId="{3F708EA0-59A1-423F-8F90-144B2DB7DFD6}" srcOrd="1" destOrd="0" parTransId="{88CA6C0D-6589-468A-8E2C-A3E9186FA76B}" sibTransId="{9F7115A9-E35E-4552-91D3-B6B1DFEDE949}"/>
    <dgm:cxn modelId="{C83AE8E8-9E12-4BBC-89F6-F18E19D0A52E}" srcId="{7720B768-0DF5-4677-A478-EC9D9E014D48}" destId="{34095A14-E46F-4F2D-B96A-85228609F074}" srcOrd="0" destOrd="0" parTransId="{122F6A51-A894-4FD0-BCCD-31B36F4E9820}" sibTransId="{C4A38BA9-0F27-4C80-AB6E-F361354AE8B2}"/>
    <dgm:cxn modelId="{AD606780-3CE2-44AF-8506-5335F4C67E93}" type="presOf" srcId="{3F708EA0-59A1-423F-8F90-144B2DB7DFD6}" destId="{0A9BF837-4DCA-4B0C-BEEC-AF705F098812}" srcOrd="0" destOrd="1" presId="urn:microsoft.com/office/officeart/2005/8/layout/vList5"/>
    <dgm:cxn modelId="{A399F81A-1708-4FA6-9C21-4EAE985FD692}" type="presOf" srcId="{34095A14-E46F-4F2D-B96A-85228609F074}" destId="{31DC34DB-670C-4F2C-AA58-0DFC8F5B5E7E}" srcOrd="0" destOrd="0" presId="urn:microsoft.com/office/officeart/2005/8/layout/vList5"/>
    <dgm:cxn modelId="{E3483936-202F-4AD7-BF15-7B6BCB118223}" type="presParOf" srcId="{22895673-84E1-4593-9B4F-E49D09F01EB1}" destId="{60964779-9321-462B-959A-69163E2D4719}" srcOrd="0" destOrd="0" presId="urn:microsoft.com/office/officeart/2005/8/layout/vList5"/>
    <dgm:cxn modelId="{971E54CF-8945-4726-8352-BD55804AB73B}" type="presParOf" srcId="{60964779-9321-462B-959A-69163E2D4719}" destId="{603437E9-BC2B-4C10-95BC-F8DA5D89BB71}" srcOrd="0" destOrd="0" presId="urn:microsoft.com/office/officeart/2005/8/layout/vList5"/>
    <dgm:cxn modelId="{29BC7711-5ED2-4FF9-8CCD-4EC8ED74950D}" type="presParOf" srcId="{60964779-9321-462B-959A-69163E2D4719}" destId="{54982976-F081-4ED1-A9CE-6C9BE98AE04B}" srcOrd="1" destOrd="0" presId="urn:microsoft.com/office/officeart/2005/8/layout/vList5"/>
    <dgm:cxn modelId="{6B7F4B79-52B0-4E9F-9685-40924BEDC92F}" type="presParOf" srcId="{22895673-84E1-4593-9B4F-E49D09F01EB1}" destId="{56411144-0F6F-4FDE-951A-86DC37F7230A}" srcOrd="1" destOrd="0" presId="urn:microsoft.com/office/officeart/2005/8/layout/vList5"/>
    <dgm:cxn modelId="{8E32EEDD-53CD-49A8-B0B2-0AD9D3FA868D}" type="presParOf" srcId="{22895673-84E1-4593-9B4F-E49D09F01EB1}" destId="{05EDA049-BEE9-43ED-9693-68F60DFE45BF}" srcOrd="2" destOrd="0" presId="urn:microsoft.com/office/officeart/2005/8/layout/vList5"/>
    <dgm:cxn modelId="{18C74A38-98E5-4411-9B66-BE0121DA4C96}" type="presParOf" srcId="{05EDA049-BEE9-43ED-9693-68F60DFE45BF}" destId="{B5FDE469-1458-4AF8-855D-E9FDC39B2411}" srcOrd="0" destOrd="0" presId="urn:microsoft.com/office/officeart/2005/8/layout/vList5"/>
    <dgm:cxn modelId="{1B64F4C2-8D2F-438E-9FA2-1193DAEFBD15}" type="presParOf" srcId="{05EDA049-BEE9-43ED-9693-68F60DFE45BF}" destId="{0A9BF837-4DCA-4B0C-BEEC-AF705F098812}" srcOrd="1" destOrd="0" presId="urn:microsoft.com/office/officeart/2005/8/layout/vList5"/>
    <dgm:cxn modelId="{FB3B6EB9-6D21-4965-80A4-4B4771275EF6}" type="presParOf" srcId="{22895673-84E1-4593-9B4F-E49D09F01EB1}" destId="{23955C83-011E-4BEA-A19D-2609054D391B}" srcOrd="3" destOrd="0" presId="urn:microsoft.com/office/officeart/2005/8/layout/vList5"/>
    <dgm:cxn modelId="{E459ABB2-63C8-455A-9D56-91879A9CCAF6}" type="presParOf" srcId="{22895673-84E1-4593-9B4F-E49D09F01EB1}" destId="{62B4EAA0-5151-498C-825C-1E3DF5780148}" srcOrd="4" destOrd="0" presId="urn:microsoft.com/office/officeart/2005/8/layout/vList5"/>
    <dgm:cxn modelId="{56E684A5-30E6-4AC8-A3C4-DFF08547019E}" type="presParOf" srcId="{62B4EAA0-5151-498C-825C-1E3DF5780148}" destId="{686E94C5-2A1E-4E5A-BBBE-23BB545FB545}" srcOrd="0" destOrd="0" presId="urn:microsoft.com/office/officeart/2005/8/layout/vList5"/>
    <dgm:cxn modelId="{2CDBD005-C895-4FAE-9064-54B7350551CA}" type="presParOf" srcId="{22895673-84E1-4593-9B4F-E49D09F01EB1}" destId="{99B1839E-2995-485D-9E7B-63E280CFF418}" srcOrd="5" destOrd="0" presId="urn:microsoft.com/office/officeart/2005/8/layout/vList5"/>
    <dgm:cxn modelId="{AC04AE38-F99E-49BC-A799-0CBAC93E2E8F}" type="presParOf" srcId="{22895673-84E1-4593-9B4F-E49D09F01EB1}" destId="{544DB5EA-93AC-418D-8E36-5C7DF5483938}" srcOrd="6" destOrd="0" presId="urn:microsoft.com/office/officeart/2005/8/layout/vList5"/>
    <dgm:cxn modelId="{9080EDC4-EFFB-456B-8D4F-CD012B7B4141}" type="presParOf" srcId="{544DB5EA-93AC-418D-8E36-5C7DF5483938}" destId="{13AB7C65-06F1-4DEA-8BCD-D2182E279142}" srcOrd="0" destOrd="0" presId="urn:microsoft.com/office/officeart/2005/8/layout/vList5"/>
    <dgm:cxn modelId="{51E7E699-7DD2-4F54-B0FC-C449C584B006}" type="presParOf" srcId="{544DB5EA-93AC-418D-8E36-5C7DF5483938}" destId="{7C0AF985-204C-480F-A1FF-79AA4807EF47}" srcOrd="1" destOrd="0" presId="urn:microsoft.com/office/officeart/2005/8/layout/vList5"/>
    <dgm:cxn modelId="{848C72AD-B6E2-4B1A-BC6B-40A069D41E89}" type="presParOf" srcId="{22895673-84E1-4593-9B4F-E49D09F01EB1}" destId="{00DD1F76-A5C4-47A1-AD28-1A1765936B55}" srcOrd="7" destOrd="0" presId="urn:microsoft.com/office/officeart/2005/8/layout/vList5"/>
    <dgm:cxn modelId="{0657FEFC-8355-45B8-BA11-EF09254E5289}" type="presParOf" srcId="{22895673-84E1-4593-9B4F-E49D09F01EB1}" destId="{C83D424E-DCF4-45A4-AC20-02C62E36208B}" srcOrd="8" destOrd="0" presId="urn:microsoft.com/office/officeart/2005/8/layout/vList5"/>
    <dgm:cxn modelId="{F5F7BA25-26EE-4AE3-AC1A-A1CB78113BA2}" type="presParOf" srcId="{C83D424E-DCF4-45A4-AC20-02C62E36208B}" destId="{6FD1C385-E4E4-4530-9AAE-7B2A4B606517}" srcOrd="0" destOrd="0" presId="urn:microsoft.com/office/officeart/2005/8/layout/vList5"/>
    <dgm:cxn modelId="{D589A6AC-D3D7-4165-AF33-06E68FF6A6F9}" type="presParOf" srcId="{C83D424E-DCF4-45A4-AC20-02C62E36208B}" destId="{31DC34DB-670C-4F2C-AA58-0DFC8F5B5E7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(3/</a:t>
          </a:r>
          <a:r>
            <a: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6799FDA8-8BBF-4FD4-ACAF-148F4ED83ABB}" type="presOf" srcId="{26F68D9C-9580-4ED8-9CDD-8E6A934FCCA2}" destId="{89C5BC20-1A6C-4173-9B4D-56DDC3D2C4BC}" srcOrd="0" destOrd="0" presId="urn:microsoft.com/office/officeart/2008/layout/VerticalCurvedList"/>
    <dgm:cxn modelId="{A26F16EA-4153-4C62-BEA7-44FFFCDF6564}" type="presOf" srcId="{CA45A4FA-B3C9-4B7C-B293-F281E52BB025}" destId="{DB2AEC72-A328-4F1D-A5A2-644359CBDD4F}" srcOrd="0" destOrd="0" presId="urn:microsoft.com/office/officeart/2008/layout/VerticalCurvedList"/>
    <dgm:cxn modelId="{DD837233-C0FE-4D2A-9483-9469FD5F6D87}" type="presOf" srcId="{DE95BCBE-8580-44DE-B5D4-8EE4106EC566}" destId="{957231B4-FD70-4132-918C-F76D51428C56}" srcOrd="0" destOrd="0" presId="urn:microsoft.com/office/officeart/2008/layout/VerticalCurvedList"/>
    <dgm:cxn modelId="{E85705AA-CDE9-4D4B-89C1-779BE789B248}" type="presParOf" srcId="{957231B4-FD70-4132-918C-F76D51428C56}" destId="{0D512A58-1336-4403-AE56-22C109F3D514}" srcOrd="0" destOrd="0" presId="urn:microsoft.com/office/officeart/2008/layout/VerticalCurvedList"/>
    <dgm:cxn modelId="{4A33EB8C-A292-44F2-BD7F-E79821EDDC43}" type="presParOf" srcId="{0D512A58-1336-4403-AE56-22C109F3D514}" destId="{279F6CF9-E1D5-4812-B849-A3D6565C6C49}" srcOrd="0" destOrd="0" presId="urn:microsoft.com/office/officeart/2008/layout/VerticalCurvedList"/>
    <dgm:cxn modelId="{8689601A-6B38-4B48-89CA-6C9552BA1040}" type="presParOf" srcId="{279F6CF9-E1D5-4812-B849-A3D6565C6C49}" destId="{E986545B-9E60-4AA6-A74A-CA10803CE0CA}" srcOrd="0" destOrd="0" presId="urn:microsoft.com/office/officeart/2008/layout/VerticalCurvedList"/>
    <dgm:cxn modelId="{C805F2DE-7BCF-4509-867A-0A14F1BA1A1F}" type="presParOf" srcId="{279F6CF9-E1D5-4812-B849-A3D6565C6C49}" destId="{DB2AEC72-A328-4F1D-A5A2-644359CBDD4F}" srcOrd="1" destOrd="0" presId="urn:microsoft.com/office/officeart/2008/layout/VerticalCurvedList"/>
    <dgm:cxn modelId="{5CD3993A-96B3-48DD-B35B-9FB590D20CEB}" type="presParOf" srcId="{279F6CF9-E1D5-4812-B849-A3D6565C6C49}" destId="{3AF9265E-AC79-4665-84AA-E5DFAC1D4665}" srcOrd="2" destOrd="0" presId="urn:microsoft.com/office/officeart/2008/layout/VerticalCurvedList"/>
    <dgm:cxn modelId="{EEB8B790-89B3-494B-9849-63B42640AEAE}" type="presParOf" srcId="{279F6CF9-E1D5-4812-B849-A3D6565C6C49}" destId="{ADCFB16A-3FE1-4974-A238-D1F250BC93E2}" srcOrd="3" destOrd="0" presId="urn:microsoft.com/office/officeart/2008/layout/VerticalCurvedList"/>
    <dgm:cxn modelId="{3D3115CB-E7EB-4185-8EA5-82EDF9963351}" type="presParOf" srcId="{0D512A58-1336-4403-AE56-22C109F3D514}" destId="{89C5BC20-1A6C-4173-9B4D-56DDC3D2C4BC}" srcOrd="1" destOrd="0" presId="urn:microsoft.com/office/officeart/2008/layout/VerticalCurvedList"/>
    <dgm:cxn modelId="{16782370-D82B-41EF-BDB0-CF1BE66BAB1B}" type="presParOf" srcId="{0D512A58-1336-4403-AE56-22C109F3D514}" destId="{67A7D917-F85A-4748-9E64-546B44786BF7}" srcOrd="2" destOrd="0" presId="urn:microsoft.com/office/officeart/2008/layout/VerticalCurvedList"/>
    <dgm:cxn modelId="{A2054B2E-0A8B-4FF9-8CD9-CC34767644CA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6AD344-D254-4CE3-9829-75ECE15B66AF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92FCFDA-95F2-4239-90ED-55CE59332E9F}">
      <dgm:prSet custT="1"/>
      <dgm:spPr/>
      <dgm:t>
        <a:bodyPr/>
        <a:lstStyle/>
        <a:p>
          <a:pPr algn="ctr" rtl="0"/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訂定主題式開放資料推動策略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C3A2E84-D204-4CAF-BAE3-FD6D736CD7C2}" type="parTrans" cxnId="{86E42CE2-C0E1-45FA-89A6-E77F532063A3}">
      <dgm:prSet/>
      <dgm:spPr/>
      <dgm:t>
        <a:bodyPr/>
        <a:lstStyle/>
        <a:p>
          <a:endParaRPr lang="zh-TW" altLang="en-US"/>
        </a:p>
      </dgm:t>
    </dgm:pt>
    <dgm:pt modelId="{B5A65238-25AB-4C6A-839F-194649F6A1B5}" type="sibTrans" cxnId="{86E42CE2-C0E1-45FA-89A6-E77F532063A3}">
      <dgm:prSet/>
      <dgm:spPr/>
      <dgm:t>
        <a:bodyPr/>
        <a:lstStyle/>
        <a:p>
          <a:endParaRPr lang="zh-TW" altLang="en-US"/>
        </a:p>
      </dgm:t>
    </dgm:pt>
    <dgm:pt modelId="{520741B2-69AA-4047-AAD9-E6E817E9FA56}">
      <dgm:prSet custT="1"/>
      <dgm:spPr/>
      <dgm:t>
        <a:bodyPr/>
        <a:lstStyle/>
        <a:p>
          <a:pPr rtl="0"/>
          <a:r>
            <a:rPr 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105</a:t>
          </a:r>
          <a:r>
            <a:rPr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5</a:t>
          </a:r>
          <a:r>
            <a:rPr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月</a:t>
          </a:r>
          <a:r>
            <a:rPr 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25</a:t>
          </a:r>
          <a:r>
            <a:rPr lang="zh-TW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日邀請專家、業者與本局相關業務同仁召開「主題式開放資料推動策略研商會議」，共同討論訂定主題式開放資料推動策略。</a:t>
          </a:r>
          <a:endParaRPr lang="zh-TW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97A3D0C0-694D-4040-8DFD-99E3D3DBE474}" type="parTrans" cxnId="{231F7EB5-499F-45A0-8E5B-684CB5D23592}">
      <dgm:prSet/>
      <dgm:spPr/>
      <dgm:t>
        <a:bodyPr/>
        <a:lstStyle/>
        <a:p>
          <a:endParaRPr lang="zh-TW" altLang="en-US"/>
        </a:p>
      </dgm:t>
    </dgm:pt>
    <dgm:pt modelId="{49D3FF4F-E178-4654-8AB7-11A296BD23CF}" type="sibTrans" cxnId="{231F7EB5-499F-45A0-8E5B-684CB5D23592}">
      <dgm:prSet/>
      <dgm:spPr/>
      <dgm:t>
        <a:bodyPr/>
        <a:lstStyle/>
        <a:p>
          <a:endParaRPr lang="zh-TW" altLang="en-US"/>
        </a:p>
      </dgm:t>
    </dgm:pt>
    <dgm:pt modelId="{5F0F9954-617F-4DF8-A671-F726F57599AA}">
      <dgm:prSet custT="1"/>
      <dgm:spPr/>
      <dgm:t>
        <a:bodyPr/>
        <a:lstStyle/>
        <a:p>
          <a:pPr algn="ctr" rtl="0"/>
          <a:r>
            <a:rPr lang="zh-TW" altLang="en-US" sz="24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增進開放資料認知</a:t>
          </a:r>
          <a:endParaRPr lang="zh-TW" altLang="en-US" sz="24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246F10E8-2F67-4D24-A6AC-6720082C1F96}" type="parTrans" cxnId="{90DEA10B-AED5-400B-8CF6-1F195841F39A}">
      <dgm:prSet/>
      <dgm:spPr/>
      <dgm:t>
        <a:bodyPr/>
        <a:lstStyle/>
        <a:p>
          <a:endParaRPr lang="zh-TW" altLang="en-US"/>
        </a:p>
      </dgm:t>
    </dgm:pt>
    <dgm:pt modelId="{27020ABD-09AF-4294-B6D6-75CECFD630F7}" type="sibTrans" cxnId="{90DEA10B-AED5-400B-8CF6-1F195841F39A}">
      <dgm:prSet/>
      <dgm:spPr/>
      <dgm:t>
        <a:bodyPr/>
        <a:lstStyle/>
        <a:p>
          <a:endParaRPr lang="zh-TW" altLang="en-US"/>
        </a:p>
      </dgm:t>
    </dgm:pt>
    <dgm:pt modelId="{DB9BE5C1-8F19-461C-9FC9-B2C1FD54129F}">
      <dgm:prSet custT="1"/>
      <dgm:spPr/>
      <dgm:t>
        <a:bodyPr/>
        <a:lstStyle/>
        <a:p>
          <a:pPr rtl="0"/>
          <a:r>
            <a:rPr lang="zh-TW" altLang="en-US" sz="18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請同仁參與本部或外界舉辦之各類型開放資料研討會或相關會議，及辦理本局「政府資料開放推動研討會」，邀請專家分享實務經驗及交流示範案例，以促進本局同仁體認資料開放價值及產業效益。</a:t>
          </a:r>
          <a:endParaRPr lang="zh-TW" altLang="en-US" sz="18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3A1251AB-C3FD-4B07-8C55-78B2C44BC9D9}" type="parTrans" cxnId="{A2653EBC-8EFE-45A1-BDDF-31008831C186}">
      <dgm:prSet/>
      <dgm:spPr/>
      <dgm:t>
        <a:bodyPr/>
        <a:lstStyle/>
        <a:p>
          <a:endParaRPr lang="zh-TW" altLang="en-US"/>
        </a:p>
      </dgm:t>
    </dgm:pt>
    <dgm:pt modelId="{AEF6D3CF-72D3-4080-8A30-D5F285987EAA}" type="sibTrans" cxnId="{A2653EBC-8EFE-45A1-BDDF-31008831C186}">
      <dgm:prSet/>
      <dgm:spPr/>
      <dgm:t>
        <a:bodyPr/>
        <a:lstStyle/>
        <a:p>
          <a:endParaRPr lang="zh-TW" altLang="en-US"/>
        </a:p>
      </dgm:t>
    </dgm:pt>
    <dgm:pt modelId="{472FF2A5-055B-4098-8D79-2583577CFBE8}" type="pres">
      <dgm:prSet presAssocID="{F46AD344-D254-4CE3-9829-75ECE15B66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B557F456-CE0F-4A81-9C44-F241450C5BCD}" type="pres">
      <dgm:prSet presAssocID="{C92FCFDA-95F2-4239-90ED-55CE59332E9F}" presName="linNode" presStyleCnt="0"/>
      <dgm:spPr/>
    </dgm:pt>
    <dgm:pt modelId="{33281FEA-78B1-4926-A7EE-A53BDCBF215C}" type="pres">
      <dgm:prSet presAssocID="{C92FCFDA-95F2-4239-90ED-55CE59332E9F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2CF1906-1F22-4F81-BCB2-9F55E6B124C6}" type="pres">
      <dgm:prSet presAssocID="{C92FCFDA-95F2-4239-90ED-55CE59332E9F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899B4C8-E011-43C6-B526-9DC3D9F16615}" type="pres">
      <dgm:prSet presAssocID="{B5A65238-25AB-4C6A-839F-194649F6A1B5}" presName="sp" presStyleCnt="0"/>
      <dgm:spPr/>
    </dgm:pt>
    <dgm:pt modelId="{2DBB411A-DC67-42CB-99C5-1FD9440EF063}" type="pres">
      <dgm:prSet presAssocID="{5F0F9954-617F-4DF8-A671-F726F57599AA}" presName="linNode" presStyleCnt="0"/>
      <dgm:spPr/>
    </dgm:pt>
    <dgm:pt modelId="{9F80153D-53DE-403E-A84E-11201B83190F}" type="pres">
      <dgm:prSet presAssocID="{5F0F9954-617F-4DF8-A671-F726F57599AA}" presName="parentText" presStyleLbl="node1" presStyleIdx="1" presStyleCnt="2" custLinFactNeighborX="-2714" custLinFactNeighborY="-3765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1CA3C1D-C0B3-4C6F-99D7-BE7B3E04FE9E}" type="pres">
      <dgm:prSet presAssocID="{5F0F9954-617F-4DF8-A671-F726F57599AA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5673997-FE8A-4AE5-BFFF-D9FAE6F44C3B}" type="presOf" srcId="{C92FCFDA-95F2-4239-90ED-55CE59332E9F}" destId="{33281FEA-78B1-4926-A7EE-A53BDCBF215C}" srcOrd="0" destOrd="0" presId="urn:microsoft.com/office/officeart/2005/8/layout/vList5"/>
    <dgm:cxn modelId="{86E42CE2-C0E1-45FA-89A6-E77F532063A3}" srcId="{F46AD344-D254-4CE3-9829-75ECE15B66AF}" destId="{C92FCFDA-95F2-4239-90ED-55CE59332E9F}" srcOrd="0" destOrd="0" parTransId="{6C3A2E84-D204-4CAF-BAE3-FD6D736CD7C2}" sibTransId="{B5A65238-25AB-4C6A-839F-194649F6A1B5}"/>
    <dgm:cxn modelId="{90DEA10B-AED5-400B-8CF6-1F195841F39A}" srcId="{F46AD344-D254-4CE3-9829-75ECE15B66AF}" destId="{5F0F9954-617F-4DF8-A671-F726F57599AA}" srcOrd="1" destOrd="0" parTransId="{246F10E8-2F67-4D24-A6AC-6720082C1F96}" sibTransId="{27020ABD-09AF-4294-B6D6-75CECFD630F7}"/>
    <dgm:cxn modelId="{05F149E1-E506-4916-83A4-8E808790261B}" type="presOf" srcId="{DB9BE5C1-8F19-461C-9FC9-B2C1FD54129F}" destId="{61CA3C1D-C0B3-4C6F-99D7-BE7B3E04FE9E}" srcOrd="0" destOrd="0" presId="urn:microsoft.com/office/officeart/2005/8/layout/vList5"/>
    <dgm:cxn modelId="{231F7EB5-499F-45A0-8E5B-684CB5D23592}" srcId="{C92FCFDA-95F2-4239-90ED-55CE59332E9F}" destId="{520741B2-69AA-4047-AAD9-E6E817E9FA56}" srcOrd="0" destOrd="0" parTransId="{97A3D0C0-694D-4040-8DFD-99E3D3DBE474}" sibTransId="{49D3FF4F-E178-4654-8AB7-11A296BD23CF}"/>
    <dgm:cxn modelId="{A2653EBC-8EFE-45A1-BDDF-31008831C186}" srcId="{5F0F9954-617F-4DF8-A671-F726F57599AA}" destId="{DB9BE5C1-8F19-461C-9FC9-B2C1FD54129F}" srcOrd="0" destOrd="0" parTransId="{3A1251AB-C3FD-4B07-8C55-78B2C44BC9D9}" sibTransId="{AEF6D3CF-72D3-4080-8A30-D5F285987EAA}"/>
    <dgm:cxn modelId="{E17B54EC-38FF-49D3-BD63-315B1D192C26}" type="presOf" srcId="{5F0F9954-617F-4DF8-A671-F726F57599AA}" destId="{9F80153D-53DE-403E-A84E-11201B83190F}" srcOrd="0" destOrd="0" presId="urn:microsoft.com/office/officeart/2005/8/layout/vList5"/>
    <dgm:cxn modelId="{CDE03F41-F347-498A-978F-D52E5F1E4AE7}" type="presOf" srcId="{F46AD344-D254-4CE3-9829-75ECE15B66AF}" destId="{472FF2A5-055B-4098-8D79-2583577CFBE8}" srcOrd="0" destOrd="0" presId="urn:microsoft.com/office/officeart/2005/8/layout/vList5"/>
    <dgm:cxn modelId="{8ADB7F17-5260-4AF4-9EF2-257285A23C3D}" type="presOf" srcId="{520741B2-69AA-4047-AAD9-E6E817E9FA56}" destId="{D2CF1906-1F22-4F81-BCB2-9F55E6B124C6}" srcOrd="0" destOrd="0" presId="urn:microsoft.com/office/officeart/2005/8/layout/vList5"/>
    <dgm:cxn modelId="{12448C02-7E29-461E-A3AB-1F649BF9A4E3}" type="presParOf" srcId="{472FF2A5-055B-4098-8D79-2583577CFBE8}" destId="{B557F456-CE0F-4A81-9C44-F241450C5BCD}" srcOrd="0" destOrd="0" presId="urn:microsoft.com/office/officeart/2005/8/layout/vList5"/>
    <dgm:cxn modelId="{1AF7FD56-7E0A-49FB-8A5F-C12D92C49A16}" type="presParOf" srcId="{B557F456-CE0F-4A81-9C44-F241450C5BCD}" destId="{33281FEA-78B1-4926-A7EE-A53BDCBF215C}" srcOrd="0" destOrd="0" presId="urn:microsoft.com/office/officeart/2005/8/layout/vList5"/>
    <dgm:cxn modelId="{79CC8745-9BC3-421F-9D23-D739889A92A4}" type="presParOf" srcId="{B557F456-CE0F-4A81-9C44-F241450C5BCD}" destId="{D2CF1906-1F22-4F81-BCB2-9F55E6B124C6}" srcOrd="1" destOrd="0" presId="urn:microsoft.com/office/officeart/2005/8/layout/vList5"/>
    <dgm:cxn modelId="{55F0E9C5-36CC-40F4-A8A5-CA6ACF08C543}" type="presParOf" srcId="{472FF2A5-055B-4098-8D79-2583577CFBE8}" destId="{B899B4C8-E011-43C6-B526-9DC3D9F16615}" srcOrd="1" destOrd="0" presId="urn:microsoft.com/office/officeart/2005/8/layout/vList5"/>
    <dgm:cxn modelId="{27CCF5E6-DC27-4F90-8793-D4AC58310583}" type="presParOf" srcId="{472FF2A5-055B-4098-8D79-2583577CFBE8}" destId="{2DBB411A-DC67-42CB-99C5-1FD9440EF063}" srcOrd="2" destOrd="0" presId="urn:microsoft.com/office/officeart/2005/8/layout/vList5"/>
    <dgm:cxn modelId="{FE194A69-C2D6-404F-B6E1-B3E4EF6E3C96}" type="presParOf" srcId="{2DBB411A-DC67-42CB-99C5-1FD9440EF063}" destId="{9F80153D-53DE-403E-A84E-11201B83190F}" srcOrd="0" destOrd="0" presId="urn:microsoft.com/office/officeart/2005/8/layout/vList5"/>
    <dgm:cxn modelId="{6FFA84AD-7D3B-460F-BC5F-478F329BD528}" type="presParOf" srcId="{2DBB411A-DC67-42CB-99C5-1FD9440EF063}" destId="{61CA3C1D-C0B3-4C6F-99D7-BE7B3E04FE9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E95BCBE-8580-44DE-B5D4-8EE4106EC56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26F68D9C-9580-4ED8-9CDD-8E6A934FCCA2}">
      <dgm:prSet custT="1"/>
      <dgm:spPr/>
      <dgm:t>
        <a:bodyPr/>
        <a:lstStyle/>
        <a:p>
          <a:pPr rtl="0"/>
          <a:r>
            <a:rPr 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(4/</a:t>
          </a:r>
          <a:r>
            <a: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B15C030-511F-4217-8C1F-D467A0A647DB}" type="par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CA45A4FA-B3C9-4B7C-B293-F281E52BB025}" type="sibTrans" cxnId="{0B29D383-6EBE-4F62-858D-E73F7AA2B709}">
      <dgm:prSet/>
      <dgm:spPr/>
      <dgm:t>
        <a:bodyPr/>
        <a:lstStyle/>
        <a:p>
          <a:endParaRPr lang="zh-TW" altLang="en-US"/>
        </a:p>
      </dgm:t>
    </dgm:pt>
    <dgm:pt modelId="{957231B4-FD70-4132-918C-F76D51428C56}" type="pres">
      <dgm:prSet presAssocID="{DE95BCBE-8580-44DE-B5D4-8EE4106EC5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TW" altLang="en-US"/>
        </a:p>
      </dgm:t>
    </dgm:pt>
    <dgm:pt modelId="{0D512A58-1336-4403-AE56-22C109F3D514}" type="pres">
      <dgm:prSet presAssocID="{DE95BCBE-8580-44DE-B5D4-8EE4106EC566}" presName="Name1" presStyleCnt="0"/>
      <dgm:spPr/>
    </dgm:pt>
    <dgm:pt modelId="{279F6CF9-E1D5-4812-B849-A3D6565C6C49}" type="pres">
      <dgm:prSet presAssocID="{DE95BCBE-8580-44DE-B5D4-8EE4106EC566}" presName="cycle" presStyleCnt="0"/>
      <dgm:spPr/>
    </dgm:pt>
    <dgm:pt modelId="{E986545B-9E60-4AA6-A74A-CA10803CE0CA}" type="pres">
      <dgm:prSet presAssocID="{DE95BCBE-8580-44DE-B5D4-8EE4106EC566}" presName="srcNode" presStyleLbl="node1" presStyleIdx="0" presStyleCnt="1"/>
      <dgm:spPr/>
    </dgm:pt>
    <dgm:pt modelId="{DB2AEC72-A328-4F1D-A5A2-644359CBDD4F}" type="pres">
      <dgm:prSet presAssocID="{DE95BCBE-8580-44DE-B5D4-8EE4106EC566}" presName="conn" presStyleLbl="parChTrans1D2" presStyleIdx="0" presStyleCnt="1"/>
      <dgm:spPr/>
      <dgm:t>
        <a:bodyPr/>
        <a:lstStyle/>
        <a:p>
          <a:endParaRPr lang="zh-TW" altLang="en-US"/>
        </a:p>
      </dgm:t>
    </dgm:pt>
    <dgm:pt modelId="{3AF9265E-AC79-4665-84AA-E5DFAC1D4665}" type="pres">
      <dgm:prSet presAssocID="{DE95BCBE-8580-44DE-B5D4-8EE4106EC566}" presName="extraNode" presStyleLbl="node1" presStyleIdx="0" presStyleCnt="1"/>
      <dgm:spPr/>
    </dgm:pt>
    <dgm:pt modelId="{ADCFB16A-3FE1-4974-A238-D1F250BC93E2}" type="pres">
      <dgm:prSet presAssocID="{DE95BCBE-8580-44DE-B5D4-8EE4106EC566}" presName="dstNode" presStyleLbl="node1" presStyleIdx="0" presStyleCnt="1"/>
      <dgm:spPr/>
    </dgm:pt>
    <dgm:pt modelId="{89C5BC20-1A6C-4173-9B4D-56DDC3D2C4BC}" type="pres">
      <dgm:prSet presAssocID="{26F68D9C-9580-4ED8-9CDD-8E6A934FCCA2}" presName="text_1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7A7D917-F85A-4748-9E64-546B44786BF7}" type="pres">
      <dgm:prSet presAssocID="{26F68D9C-9580-4ED8-9CDD-8E6A934FCCA2}" presName="accent_1" presStyleCnt="0"/>
      <dgm:spPr/>
    </dgm:pt>
    <dgm:pt modelId="{6C436627-4F7B-4AEC-8AF1-623EF2618014}" type="pres">
      <dgm:prSet presAssocID="{26F68D9C-9580-4ED8-9CDD-8E6A934FCCA2}" presName="accentRepeatNode" presStyleLbl="solidFgAcc1" presStyleIdx="0" presStyleCnt="1"/>
      <dgm:spPr/>
    </dgm:pt>
  </dgm:ptLst>
  <dgm:cxnLst>
    <dgm:cxn modelId="{0B29D383-6EBE-4F62-858D-E73F7AA2B709}" srcId="{DE95BCBE-8580-44DE-B5D4-8EE4106EC566}" destId="{26F68D9C-9580-4ED8-9CDD-8E6A934FCCA2}" srcOrd="0" destOrd="0" parTransId="{6B15C030-511F-4217-8C1F-D467A0A647DB}" sibTransId="{CA45A4FA-B3C9-4B7C-B293-F281E52BB025}"/>
    <dgm:cxn modelId="{E8F16B8E-0CD6-428F-930E-DFA78B3E5A45}" type="presOf" srcId="{26F68D9C-9580-4ED8-9CDD-8E6A934FCCA2}" destId="{89C5BC20-1A6C-4173-9B4D-56DDC3D2C4BC}" srcOrd="0" destOrd="0" presId="urn:microsoft.com/office/officeart/2008/layout/VerticalCurvedList"/>
    <dgm:cxn modelId="{3EF61E11-48BC-43A0-964D-16F70288337D}" type="presOf" srcId="{DE95BCBE-8580-44DE-B5D4-8EE4106EC566}" destId="{957231B4-FD70-4132-918C-F76D51428C56}" srcOrd="0" destOrd="0" presId="urn:microsoft.com/office/officeart/2008/layout/VerticalCurvedList"/>
    <dgm:cxn modelId="{FDE7102E-E27F-4B33-ADC9-FE4A09FC65FE}" type="presOf" srcId="{CA45A4FA-B3C9-4B7C-B293-F281E52BB025}" destId="{DB2AEC72-A328-4F1D-A5A2-644359CBDD4F}" srcOrd="0" destOrd="0" presId="urn:microsoft.com/office/officeart/2008/layout/VerticalCurvedList"/>
    <dgm:cxn modelId="{21A5AB00-D0DA-49C6-9DD2-7303E313D502}" type="presParOf" srcId="{957231B4-FD70-4132-918C-F76D51428C56}" destId="{0D512A58-1336-4403-AE56-22C109F3D514}" srcOrd="0" destOrd="0" presId="urn:microsoft.com/office/officeart/2008/layout/VerticalCurvedList"/>
    <dgm:cxn modelId="{114FC48C-F217-4821-8DD0-87B77C6AC8A6}" type="presParOf" srcId="{0D512A58-1336-4403-AE56-22C109F3D514}" destId="{279F6CF9-E1D5-4812-B849-A3D6565C6C49}" srcOrd="0" destOrd="0" presId="urn:microsoft.com/office/officeart/2008/layout/VerticalCurvedList"/>
    <dgm:cxn modelId="{60484193-7D88-4ABB-8DE6-BC062883DE6A}" type="presParOf" srcId="{279F6CF9-E1D5-4812-B849-A3D6565C6C49}" destId="{E986545B-9E60-4AA6-A74A-CA10803CE0CA}" srcOrd="0" destOrd="0" presId="urn:microsoft.com/office/officeart/2008/layout/VerticalCurvedList"/>
    <dgm:cxn modelId="{FA3EDBBD-E8ED-4668-9A6B-5C0BBB9B11ED}" type="presParOf" srcId="{279F6CF9-E1D5-4812-B849-A3D6565C6C49}" destId="{DB2AEC72-A328-4F1D-A5A2-644359CBDD4F}" srcOrd="1" destOrd="0" presId="urn:microsoft.com/office/officeart/2008/layout/VerticalCurvedList"/>
    <dgm:cxn modelId="{B1722B51-82F7-419C-A2E7-B65D234A2085}" type="presParOf" srcId="{279F6CF9-E1D5-4812-B849-A3D6565C6C49}" destId="{3AF9265E-AC79-4665-84AA-E5DFAC1D4665}" srcOrd="2" destOrd="0" presId="urn:microsoft.com/office/officeart/2008/layout/VerticalCurvedList"/>
    <dgm:cxn modelId="{35A23ADD-E608-4C06-9F06-715EDEAEBBB7}" type="presParOf" srcId="{279F6CF9-E1D5-4812-B849-A3D6565C6C49}" destId="{ADCFB16A-3FE1-4974-A238-D1F250BC93E2}" srcOrd="3" destOrd="0" presId="urn:microsoft.com/office/officeart/2008/layout/VerticalCurvedList"/>
    <dgm:cxn modelId="{EDB07047-183C-4DC8-B201-52B5536F106C}" type="presParOf" srcId="{0D512A58-1336-4403-AE56-22C109F3D514}" destId="{89C5BC20-1A6C-4173-9B4D-56DDC3D2C4BC}" srcOrd="1" destOrd="0" presId="urn:microsoft.com/office/officeart/2008/layout/VerticalCurvedList"/>
    <dgm:cxn modelId="{20AEDFCA-421C-4F5F-8867-A5F1459D4ED0}" type="presParOf" srcId="{0D512A58-1336-4403-AE56-22C109F3D514}" destId="{67A7D917-F85A-4748-9E64-546B44786BF7}" srcOrd="2" destOrd="0" presId="urn:microsoft.com/office/officeart/2008/layout/VerticalCurvedList"/>
    <dgm:cxn modelId="{96C0468C-EDF6-443B-AFB5-44DAC176EEB9}" type="presParOf" srcId="{67A7D917-F85A-4748-9E64-546B44786BF7}" destId="{6C436627-4F7B-4AEC-8AF1-623EF261801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88972CB-E9F6-4AFA-85F0-E73BF1A52881}" type="doc">
      <dgm:prSet loTypeId="urn:microsoft.com/office/officeart/2005/8/layout/hierarchy5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FC691D39-60CA-447F-89B5-CDE35A75F33B}">
      <dgm:prSet custT="1"/>
      <dgm:spPr/>
      <dgm:t>
        <a:bodyPr vert="eaVert"/>
        <a:lstStyle/>
        <a:p>
          <a:pPr rtl="0"/>
          <a:r>
            <a:rPr kumimoji="1" lang="zh-TW" altLang="en-US" sz="24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擇重點、補斷鏈</a:t>
          </a:r>
          <a:endParaRPr lang="zh-TW" altLang="en-US" sz="2400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A9D200B2-5C96-4E2D-9B55-096D2B114547}" type="parTrans" cxnId="{82DFDA42-B387-4E50-A0D9-4F4119889D84}">
      <dgm:prSet/>
      <dgm:spPr/>
      <dgm:t>
        <a:bodyPr/>
        <a:lstStyle/>
        <a:p>
          <a:endParaRPr lang="zh-TW" altLang="en-US"/>
        </a:p>
      </dgm:t>
    </dgm:pt>
    <dgm:pt modelId="{7206AD2D-902A-44BC-893A-0834BD57C0E6}" type="sibTrans" cxnId="{82DFDA42-B387-4E50-A0D9-4F4119889D84}">
      <dgm:prSet/>
      <dgm:spPr/>
      <dgm:t>
        <a:bodyPr/>
        <a:lstStyle/>
        <a:p>
          <a:endParaRPr lang="zh-TW" altLang="en-US"/>
        </a:p>
      </dgm:t>
    </dgm:pt>
    <dgm:pt modelId="{766CD7BD-3DD8-42B4-A01D-FFAC9A354185}">
      <dgm:prSet custT="1"/>
      <dgm:spPr/>
      <dgm:t>
        <a:bodyPr/>
        <a:lstStyle/>
        <a:p>
          <a:pPr algn="l" rtl="0"/>
          <a:r>
            <a:rPr kumimoji="1"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1.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擇重點產業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如</a:t>
          </a:r>
          <a:r>
            <a:rPr kumimoji="1" lang="zh-TW" altLang="en-US" sz="16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「五</a:t>
          </a:r>
          <a:endParaRPr kumimoji="1" lang="en-US" altLang="zh-TW" sz="1600" dirty="0" smtClean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zh-TW" altLang="en-US" sz="16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  加二」產業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的資料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優先開放</a:t>
          </a:r>
          <a:endParaRPr lang="zh-TW" sz="16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E0E6A8D-0394-4C52-9743-FA8F3F05AFD6}" type="parTrans" cxnId="{B93DB6AA-B9D3-4836-BA6A-CFCD9E4459C3}">
      <dgm:prSet/>
      <dgm:spPr/>
      <dgm:t>
        <a:bodyPr/>
        <a:lstStyle/>
        <a:p>
          <a:endParaRPr lang="zh-TW" altLang="en-US"/>
        </a:p>
      </dgm:t>
    </dgm:pt>
    <dgm:pt modelId="{AF5F3C06-710B-463A-B312-2A956BEE2C15}" type="sibTrans" cxnId="{B93DB6AA-B9D3-4836-BA6A-CFCD9E4459C3}">
      <dgm:prSet/>
      <dgm:spPr/>
      <dgm:t>
        <a:bodyPr/>
        <a:lstStyle/>
        <a:p>
          <a:endParaRPr lang="zh-TW" altLang="en-US"/>
        </a:p>
      </dgm:t>
    </dgm:pt>
    <dgm:pt modelId="{B9B17AD5-CC98-4DE6-9C0F-2F2D15A128FA}">
      <dgm:prSet custT="1"/>
      <dgm:spPr/>
      <dgm:t>
        <a:bodyPr/>
        <a:lstStyle/>
        <a:p>
          <a:pPr algn="l" rtl="0"/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2.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各產業以完備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某一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主題之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所需資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料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集為目標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，以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[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產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業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人力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]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主題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為例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</a:p>
        <a:p>
          <a:pPr algn="l" rtl="0"/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不以此為限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，盤點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包括以下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資料：</a:t>
          </a:r>
          <a:endParaRPr lang="zh-TW" sz="16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D933D33-EB41-4135-BA70-4C580F6DDDE7}" type="parTrans" cxnId="{17717C16-5546-4169-A828-E80D30A4F2D3}">
      <dgm:prSet/>
      <dgm:spPr/>
      <dgm:t>
        <a:bodyPr/>
        <a:lstStyle/>
        <a:p>
          <a:endParaRPr lang="zh-TW" altLang="en-US"/>
        </a:p>
      </dgm:t>
    </dgm:pt>
    <dgm:pt modelId="{362D9F0D-E438-47A7-85BD-D5DE4CBF42D3}" type="sibTrans" cxnId="{17717C16-5546-4169-A828-E80D30A4F2D3}">
      <dgm:prSet/>
      <dgm:spPr/>
      <dgm:t>
        <a:bodyPr/>
        <a:lstStyle/>
        <a:p>
          <a:endParaRPr lang="zh-TW" altLang="en-US"/>
        </a:p>
      </dgm:t>
    </dgm:pt>
    <dgm:pt modelId="{9F4B6CAD-F3E0-44C4-A2DF-B0D69629900A}">
      <dgm:prSet custT="1"/>
      <dgm:spPr/>
      <dgm:t>
        <a:bodyPr/>
        <a:lstStyle/>
        <a:p>
          <a:pPr algn="l" rtl="0"/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(1)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人力需求調查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包含質、量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):</a:t>
          </a:r>
        </a:p>
        <a:p>
          <a:pPr algn="l" rtl="0"/>
          <a:r>
            <a:rPr kumimoji="1"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直接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人力、間接人力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專家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顧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問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16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FA700444-4A86-445F-A251-6989D3EEE443}" type="parTrans" cxnId="{0C01EEA3-D144-4CB9-B1ED-2E3DD528849E}">
      <dgm:prSet/>
      <dgm:spPr/>
      <dgm:t>
        <a:bodyPr/>
        <a:lstStyle/>
        <a:p>
          <a:endParaRPr lang="zh-TW" altLang="en-US"/>
        </a:p>
      </dgm:t>
    </dgm:pt>
    <dgm:pt modelId="{08B0B072-3B4C-4823-8F57-2B75B44D0763}" type="sibTrans" cxnId="{0C01EEA3-D144-4CB9-B1ED-2E3DD528849E}">
      <dgm:prSet/>
      <dgm:spPr/>
      <dgm:t>
        <a:bodyPr/>
        <a:lstStyle/>
        <a:p>
          <a:endParaRPr lang="zh-TW" altLang="en-US"/>
        </a:p>
      </dgm:t>
    </dgm:pt>
    <dgm:pt modelId="{672F77CA-5E8F-44A7-97E0-94B73683BC78}">
      <dgm:prSet custT="1"/>
      <dgm:spPr/>
      <dgm:t>
        <a:bodyPr/>
        <a:lstStyle/>
        <a:p>
          <a:pPr algn="l" rtl="0"/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(3)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人才培訓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課程、研習營、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研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討會資料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16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E7E47D92-D893-47AC-82AA-F707C7AFE793}" type="parTrans" cxnId="{F37BE64B-FF59-4239-B9B8-4F2D9834EB3C}">
      <dgm:prSet/>
      <dgm:spPr/>
      <dgm:t>
        <a:bodyPr/>
        <a:lstStyle/>
        <a:p>
          <a:endParaRPr lang="zh-TW" altLang="en-US"/>
        </a:p>
      </dgm:t>
    </dgm:pt>
    <dgm:pt modelId="{AB5E69CD-C1D1-4DBE-8514-9FDFE4082F9F}" type="sibTrans" cxnId="{F37BE64B-FF59-4239-B9B8-4F2D9834EB3C}">
      <dgm:prSet/>
      <dgm:spPr/>
      <dgm:t>
        <a:bodyPr/>
        <a:lstStyle/>
        <a:p>
          <a:endParaRPr lang="zh-TW" altLang="en-US"/>
        </a:p>
      </dgm:t>
    </dgm:pt>
    <dgm:pt modelId="{29452F24-B07B-4504-841F-366225E6760C}">
      <dgm:prSet custT="1"/>
      <dgm:spPr/>
      <dgm:t>
        <a:bodyPr/>
        <a:lstStyle/>
        <a:p>
          <a:pPr algn="l" rtl="0"/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(4)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人才媒合活動資訊</a:t>
          </a:r>
          <a:endParaRPr lang="zh-TW" sz="16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714DAFCA-CB1B-4B5D-930A-C3B1B3E03302}" type="parTrans" cxnId="{AEBCE108-53F4-4337-9C14-731C3C7C70C9}">
      <dgm:prSet/>
      <dgm:spPr/>
      <dgm:t>
        <a:bodyPr/>
        <a:lstStyle/>
        <a:p>
          <a:endParaRPr lang="zh-TW" altLang="en-US"/>
        </a:p>
      </dgm:t>
    </dgm:pt>
    <dgm:pt modelId="{088C1B3D-9D1D-4816-9399-3DCA137FEF35}" type="sibTrans" cxnId="{AEBCE108-53F4-4337-9C14-731C3C7C70C9}">
      <dgm:prSet/>
      <dgm:spPr/>
      <dgm:t>
        <a:bodyPr/>
        <a:lstStyle/>
        <a:p>
          <a:endParaRPr lang="zh-TW" altLang="en-US"/>
        </a:p>
      </dgm:t>
    </dgm:pt>
    <dgm:pt modelId="{DABBD103-EDC1-4EF4-B4C6-3B27E557C697}">
      <dgm:prSet custT="1"/>
      <dgm:spPr/>
      <dgm:t>
        <a:bodyPr/>
        <a:lstStyle/>
        <a:p>
          <a:pPr algn="l" rtl="0"/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(5)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人才政策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外國人就業、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</a:t>
          </a:r>
          <a:endParaRPr kumimoji="1" lang="en-US" altLang="zh-TW" sz="16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algn="l" rtl="0"/>
          <a:r>
            <a:rPr kumimoji="1"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投資抵</a:t>
          </a:r>
          <a:r>
            <a:rPr kumimoji="1" 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減</a:t>
          </a:r>
          <a:r>
            <a:rPr kumimoji="1" 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1600" dirty="0">
            <a:latin typeface="標楷體" panose="03000509000000000000" pitchFamily="65" charset="-120"/>
            <a:ea typeface="標楷體" panose="03000509000000000000" pitchFamily="65" charset="-120"/>
          </a:endParaRPr>
        </a:p>
      </dgm:t>
    </dgm:pt>
    <dgm:pt modelId="{644B842B-D7AC-4DD0-B240-4AC7838F358A}" type="parTrans" cxnId="{9231510F-E3D9-438C-ABC5-1714A2C00E7F}">
      <dgm:prSet/>
      <dgm:spPr/>
      <dgm:t>
        <a:bodyPr/>
        <a:lstStyle/>
        <a:p>
          <a:endParaRPr lang="zh-TW" altLang="en-US"/>
        </a:p>
      </dgm:t>
    </dgm:pt>
    <dgm:pt modelId="{0C69FAD0-9746-4014-A749-A7E8C12248DB}" type="sibTrans" cxnId="{9231510F-E3D9-438C-ABC5-1714A2C00E7F}">
      <dgm:prSet/>
      <dgm:spPr/>
      <dgm:t>
        <a:bodyPr/>
        <a:lstStyle/>
        <a:p>
          <a:endParaRPr lang="zh-TW" altLang="en-US"/>
        </a:p>
      </dgm:t>
    </dgm:pt>
    <dgm:pt modelId="{E6C2631C-E234-4B96-98A3-431791405750}">
      <dgm:prSet custT="1"/>
      <dgm:spPr/>
      <dgm:t>
        <a:bodyPr/>
        <a:lstStyle/>
        <a:p>
          <a:pPr algn="l" rtl="0"/>
          <a:r>
            <a:rPr kumimoji="1" lang="en-US" altLang="zh-TW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(2)</a:t>
          </a:r>
          <a:r>
            <a:rPr kumimoji="1" lang="zh-TW" altLang="en-US" sz="16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職能基準及職能鑑定</a:t>
          </a:r>
        </a:p>
      </dgm:t>
    </dgm:pt>
    <dgm:pt modelId="{6DA5E8C2-256D-427E-8DA5-05BAAF77C7D2}" type="sibTrans" cxnId="{FCB18E57-1FD8-4845-8BE4-91A6ADB1F3D5}">
      <dgm:prSet/>
      <dgm:spPr/>
      <dgm:t>
        <a:bodyPr/>
        <a:lstStyle/>
        <a:p>
          <a:endParaRPr lang="zh-TW" altLang="en-US"/>
        </a:p>
      </dgm:t>
    </dgm:pt>
    <dgm:pt modelId="{913EEB72-A6A4-42BB-8BDD-226F8A7775DD}" type="parTrans" cxnId="{FCB18E57-1FD8-4845-8BE4-91A6ADB1F3D5}">
      <dgm:prSet/>
      <dgm:spPr/>
      <dgm:t>
        <a:bodyPr/>
        <a:lstStyle/>
        <a:p>
          <a:endParaRPr lang="zh-TW" altLang="en-US"/>
        </a:p>
      </dgm:t>
    </dgm:pt>
    <dgm:pt modelId="{EF5E761A-2FCB-4B30-ADAB-32A010E853C9}" type="pres">
      <dgm:prSet presAssocID="{B88972CB-E9F6-4AFA-85F0-E73BF1A5288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421310F-72D6-42BB-9D1C-91D86D999A66}" type="pres">
      <dgm:prSet presAssocID="{B88972CB-E9F6-4AFA-85F0-E73BF1A52881}" presName="hierFlow" presStyleCnt="0"/>
      <dgm:spPr/>
    </dgm:pt>
    <dgm:pt modelId="{D379F5FB-27FE-4D87-99A0-B88F1950A297}" type="pres">
      <dgm:prSet presAssocID="{B88972CB-E9F6-4AFA-85F0-E73BF1A5288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C4AC0B1-E621-4848-A4BB-1833090B295C}" type="pres">
      <dgm:prSet presAssocID="{FC691D39-60CA-447F-89B5-CDE35A75F33B}" presName="Name17" presStyleCnt="0"/>
      <dgm:spPr/>
    </dgm:pt>
    <dgm:pt modelId="{8422930A-ED63-46C6-A845-227400098DB6}" type="pres">
      <dgm:prSet presAssocID="{FC691D39-60CA-447F-89B5-CDE35A75F33B}" presName="level1Shape" presStyleLbl="node0" presStyleIdx="0" presStyleCnt="1" custScaleX="33854" custScaleY="266200" custLinFactNeighborX="-29767" custLinFactNeighborY="12718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A543E31-49BD-479D-A1B2-FC1B0853DA39}" type="pres">
      <dgm:prSet presAssocID="{FC691D39-60CA-447F-89B5-CDE35A75F33B}" presName="hierChild2" presStyleCnt="0"/>
      <dgm:spPr/>
    </dgm:pt>
    <dgm:pt modelId="{CB03AC5D-5D41-40CD-879B-504D76E6CE95}" type="pres">
      <dgm:prSet presAssocID="{6E0E6A8D-0394-4C52-9743-FA8F3F05AFD6}" presName="Name25" presStyleLbl="parChTrans1D2" presStyleIdx="0" presStyleCnt="2"/>
      <dgm:spPr/>
      <dgm:t>
        <a:bodyPr/>
        <a:lstStyle/>
        <a:p>
          <a:endParaRPr lang="zh-TW" altLang="en-US"/>
        </a:p>
      </dgm:t>
    </dgm:pt>
    <dgm:pt modelId="{0DAE1292-11BA-442F-906A-1C6CFA86786E}" type="pres">
      <dgm:prSet presAssocID="{6E0E6A8D-0394-4C52-9743-FA8F3F05AFD6}" presName="connTx" presStyleLbl="parChTrans1D2" presStyleIdx="0" presStyleCnt="2"/>
      <dgm:spPr/>
      <dgm:t>
        <a:bodyPr/>
        <a:lstStyle/>
        <a:p>
          <a:endParaRPr lang="zh-TW" altLang="en-US"/>
        </a:p>
      </dgm:t>
    </dgm:pt>
    <dgm:pt modelId="{5E70DF4E-5880-4BBE-9614-5EBA384FBB7F}" type="pres">
      <dgm:prSet presAssocID="{766CD7BD-3DD8-42B4-A01D-FFAC9A354185}" presName="Name30" presStyleCnt="0"/>
      <dgm:spPr/>
    </dgm:pt>
    <dgm:pt modelId="{52986C0B-6740-49A2-B298-337F5BED9F33}" type="pres">
      <dgm:prSet presAssocID="{766CD7BD-3DD8-42B4-A01D-FFAC9A354185}" presName="level2Shape" presStyleLbl="node2" presStyleIdx="0" presStyleCnt="2" custScaleX="111168" custLinFactNeighborX="-27741" custLinFactNeighborY="-16375"/>
      <dgm:spPr/>
      <dgm:t>
        <a:bodyPr/>
        <a:lstStyle/>
        <a:p>
          <a:endParaRPr lang="zh-TW" altLang="en-US"/>
        </a:p>
      </dgm:t>
    </dgm:pt>
    <dgm:pt modelId="{E2F91189-E3D3-4273-B1A2-B96220287820}" type="pres">
      <dgm:prSet presAssocID="{766CD7BD-3DD8-42B4-A01D-FFAC9A354185}" presName="hierChild3" presStyleCnt="0"/>
      <dgm:spPr/>
    </dgm:pt>
    <dgm:pt modelId="{3F058C99-9BD7-4994-914C-FB607CEE27E1}" type="pres">
      <dgm:prSet presAssocID="{FD933D33-EB41-4135-BA70-4C580F6DDDE7}" presName="Name25" presStyleLbl="parChTrans1D2" presStyleIdx="1" presStyleCnt="2"/>
      <dgm:spPr/>
      <dgm:t>
        <a:bodyPr/>
        <a:lstStyle/>
        <a:p>
          <a:endParaRPr lang="zh-TW" altLang="en-US"/>
        </a:p>
      </dgm:t>
    </dgm:pt>
    <dgm:pt modelId="{D73CB182-C87F-4445-AC6A-C25FF6DEACB1}" type="pres">
      <dgm:prSet presAssocID="{FD933D33-EB41-4135-BA70-4C580F6DDDE7}" presName="connTx" presStyleLbl="parChTrans1D2" presStyleIdx="1" presStyleCnt="2"/>
      <dgm:spPr/>
      <dgm:t>
        <a:bodyPr/>
        <a:lstStyle/>
        <a:p>
          <a:endParaRPr lang="zh-TW" altLang="en-US"/>
        </a:p>
      </dgm:t>
    </dgm:pt>
    <dgm:pt modelId="{E1023D91-099C-4FC4-9DCB-1E2F7F6AB84A}" type="pres">
      <dgm:prSet presAssocID="{B9B17AD5-CC98-4DE6-9C0F-2F2D15A128FA}" presName="Name30" presStyleCnt="0"/>
      <dgm:spPr/>
    </dgm:pt>
    <dgm:pt modelId="{9C3B7389-7D03-47AD-AC4D-9A8789538A20}" type="pres">
      <dgm:prSet presAssocID="{B9B17AD5-CC98-4DE6-9C0F-2F2D15A128FA}" presName="level2Shape" presStyleLbl="node2" presStyleIdx="1" presStyleCnt="2" custScaleX="110271" custScaleY="237977" custLinFactNeighborX="-27059" custLinFactNeighborY="26338"/>
      <dgm:spPr/>
      <dgm:t>
        <a:bodyPr/>
        <a:lstStyle/>
        <a:p>
          <a:endParaRPr lang="zh-TW" altLang="en-US"/>
        </a:p>
      </dgm:t>
    </dgm:pt>
    <dgm:pt modelId="{83319FB5-6145-439E-9966-F32A64D90BB2}" type="pres">
      <dgm:prSet presAssocID="{B9B17AD5-CC98-4DE6-9C0F-2F2D15A128FA}" presName="hierChild3" presStyleCnt="0"/>
      <dgm:spPr/>
    </dgm:pt>
    <dgm:pt modelId="{9F182308-D3BF-45A8-B630-11FE59E70BC7}" type="pres">
      <dgm:prSet presAssocID="{FA700444-4A86-445F-A251-6989D3EEE443}" presName="Name25" presStyleLbl="parChTrans1D3" presStyleIdx="0" presStyleCnt="5"/>
      <dgm:spPr/>
      <dgm:t>
        <a:bodyPr/>
        <a:lstStyle/>
        <a:p>
          <a:endParaRPr lang="zh-TW" altLang="en-US"/>
        </a:p>
      </dgm:t>
    </dgm:pt>
    <dgm:pt modelId="{2F73027D-D184-461E-B935-C0ED3BB103AB}" type="pres">
      <dgm:prSet presAssocID="{FA700444-4A86-445F-A251-6989D3EEE443}" presName="connTx" presStyleLbl="parChTrans1D3" presStyleIdx="0" presStyleCnt="5"/>
      <dgm:spPr/>
      <dgm:t>
        <a:bodyPr/>
        <a:lstStyle/>
        <a:p>
          <a:endParaRPr lang="zh-TW" altLang="en-US"/>
        </a:p>
      </dgm:t>
    </dgm:pt>
    <dgm:pt modelId="{82957850-FF51-4105-8EA2-59D89E8E3F68}" type="pres">
      <dgm:prSet presAssocID="{9F4B6CAD-F3E0-44C4-A2DF-B0D69629900A}" presName="Name30" presStyleCnt="0"/>
      <dgm:spPr/>
    </dgm:pt>
    <dgm:pt modelId="{61C121B0-C44E-404F-B65C-16F3B26CC88F}" type="pres">
      <dgm:prSet presAssocID="{9F4B6CAD-F3E0-44C4-A2DF-B0D69629900A}" presName="level2Shape" presStyleLbl="node3" presStyleIdx="0" presStyleCnt="5" custScaleX="153673" custLinFactNeighborX="-29089" custLinFactNeighborY="2048"/>
      <dgm:spPr/>
      <dgm:t>
        <a:bodyPr/>
        <a:lstStyle/>
        <a:p>
          <a:endParaRPr lang="zh-TW" altLang="en-US"/>
        </a:p>
      </dgm:t>
    </dgm:pt>
    <dgm:pt modelId="{CC7549E9-5CD4-4F53-B29C-D9C461D7887C}" type="pres">
      <dgm:prSet presAssocID="{9F4B6CAD-F3E0-44C4-A2DF-B0D69629900A}" presName="hierChild3" presStyleCnt="0"/>
      <dgm:spPr/>
    </dgm:pt>
    <dgm:pt modelId="{9DF39EF4-A893-4C6D-AA44-C2BA6A8C8F67}" type="pres">
      <dgm:prSet presAssocID="{913EEB72-A6A4-42BB-8BDD-226F8A7775DD}" presName="Name25" presStyleLbl="parChTrans1D3" presStyleIdx="1" presStyleCnt="5"/>
      <dgm:spPr/>
      <dgm:t>
        <a:bodyPr/>
        <a:lstStyle/>
        <a:p>
          <a:endParaRPr lang="zh-TW" altLang="en-US"/>
        </a:p>
      </dgm:t>
    </dgm:pt>
    <dgm:pt modelId="{62B7A518-0C2C-4561-9DCB-77694907CADB}" type="pres">
      <dgm:prSet presAssocID="{913EEB72-A6A4-42BB-8BDD-226F8A7775DD}" presName="connTx" presStyleLbl="parChTrans1D3" presStyleIdx="1" presStyleCnt="5"/>
      <dgm:spPr/>
      <dgm:t>
        <a:bodyPr/>
        <a:lstStyle/>
        <a:p>
          <a:endParaRPr lang="zh-TW" altLang="en-US"/>
        </a:p>
      </dgm:t>
    </dgm:pt>
    <dgm:pt modelId="{D15F8CFA-E42C-4FAA-A0FA-01FE4FC6C683}" type="pres">
      <dgm:prSet presAssocID="{E6C2631C-E234-4B96-98A3-431791405750}" presName="Name30" presStyleCnt="0"/>
      <dgm:spPr/>
    </dgm:pt>
    <dgm:pt modelId="{6955E387-2FE3-418F-920E-9E8601F8F388}" type="pres">
      <dgm:prSet presAssocID="{E6C2631C-E234-4B96-98A3-431791405750}" presName="level2Shape" presStyleLbl="node3" presStyleIdx="1" presStyleCnt="5" custScaleX="153673" custLinFactNeighborX="-29195" custLinFactNeighborY="2861"/>
      <dgm:spPr/>
      <dgm:t>
        <a:bodyPr/>
        <a:lstStyle/>
        <a:p>
          <a:endParaRPr lang="zh-TW" altLang="en-US"/>
        </a:p>
      </dgm:t>
    </dgm:pt>
    <dgm:pt modelId="{E5719183-E764-40BE-B83E-5CDCEF6B137C}" type="pres">
      <dgm:prSet presAssocID="{E6C2631C-E234-4B96-98A3-431791405750}" presName="hierChild3" presStyleCnt="0"/>
      <dgm:spPr/>
    </dgm:pt>
    <dgm:pt modelId="{6485D48F-6A68-4BD5-B98D-DE009CC4240C}" type="pres">
      <dgm:prSet presAssocID="{E7E47D92-D893-47AC-82AA-F707C7AFE793}" presName="Name25" presStyleLbl="parChTrans1D3" presStyleIdx="2" presStyleCnt="5"/>
      <dgm:spPr/>
      <dgm:t>
        <a:bodyPr/>
        <a:lstStyle/>
        <a:p>
          <a:endParaRPr lang="zh-TW" altLang="en-US"/>
        </a:p>
      </dgm:t>
    </dgm:pt>
    <dgm:pt modelId="{501ED710-8A16-456F-BD60-6E2B152265E3}" type="pres">
      <dgm:prSet presAssocID="{E7E47D92-D893-47AC-82AA-F707C7AFE793}" presName="connTx" presStyleLbl="parChTrans1D3" presStyleIdx="2" presStyleCnt="5"/>
      <dgm:spPr/>
      <dgm:t>
        <a:bodyPr/>
        <a:lstStyle/>
        <a:p>
          <a:endParaRPr lang="zh-TW" altLang="en-US"/>
        </a:p>
      </dgm:t>
    </dgm:pt>
    <dgm:pt modelId="{D081A43E-2A98-4490-A9B7-1EB44002B16C}" type="pres">
      <dgm:prSet presAssocID="{672F77CA-5E8F-44A7-97E0-94B73683BC78}" presName="Name30" presStyleCnt="0"/>
      <dgm:spPr/>
    </dgm:pt>
    <dgm:pt modelId="{C17CE689-7928-4CC8-936F-601C129828EB}" type="pres">
      <dgm:prSet presAssocID="{672F77CA-5E8F-44A7-97E0-94B73683BC78}" presName="level2Shape" presStyleLbl="node3" presStyleIdx="2" presStyleCnt="5" custScaleX="153673" custLinFactNeighborX="-29089" custLinFactNeighborY="12940"/>
      <dgm:spPr/>
      <dgm:t>
        <a:bodyPr/>
        <a:lstStyle/>
        <a:p>
          <a:endParaRPr lang="zh-TW" altLang="en-US"/>
        </a:p>
      </dgm:t>
    </dgm:pt>
    <dgm:pt modelId="{FC2AC8D2-B822-4CA4-AD22-F29C99BC9A99}" type="pres">
      <dgm:prSet presAssocID="{672F77CA-5E8F-44A7-97E0-94B73683BC78}" presName="hierChild3" presStyleCnt="0"/>
      <dgm:spPr/>
    </dgm:pt>
    <dgm:pt modelId="{93F8CF6D-2DCE-4108-ACC0-9542172A91D3}" type="pres">
      <dgm:prSet presAssocID="{714DAFCA-CB1B-4B5D-930A-C3B1B3E03302}" presName="Name25" presStyleLbl="parChTrans1D3" presStyleIdx="3" presStyleCnt="5"/>
      <dgm:spPr/>
      <dgm:t>
        <a:bodyPr/>
        <a:lstStyle/>
        <a:p>
          <a:endParaRPr lang="zh-TW" altLang="en-US"/>
        </a:p>
      </dgm:t>
    </dgm:pt>
    <dgm:pt modelId="{0379B12A-EC8B-4F17-AB7E-16DEC4100A37}" type="pres">
      <dgm:prSet presAssocID="{714DAFCA-CB1B-4B5D-930A-C3B1B3E03302}" presName="connTx" presStyleLbl="parChTrans1D3" presStyleIdx="3" presStyleCnt="5"/>
      <dgm:spPr/>
      <dgm:t>
        <a:bodyPr/>
        <a:lstStyle/>
        <a:p>
          <a:endParaRPr lang="zh-TW" altLang="en-US"/>
        </a:p>
      </dgm:t>
    </dgm:pt>
    <dgm:pt modelId="{7F0F53DE-0E78-40C7-8ECF-1088A1CBBFC2}" type="pres">
      <dgm:prSet presAssocID="{29452F24-B07B-4504-841F-366225E6760C}" presName="Name30" presStyleCnt="0"/>
      <dgm:spPr/>
    </dgm:pt>
    <dgm:pt modelId="{EBCBCB9F-6147-4989-935C-EE9657A0B109}" type="pres">
      <dgm:prSet presAssocID="{29452F24-B07B-4504-841F-366225E6760C}" presName="level2Shape" presStyleLbl="node3" presStyleIdx="3" presStyleCnt="5" custScaleX="153672" custLinFactNeighborX="-29089" custLinFactNeighborY="13753"/>
      <dgm:spPr/>
      <dgm:t>
        <a:bodyPr/>
        <a:lstStyle/>
        <a:p>
          <a:endParaRPr lang="zh-TW" altLang="en-US"/>
        </a:p>
      </dgm:t>
    </dgm:pt>
    <dgm:pt modelId="{83C859B8-D198-48E9-8582-5E9CDE95189A}" type="pres">
      <dgm:prSet presAssocID="{29452F24-B07B-4504-841F-366225E6760C}" presName="hierChild3" presStyleCnt="0"/>
      <dgm:spPr/>
    </dgm:pt>
    <dgm:pt modelId="{7A4A002D-9166-4510-B77A-B0DF2F380937}" type="pres">
      <dgm:prSet presAssocID="{644B842B-D7AC-4DD0-B240-4AC7838F358A}" presName="Name25" presStyleLbl="parChTrans1D3" presStyleIdx="4" presStyleCnt="5"/>
      <dgm:spPr/>
      <dgm:t>
        <a:bodyPr/>
        <a:lstStyle/>
        <a:p>
          <a:endParaRPr lang="zh-TW" altLang="en-US"/>
        </a:p>
      </dgm:t>
    </dgm:pt>
    <dgm:pt modelId="{E8B2E177-72A6-49C2-B24D-C2BFE51B4F5E}" type="pres">
      <dgm:prSet presAssocID="{644B842B-D7AC-4DD0-B240-4AC7838F358A}" presName="connTx" presStyleLbl="parChTrans1D3" presStyleIdx="4" presStyleCnt="5"/>
      <dgm:spPr/>
      <dgm:t>
        <a:bodyPr/>
        <a:lstStyle/>
        <a:p>
          <a:endParaRPr lang="zh-TW" altLang="en-US"/>
        </a:p>
      </dgm:t>
    </dgm:pt>
    <dgm:pt modelId="{646D8824-64B2-4410-8125-B46A856875C4}" type="pres">
      <dgm:prSet presAssocID="{DABBD103-EDC1-4EF4-B4C6-3B27E557C697}" presName="Name30" presStyleCnt="0"/>
      <dgm:spPr/>
    </dgm:pt>
    <dgm:pt modelId="{F0C6131A-E2F5-4BD3-86A9-0E89A21992E2}" type="pres">
      <dgm:prSet presAssocID="{DABBD103-EDC1-4EF4-B4C6-3B27E557C697}" presName="level2Shape" presStyleLbl="node3" presStyleIdx="4" presStyleCnt="5" custScaleX="153673" custLinFactNeighborX="-29089" custLinFactNeighborY="18990"/>
      <dgm:spPr/>
      <dgm:t>
        <a:bodyPr/>
        <a:lstStyle/>
        <a:p>
          <a:endParaRPr lang="zh-TW" altLang="en-US"/>
        </a:p>
      </dgm:t>
    </dgm:pt>
    <dgm:pt modelId="{A86FE67D-50D7-44B8-B815-0DCC838E242C}" type="pres">
      <dgm:prSet presAssocID="{DABBD103-EDC1-4EF4-B4C6-3B27E557C697}" presName="hierChild3" presStyleCnt="0"/>
      <dgm:spPr/>
    </dgm:pt>
    <dgm:pt modelId="{4A8EE69C-9BEB-4519-8061-AD75D0721523}" type="pres">
      <dgm:prSet presAssocID="{B88972CB-E9F6-4AFA-85F0-E73BF1A52881}" presName="bgShapesFlow" presStyleCnt="0"/>
      <dgm:spPr/>
    </dgm:pt>
  </dgm:ptLst>
  <dgm:cxnLst>
    <dgm:cxn modelId="{79450E82-DC44-4C86-811C-4CD644B8BC6A}" type="presOf" srcId="{FD933D33-EB41-4135-BA70-4C580F6DDDE7}" destId="{D73CB182-C87F-4445-AC6A-C25FF6DEACB1}" srcOrd="1" destOrd="0" presId="urn:microsoft.com/office/officeart/2005/8/layout/hierarchy5"/>
    <dgm:cxn modelId="{82DFDA42-B387-4E50-A0D9-4F4119889D84}" srcId="{B88972CB-E9F6-4AFA-85F0-E73BF1A52881}" destId="{FC691D39-60CA-447F-89B5-CDE35A75F33B}" srcOrd="0" destOrd="0" parTransId="{A9D200B2-5C96-4E2D-9B55-096D2B114547}" sibTransId="{7206AD2D-902A-44BC-893A-0834BD57C0E6}"/>
    <dgm:cxn modelId="{B0CF8203-AB7B-4464-BF6F-6EB8A81D35FA}" type="presOf" srcId="{644B842B-D7AC-4DD0-B240-4AC7838F358A}" destId="{7A4A002D-9166-4510-B77A-B0DF2F380937}" srcOrd="0" destOrd="0" presId="urn:microsoft.com/office/officeart/2005/8/layout/hierarchy5"/>
    <dgm:cxn modelId="{9128B569-4A67-4843-A993-EFB5AC822477}" type="presOf" srcId="{FA700444-4A86-445F-A251-6989D3EEE443}" destId="{2F73027D-D184-461E-B935-C0ED3BB103AB}" srcOrd="1" destOrd="0" presId="urn:microsoft.com/office/officeart/2005/8/layout/hierarchy5"/>
    <dgm:cxn modelId="{2A31A51F-7C03-4A77-8E7A-97FE6243C214}" type="presOf" srcId="{B9B17AD5-CC98-4DE6-9C0F-2F2D15A128FA}" destId="{9C3B7389-7D03-47AD-AC4D-9A8789538A20}" srcOrd="0" destOrd="0" presId="urn:microsoft.com/office/officeart/2005/8/layout/hierarchy5"/>
    <dgm:cxn modelId="{E3E9E836-BA6C-4175-AB64-41D4ECE3BDD5}" type="presOf" srcId="{B88972CB-E9F6-4AFA-85F0-E73BF1A52881}" destId="{EF5E761A-2FCB-4B30-ADAB-32A010E853C9}" srcOrd="0" destOrd="0" presId="urn:microsoft.com/office/officeart/2005/8/layout/hierarchy5"/>
    <dgm:cxn modelId="{E0D706ED-8955-49BD-A5B0-B1D1DE10CB31}" type="presOf" srcId="{DABBD103-EDC1-4EF4-B4C6-3B27E557C697}" destId="{F0C6131A-E2F5-4BD3-86A9-0E89A21992E2}" srcOrd="0" destOrd="0" presId="urn:microsoft.com/office/officeart/2005/8/layout/hierarchy5"/>
    <dgm:cxn modelId="{516B9453-F6C4-43DD-8300-B1B71E4E4366}" type="presOf" srcId="{714DAFCA-CB1B-4B5D-930A-C3B1B3E03302}" destId="{0379B12A-EC8B-4F17-AB7E-16DEC4100A37}" srcOrd="1" destOrd="0" presId="urn:microsoft.com/office/officeart/2005/8/layout/hierarchy5"/>
    <dgm:cxn modelId="{272E07DC-A7F5-4229-A250-54558F673FEB}" type="presOf" srcId="{672F77CA-5E8F-44A7-97E0-94B73683BC78}" destId="{C17CE689-7928-4CC8-936F-601C129828EB}" srcOrd="0" destOrd="0" presId="urn:microsoft.com/office/officeart/2005/8/layout/hierarchy5"/>
    <dgm:cxn modelId="{FCB18E57-1FD8-4845-8BE4-91A6ADB1F3D5}" srcId="{B9B17AD5-CC98-4DE6-9C0F-2F2D15A128FA}" destId="{E6C2631C-E234-4B96-98A3-431791405750}" srcOrd="1" destOrd="0" parTransId="{913EEB72-A6A4-42BB-8BDD-226F8A7775DD}" sibTransId="{6DA5E8C2-256D-427E-8DA5-05BAAF77C7D2}"/>
    <dgm:cxn modelId="{81C84D51-C35E-4925-B16A-9853038536A9}" type="presOf" srcId="{FC691D39-60CA-447F-89B5-CDE35A75F33B}" destId="{8422930A-ED63-46C6-A845-227400098DB6}" srcOrd="0" destOrd="0" presId="urn:microsoft.com/office/officeart/2005/8/layout/hierarchy5"/>
    <dgm:cxn modelId="{17717C16-5546-4169-A828-E80D30A4F2D3}" srcId="{FC691D39-60CA-447F-89B5-CDE35A75F33B}" destId="{B9B17AD5-CC98-4DE6-9C0F-2F2D15A128FA}" srcOrd="1" destOrd="0" parTransId="{FD933D33-EB41-4135-BA70-4C580F6DDDE7}" sibTransId="{362D9F0D-E438-47A7-85BD-D5DE4CBF42D3}"/>
    <dgm:cxn modelId="{E438D2C7-E900-45BF-9C40-74001018C734}" type="presOf" srcId="{FA700444-4A86-445F-A251-6989D3EEE443}" destId="{9F182308-D3BF-45A8-B630-11FE59E70BC7}" srcOrd="0" destOrd="0" presId="urn:microsoft.com/office/officeart/2005/8/layout/hierarchy5"/>
    <dgm:cxn modelId="{96421F91-487A-4E87-BD96-7A24D93D064A}" type="presOf" srcId="{E6C2631C-E234-4B96-98A3-431791405750}" destId="{6955E387-2FE3-418F-920E-9E8601F8F388}" srcOrd="0" destOrd="0" presId="urn:microsoft.com/office/officeart/2005/8/layout/hierarchy5"/>
    <dgm:cxn modelId="{AEBCE108-53F4-4337-9C14-731C3C7C70C9}" srcId="{B9B17AD5-CC98-4DE6-9C0F-2F2D15A128FA}" destId="{29452F24-B07B-4504-841F-366225E6760C}" srcOrd="3" destOrd="0" parTransId="{714DAFCA-CB1B-4B5D-930A-C3B1B3E03302}" sibTransId="{088C1B3D-9D1D-4816-9399-3DCA137FEF35}"/>
    <dgm:cxn modelId="{33792931-6A4A-451D-AB01-84F7AD6DB6F3}" type="presOf" srcId="{29452F24-B07B-4504-841F-366225E6760C}" destId="{EBCBCB9F-6147-4989-935C-EE9657A0B109}" srcOrd="0" destOrd="0" presId="urn:microsoft.com/office/officeart/2005/8/layout/hierarchy5"/>
    <dgm:cxn modelId="{0C01EEA3-D144-4CB9-B1ED-2E3DD528849E}" srcId="{B9B17AD5-CC98-4DE6-9C0F-2F2D15A128FA}" destId="{9F4B6CAD-F3E0-44C4-A2DF-B0D69629900A}" srcOrd="0" destOrd="0" parTransId="{FA700444-4A86-445F-A251-6989D3EEE443}" sibTransId="{08B0B072-3B4C-4823-8F57-2B75B44D0763}"/>
    <dgm:cxn modelId="{AFE7A095-3679-44CA-B77E-7DAC1F5F4685}" type="presOf" srcId="{9F4B6CAD-F3E0-44C4-A2DF-B0D69629900A}" destId="{61C121B0-C44E-404F-B65C-16F3B26CC88F}" srcOrd="0" destOrd="0" presId="urn:microsoft.com/office/officeart/2005/8/layout/hierarchy5"/>
    <dgm:cxn modelId="{4672D259-6687-4BA3-8700-8C0667BB0D5E}" type="presOf" srcId="{E7E47D92-D893-47AC-82AA-F707C7AFE793}" destId="{501ED710-8A16-456F-BD60-6E2B152265E3}" srcOrd="1" destOrd="0" presId="urn:microsoft.com/office/officeart/2005/8/layout/hierarchy5"/>
    <dgm:cxn modelId="{2E865C8C-E688-427B-A301-6BEAC77789EE}" type="presOf" srcId="{714DAFCA-CB1B-4B5D-930A-C3B1B3E03302}" destId="{93F8CF6D-2DCE-4108-ACC0-9542172A91D3}" srcOrd="0" destOrd="0" presId="urn:microsoft.com/office/officeart/2005/8/layout/hierarchy5"/>
    <dgm:cxn modelId="{8C179BD2-386F-4B6C-AAE6-A6A6C1E1A6EC}" type="presOf" srcId="{6E0E6A8D-0394-4C52-9743-FA8F3F05AFD6}" destId="{0DAE1292-11BA-442F-906A-1C6CFA86786E}" srcOrd="1" destOrd="0" presId="urn:microsoft.com/office/officeart/2005/8/layout/hierarchy5"/>
    <dgm:cxn modelId="{CB475299-3DBE-4036-848F-ECC28DF4E068}" type="presOf" srcId="{644B842B-D7AC-4DD0-B240-4AC7838F358A}" destId="{E8B2E177-72A6-49C2-B24D-C2BFE51B4F5E}" srcOrd="1" destOrd="0" presId="urn:microsoft.com/office/officeart/2005/8/layout/hierarchy5"/>
    <dgm:cxn modelId="{F37BE64B-FF59-4239-B9B8-4F2D9834EB3C}" srcId="{B9B17AD5-CC98-4DE6-9C0F-2F2D15A128FA}" destId="{672F77CA-5E8F-44A7-97E0-94B73683BC78}" srcOrd="2" destOrd="0" parTransId="{E7E47D92-D893-47AC-82AA-F707C7AFE793}" sibTransId="{AB5E69CD-C1D1-4DBE-8514-9FDFE4082F9F}"/>
    <dgm:cxn modelId="{B93DB6AA-B9D3-4836-BA6A-CFCD9E4459C3}" srcId="{FC691D39-60CA-447F-89B5-CDE35A75F33B}" destId="{766CD7BD-3DD8-42B4-A01D-FFAC9A354185}" srcOrd="0" destOrd="0" parTransId="{6E0E6A8D-0394-4C52-9743-FA8F3F05AFD6}" sibTransId="{AF5F3C06-710B-463A-B312-2A956BEE2C15}"/>
    <dgm:cxn modelId="{9231510F-E3D9-438C-ABC5-1714A2C00E7F}" srcId="{B9B17AD5-CC98-4DE6-9C0F-2F2D15A128FA}" destId="{DABBD103-EDC1-4EF4-B4C6-3B27E557C697}" srcOrd="4" destOrd="0" parTransId="{644B842B-D7AC-4DD0-B240-4AC7838F358A}" sibTransId="{0C69FAD0-9746-4014-A749-A7E8C12248DB}"/>
    <dgm:cxn modelId="{0384A832-B8A1-4990-A518-240D2955DA64}" type="presOf" srcId="{913EEB72-A6A4-42BB-8BDD-226F8A7775DD}" destId="{62B7A518-0C2C-4561-9DCB-77694907CADB}" srcOrd="1" destOrd="0" presId="urn:microsoft.com/office/officeart/2005/8/layout/hierarchy5"/>
    <dgm:cxn modelId="{390E47BB-9FA4-4D12-A6B5-A71E0EDFAFE2}" type="presOf" srcId="{E7E47D92-D893-47AC-82AA-F707C7AFE793}" destId="{6485D48F-6A68-4BD5-B98D-DE009CC4240C}" srcOrd="0" destOrd="0" presId="urn:microsoft.com/office/officeart/2005/8/layout/hierarchy5"/>
    <dgm:cxn modelId="{19C70A65-A96A-4063-8AE0-89E1CDCDBADC}" type="presOf" srcId="{913EEB72-A6A4-42BB-8BDD-226F8A7775DD}" destId="{9DF39EF4-A893-4C6D-AA44-C2BA6A8C8F67}" srcOrd="0" destOrd="0" presId="urn:microsoft.com/office/officeart/2005/8/layout/hierarchy5"/>
    <dgm:cxn modelId="{F32939B2-5701-4832-B6F4-36464B4356DC}" type="presOf" srcId="{6E0E6A8D-0394-4C52-9743-FA8F3F05AFD6}" destId="{CB03AC5D-5D41-40CD-879B-504D76E6CE95}" srcOrd="0" destOrd="0" presId="urn:microsoft.com/office/officeart/2005/8/layout/hierarchy5"/>
    <dgm:cxn modelId="{20F4D82D-1B8F-4343-869D-8F9A69D41BB2}" type="presOf" srcId="{766CD7BD-3DD8-42B4-A01D-FFAC9A354185}" destId="{52986C0B-6740-49A2-B298-337F5BED9F33}" srcOrd="0" destOrd="0" presId="urn:microsoft.com/office/officeart/2005/8/layout/hierarchy5"/>
    <dgm:cxn modelId="{D9982379-BFC8-4789-ABC8-38C6429241DE}" type="presOf" srcId="{FD933D33-EB41-4135-BA70-4C580F6DDDE7}" destId="{3F058C99-9BD7-4994-914C-FB607CEE27E1}" srcOrd="0" destOrd="0" presId="urn:microsoft.com/office/officeart/2005/8/layout/hierarchy5"/>
    <dgm:cxn modelId="{8AAFD66E-FBC6-4B8C-AED2-2EC3CE036943}" type="presParOf" srcId="{EF5E761A-2FCB-4B30-ADAB-32A010E853C9}" destId="{C421310F-72D6-42BB-9D1C-91D86D999A66}" srcOrd="0" destOrd="0" presId="urn:microsoft.com/office/officeart/2005/8/layout/hierarchy5"/>
    <dgm:cxn modelId="{54BCB1F5-919E-4FD6-A973-86C8BB566939}" type="presParOf" srcId="{C421310F-72D6-42BB-9D1C-91D86D999A66}" destId="{D379F5FB-27FE-4D87-99A0-B88F1950A297}" srcOrd="0" destOrd="0" presId="urn:microsoft.com/office/officeart/2005/8/layout/hierarchy5"/>
    <dgm:cxn modelId="{7F46F3A0-CAEB-4EBA-8EC0-899F3B222EFC}" type="presParOf" srcId="{D379F5FB-27FE-4D87-99A0-B88F1950A297}" destId="{7C4AC0B1-E621-4848-A4BB-1833090B295C}" srcOrd="0" destOrd="0" presId="urn:microsoft.com/office/officeart/2005/8/layout/hierarchy5"/>
    <dgm:cxn modelId="{ABB36917-5C14-4087-A6EF-2EE8972B2070}" type="presParOf" srcId="{7C4AC0B1-E621-4848-A4BB-1833090B295C}" destId="{8422930A-ED63-46C6-A845-227400098DB6}" srcOrd="0" destOrd="0" presId="urn:microsoft.com/office/officeart/2005/8/layout/hierarchy5"/>
    <dgm:cxn modelId="{43BF74D1-FACF-4022-B6CA-40C30E74FCF1}" type="presParOf" srcId="{7C4AC0B1-E621-4848-A4BB-1833090B295C}" destId="{CA543E31-49BD-479D-A1B2-FC1B0853DA39}" srcOrd="1" destOrd="0" presId="urn:microsoft.com/office/officeart/2005/8/layout/hierarchy5"/>
    <dgm:cxn modelId="{AB0232F9-7AFF-4A1D-A44A-EBECC1745DF9}" type="presParOf" srcId="{CA543E31-49BD-479D-A1B2-FC1B0853DA39}" destId="{CB03AC5D-5D41-40CD-879B-504D76E6CE95}" srcOrd="0" destOrd="0" presId="urn:microsoft.com/office/officeart/2005/8/layout/hierarchy5"/>
    <dgm:cxn modelId="{76DE24D6-A367-4664-AAF2-9D01196C3878}" type="presParOf" srcId="{CB03AC5D-5D41-40CD-879B-504D76E6CE95}" destId="{0DAE1292-11BA-442F-906A-1C6CFA86786E}" srcOrd="0" destOrd="0" presId="urn:microsoft.com/office/officeart/2005/8/layout/hierarchy5"/>
    <dgm:cxn modelId="{E646CDD3-3E9E-4D4F-9FDD-A56817A29CA8}" type="presParOf" srcId="{CA543E31-49BD-479D-A1B2-FC1B0853DA39}" destId="{5E70DF4E-5880-4BBE-9614-5EBA384FBB7F}" srcOrd="1" destOrd="0" presId="urn:microsoft.com/office/officeart/2005/8/layout/hierarchy5"/>
    <dgm:cxn modelId="{44ABFAA4-8372-4891-875A-3FE5D49C8F20}" type="presParOf" srcId="{5E70DF4E-5880-4BBE-9614-5EBA384FBB7F}" destId="{52986C0B-6740-49A2-B298-337F5BED9F33}" srcOrd="0" destOrd="0" presId="urn:microsoft.com/office/officeart/2005/8/layout/hierarchy5"/>
    <dgm:cxn modelId="{C02B50A9-A732-476D-89F2-DCDB780D1E88}" type="presParOf" srcId="{5E70DF4E-5880-4BBE-9614-5EBA384FBB7F}" destId="{E2F91189-E3D3-4273-B1A2-B96220287820}" srcOrd="1" destOrd="0" presId="urn:microsoft.com/office/officeart/2005/8/layout/hierarchy5"/>
    <dgm:cxn modelId="{5A54D04B-2166-49E9-B171-9E3F43F029DA}" type="presParOf" srcId="{CA543E31-49BD-479D-A1B2-FC1B0853DA39}" destId="{3F058C99-9BD7-4994-914C-FB607CEE27E1}" srcOrd="2" destOrd="0" presId="urn:microsoft.com/office/officeart/2005/8/layout/hierarchy5"/>
    <dgm:cxn modelId="{7E7BC87F-0808-4B94-BEF3-731E91322883}" type="presParOf" srcId="{3F058C99-9BD7-4994-914C-FB607CEE27E1}" destId="{D73CB182-C87F-4445-AC6A-C25FF6DEACB1}" srcOrd="0" destOrd="0" presId="urn:microsoft.com/office/officeart/2005/8/layout/hierarchy5"/>
    <dgm:cxn modelId="{6BFC645F-EA7C-401C-87EB-2424C0343394}" type="presParOf" srcId="{CA543E31-49BD-479D-A1B2-FC1B0853DA39}" destId="{E1023D91-099C-4FC4-9DCB-1E2F7F6AB84A}" srcOrd="3" destOrd="0" presId="urn:microsoft.com/office/officeart/2005/8/layout/hierarchy5"/>
    <dgm:cxn modelId="{338DD909-26D6-4A57-83AB-06A51BFB305A}" type="presParOf" srcId="{E1023D91-099C-4FC4-9DCB-1E2F7F6AB84A}" destId="{9C3B7389-7D03-47AD-AC4D-9A8789538A20}" srcOrd="0" destOrd="0" presId="urn:microsoft.com/office/officeart/2005/8/layout/hierarchy5"/>
    <dgm:cxn modelId="{CCEB7B82-6B4A-48B6-8224-42D1C51ECE8A}" type="presParOf" srcId="{E1023D91-099C-4FC4-9DCB-1E2F7F6AB84A}" destId="{83319FB5-6145-439E-9966-F32A64D90BB2}" srcOrd="1" destOrd="0" presId="urn:microsoft.com/office/officeart/2005/8/layout/hierarchy5"/>
    <dgm:cxn modelId="{5EB3F5BC-0DF1-428E-BF38-88EB6AF5A000}" type="presParOf" srcId="{83319FB5-6145-439E-9966-F32A64D90BB2}" destId="{9F182308-D3BF-45A8-B630-11FE59E70BC7}" srcOrd="0" destOrd="0" presId="urn:microsoft.com/office/officeart/2005/8/layout/hierarchy5"/>
    <dgm:cxn modelId="{EB6DE48C-E08C-4A89-BEDB-874CF2358BFD}" type="presParOf" srcId="{9F182308-D3BF-45A8-B630-11FE59E70BC7}" destId="{2F73027D-D184-461E-B935-C0ED3BB103AB}" srcOrd="0" destOrd="0" presId="urn:microsoft.com/office/officeart/2005/8/layout/hierarchy5"/>
    <dgm:cxn modelId="{65948018-2559-4297-95CC-9AAF4B839140}" type="presParOf" srcId="{83319FB5-6145-439E-9966-F32A64D90BB2}" destId="{82957850-FF51-4105-8EA2-59D89E8E3F68}" srcOrd="1" destOrd="0" presId="urn:microsoft.com/office/officeart/2005/8/layout/hierarchy5"/>
    <dgm:cxn modelId="{D6BA73A8-B91C-4E63-A7F9-CD1C0D17EEA2}" type="presParOf" srcId="{82957850-FF51-4105-8EA2-59D89E8E3F68}" destId="{61C121B0-C44E-404F-B65C-16F3B26CC88F}" srcOrd="0" destOrd="0" presId="urn:microsoft.com/office/officeart/2005/8/layout/hierarchy5"/>
    <dgm:cxn modelId="{C9C38EEE-7904-4FCD-B941-8AEF0D79DBCC}" type="presParOf" srcId="{82957850-FF51-4105-8EA2-59D89E8E3F68}" destId="{CC7549E9-5CD4-4F53-B29C-D9C461D7887C}" srcOrd="1" destOrd="0" presId="urn:microsoft.com/office/officeart/2005/8/layout/hierarchy5"/>
    <dgm:cxn modelId="{769F2041-7FE8-4F51-BB30-97C7FF1EFA69}" type="presParOf" srcId="{83319FB5-6145-439E-9966-F32A64D90BB2}" destId="{9DF39EF4-A893-4C6D-AA44-C2BA6A8C8F67}" srcOrd="2" destOrd="0" presId="urn:microsoft.com/office/officeart/2005/8/layout/hierarchy5"/>
    <dgm:cxn modelId="{D316ACF1-9707-4572-B61B-59DEDD643F28}" type="presParOf" srcId="{9DF39EF4-A893-4C6D-AA44-C2BA6A8C8F67}" destId="{62B7A518-0C2C-4561-9DCB-77694907CADB}" srcOrd="0" destOrd="0" presId="urn:microsoft.com/office/officeart/2005/8/layout/hierarchy5"/>
    <dgm:cxn modelId="{6FA763F9-55FF-456F-A701-AA0841367352}" type="presParOf" srcId="{83319FB5-6145-439E-9966-F32A64D90BB2}" destId="{D15F8CFA-E42C-4FAA-A0FA-01FE4FC6C683}" srcOrd="3" destOrd="0" presId="urn:microsoft.com/office/officeart/2005/8/layout/hierarchy5"/>
    <dgm:cxn modelId="{4BB2FC3D-85AE-4D78-930C-22C7F1D854B3}" type="presParOf" srcId="{D15F8CFA-E42C-4FAA-A0FA-01FE4FC6C683}" destId="{6955E387-2FE3-418F-920E-9E8601F8F388}" srcOrd="0" destOrd="0" presId="urn:microsoft.com/office/officeart/2005/8/layout/hierarchy5"/>
    <dgm:cxn modelId="{BAFF42E6-EF1B-426B-A680-849453FAAE3B}" type="presParOf" srcId="{D15F8CFA-E42C-4FAA-A0FA-01FE4FC6C683}" destId="{E5719183-E764-40BE-B83E-5CDCEF6B137C}" srcOrd="1" destOrd="0" presId="urn:microsoft.com/office/officeart/2005/8/layout/hierarchy5"/>
    <dgm:cxn modelId="{F27633C0-6F83-44C8-94CC-6A62BE25B293}" type="presParOf" srcId="{83319FB5-6145-439E-9966-F32A64D90BB2}" destId="{6485D48F-6A68-4BD5-B98D-DE009CC4240C}" srcOrd="4" destOrd="0" presId="urn:microsoft.com/office/officeart/2005/8/layout/hierarchy5"/>
    <dgm:cxn modelId="{A049494C-E01B-486F-9631-C38D0F5B19FB}" type="presParOf" srcId="{6485D48F-6A68-4BD5-B98D-DE009CC4240C}" destId="{501ED710-8A16-456F-BD60-6E2B152265E3}" srcOrd="0" destOrd="0" presId="urn:microsoft.com/office/officeart/2005/8/layout/hierarchy5"/>
    <dgm:cxn modelId="{0EABB2FF-65F9-4DB3-97F5-96F642B9F170}" type="presParOf" srcId="{83319FB5-6145-439E-9966-F32A64D90BB2}" destId="{D081A43E-2A98-4490-A9B7-1EB44002B16C}" srcOrd="5" destOrd="0" presId="urn:microsoft.com/office/officeart/2005/8/layout/hierarchy5"/>
    <dgm:cxn modelId="{16C4A7A5-B5D4-4C88-8F75-70D7B6D726A5}" type="presParOf" srcId="{D081A43E-2A98-4490-A9B7-1EB44002B16C}" destId="{C17CE689-7928-4CC8-936F-601C129828EB}" srcOrd="0" destOrd="0" presId="urn:microsoft.com/office/officeart/2005/8/layout/hierarchy5"/>
    <dgm:cxn modelId="{FD1A27F0-566F-4706-B210-BE65DE0DF571}" type="presParOf" srcId="{D081A43E-2A98-4490-A9B7-1EB44002B16C}" destId="{FC2AC8D2-B822-4CA4-AD22-F29C99BC9A99}" srcOrd="1" destOrd="0" presId="urn:microsoft.com/office/officeart/2005/8/layout/hierarchy5"/>
    <dgm:cxn modelId="{FF715A0C-45BA-4F7C-8139-4E5F1554BA2F}" type="presParOf" srcId="{83319FB5-6145-439E-9966-F32A64D90BB2}" destId="{93F8CF6D-2DCE-4108-ACC0-9542172A91D3}" srcOrd="6" destOrd="0" presId="urn:microsoft.com/office/officeart/2005/8/layout/hierarchy5"/>
    <dgm:cxn modelId="{9FCF1A98-FF55-473E-AE76-5957FCFFD09D}" type="presParOf" srcId="{93F8CF6D-2DCE-4108-ACC0-9542172A91D3}" destId="{0379B12A-EC8B-4F17-AB7E-16DEC4100A37}" srcOrd="0" destOrd="0" presId="urn:microsoft.com/office/officeart/2005/8/layout/hierarchy5"/>
    <dgm:cxn modelId="{5A7AF4CF-0B8B-4669-9DD5-0A20D15DE61E}" type="presParOf" srcId="{83319FB5-6145-439E-9966-F32A64D90BB2}" destId="{7F0F53DE-0E78-40C7-8ECF-1088A1CBBFC2}" srcOrd="7" destOrd="0" presId="urn:microsoft.com/office/officeart/2005/8/layout/hierarchy5"/>
    <dgm:cxn modelId="{43288B9F-B4D5-480D-8BDF-BB92BBD56DC3}" type="presParOf" srcId="{7F0F53DE-0E78-40C7-8ECF-1088A1CBBFC2}" destId="{EBCBCB9F-6147-4989-935C-EE9657A0B109}" srcOrd="0" destOrd="0" presId="urn:microsoft.com/office/officeart/2005/8/layout/hierarchy5"/>
    <dgm:cxn modelId="{A1D6CCB6-1B92-4F06-8CFA-467F467CB8E7}" type="presParOf" srcId="{7F0F53DE-0E78-40C7-8ECF-1088A1CBBFC2}" destId="{83C859B8-D198-48E9-8582-5E9CDE95189A}" srcOrd="1" destOrd="0" presId="urn:microsoft.com/office/officeart/2005/8/layout/hierarchy5"/>
    <dgm:cxn modelId="{9A1C3A85-DB90-439F-8B38-F2349898DD93}" type="presParOf" srcId="{83319FB5-6145-439E-9966-F32A64D90BB2}" destId="{7A4A002D-9166-4510-B77A-B0DF2F380937}" srcOrd="8" destOrd="0" presId="urn:microsoft.com/office/officeart/2005/8/layout/hierarchy5"/>
    <dgm:cxn modelId="{4977D024-BB7C-44F5-B952-3978A1D4CABB}" type="presParOf" srcId="{7A4A002D-9166-4510-B77A-B0DF2F380937}" destId="{E8B2E177-72A6-49C2-B24D-C2BFE51B4F5E}" srcOrd="0" destOrd="0" presId="urn:microsoft.com/office/officeart/2005/8/layout/hierarchy5"/>
    <dgm:cxn modelId="{FC50B52A-49F3-4A05-9E28-4A133EC80C08}" type="presParOf" srcId="{83319FB5-6145-439E-9966-F32A64D90BB2}" destId="{646D8824-64B2-4410-8125-B46A856875C4}" srcOrd="9" destOrd="0" presId="urn:microsoft.com/office/officeart/2005/8/layout/hierarchy5"/>
    <dgm:cxn modelId="{DE58CA92-18EF-44D5-9C1C-89548D76855B}" type="presParOf" srcId="{646D8824-64B2-4410-8125-B46A856875C4}" destId="{F0C6131A-E2F5-4BD3-86A9-0E89A21992E2}" srcOrd="0" destOrd="0" presId="urn:microsoft.com/office/officeart/2005/8/layout/hierarchy5"/>
    <dgm:cxn modelId="{F01D9C91-4F8F-47BA-A495-76989E8867EB}" type="presParOf" srcId="{646D8824-64B2-4410-8125-B46A856875C4}" destId="{A86FE67D-50D7-44B8-B815-0DCC838E242C}" srcOrd="1" destOrd="0" presId="urn:microsoft.com/office/officeart/2005/8/layout/hierarchy5"/>
    <dgm:cxn modelId="{676ED246-67BA-46D5-8CD9-95E30E217D17}" type="presParOf" srcId="{EF5E761A-2FCB-4B30-ADAB-32A010E853C9}" destId="{4A8EE69C-9BEB-4519-8061-AD75D0721523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815DAD-F7E6-4BBA-9149-B83DC0C39CBC}">
      <dsp:nvSpPr>
        <dsp:cNvPr id="0" name=""/>
        <dsp:cNvSpPr/>
      </dsp:nvSpPr>
      <dsp:spPr>
        <a:xfrm>
          <a:off x="-6208375" y="-949784"/>
          <a:ext cx="7390178" cy="7390178"/>
        </a:xfrm>
        <a:prstGeom prst="blockArc">
          <a:avLst>
            <a:gd name="adj1" fmla="val 18900000"/>
            <a:gd name="adj2" fmla="val 2700000"/>
            <a:gd name="adj3" fmla="val 292"/>
          </a:avLst>
        </a:pr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EEACEF-B876-435A-A73A-897882F107F5}">
      <dsp:nvSpPr>
        <dsp:cNvPr id="0" name=""/>
        <dsp:cNvSpPr/>
      </dsp:nvSpPr>
      <dsp:spPr>
        <a:xfrm>
          <a:off x="516365" y="343053"/>
          <a:ext cx="7358336" cy="68654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4946" tIns="83820" rIns="83820" bIns="8382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</a:t>
          </a:r>
          <a:r>
            <a:rPr kumimoji="1" lang="zh-TW" altLang="en-US" sz="3300" kern="1200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推動策略說明</a:t>
          </a:r>
          <a:endParaRPr lang="zh-TW" sz="33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16365" y="343053"/>
        <a:ext cx="7358336" cy="686545"/>
      </dsp:txXfrm>
    </dsp:sp>
    <dsp:sp modelId="{3B4ED09B-EF00-40A3-B9B7-98527A60DCF3}">
      <dsp:nvSpPr>
        <dsp:cNvPr id="0" name=""/>
        <dsp:cNvSpPr/>
      </dsp:nvSpPr>
      <dsp:spPr>
        <a:xfrm>
          <a:off x="87274" y="257235"/>
          <a:ext cx="858182" cy="85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B8B8D44-1FA4-418B-8903-0A99B86880B1}">
      <dsp:nvSpPr>
        <dsp:cNvPr id="0" name=""/>
        <dsp:cNvSpPr/>
      </dsp:nvSpPr>
      <dsp:spPr>
        <a:xfrm>
          <a:off x="1008324" y="1372542"/>
          <a:ext cx="6866377" cy="686545"/>
        </a:xfrm>
        <a:prstGeom prst="rect">
          <a:avLst/>
        </a:prstGeom>
        <a:gradFill rotWithShape="0">
          <a:gsLst>
            <a:gs pos="0">
              <a:schemeClr val="accent5">
                <a:hueOff val="1285709"/>
                <a:satOff val="2937"/>
                <a:lumOff val="-8137"/>
                <a:alphaOff val="0"/>
                <a:shade val="51000"/>
                <a:satMod val="130000"/>
              </a:schemeClr>
            </a:gs>
            <a:gs pos="80000">
              <a:schemeClr val="accent5">
                <a:hueOff val="1285709"/>
                <a:satOff val="2937"/>
                <a:lumOff val="-8137"/>
                <a:alphaOff val="0"/>
                <a:shade val="93000"/>
                <a:satMod val="130000"/>
              </a:schemeClr>
            </a:gs>
            <a:gs pos="100000">
              <a:schemeClr val="accent5">
                <a:hueOff val="1285709"/>
                <a:satOff val="2937"/>
                <a:lumOff val="-813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4946" tIns="83820" rIns="83820" bIns="8382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二</a:t>
          </a:r>
          <a:r>
            <a:rPr kumimoji="1" lang="zh-TW" altLang="en-US" sz="3300" kern="1200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應用情境說明</a:t>
          </a:r>
          <a:endParaRPr lang="zh-TW" sz="33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008324" y="1372542"/>
        <a:ext cx="6866377" cy="686545"/>
      </dsp:txXfrm>
    </dsp:sp>
    <dsp:sp modelId="{E5F8E0F7-3621-4436-B8CF-BFB3118E6735}">
      <dsp:nvSpPr>
        <dsp:cNvPr id="0" name=""/>
        <dsp:cNvSpPr/>
      </dsp:nvSpPr>
      <dsp:spPr>
        <a:xfrm>
          <a:off x="579233" y="1286724"/>
          <a:ext cx="858182" cy="85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285709"/>
              <a:satOff val="2937"/>
              <a:lumOff val="-8137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E21BDE-D5D5-4609-A0BB-0C150A5DA5DE}">
      <dsp:nvSpPr>
        <dsp:cNvPr id="0" name=""/>
        <dsp:cNvSpPr/>
      </dsp:nvSpPr>
      <dsp:spPr>
        <a:xfrm>
          <a:off x="1159315" y="2402031"/>
          <a:ext cx="6715385" cy="686545"/>
        </a:xfrm>
        <a:prstGeom prst="rect">
          <a:avLst/>
        </a:prstGeom>
        <a:gradFill rotWithShape="0">
          <a:gsLst>
            <a:gs pos="0">
              <a:schemeClr val="accent5">
                <a:hueOff val="2571418"/>
                <a:satOff val="5874"/>
                <a:lumOff val="-16274"/>
                <a:alphaOff val="0"/>
                <a:shade val="51000"/>
                <a:satMod val="130000"/>
              </a:schemeClr>
            </a:gs>
            <a:gs pos="80000">
              <a:schemeClr val="accent5">
                <a:hueOff val="2571418"/>
                <a:satOff val="5874"/>
                <a:lumOff val="-16274"/>
                <a:alphaOff val="0"/>
                <a:shade val="93000"/>
                <a:satMod val="130000"/>
              </a:schemeClr>
            </a:gs>
            <a:gs pos="100000">
              <a:schemeClr val="accent5">
                <a:hueOff val="2571418"/>
                <a:satOff val="5874"/>
                <a:lumOff val="-1627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4946" tIns="83820" rIns="83820" bIns="8382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三</a:t>
          </a:r>
          <a:r>
            <a:rPr kumimoji="1" lang="zh-TW" altLang="en-US" sz="3300" kern="1200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民間團體需求</a:t>
          </a:r>
          <a:r>
            <a:rPr kumimoji="1" lang="zh-TW" altLang="en-US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與應用</a:t>
          </a:r>
          <a:endParaRPr lang="zh-TW" sz="33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159315" y="2402031"/>
        <a:ext cx="6715385" cy="686545"/>
      </dsp:txXfrm>
    </dsp:sp>
    <dsp:sp modelId="{282D5539-8728-4670-827D-2507DA3BB48A}">
      <dsp:nvSpPr>
        <dsp:cNvPr id="0" name=""/>
        <dsp:cNvSpPr/>
      </dsp:nvSpPr>
      <dsp:spPr>
        <a:xfrm>
          <a:off x="730224" y="2316213"/>
          <a:ext cx="858182" cy="85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571418"/>
              <a:satOff val="5874"/>
              <a:lumOff val="-1627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DBBD46-81FA-4556-A156-5126967F5D8A}">
      <dsp:nvSpPr>
        <dsp:cNvPr id="0" name=""/>
        <dsp:cNvSpPr/>
      </dsp:nvSpPr>
      <dsp:spPr>
        <a:xfrm>
          <a:off x="1008324" y="3431520"/>
          <a:ext cx="6866377" cy="686545"/>
        </a:xfrm>
        <a:prstGeom prst="rect">
          <a:avLst/>
        </a:prstGeom>
        <a:gradFill rotWithShape="0">
          <a:gsLst>
            <a:gs pos="0">
              <a:schemeClr val="accent5">
                <a:hueOff val="3857127"/>
                <a:satOff val="8811"/>
                <a:lumOff val="-24412"/>
                <a:alphaOff val="0"/>
                <a:shade val="51000"/>
                <a:satMod val="130000"/>
              </a:schemeClr>
            </a:gs>
            <a:gs pos="80000">
              <a:schemeClr val="accent5">
                <a:hueOff val="3857127"/>
                <a:satOff val="8811"/>
                <a:lumOff val="-24412"/>
                <a:alphaOff val="0"/>
                <a:shade val="93000"/>
                <a:satMod val="130000"/>
              </a:schemeClr>
            </a:gs>
            <a:gs pos="100000">
              <a:schemeClr val="accent5">
                <a:hueOff val="3857127"/>
                <a:satOff val="8811"/>
                <a:lumOff val="-2441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4946" tIns="83820" rIns="83820" bIns="8382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四</a:t>
          </a:r>
          <a:r>
            <a:rPr kumimoji="1" lang="zh-TW" altLang="en-US" sz="3300" kern="1200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公私協力規劃</a:t>
          </a:r>
          <a:endParaRPr lang="zh-TW" sz="33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008324" y="3431520"/>
        <a:ext cx="6866377" cy="686545"/>
      </dsp:txXfrm>
    </dsp:sp>
    <dsp:sp modelId="{AB5423D7-EBD5-487A-BE1D-185031D44701}">
      <dsp:nvSpPr>
        <dsp:cNvPr id="0" name=""/>
        <dsp:cNvSpPr/>
      </dsp:nvSpPr>
      <dsp:spPr>
        <a:xfrm>
          <a:off x="579233" y="3345702"/>
          <a:ext cx="858182" cy="85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3857127"/>
              <a:satOff val="8811"/>
              <a:lumOff val="-24412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F30983-7806-479E-8AE6-28CC0AC9F6AD}">
      <dsp:nvSpPr>
        <dsp:cNvPr id="0" name=""/>
        <dsp:cNvSpPr/>
      </dsp:nvSpPr>
      <dsp:spPr>
        <a:xfrm>
          <a:off x="516365" y="4461010"/>
          <a:ext cx="7358336" cy="686545"/>
        </a:xfrm>
        <a:prstGeom prst="rect">
          <a:avLst/>
        </a:prstGeom>
        <a:gradFill rotWithShape="0">
          <a:gsLst>
            <a:gs pos="0">
              <a:schemeClr val="accent5">
                <a:hueOff val="5142836"/>
                <a:satOff val="11748"/>
                <a:lumOff val="-32549"/>
                <a:alphaOff val="0"/>
                <a:shade val="51000"/>
                <a:satMod val="130000"/>
              </a:schemeClr>
            </a:gs>
            <a:gs pos="80000">
              <a:schemeClr val="accent5">
                <a:hueOff val="5142836"/>
                <a:satOff val="11748"/>
                <a:lumOff val="-32549"/>
                <a:alphaOff val="0"/>
                <a:shade val="93000"/>
                <a:satMod val="130000"/>
              </a:schemeClr>
            </a:gs>
            <a:gs pos="100000">
              <a:schemeClr val="accent5">
                <a:hueOff val="5142836"/>
                <a:satOff val="11748"/>
                <a:lumOff val="-32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4946" tIns="83820" rIns="83820" bIns="8382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五</a:t>
          </a:r>
          <a:r>
            <a:rPr kumimoji="1" lang="zh-TW" altLang="en-US" sz="3300" kern="1200" dirty="0" smtClean="0">
              <a:latin typeface="新細明體" panose="02020500000000000000" pitchFamily="18" charset="-120"/>
              <a:ea typeface="新細明體" panose="02020500000000000000" pitchFamily="18" charset="-120"/>
            </a:rPr>
            <a:t>、</a:t>
          </a:r>
          <a:r>
            <a:rPr kumimoji="1" lang="zh-TW" sz="33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未來開放資料標的</a:t>
          </a:r>
          <a:endParaRPr lang="zh-TW" sz="33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16365" y="4461010"/>
        <a:ext cx="7358336" cy="686545"/>
      </dsp:txXfrm>
    </dsp:sp>
    <dsp:sp modelId="{5B99B3B2-7AFF-41E4-B751-E4A5C8461148}">
      <dsp:nvSpPr>
        <dsp:cNvPr id="0" name=""/>
        <dsp:cNvSpPr/>
      </dsp:nvSpPr>
      <dsp:spPr>
        <a:xfrm>
          <a:off x="87274" y="4375191"/>
          <a:ext cx="858182" cy="85818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5142836"/>
              <a:satOff val="11748"/>
              <a:lumOff val="-32549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AEC72-A328-4F1D-A5A2-644359CBDD4F}">
      <dsp:nvSpPr>
        <dsp:cNvPr id="0" name=""/>
        <dsp:cNvSpPr/>
      </dsp:nvSpPr>
      <dsp:spPr>
        <a:xfrm>
          <a:off x="-627224" y="-89994"/>
          <a:ext cx="833813" cy="833813"/>
        </a:xfrm>
        <a:prstGeom prst="blockArc">
          <a:avLst>
            <a:gd name="adj1" fmla="val 18900000"/>
            <a:gd name="adj2" fmla="val 2700000"/>
            <a:gd name="adj3" fmla="val 259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5BC20-1A6C-4173-9B4D-56DDC3D2C4BC}">
      <dsp:nvSpPr>
        <dsp:cNvPr id="0" name=""/>
        <dsp:cNvSpPr/>
      </dsp:nvSpPr>
      <dsp:spPr>
        <a:xfrm>
          <a:off x="202758" y="164705"/>
          <a:ext cx="7200712" cy="3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9486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二</a:t>
          </a:r>
          <a:r>
            <a:rPr 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、</a:t>
          </a:r>
          <a:r>
            <a:rPr lang="zh-TW" alt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應用情境說明</a:t>
          </a:r>
          <a:r>
            <a:rPr 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</a:t>
          </a:r>
          <a:endParaRPr lang="zh-TW" sz="32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02758" y="164705"/>
        <a:ext cx="7200712" cy="324413"/>
      </dsp:txXfrm>
    </dsp:sp>
    <dsp:sp modelId="{6C436627-4F7B-4AEC-8AF1-623EF2618014}">
      <dsp:nvSpPr>
        <dsp:cNvPr id="0" name=""/>
        <dsp:cNvSpPr/>
      </dsp:nvSpPr>
      <dsp:spPr>
        <a:xfrm>
          <a:off x="0" y="124153"/>
          <a:ext cx="405517" cy="40551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AEC72-A328-4F1D-A5A2-644359CBDD4F}">
      <dsp:nvSpPr>
        <dsp:cNvPr id="0" name=""/>
        <dsp:cNvSpPr/>
      </dsp:nvSpPr>
      <dsp:spPr>
        <a:xfrm>
          <a:off x="-627224" y="-89994"/>
          <a:ext cx="833813" cy="833813"/>
        </a:xfrm>
        <a:prstGeom prst="blockArc">
          <a:avLst>
            <a:gd name="adj1" fmla="val 18900000"/>
            <a:gd name="adj2" fmla="val 2700000"/>
            <a:gd name="adj3" fmla="val 259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5BC20-1A6C-4173-9B4D-56DDC3D2C4BC}">
      <dsp:nvSpPr>
        <dsp:cNvPr id="0" name=""/>
        <dsp:cNvSpPr/>
      </dsp:nvSpPr>
      <dsp:spPr>
        <a:xfrm>
          <a:off x="202758" y="164705"/>
          <a:ext cx="7200712" cy="3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9486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(1/</a:t>
          </a:r>
          <a:r>
            <a:rPr lang="en-US" alt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02758" y="164705"/>
        <a:ext cx="7200712" cy="324413"/>
      </dsp:txXfrm>
    </dsp:sp>
    <dsp:sp modelId="{6C436627-4F7B-4AEC-8AF1-623EF2618014}">
      <dsp:nvSpPr>
        <dsp:cNvPr id="0" name=""/>
        <dsp:cNvSpPr/>
      </dsp:nvSpPr>
      <dsp:spPr>
        <a:xfrm>
          <a:off x="0" y="124153"/>
          <a:ext cx="405517" cy="40551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6808E0-8EA0-4A44-B581-CDAC8CE9FFD9}">
      <dsp:nvSpPr>
        <dsp:cNvPr id="0" name=""/>
        <dsp:cNvSpPr/>
      </dsp:nvSpPr>
      <dsp:spPr>
        <a:xfrm>
          <a:off x="5780" y="0"/>
          <a:ext cx="7824509" cy="878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smtClean="0">
              <a:latin typeface="標楷體" panose="03000509000000000000" pitchFamily="65" charset="-120"/>
              <a:ea typeface="標楷體" panose="03000509000000000000" pitchFamily="65" charset="-120"/>
            </a:rPr>
            <a:t>開放目標 </a:t>
          </a:r>
          <a:endParaRPr lang="zh-TW" altLang="en-US" sz="2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31523" y="25743"/>
        <a:ext cx="7773023" cy="827461"/>
      </dsp:txXfrm>
    </dsp:sp>
    <dsp:sp modelId="{CEF0C695-070C-4D22-8B6C-37E8B1F264D1}">
      <dsp:nvSpPr>
        <dsp:cNvPr id="0" name=""/>
        <dsp:cNvSpPr/>
      </dsp:nvSpPr>
      <dsp:spPr>
        <a:xfrm>
          <a:off x="2890" y="1215228"/>
          <a:ext cx="3754562" cy="39715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以顧客需求為導向，型塑內部開放文化，達成各年度開放資料集質量上的雙重要求。</a:t>
          </a:r>
          <a:endParaRPr lang="zh-TW" altLang="en-US" sz="2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12857" y="1325195"/>
        <a:ext cx="3534628" cy="3751631"/>
      </dsp:txXfrm>
    </dsp:sp>
    <dsp:sp modelId="{F1F6A7F5-2AE5-405D-B48C-CF4ED0AD4E3A}">
      <dsp:nvSpPr>
        <dsp:cNvPr id="0" name=""/>
        <dsp:cNvSpPr/>
      </dsp:nvSpPr>
      <dsp:spPr>
        <a:xfrm>
          <a:off x="4072836" y="1215228"/>
          <a:ext cx="3754562" cy="39715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加強推廣外部創新應用，促進民間跨域合作機會。</a:t>
          </a:r>
          <a:endParaRPr lang="zh-TW" altLang="en-US" sz="2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182803" y="1325195"/>
        <a:ext cx="3534628" cy="375163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AEC72-A328-4F1D-A5A2-644359CBDD4F}">
      <dsp:nvSpPr>
        <dsp:cNvPr id="0" name=""/>
        <dsp:cNvSpPr/>
      </dsp:nvSpPr>
      <dsp:spPr>
        <a:xfrm>
          <a:off x="-627224" y="-89994"/>
          <a:ext cx="833813" cy="833813"/>
        </a:xfrm>
        <a:prstGeom prst="blockArc">
          <a:avLst>
            <a:gd name="adj1" fmla="val 18900000"/>
            <a:gd name="adj2" fmla="val 2700000"/>
            <a:gd name="adj3" fmla="val 259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5BC20-1A6C-4173-9B4D-56DDC3D2C4BC}">
      <dsp:nvSpPr>
        <dsp:cNvPr id="0" name=""/>
        <dsp:cNvSpPr/>
      </dsp:nvSpPr>
      <dsp:spPr>
        <a:xfrm>
          <a:off x="202758" y="164705"/>
          <a:ext cx="7200712" cy="3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9486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(2/</a:t>
          </a:r>
          <a:r>
            <a:rPr lang="en-US" alt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02758" y="164705"/>
        <a:ext cx="7200712" cy="324413"/>
      </dsp:txXfrm>
    </dsp:sp>
    <dsp:sp modelId="{6C436627-4F7B-4AEC-8AF1-623EF2618014}">
      <dsp:nvSpPr>
        <dsp:cNvPr id="0" name=""/>
        <dsp:cNvSpPr/>
      </dsp:nvSpPr>
      <dsp:spPr>
        <a:xfrm>
          <a:off x="0" y="124153"/>
          <a:ext cx="405517" cy="40551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982976-F081-4ED1-A9CE-6C9BE98AE04B}">
      <dsp:nvSpPr>
        <dsp:cNvPr id="0" name=""/>
        <dsp:cNvSpPr/>
      </dsp:nvSpPr>
      <dsp:spPr>
        <a:xfrm rot="5400000">
          <a:off x="4856330" y="-1948589"/>
          <a:ext cx="857802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依據</a:t>
          </a: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「</a:t>
          </a:r>
          <a:r>
            <a:rPr kumimoji="1" lang="en-US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106-109</a:t>
          </a: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年經濟部及所屬機關</a:t>
          </a:r>
          <a:r>
            <a:rPr kumimoji="1" lang="en-US" alt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構</a:t>
          </a:r>
          <a:r>
            <a:rPr kumimoji="1" lang="en-US" alt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政府資料開放推動策略」</a:t>
          </a:r>
          <a:r>
            <a:rPr kumimoji="1"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辦理</a:t>
          </a:r>
          <a:endParaRPr lang="zh-TW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2798063" y="151552"/>
        <a:ext cx="4932462" cy="774054"/>
      </dsp:txXfrm>
    </dsp:sp>
    <dsp:sp modelId="{603437E9-BC2B-4C10-95BC-F8DA5D89BB71}">
      <dsp:nvSpPr>
        <dsp:cNvPr id="0" name=""/>
        <dsp:cNvSpPr/>
      </dsp:nvSpPr>
      <dsp:spPr>
        <a:xfrm>
          <a:off x="0" y="2452"/>
          <a:ext cx="2798064" cy="1072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業務推動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2343" y="54795"/>
        <a:ext cx="2693378" cy="967566"/>
      </dsp:txXfrm>
    </dsp:sp>
    <dsp:sp modelId="{0A9BF837-4DCA-4B0C-BEEC-AF705F098812}">
      <dsp:nvSpPr>
        <dsp:cNvPr id="0" name=""/>
        <dsp:cNvSpPr/>
      </dsp:nvSpPr>
      <dsp:spPr>
        <a:xfrm rot="5400000">
          <a:off x="4856330" y="-822723"/>
          <a:ext cx="857802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資訊長呂副局長正華召集本局跨組室會議</a:t>
          </a:r>
          <a:endParaRPr lang="zh-TW" altLang="en-US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游主任秘書振偉擔任本部諮詢小組委員</a:t>
          </a:r>
          <a:endParaRPr lang="zh-TW" altLang="en-US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2798063" y="1277418"/>
        <a:ext cx="4932462" cy="774054"/>
      </dsp:txXfrm>
    </dsp:sp>
    <dsp:sp modelId="{B5FDE469-1458-4AF8-855D-E9FDC39B2411}">
      <dsp:nvSpPr>
        <dsp:cNvPr id="0" name=""/>
        <dsp:cNvSpPr/>
      </dsp:nvSpPr>
      <dsp:spPr>
        <a:xfrm>
          <a:off x="0" y="1128317"/>
          <a:ext cx="2798064" cy="1072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高階主管負責推動開放業務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2343" y="1180660"/>
        <a:ext cx="2693378" cy="967566"/>
      </dsp:txXfrm>
    </dsp:sp>
    <dsp:sp modelId="{686E94C5-2A1E-4E5A-BBBE-23BB545FB545}">
      <dsp:nvSpPr>
        <dsp:cNvPr id="0" name=""/>
        <dsp:cNvSpPr/>
      </dsp:nvSpPr>
      <dsp:spPr>
        <a:xfrm>
          <a:off x="0" y="2319419"/>
          <a:ext cx="2798064" cy="1072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辦理資料盤點</a:t>
          </a:r>
          <a:endParaRPr lang="zh-TW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2343" y="2371762"/>
        <a:ext cx="2693378" cy="967566"/>
      </dsp:txXfrm>
    </dsp:sp>
    <dsp:sp modelId="{7C0AF985-204C-480F-A1FF-79AA4807EF47}">
      <dsp:nvSpPr>
        <dsp:cNvPr id="0" name=""/>
        <dsp:cNvSpPr/>
      </dsp:nvSpPr>
      <dsp:spPr>
        <a:xfrm rot="5400000">
          <a:off x="4856330" y="1429007"/>
          <a:ext cx="857802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資料集開放前：檔案編碼格式</a:t>
          </a:r>
          <a:r>
            <a:rPr kumimoji="1" 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/</a:t>
          </a:r>
          <a:r>
            <a:rPr kumimoji="1"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下載網址連結檢視</a:t>
          </a:r>
          <a:endParaRPr lang="zh-TW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資料集開放後：每月依更新頻率檢核</a:t>
          </a:r>
          <a:endParaRPr lang="zh-TW" altLang="en-US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2798063" y="3529148"/>
        <a:ext cx="4932462" cy="774054"/>
      </dsp:txXfrm>
    </dsp:sp>
    <dsp:sp modelId="{13AB7C65-06F1-4DEA-8BCD-D2182E279142}">
      <dsp:nvSpPr>
        <dsp:cNvPr id="0" name=""/>
        <dsp:cNvSpPr/>
      </dsp:nvSpPr>
      <dsp:spPr>
        <a:xfrm>
          <a:off x="0" y="3380049"/>
          <a:ext cx="2798064" cy="1072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定期檢核資料</a:t>
          </a:r>
          <a:endParaRPr lang="zh-TW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2343" y="3432392"/>
        <a:ext cx="2693378" cy="967566"/>
      </dsp:txXfrm>
    </dsp:sp>
    <dsp:sp modelId="{31DC34DB-670C-4F2C-AA58-0DFC8F5B5E7E}">
      <dsp:nvSpPr>
        <dsp:cNvPr id="0" name=""/>
        <dsp:cNvSpPr/>
      </dsp:nvSpPr>
      <dsp:spPr>
        <a:xfrm rot="5400000">
          <a:off x="4856330" y="2554873"/>
          <a:ext cx="857802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政府開放平臺「我有話要說」、「我想要更多」</a:t>
          </a:r>
          <a:endParaRPr lang="zh-TW" altLang="en-US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2798063" y="4655014"/>
        <a:ext cx="4932462" cy="774054"/>
      </dsp:txXfrm>
    </dsp:sp>
    <dsp:sp modelId="{6FD1C385-E4E4-4530-9AAE-7B2A4B606517}">
      <dsp:nvSpPr>
        <dsp:cNvPr id="0" name=""/>
        <dsp:cNvSpPr/>
      </dsp:nvSpPr>
      <dsp:spPr>
        <a:xfrm>
          <a:off x="0" y="4505914"/>
          <a:ext cx="2798064" cy="107225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回應民眾需求，檢討開放相關資料</a:t>
          </a:r>
          <a:endParaRPr lang="zh-TW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52343" y="4558257"/>
        <a:ext cx="2693378" cy="9675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AEC72-A328-4F1D-A5A2-644359CBDD4F}">
      <dsp:nvSpPr>
        <dsp:cNvPr id="0" name=""/>
        <dsp:cNvSpPr/>
      </dsp:nvSpPr>
      <dsp:spPr>
        <a:xfrm>
          <a:off x="-627224" y="-89994"/>
          <a:ext cx="833813" cy="833813"/>
        </a:xfrm>
        <a:prstGeom prst="blockArc">
          <a:avLst>
            <a:gd name="adj1" fmla="val 18900000"/>
            <a:gd name="adj2" fmla="val 2700000"/>
            <a:gd name="adj3" fmla="val 259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5BC20-1A6C-4173-9B4D-56DDC3D2C4BC}">
      <dsp:nvSpPr>
        <dsp:cNvPr id="0" name=""/>
        <dsp:cNvSpPr/>
      </dsp:nvSpPr>
      <dsp:spPr>
        <a:xfrm>
          <a:off x="202758" y="164705"/>
          <a:ext cx="7200712" cy="3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9486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(3/</a:t>
          </a:r>
          <a:r>
            <a:rPr lang="en-US" alt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02758" y="164705"/>
        <a:ext cx="7200712" cy="324413"/>
      </dsp:txXfrm>
    </dsp:sp>
    <dsp:sp modelId="{6C436627-4F7B-4AEC-8AF1-623EF2618014}">
      <dsp:nvSpPr>
        <dsp:cNvPr id="0" name=""/>
        <dsp:cNvSpPr/>
      </dsp:nvSpPr>
      <dsp:spPr>
        <a:xfrm>
          <a:off x="0" y="124153"/>
          <a:ext cx="405517" cy="40551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CF1906-1F22-4F81-BCB2-9F55E6B124C6}">
      <dsp:nvSpPr>
        <dsp:cNvPr id="0" name=""/>
        <dsp:cNvSpPr/>
      </dsp:nvSpPr>
      <dsp:spPr>
        <a:xfrm rot="5400000">
          <a:off x="4573951" y="-1598022"/>
          <a:ext cx="1422561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105</a:t>
          </a:r>
          <a:r>
            <a:rPr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年</a:t>
          </a:r>
          <a:r>
            <a:rPr 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5</a:t>
          </a:r>
          <a:r>
            <a:rPr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月</a:t>
          </a:r>
          <a:r>
            <a:rPr 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25</a:t>
          </a:r>
          <a:r>
            <a:rPr lang="zh-TW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日邀請專家、業者與本局相關業務同仁召開「主題式開放資料推動策略研商會議」，共同討論訂定主題式開放資料推動策略。</a:t>
          </a:r>
          <a:endParaRPr lang="zh-TW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2798064" y="247309"/>
        <a:ext cx="4904892" cy="1283673"/>
      </dsp:txXfrm>
    </dsp:sp>
    <dsp:sp modelId="{33281FEA-78B1-4926-A7EE-A53BDCBF215C}">
      <dsp:nvSpPr>
        <dsp:cNvPr id="0" name=""/>
        <dsp:cNvSpPr/>
      </dsp:nvSpPr>
      <dsp:spPr>
        <a:xfrm>
          <a:off x="0" y="44"/>
          <a:ext cx="2798064" cy="17782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訂定主題式開放資料推動策略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86805" y="86849"/>
        <a:ext cx="2624454" cy="1604592"/>
      </dsp:txXfrm>
    </dsp:sp>
    <dsp:sp modelId="{61CA3C1D-C0B3-4C6F-99D7-BE7B3E04FE9E}">
      <dsp:nvSpPr>
        <dsp:cNvPr id="0" name=""/>
        <dsp:cNvSpPr/>
      </dsp:nvSpPr>
      <dsp:spPr>
        <a:xfrm rot="5400000">
          <a:off x="4573951" y="269090"/>
          <a:ext cx="1422561" cy="49743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8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請同仁參與本部或外界舉辦之各類型開放資料研討會或相關會議，及辦理本局「政府資料開放推動研討會」，邀請專家分享實務經驗及交流示範案例，以促進本局同仁體認資料開放價值及產業效益。</a:t>
          </a:r>
          <a:endParaRPr lang="zh-TW" altLang="en-US" sz="18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 rot="-5400000">
        <a:off x="2798064" y="2114421"/>
        <a:ext cx="4904892" cy="1283673"/>
      </dsp:txXfrm>
    </dsp:sp>
    <dsp:sp modelId="{9F80153D-53DE-403E-A84E-11201B83190F}">
      <dsp:nvSpPr>
        <dsp:cNvPr id="0" name=""/>
        <dsp:cNvSpPr/>
      </dsp:nvSpPr>
      <dsp:spPr>
        <a:xfrm>
          <a:off x="0" y="1800207"/>
          <a:ext cx="2798064" cy="17782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增進開放資料認知</a:t>
          </a:r>
          <a:endParaRPr lang="zh-TW" altLang="en-US" sz="24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86805" y="1887012"/>
        <a:ext cx="2624454" cy="16045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2AEC72-A328-4F1D-A5A2-644359CBDD4F}">
      <dsp:nvSpPr>
        <dsp:cNvPr id="0" name=""/>
        <dsp:cNvSpPr/>
      </dsp:nvSpPr>
      <dsp:spPr>
        <a:xfrm>
          <a:off x="-627224" y="-89994"/>
          <a:ext cx="833813" cy="833813"/>
        </a:xfrm>
        <a:prstGeom prst="blockArc">
          <a:avLst>
            <a:gd name="adj1" fmla="val 18900000"/>
            <a:gd name="adj2" fmla="val 2700000"/>
            <a:gd name="adj3" fmla="val 259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5BC20-1A6C-4173-9B4D-56DDC3D2C4BC}">
      <dsp:nvSpPr>
        <dsp:cNvPr id="0" name=""/>
        <dsp:cNvSpPr/>
      </dsp:nvSpPr>
      <dsp:spPr>
        <a:xfrm>
          <a:off x="202758" y="164705"/>
          <a:ext cx="7200712" cy="324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9486" tIns="81280" rIns="81280" bIns="8128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一、推動策略說明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(4/</a:t>
          </a:r>
          <a:r>
            <a:rPr lang="en-US" altLang="zh-TW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4</a:t>
          </a:r>
          <a:r>
            <a:rPr lang="en-US" sz="32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32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202758" y="164705"/>
        <a:ext cx="7200712" cy="324413"/>
      </dsp:txXfrm>
    </dsp:sp>
    <dsp:sp modelId="{6C436627-4F7B-4AEC-8AF1-623EF2618014}">
      <dsp:nvSpPr>
        <dsp:cNvPr id="0" name=""/>
        <dsp:cNvSpPr/>
      </dsp:nvSpPr>
      <dsp:spPr>
        <a:xfrm>
          <a:off x="0" y="124153"/>
          <a:ext cx="405517" cy="40551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2930A-ED63-46C6-A845-227400098DB6}">
      <dsp:nvSpPr>
        <dsp:cNvPr id="0" name=""/>
        <dsp:cNvSpPr/>
      </dsp:nvSpPr>
      <dsp:spPr>
        <a:xfrm>
          <a:off x="0" y="1107193"/>
          <a:ext cx="657782" cy="25861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eaVert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2400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擇重點、補斷鏈</a:t>
          </a:r>
          <a:endParaRPr lang="zh-TW" altLang="en-US" sz="2400" kern="1200" dirty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9266" y="1126459"/>
        <a:ext cx="619250" cy="2547598"/>
      </dsp:txXfrm>
    </dsp:sp>
    <dsp:sp modelId="{CB03AC5D-5D41-40CD-879B-504D76E6CE95}">
      <dsp:nvSpPr>
        <dsp:cNvPr id="0" name=""/>
        <dsp:cNvSpPr/>
      </dsp:nvSpPr>
      <dsp:spPr>
        <a:xfrm rot="17203305">
          <a:off x="95722" y="1629103"/>
          <a:ext cx="1578209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1578209" y="15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600" kern="1200"/>
        </a:p>
      </dsp:txBody>
      <dsp:txXfrm>
        <a:off x="845371" y="1605066"/>
        <a:ext cx="78910" cy="78910"/>
      </dsp:txXfrm>
    </dsp:sp>
    <dsp:sp modelId="{52986C0B-6740-49A2-B298-337F5BED9F33}">
      <dsp:nvSpPr>
        <dsp:cNvPr id="0" name=""/>
        <dsp:cNvSpPr/>
      </dsp:nvSpPr>
      <dsp:spPr>
        <a:xfrm>
          <a:off x="1111871" y="403036"/>
          <a:ext cx="2159991" cy="971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1.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擇重點產業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如</a:t>
          </a:r>
          <a:r>
            <a:rPr kumimoji="1" lang="zh-TW" altLang="en-US" sz="1600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「五</a:t>
          </a:r>
          <a:endParaRPr kumimoji="1" lang="en-US" altLang="zh-TW" sz="1600" kern="1200" dirty="0" smtClean="0">
            <a:solidFill>
              <a:srgbClr val="FF0000"/>
            </a:solidFill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rPr>
            <a:t>  加二」產業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的資料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優先開放</a:t>
          </a:r>
          <a:endParaRPr lang="zh-TW" sz="16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140325" y="431490"/>
        <a:ext cx="2103083" cy="914590"/>
      </dsp:txXfrm>
    </dsp:sp>
    <dsp:sp modelId="{3F058C99-9BD7-4994-914C-FB607CEE27E1}">
      <dsp:nvSpPr>
        <dsp:cNvPr id="0" name=""/>
        <dsp:cNvSpPr/>
      </dsp:nvSpPr>
      <dsp:spPr>
        <a:xfrm rot="3355552">
          <a:off x="474382" y="2730304"/>
          <a:ext cx="834140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834140" y="154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870598" y="2724869"/>
        <a:ext cx="41707" cy="41707"/>
      </dsp:txXfrm>
    </dsp:sp>
    <dsp:sp modelId="{9C3B7389-7D03-47AD-AC4D-9A8789538A20}">
      <dsp:nvSpPr>
        <dsp:cNvPr id="0" name=""/>
        <dsp:cNvSpPr/>
      </dsp:nvSpPr>
      <dsp:spPr>
        <a:xfrm>
          <a:off x="1125122" y="1935216"/>
          <a:ext cx="2142563" cy="231194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2.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各產業以完備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某一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開放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主題之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所需資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料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集為目標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，以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[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產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業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人力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]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主題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為例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不以此為限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，盤點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包括以下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資料：</a:t>
          </a:r>
          <a:endParaRPr lang="zh-TW" sz="16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1187876" y="1997970"/>
        <a:ext cx="2017055" cy="2186435"/>
      </dsp:txXfrm>
    </dsp:sp>
    <dsp:sp modelId="{9F182308-D3BF-45A8-B630-11FE59E70BC7}">
      <dsp:nvSpPr>
        <dsp:cNvPr id="0" name=""/>
        <dsp:cNvSpPr/>
      </dsp:nvSpPr>
      <dsp:spPr>
        <a:xfrm rot="17197649">
          <a:off x="2347447" y="1840557"/>
          <a:ext cx="2578232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2578232" y="154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900" kern="1200"/>
        </a:p>
      </dsp:txBody>
      <dsp:txXfrm>
        <a:off x="3572107" y="1791520"/>
        <a:ext cx="128911" cy="128911"/>
      </dsp:txXfrm>
    </dsp:sp>
    <dsp:sp modelId="{61C121B0-C44E-404F-B65C-16F3B26CC88F}">
      <dsp:nvSpPr>
        <dsp:cNvPr id="0" name=""/>
        <dsp:cNvSpPr/>
      </dsp:nvSpPr>
      <dsp:spPr>
        <a:xfrm>
          <a:off x="4005441" y="135014"/>
          <a:ext cx="2985862" cy="971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(1)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人力需求調查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包含質、量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):</a:t>
          </a: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直接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人力、間接人力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專家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顧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問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16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033895" y="163468"/>
        <a:ext cx="2928954" cy="914590"/>
      </dsp:txXfrm>
    </dsp:sp>
    <dsp:sp modelId="{9DF39EF4-A893-4C6D-AA44-C2BA6A8C8F67}">
      <dsp:nvSpPr>
        <dsp:cNvPr id="0" name=""/>
        <dsp:cNvSpPr/>
      </dsp:nvSpPr>
      <dsp:spPr>
        <a:xfrm rot="17920358">
          <a:off x="2868870" y="2403118"/>
          <a:ext cx="1533325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1533325" y="154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597200" y="2380203"/>
        <a:ext cx="76666" cy="76666"/>
      </dsp:txXfrm>
    </dsp:sp>
    <dsp:sp modelId="{6955E387-2FE3-418F-920E-9E8601F8F388}">
      <dsp:nvSpPr>
        <dsp:cNvPr id="0" name=""/>
        <dsp:cNvSpPr/>
      </dsp:nvSpPr>
      <dsp:spPr>
        <a:xfrm>
          <a:off x="4003382" y="1260136"/>
          <a:ext cx="2985862" cy="971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(2)</a:t>
          </a:r>
          <a:r>
            <a:rPr kumimoji="1" lang="zh-TW" alt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職能基準及職能鑑定</a:t>
          </a:r>
        </a:p>
      </dsp:txBody>
      <dsp:txXfrm>
        <a:off x="4031836" y="1288590"/>
        <a:ext cx="2928954" cy="914590"/>
      </dsp:txXfrm>
    </dsp:sp>
    <dsp:sp modelId="{6485D48F-6A68-4BD5-B98D-DE009CC4240C}">
      <dsp:nvSpPr>
        <dsp:cNvPr id="0" name=""/>
        <dsp:cNvSpPr/>
      </dsp:nvSpPr>
      <dsp:spPr>
        <a:xfrm rot="20999661">
          <a:off x="3261988" y="3010688"/>
          <a:ext cx="749150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749150" y="154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617834" y="3007378"/>
        <a:ext cx="37457" cy="37457"/>
      </dsp:txXfrm>
    </dsp:sp>
    <dsp:sp modelId="{C17CE689-7928-4CC8-936F-601C129828EB}">
      <dsp:nvSpPr>
        <dsp:cNvPr id="0" name=""/>
        <dsp:cNvSpPr/>
      </dsp:nvSpPr>
      <dsp:spPr>
        <a:xfrm>
          <a:off x="4005441" y="2475277"/>
          <a:ext cx="2985862" cy="971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(3)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人才培訓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課程、研習營、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研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討會資料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16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033895" y="2503731"/>
        <a:ext cx="2928954" cy="914590"/>
      </dsp:txXfrm>
    </dsp:sp>
    <dsp:sp modelId="{93F8CF6D-2DCE-4108-ACC0-9542172A91D3}">
      <dsp:nvSpPr>
        <dsp:cNvPr id="0" name=""/>
        <dsp:cNvSpPr/>
      </dsp:nvSpPr>
      <dsp:spPr>
        <a:xfrm rot="3206600">
          <a:off x="3017243" y="3573249"/>
          <a:ext cx="1238640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1238640" y="154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3605597" y="3557702"/>
        <a:ext cx="61932" cy="61932"/>
      </dsp:txXfrm>
    </dsp:sp>
    <dsp:sp modelId="{EBCBCB9F-6147-4989-935C-EE9657A0B109}">
      <dsp:nvSpPr>
        <dsp:cNvPr id="0" name=""/>
        <dsp:cNvSpPr/>
      </dsp:nvSpPr>
      <dsp:spPr>
        <a:xfrm>
          <a:off x="4005441" y="3600399"/>
          <a:ext cx="2985843" cy="971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(4)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人才媒合活動資訊</a:t>
          </a:r>
          <a:endParaRPr lang="zh-TW" sz="16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033895" y="3628853"/>
        <a:ext cx="2928935" cy="914590"/>
      </dsp:txXfrm>
    </dsp:sp>
    <dsp:sp modelId="{7A4A002D-9166-4510-B77A-B0DF2F380937}">
      <dsp:nvSpPr>
        <dsp:cNvPr id="0" name=""/>
        <dsp:cNvSpPr/>
      </dsp:nvSpPr>
      <dsp:spPr>
        <a:xfrm rot="4235341">
          <a:off x="2526627" y="4122615"/>
          <a:ext cx="2219871" cy="30837"/>
        </a:xfrm>
        <a:custGeom>
          <a:avLst/>
          <a:gdLst/>
          <a:ahLst/>
          <a:cxnLst/>
          <a:rect l="0" t="0" r="0" b="0"/>
          <a:pathLst>
            <a:path>
              <a:moveTo>
                <a:pt x="0" y="15418"/>
              </a:moveTo>
              <a:lnTo>
                <a:pt x="2219871" y="1541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800" kern="1200"/>
        </a:p>
      </dsp:txBody>
      <dsp:txXfrm>
        <a:off x="3581066" y="4082537"/>
        <a:ext cx="110993" cy="110993"/>
      </dsp:txXfrm>
    </dsp:sp>
    <dsp:sp modelId="{F0C6131A-E2F5-4BD3-86A9-0E89A21992E2}">
      <dsp:nvSpPr>
        <dsp:cNvPr id="0" name=""/>
        <dsp:cNvSpPr/>
      </dsp:nvSpPr>
      <dsp:spPr>
        <a:xfrm>
          <a:off x="4005441" y="4699131"/>
          <a:ext cx="2985862" cy="97149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(5)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人才政策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(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外國人就業、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人才</a:t>
          </a:r>
          <a:endParaRPr kumimoji="1" lang="en-US" altLang="zh-TW" sz="1600" kern="1200" dirty="0" smtClean="0">
            <a:latin typeface="標楷體" panose="03000509000000000000" pitchFamily="65" charset="-120"/>
            <a:ea typeface="標楷體" panose="03000509000000000000" pitchFamily="65" charset="-120"/>
          </a:endParaRPr>
        </a:p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   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投資抵</a:t>
          </a:r>
          <a:r>
            <a:rPr kumimoji="1" lang="zh-TW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減</a:t>
          </a:r>
          <a:r>
            <a:rPr kumimoji="1" lang="en-US" sz="1600" kern="1200" dirty="0" smtClean="0">
              <a:latin typeface="標楷體" panose="03000509000000000000" pitchFamily="65" charset="-120"/>
              <a:ea typeface="標楷體" panose="03000509000000000000" pitchFamily="65" charset="-120"/>
            </a:rPr>
            <a:t>)</a:t>
          </a:r>
          <a:endParaRPr lang="zh-TW" sz="1600" kern="1200" dirty="0">
            <a:latin typeface="標楷體" panose="03000509000000000000" pitchFamily="65" charset="-120"/>
            <a:ea typeface="標楷體" panose="03000509000000000000" pitchFamily="65" charset="-120"/>
          </a:endParaRPr>
        </a:p>
      </dsp:txBody>
      <dsp:txXfrm>
        <a:off x="4033895" y="4727585"/>
        <a:ext cx="2928954" cy="914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5052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t" anchorCtr="0" compatLnSpc="1">
            <a:prstTxWarp prst="textNoShape">
              <a:avLst/>
            </a:prstTxWarp>
          </a:bodyPr>
          <a:lstStyle>
            <a:lvl1pPr defTabSz="916719" eaLnBrk="1" hangingPunct="1">
              <a:defRPr sz="12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671" y="2"/>
            <a:ext cx="295052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t" anchorCtr="0" compatLnSpc="1">
            <a:prstTxWarp prst="textNoShape">
              <a:avLst/>
            </a:prstTxWarp>
          </a:bodyPr>
          <a:lstStyle>
            <a:lvl1pPr algn="r" defTabSz="916719" eaLnBrk="1" hangingPunct="1">
              <a:defRPr sz="12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2372"/>
            <a:ext cx="2950529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b" anchorCtr="0" compatLnSpc="1">
            <a:prstTxWarp prst="textNoShape">
              <a:avLst/>
            </a:prstTxWarp>
          </a:bodyPr>
          <a:lstStyle>
            <a:lvl1pPr defTabSz="916719" eaLnBrk="1" hangingPunct="1">
              <a:defRPr sz="12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671" y="9442372"/>
            <a:ext cx="2950529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b" anchorCtr="0" compatLnSpc="1">
            <a:prstTxWarp prst="textNoShape">
              <a:avLst/>
            </a:prstTxWarp>
          </a:bodyPr>
          <a:lstStyle>
            <a:lvl1pPr algn="r" defTabSz="916719" eaLnBrk="1" hangingPunct="1">
              <a:defRPr sz="1200"/>
            </a:lvl1pPr>
          </a:lstStyle>
          <a:p>
            <a:pPr>
              <a:defRPr/>
            </a:pPr>
            <a:fld id="{568E0935-4360-4AFA-A5F5-C526203A4F6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76464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295052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t" anchorCtr="0" compatLnSpc="1">
            <a:prstTxWarp prst="textNoShape">
              <a:avLst/>
            </a:prstTxWarp>
          </a:bodyPr>
          <a:lstStyle>
            <a:lvl1pPr defTabSz="916719" eaLnBrk="1" hangingPunct="1">
              <a:defRPr sz="12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671" y="2"/>
            <a:ext cx="2950529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t" anchorCtr="0" compatLnSpc="1">
            <a:prstTxWarp prst="textNoShape">
              <a:avLst/>
            </a:prstTxWarp>
          </a:bodyPr>
          <a:lstStyle>
            <a:lvl1pPr algn="r" defTabSz="916719" eaLnBrk="1" hangingPunct="1">
              <a:defRPr sz="12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47713"/>
            <a:ext cx="4964112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9324" y="4723583"/>
            <a:ext cx="4988555" cy="4467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2372"/>
            <a:ext cx="2950529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b" anchorCtr="0" compatLnSpc="1">
            <a:prstTxWarp prst="textNoShape">
              <a:avLst/>
            </a:prstTxWarp>
          </a:bodyPr>
          <a:lstStyle>
            <a:lvl1pPr defTabSz="916719" eaLnBrk="1" hangingPunct="1">
              <a:defRPr sz="12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671" y="9442372"/>
            <a:ext cx="2950529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3" tIns="45781" rIns="91563" bIns="45781" numCol="1" anchor="b" anchorCtr="0" compatLnSpc="1">
            <a:prstTxWarp prst="textNoShape">
              <a:avLst/>
            </a:prstTxWarp>
          </a:bodyPr>
          <a:lstStyle>
            <a:lvl1pPr algn="r" defTabSz="916719" eaLnBrk="1" hangingPunct="1">
              <a:defRPr sz="1200"/>
            </a:lvl1pPr>
          </a:lstStyle>
          <a:p>
            <a:pPr>
              <a:defRPr/>
            </a:pPr>
            <a:fld id="{0C381205-0FFB-449C-B999-5137BEF1263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1682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6130" indent="-286972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7892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7048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66205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25362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84518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43676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902831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686DE979-4351-4C8C-ACAB-831E17BB5D63}" type="slidenum">
              <a:rPr lang="en-US" altLang="zh-TW" smtClean="0"/>
              <a:pPr>
                <a:spcBef>
                  <a:spcPct val="0"/>
                </a:spcBef>
              </a:pPr>
              <a:t>1</a:t>
            </a:fld>
            <a:endParaRPr lang="en-US" altLang="zh-TW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  <p:extLst>
      <p:ext uri="{BB962C8B-B14F-4D97-AF65-F5344CB8AC3E}">
        <p14:creationId xmlns:p14="http://schemas.microsoft.com/office/powerpoint/2010/main" val="21918811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6130" indent="-286972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7892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7048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66205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25362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84518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43676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902831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1590A210-3A19-4BD2-B959-B40C3436AD70}" type="slidenum">
              <a:rPr lang="en-US" altLang="zh-TW" smtClean="0"/>
              <a:pPr>
                <a:spcBef>
                  <a:spcPct val="0"/>
                </a:spcBef>
              </a:pPr>
              <a:t>2</a:t>
            </a:fld>
            <a:endParaRPr lang="en-US" altLang="zh-TW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TW" altLang="zh-TW" smtClean="0"/>
          </a:p>
        </p:txBody>
      </p:sp>
    </p:spTree>
    <p:extLst>
      <p:ext uri="{BB962C8B-B14F-4D97-AF65-F5344CB8AC3E}">
        <p14:creationId xmlns:p14="http://schemas.microsoft.com/office/powerpoint/2010/main" val="14439835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  <p:sp>
        <p:nvSpPr>
          <p:cNvPr id="4096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6130" indent="-286972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7892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7048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66205" indent="-229579" defTabSz="916719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25362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84518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43676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902831" indent="-229579" defTabSz="916719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</a:pPr>
            <a:fld id="{465A5344-64A7-48D3-8E41-42CBD6EFB57D}" type="slidenum">
              <a:rPr lang="en-US" altLang="zh-TW" smtClean="0"/>
              <a:pPr>
                <a:spcBef>
                  <a:spcPct val="0"/>
                </a:spcBef>
              </a:pPr>
              <a:t>11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185599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87475-4B4E-412F-8A95-43A9FDAE1C4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2217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59C3A-9C87-4A2F-AA25-30E5E633D15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60265924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5E0E0-28D7-4FAF-AA33-C899768B929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297045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044F6-485D-4EAE-94D6-0A2105A4EC4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44585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77075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2A25E-FBCA-4884-A182-7BCC0E6EBB7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325228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69A1E-CED8-4E6E-B975-369D2B25BD0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19260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49D63-7973-4F30-B400-72565F99BE8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85514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A9795-7CEA-4466-9B73-9D6F5B27E85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8190033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11E64-60A4-45E1-B579-DD3BDD9753F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16143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61E4E-30E4-4750-853E-213E6B6F5D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45945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6FEC5-4630-4BCC-8D08-3D8F399CFE0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41466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9AA34-B106-47FA-A702-1B18AFFBEB9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615888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D03000A-DC60-4BC8-AD1F-D7AB623ACC3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32" name="Rectangle 12"/>
          <p:cNvSpPr>
            <a:spLocks noChangeArrowheads="1"/>
          </p:cNvSpPr>
          <p:nvPr/>
        </p:nvSpPr>
        <p:spPr bwMode="auto">
          <a:xfrm>
            <a:off x="969963" y="692150"/>
            <a:ext cx="3219450" cy="16827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F0000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en-US" smtClean="0"/>
          </a:p>
        </p:txBody>
      </p:sp>
      <p:sp>
        <p:nvSpPr>
          <p:cNvPr id="1033" name="Rectangle 13"/>
          <p:cNvSpPr>
            <a:spLocks noChangeArrowheads="1"/>
          </p:cNvSpPr>
          <p:nvPr/>
        </p:nvSpPr>
        <p:spPr bwMode="auto">
          <a:xfrm>
            <a:off x="4189413" y="692150"/>
            <a:ext cx="3302000" cy="168275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en-US" smtClean="0"/>
          </a:p>
        </p:txBody>
      </p:sp>
      <p:pic>
        <p:nvPicPr>
          <p:cNvPr id="2" name="圖片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35428" y="93439"/>
            <a:ext cx="841938" cy="612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968" r:id="rId1"/>
    <p:sldLayoutId id="2147485969" r:id="rId2"/>
    <p:sldLayoutId id="2147485970" r:id="rId3"/>
    <p:sldLayoutId id="2147485971" r:id="rId4"/>
    <p:sldLayoutId id="2147485972" r:id="rId5"/>
    <p:sldLayoutId id="2147485973" r:id="rId6"/>
    <p:sldLayoutId id="2147485974" r:id="rId7"/>
    <p:sldLayoutId id="2147485975" r:id="rId8"/>
    <p:sldLayoutId id="2147485976" r:id="rId9"/>
    <p:sldLayoutId id="2147485977" r:id="rId10"/>
    <p:sldLayoutId id="2147485978" r:id="rId11"/>
    <p:sldLayoutId id="2147485979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image" Target="../media/image3.png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2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image" Target="../media/image4.pn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5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1002" y="5362241"/>
            <a:ext cx="7467600" cy="1495759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zh-TW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標楷體" panose="03000509000000000000" pitchFamily="65" charset="-120"/>
              </a:rPr>
              <a:t>105</a:t>
            </a:r>
            <a:r>
              <a:rPr lang="zh-TW" alt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標楷體" panose="03000509000000000000" pitchFamily="65" charset="-120"/>
              </a:rPr>
              <a:t>年</a:t>
            </a:r>
            <a:r>
              <a:rPr lang="en-US" altLang="zh-TW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標楷體" panose="03000509000000000000" pitchFamily="65" charset="-120"/>
              </a:rPr>
              <a:t>12</a:t>
            </a:r>
            <a:r>
              <a:rPr lang="zh-TW" alt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標楷體" panose="03000509000000000000" pitchFamily="65" charset="-120"/>
              </a:rPr>
              <a:t>月</a:t>
            </a:r>
            <a:r>
              <a:rPr lang="en-US" altLang="zh-TW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標楷體" panose="03000509000000000000" pitchFamily="65" charset="-120"/>
              </a:rPr>
              <a:t>20</a:t>
            </a:r>
            <a:r>
              <a:rPr lang="zh-TW" altLang="en-US" sz="3600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ea typeface="標楷體" panose="03000509000000000000" pitchFamily="65" charset="-120"/>
              </a:rPr>
              <a:t>日</a:t>
            </a:r>
            <a:endParaRPr lang="en-US" altLang="zh-TW" sz="36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a typeface="標楷體" panose="03000509000000000000" pitchFamily="65" charset="-120"/>
            </a:endParaRPr>
          </a:p>
        </p:txBody>
      </p:sp>
      <p:sp>
        <p:nvSpPr>
          <p:cNvPr id="16388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077075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2BD72C-3E73-47E2-A014-81DCDF6653AE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zh-TW" sz="1400" smtClean="0"/>
          </a:p>
        </p:txBody>
      </p:sp>
      <p:sp>
        <p:nvSpPr>
          <p:cNvPr id="3" name="矩形 2"/>
          <p:cNvSpPr/>
          <p:nvPr/>
        </p:nvSpPr>
        <p:spPr>
          <a:xfrm>
            <a:off x="830367" y="1403775"/>
            <a:ext cx="7467600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4000" dirty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經濟部</a:t>
            </a:r>
            <a:r>
              <a:rPr lang="zh-TW" altLang="en-US" sz="4000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工業局</a:t>
            </a:r>
            <a:endParaRPr lang="en-US" altLang="zh-TW" sz="4000" dirty="0" smtClean="0">
              <a:ln w="0"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sz="4000" dirty="0" smtClean="0">
              <a:ln w="0"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4000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主題</a:t>
            </a:r>
            <a:r>
              <a:rPr lang="zh-TW" altLang="en-US" sz="4000" dirty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式開放資料推動</a:t>
            </a:r>
            <a:r>
              <a:rPr lang="zh-TW" altLang="en-US" sz="4000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策略</a:t>
            </a:r>
            <a:endParaRPr lang="en-US" altLang="zh-TW" sz="4000" dirty="0" smtClean="0">
              <a:ln w="0"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endParaRPr lang="en-US" altLang="zh-TW" sz="4000" dirty="0">
              <a:ln w="0"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2800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報告人</a:t>
            </a:r>
            <a:r>
              <a:rPr lang="en-US" altLang="zh-TW" sz="2800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:</a:t>
            </a:r>
            <a:r>
              <a:rPr lang="zh-TW" altLang="en-US" sz="2800" dirty="0" smtClean="0">
                <a:ln w="0"/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林彥廷技正</a:t>
            </a:r>
            <a:endParaRPr lang="zh-TW" altLang="en-US" sz="2800" dirty="0">
              <a:ln w="0"/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" name="圖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00" y="102737"/>
            <a:ext cx="962282" cy="699841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2726795" y="374403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1808817095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6963841"/>
              </p:ext>
            </p:extLst>
          </p:nvPr>
        </p:nvGraphicFramePr>
        <p:xfrm>
          <a:off x="746575" y="99873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736880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1511660" y="3203975"/>
            <a:ext cx="6165685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TW" alt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標楷體" pitchFamily="65" charset="-120"/>
                <a:ea typeface="標楷體" pitchFamily="65" charset="-120"/>
              </a:rPr>
              <a:t>以上報告 敬請指教</a:t>
            </a:r>
          </a:p>
        </p:txBody>
      </p:sp>
      <p:sp>
        <p:nvSpPr>
          <p:cNvPr id="39939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7077075" y="62484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E4B840-D140-4B88-B818-7A53BE0A5B35}" type="slidenum">
              <a:rPr lang="en-US" altLang="zh-TW" sz="1400" smtClean="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zh-TW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內容版面配置區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442167"/>
              </p:ext>
            </p:extLst>
          </p:nvPr>
        </p:nvGraphicFramePr>
        <p:xfrm>
          <a:off x="476545" y="908720"/>
          <a:ext cx="7952420" cy="5490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6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fld id="{A14B86B0-F944-4A3D-A4D1-BEB8EA50734E}" type="slidenum">
              <a:rPr lang="en-US" altLang="zh-TW" sz="1400" smtClean="0"/>
              <a:pPr/>
              <a:t>2</a:t>
            </a:fld>
            <a:endParaRPr lang="en-US" altLang="zh-TW" sz="1400" dirty="0" smtClean="0"/>
          </a:p>
        </p:txBody>
      </p:sp>
      <p:sp>
        <p:nvSpPr>
          <p:cNvPr id="2" name="文字方塊 1"/>
          <p:cNvSpPr txBox="1"/>
          <p:nvPr/>
        </p:nvSpPr>
        <p:spPr>
          <a:xfrm>
            <a:off x="566555" y="-81390"/>
            <a:ext cx="67957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zh-TW" altLang="en-US" sz="5400" dirty="0">
                <a:latin typeface="標楷體" panose="03000509000000000000" pitchFamily="65" charset="-120"/>
                <a:ea typeface="標楷體" panose="03000509000000000000" pitchFamily="65" charset="-120"/>
              </a:rPr>
              <a:t>目錄</a:t>
            </a:r>
            <a:endParaRPr lang="zh-TW" altLang="en-US" sz="5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1094116565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13595044"/>
              </p:ext>
            </p:extLst>
          </p:nvPr>
        </p:nvGraphicFramePr>
        <p:xfrm>
          <a:off x="621102" y="1061049"/>
          <a:ext cx="7830290" cy="51873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87127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3871063832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graphicFrame>
        <p:nvGraphicFramePr>
          <p:cNvPr id="12" name="內容版面配置區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785076"/>
              </p:ext>
            </p:extLst>
          </p:nvPr>
        </p:nvGraphicFramePr>
        <p:xfrm>
          <a:off x="665325" y="953725"/>
          <a:ext cx="7772400" cy="55806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6041896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1541062987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2329147"/>
              </p:ext>
            </p:extLst>
          </p:nvPr>
        </p:nvGraphicFramePr>
        <p:xfrm>
          <a:off x="701570" y="998731"/>
          <a:ext cx="7772400" cy="3645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2" name="圖片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734243"/>
            <a:ext cx="2626060" cy="1969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065" y="4711829"/>
            <a:ext cx="2502292" cy="1969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23708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2613512592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  <p:graphicFrame>
        <p:nvGraphicFramePr>
          <p:cNvPr id="21" name="內容版面配置區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6698337"/>
              </p:ext>
            </p:extLst>
          </p:nvPr>
        </p:nvGraphicFramePr>
        <p:xfrm>
          <a:off x="566555" y="863715"/>
          <a:ext cx="7772400" cy="56706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文字方塊 1"/>
          <p:cNvSpPr txBox="1"/>
          <p:nvPr/>
        </p:nvSpPr>
        <p:spPr>
          <a:xfrm>
            <a:off x="571942" y="5632216"/>
            <a:ext cx="3600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「五加二」產業是</a:t>
            </a:r>
            <a:r>
              <a:rPr lang="zh-TW" altLang="en-US" sz="1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指：亞洲</a:t>
            </a:r>
            <a:r>
              <a:rPr lang="zh-TW" altLang="en-US" sz="1600" dirty="0">
                <a:latin typeface="標楷體" panose="03000509000000000000" pitchFamily="65" charset="-120"/>
                <a:ea typeface="標楷體" panose="03000509000000000000" pitchFamily="65" charset="-120"/>
              </a:rPr>
              <a:t>矽谷、生技醫療、綠能科技、智慧機械及國防航太等五大創新產業，再加上新農業、循環經濟。</a:t>
            </a:r>
          </a:p>
        </p:txBody>
      </p:sp>
    </p:spTree>
    <p:extLst>
      <p:ext uri="{BB962C8B-B14F-4D97-AF65-F5344CB8AC3E}">
        <p14:creationId xmlns:p14="http://schemas.microsoft.com/office/powerpoint/2010/main" val="7461098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2286060621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pic>
        <p:nvPicPr>
          <p:cNvPr id="3" name="內容版面配置區 2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881590" y="1088740"/>
            <a:ext cx="7673111" cy="490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74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4168282758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  <p:graphicFrame>
        <p:nvGraphicFramePr>
          <p:cNvPr id="3" name="內容版面配置區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453417"/>
              </p:ext>
            </p:extLst>
          </p:nvPr>
        </p:nvGraphicFramePr>
        <p:xfrm>
          <a:off x="660445" y="863715"/>
          <a:ext cx="7772400" cy="4973320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2000" endA="300" endPos="35000" dir="5400000" sy="-100000" algn="bl" rotWithShape="0"/>
                </a:effectLst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民間單位名稱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應用主題類型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應用資料集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1600" dirty="0" smtClean="0"/>
                        <a:t>應用方式</a:t>
                      </a:r>
                      <a:endParaRPr lang="zh-TW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沛邦科技有限公司</a:t>
                      </a:r>
                    </a:p>
                    <a:p>
                      <a:r>
                        <a:rPr lang="en-US" altLang="zh-TW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/</a:t>
                      </a:r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簡單創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人才需求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人才培訓計畫課程資訊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解決台灣中小企業及新創企業面臨各類資源匱乏、合作夥伴及人才找尋不易等困難的問題</a:t>
                      </a:r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和泰汽車股份有限公司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觀光休閒</a:t>
                      </a:r>
                    </a:p>
                    <a:p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觀光工廠名錄</a:t>
                      </a:r>
                    </a:p>
                    <a:p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提供觀光旅遊景點資訊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碩網資訊股份有限公司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房地產與物業管理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登記工廠名錄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工廠登記狀態為生產中之工廠公示資訊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生活與消費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臺灣製產品</a:t>
                      </a:r>
                      <a:r>
                        <a:rPr lang="en-US" altLang="zh-TW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MIT</a:t>
                      </a:r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微笑標章網站通過驗證產品資料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臺灣製產品</a:t>
                      </a:r>
                      <a:r>
                        <a:rPr lang="en-US" altLang="zh-TW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MIT</a:t>
                      </a:r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微笑標章通過驗證產品明細資料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北極星測繪科技有限公司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房地產與物業管理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登記工廠名錄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分析產業發展條件、產業聚落及產業鏈，是廠商選址重要依據</a:t>
                      </a:r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房地產與物業管理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TW" sz="1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經濟部工業局所轄工業區已租售土地建廠使用情形</a:t>
                      </a:r>
                      <a:endParaRPr lang="zh-TW" altLang="en-US" sz="1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TW" altLang="en-US" sz="1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具體取得工業區可租售資訊，進一步協助媒合工業用地出租出售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168807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資料庫圖表 8"/>
          <p:cNvGraphicFramePr/>
          <p:nvPr>
            <p:extLst>
              <p:ext uri="{D42A27DB-BD31-4B8C-83A1-F6EECF244321}">
                <p14:modId xmlns:p14="http://schemas.microsoft.com/office/powerpoint/2010/main" val="1070677446"/>
              </p:ext>
            </p:extLst>
          </p:nvPr>
        </p:nvGraphicFramePr>
        <p:xfrm>
          <a:off x="1016605" y="29871"/>
          <a:ext cx="7403471" cy="653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52A25E-FBCA-4884-A182-7BCC0E6EBB75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746575" y="1088740"/>
            <a:ext cx="7772400" cy="4114800"/>
          </a:xfrm>
        </p:spPr>
        <p:txBody>
          <a:bodyPr/>
          <a:lstStyle/>
          <a:p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透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過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本局「          資料</a:t>
            </a: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服務產業應用推動</a:t>
            </a:r>
            <a:r>
              <a:rPr lang="zh-TW" altLang="en-US" sz="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計畫」團隊辦理相關活動，收集民間需求進一步研擬與本局相關之資料開放。</a:t>
            </a:r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56215" y="1093633"/>
            <a:ext cx="1762125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7182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預設簡報設計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FFFF00"/>
          </a:solidFill>
          <a:prstDash val="sysDash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solidFill>
            <a:srgbClr val="00FF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6A657193EEDBC84A8651CACF4A240204" ma:contentTypeVersion="4" ma:contentTypeDescription="建立新的文件。" ma:contentTypeScope="" ma:versionID="7a58444263be023a23b0e560676a25d4">
  <xsd:schema xmlns:xsd="http://www.w3.org/2001/XMLSchema" xmlns:p="http://schemas.microsoft.com/office/2006/metadata/properties" targetNamespace="http://schemas.microsoft.com/office/2006/metadata/properties" ma:root="true" ma:fieldsID="e87c84dba7885e472265dc894ddd331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 ma:readOnly="true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62046E3-4FC7-4755-A233-1E2D57628A2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ED2B86B-28A5-4860-8FE7-B37FB587958A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174710</TotalTime>
  <Words>797</Words>
  <Application>Microsoft Office PowerPoint</Application>
  <PresentationFormat>如螢幕大小 (4:3)</PresentationFormat>
  <Paragraphs>117</Paragraphs>
  <Slides>11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5" baseType="lpstr">
      <vt:lpstr>新細明體</vt:lpstr>
      <vt:lpstr>標楷體</vt:lpstr>
      <vt:lpstr>Times New Roman</vt:lpstr>
      <vt:lpstr>預設簡報設計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>CPC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cpc</dc:creator>
  <cp:lastModifiedBy>jytyan</cp:lastModifiedBy>
  <cp:revision>4208</cp:revision>
  <cp:lastPrinted>2016-12-14T09:07:52Z</cp:lastPrinted>
  <dcterms:created xsi:type="dcterms:W3CDTF">2004-03-16T10:13:37Z</dcterms:created>
  <dcterms:modified xsi:type="dcterms:W3CDTF">2016-12-16T02:44:07Z</dcterms:modified>
</cp:coreProperties>
</file>