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Default Extension="png" ContentType="image/png"/>
  <Override PartName="/ppt/diagrams/colors1.xml" ContentType="application/vnd.openxmlformats-officedocument.drawingml.diagramColors+xml"/>
  <Override PartName="/ppt/diagrams/colors2.xml" ContentType="application/vnd.openxmlformats-officedocument.drawingml.diagramColors+xml"/>
  <Override PartName="/ppt/diagrams/drawing2.xml" ContentType="application/vnd.ms-office.drawingml.diagramDrawing+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theme/theme2.xml" ContentType="application/vnd.openxmlformats-officedocument.theme+xml"/>
  <Override PartName="/ppt/theme/theme3.xml" ContentType="application/vnd.openxmlformats-officedocument.theme+xml"/>
  <Override PartName="/ppt/diagrams/drawing1.xml" ContentType="application/vnd.ms-office.drawingml.diagramDrawing+xml"/>
  <Override PartName="/ppt/diagrams/quickStyle2.xml" ContentType="application/vnd.openxmlformats-officedocument.drawingml.diagramStyl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Override PartName="/ppt/diagrams/quickStyle1.xml" ContentType="application/vnd.openxmlformats-officedocument.drawingml.diagramStyle+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diagrams/layout2.xml" ContentType="application/vnd.openxmlformats-officedocument.drawingml.diagramLayout+xml"/>
  <Override PartName="/ppt/diagrams/layout1.xml" ContentType="application/vnd.openxmlformats-officedocument.drawingml.diagramLayout+xml"/>
  <Override PartName="/ppt/notesSlides/notesSlide6.xml" ContentType="application/vnd.openxmlformats-officedocument.presentationml.notesSlide+xml"/>
  <Override PartName="/ppt/notesSlides/notesSlide7.xml" ContentType="application/vnd.openxmlformats-officedocument.presentationml.notesSlide+xml"/>
  <Override PartName="/ppt/diagrams/data2.xml" ContentType="application/vnd.openxmlformats-officedocument.drawingml.diagramData+xml"/>
  <Override PartName="/ppt/slides/slide7.xml" ContentType="application/vnd.openxmlformats-officedocument.presentationml.slide+xml"/>
  <Override PartName="/ppt/slides/slide8.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notesSlides/notesSlide4.xml" ContentType="application/vnd.openxmlformats-officedocument.presentationml.notesSlide+xml"/>
  <Override PartName="/ppt/diagrams/data1.xml" ContentType="application/vnd.openxmlformats-officedocument.drawingml.diagramData+xml"/>
  <Override PartName="/ppt/notesSlides/notesSlide5.xml" ContentType="application/vnd.openxmlformats-officedocument.presentationml.notesSlide+xml"/>
  <Override PartName="/ppt/charts/chart1.xml" ContentType="application/vnd.openxmlformats-officedocument.drawingml.chart+xml"/>
  <Override PartName="/ppt/charts/chart2.xml" ContentType="application/vnd.openxmlformats-officedocument.drawingml.char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aveSubsetFonts="1">
  <p:sldMasterIdLst>
    <p:sldMasterId id="2147483649" r:id="rId1"/>
  </p:sldMasterIdLst>
  <p:notesMasterIdLst>
    <p:notesMasterId r:id="rId10"/>
  </p:notesMasterIdLst>
  <p:handoutMasterIdLst>
    <p:handoutMasterId r:id="rId11"/>
  </p:handoutMasterIdLst>
  <p:sldIdLst>
    <p:sldId id="777" r:id="rId2"/>
    <p:sldId id="728" r:id="rId3"/>
    <p:sldId id="759" r:id="rId4"/>
    <p:sldId id="779" r:id="rId5"/>
    <p:sldId id="778" r:id="rId6"/>
    <p:sldId id="781" r:id="rId7"/>
    <p:sldId id="780" r:id="rId8"/>
    <p:sldId id="771" r:id="rId9"/>
  </p:sldIdLst>
  <p:sldSz cx="9144000" cy="6858000" type="screen4x3"/>
  <p:notesSz cx="6807200" cy="9939338"/>
  <p:defaultTextStyle>
    <a:defPPr>
      <a:defRPr lang="zh-TW"/>
    </a:defPPr>
    <a:lvl1pPr algn="ctr" rtl="0" fontAlgn="base">
      <a:spcBef>
        <a:spcPct val="0"/>
      </a:spcBef>
      <a:spcAft>
        <a:spcPct val="0"/>
      </a:spcAft>
      <a:defRPr kumimoji="1" b="1" kern="1200">
        <a:solidFill>
          <a:schemeClr val="tx1"/>
        </a:solidFill>
        <a:latin typeface="Times New Roman" pitchFamily="18" charset="0"/>
        <a:ea typeface="新細明體" pitchFamily="18" charset="-120"/>
        <a:cs typeface="+mn-cs"/>
      </a:defRPr>
    </a:lvl1pPr>
    <a:lvl2pPr marL="457200" algn="ctr" rtl="0" fontAlgn="base">
      <a:spcBef>
        <a:spcPct val="0"/>
      </a:spcBef>
      <a:spcAft>
        <a:spcPct val="0"/>
      </a:spcAft>
      <a:defRPr kumimoji="1" b="1" kern="1200">
        <a:solidFill>
          <a:schemeClr val="tx1"/>
        </a:solidFill>
        <a:latin typeface="Times New Roman" pitchFamily="18" charset="0"/>
        <a:ea typeface="新細明體" pitchFamily="18" charset="-120"/>
        <a:cs typeface="+mn-cs"/>
      </a:defRPr>
    </a:lvl2pPr>
    <a:lvl3pPr marL="914400" algn="ctr" rtl="0" fontAlgn="base">
      <a:spcBef>
        <a:spcPct val="0"/>
      </a:spcBef>
      <a:spcAft>
        <a:spcPct val="0"/>
      </a:spcAft>
      <a:defRPr kumimoji="1" b="1" kern="1200">
        <a:solidFill>
          <a:schemeClr val="tx1"/>
        </a:solidFill>
        <a:latin typeface="Times New Roman" pitchFamily="18" charset="0"/>
        <a:ea typeface="新細明體" pitchFamily="18" charset="-120"/>
        <a:cs typeface="+mn-cs"/>
      </a:defRPr>
    </a:lvl3pPr>
    <a:lvl4pPr marL="1371600" algn="ctr" rtl="0" fontAlgn="base">
      <a:spcBef>
        <a:spcPct val="0"/>
      </a:spcBef>
      <a:spcAft>
        <a:spcPct val="0"/>
      </a:spcAft>
      <a:defRPr kumimoji="1" b="1" kern="1200">
        <a:solidFill>
          <a:schemeClr val="tx1"/>
        </a:solidFill>
        <a:latin typeface="Times New Roman" pitchFamily="18" charset="0"/>
        <a:ea typeface="新細明體" pitchFamily="18" charset="-120"/>
        <a:cs typeface="+mn-cs"/>
      </a:defRPr>
    </a:lvl4pPr>
    <a:lvl5pPr marL="1828800" algn="ctr" rtl="0" fontAlgn="base">
      <a:spcBef>
        <a:spcPct val="0"/>
      </a:spcBef>
      <a:spcAft>
        <a:spcPct val="0"/>
      </a:spcAft>
      <a:defRPr kumimoji="1" b="1" kern="1200">
        <a:solidFill>
          <a:schemeClr val="tx1"/>
        </a:solidFill>
        <a:latin typeface="Times New Roman" pitchFamily="18" charset="0"/>
        <a:ea typeface="新細明體" pitchFamily="18" charset="-120"/>
        <a:cs typeface="+mn-cs"/>
      </a:defRPr>
    </a:lvl5pPr>
    <a:lvl6pPr marL="2286000" algn="l" defTabSz="914400" rtl="0" eaLnBrk="1" latinLnBrk="0" hangingPunct="1">
      <a:defRPr kumimoji="1" b="1" kern="1200">
        <a:solidFill>
          <a:schemeClr val="tx1"/>
        </a:solidFill>
        <a:latin typeface="Times New Roman" pitchFamily="18" charset="0"/>
        <a:ea typeface="新細明體" pitchFamily="18" charset="-120"/>
        <a:cs typeface="+mn-cs"/>
      </a:defRPr>
    </a:lvl6pPr>
    <a:lvl7pPr marL="2743200" algn="l" defTabSz="914400" rtl="0" eaLnBrk="1" latinLnBrk="0" hangingPunct="1">
      <a:defRPr kumimoji="1" b="1" kern="1200">
        <a:solidFill>
          <a:schemeClr val="tx1"/>
        </a:solidFill>
        <a:latin typeface="Times New Roman" pitchFamily="18" charset="0"/>
        <a:ea typeface="新細明體" pitchFamily="18" charset="-120"/>
        <a:cs typeface="+mn-cs"/>
      </a:defRPr>
    </a:lvl7pPr>
    <a:lvl8pPr marL="3200400" algn="l" defTabSz="914400" rtl="0" eaLnBrk="1" latinLnBrk="0" hangingPunct="1">
      <a:defRPr kumimoji="1" b="1" kern="1200">
        <a:solidFill>
          <a:schemeClr val="tx1"/>
        </a:solidFill>
        <a:latin typeface="Times New Roman" pitchFamily="18" charset="0"/>
        <a:ea typeface="新細明體" pitchFamily="18" charset="-120"/>
        <a:cs typeface="+mn-cs"/>
      </a:defRPr>
    </a:lvl8pPr>
    <a:lvl9pPr marL="3657600" algn="l" defTabSz="914400" rtl="0" eaLnBrk="1" latinLnBrk="0" hangingPunct="1">
      <a:defRPr kumimoji="1" b="1" kern="1200">
        <a:solidFill>
          <a:schemeClr val="tx1"/>
        </a:solidFill>
        <a:latin typeface="Times New Roman" pitchFamily="18" charset="0"/>
        <a:ea typeface="新細明體" pitchFamily="18" charset="-120"/>
        <a:cs typeface="+mn-cs"/>
      </a:defRPr>
    </a:lvl9pPr>
  </p:defaultTextStyle>
  <p:extLst>
    <p:ext uri="{521415D9-36F7-43E2-AB2F-B90AF26B5E84}">
      <p14:sectionLst xmlns:p14="http://schemas.microsoft.com/office/powerpoint/2010/main" xmlns="">
        <p14:section name="預設章節" id="{4B6C1E0F-7D27-430B-A1F3-F567B7EE2081}">
          <p14:sldIdLst>
            <p14:sldId id="777"/>
            <p14:sldId id="728"/>
            <p14:sldId id="759"/>
            <p14:sldId id="779"/>
            <p14:sldId id="778"/>
            <p14:sldId id="781"/>
            <p14:sldId id="780"/>
            <p14:sldId id="771"/>
          </p14:sldIdLst>
        </p14:section>
      </p14:section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CCECFF"/>
    <a:srgbClr val="0000FF"/>
    <a:srgbClr val="004800"/>
    <a:srgbClr val="006600"/>
    <a:srgbClr val="000099"/>
    <a:srgbClr val="003300"/>
    <a:srgbClr val="DEE7D1"/>
    <a:srgbClr val="EFF3EA"/>
    <a:srgbClr val="FFFFAB"/>
    <a:srgbClr val="000066"/>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a:tblStyle styleId="{5C22544A-7EE6-4342-B048-85BDC9FD1C3A}" styleName="中等深淺樣式 2 - 輔色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中等深淺樣式 2 - 輔色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93296810-A885-4BE3-A3E7-6D5BEEA58F35}" styleName="中等深淺樣式 2 - 輔色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F5AB1C69-6EDB-4FF4-983F-18BD219EF322}" styleName="中等深淺樣式 2 - 輔色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20408" autoAdjust="0"/>
    <p:restoredTop sz="94396" autoAdjust="0"/>
  </p:normalViewPr>
  <p:slideViewPr>
    <p:cSldViewPr>
      <p:cViewPr>
        <p:scale>
          <a:sx n="66" d="100"/>
          <a:sy n="66" d="100"/>
        </p:scale>
        <p:origin x="-1114" y="-413"/>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notesViewPr>
    <p:cSldViewPr>
      <p:cViewPr>
        <p:scale>
          <a:sx n="50" d="100"/>
          <a:sy n="50" d="100"/>
        </p:scale>
        <p:origin x="-1188" y="870"/>
      </p:cViewPr>
      <p:guideLst>
        <p:guide orient="horz" pos="3130"/>
        <p:guide pos="2145"/>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charts/_rels/chart1.xml.rels><?xml version="1.0" encoding="UTF-8" standalone="yes"?>
<Relationships xmlns="http://schemas.openxmlformats.org/package/2006/relationships"><Relationship Id="rId1" Type="http://schemas.openxmlformats.org/officeDocument/2006/relationships/oleObject" Target="&#27963;&#38913;&#31807;1"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27963;&#38913;&#31807;1" TargetMode="External"/></Relationships>
</file>

<file path=ppt/charts/chart1.xml><?xml version="1.0" encoding="utf-8"?>
<c:chartSpace xmlns:c="http://schemas.openxmlformats.org/drawingml/2006/chart" xmlns:a="http://schemas.openxmlformats.org/drawingml/2006/main" xmlns:r="http://schemas.openxmlformats.org/officeDocument/2006/relationships">
  <c:lang val="zh-TW"/>
  <c:style val="18"/>
  <c:chart>
    <c:autoTitleDeleted val="1"/>
    <c:view3D>
      <c:rotX val="30"/>
      <c:rotY val="170"/>
      <c:perspective val="30"/>
    </c:view3D>
    <c:plotArea>
      <c:layout>
        <c:manualLayout>
          <c:layoutTarget val="inner"/>
          <c:xMode val="edge"/>
          <c:yMode val="edge"/>
          <c:x val="3.0555555555555558E-2"/>
          <c:y val="0.20104184893554972"/>
          <c:w val="0.8417097550306214"/>
          <c:h val="0.79895815106445023"/>
        </c:manualLayout>
      </c:layout>
      <c:pie3DChart>
        <c:varyColors val="1"/>
        <c:ser>
          <c:idx val="0"/>
          <c:order val="0"/>
          <c:tx>
            <c:strRef>
              <c:f>工作表1!$A$1</c:f>
              <c:strCache>
                <c:ptCount val="1"/>
                <c:pt idx="0">
                  <c:v>資料集類型</c:v>
                </c:pt>
              </c:strCache>
            </c:strRef>
          </c:tx>
          <c:dLbls>
            <c:dLbl>
              <c:idx val="2"/>
              <c:layout>
                <c:manualLayout>
                  <c:x val="8.825314339294392E-2"/>
                  <c:y val="0.2133737970253719"/>
                </c:manualLayout>
              </c:layout>
              <c:dLblPos val="bestFit"/>
              <c:showVal val="1"/>
            </c:dLbl>
            <c:spPr>
              <a:ln>
                <a:noFill/>
              </a:ln>
            </c:spPr>
            <c:txPr>
              <a:bodyPr/>
              <a:lstStyle/>
              <a:p>
                <a:pPr>
                  <a:defRPr sz="2800"/>
                </a:pPr>
                <a:endParaRPr lang="zh-TW"/>
              </a:p>
            </c:txPr>
            <c:dLblPos val="inEnd"/>
            <c:showVal val="1"/>
            <c:showLeaderLines val="1"/>
          </c:dLbls>
          <c:cat>
            <c:strRef>
              <c:f>工作表1!$A$2:$A$6</c:f>
              <c:strCache>
                <c:ptCount val="5"/>
                <c:pt idx="0">
                  <c:v>貿易救濟實務</c:v>
                </c:pt>
                <c:pt idx="1">
                  <c:v>貿易救濟法規</c:v>
                </c:pt>
                <c:pt idx="2">
                  <c:v>貿易救濟案件</c:v>
                </c:pt>
                <c:pt idx="3">
                  <c:v>公務預算</c:v>
                </c:pt>
                <c:pt idx="4">
                  <c:v>進口統計資訊</c:v>
                </c:pt>
              </c:strCache>
            </c:strRef>
          </c:cat>
          <c:val>
            <c:numRef>
              <c:f>工作表1!$B$2:$B$6</c:f>
              <c:numCache>
                <c:formatCode>General</c:formatCode>
                <c:ptCount val="5"/>
                <c:pt idx="0">
                  <c:v>6</c:v>
                </c:pt>
                <c:pt idx="1">
                  <c:v>1</c:v>
                </c:pt>
                <c:pt idx="2">
                  <c:v>69</c:v>
                </c:pt>
                <c:pt idx="3">
                  <c:v>2</c:v>
                </c:pt>
                <c:pt idx="4">
                  <c:v>20</c:v>
                </c:pt>
              </c:numCache>
            </c:numRef>
          </c:val>
        </c:ser>
        <c:dLbls/>
      </c:pie3DChart>
    </c:plotArea>
    <c:legend>
      <c:legendPos val="r"/>
      <c:layout>
        <c:manualLayout>
          <c:xMode val="edge"/>
          <c:yMode val="edge"/>
          <c:x val="0.6660079774334019"/>
          <c:y val="0.36576480023330427"/>
          <c:w val="0.33399202256659827"/>
          <c:h val="0.62080886281374825"/>
        </c:manualLayout>
      </c:layout>
      <c:txPr>
        <a:bodyPr/>
        <a:lstStyle/>
        <a:p>
          <a:pPr>
            <a:lnSpc>
              <a:spcPct val="110000"/>
            </a:lnSpc>
            <a:defRPr sz="2400" baseline="0">
              <a:ea typeface="標楷體" panose="03000509000000000000" pitchFamily="65" charset="-120"/>
            </a:defRPr>
          </a:pPr>
          <a:endParaRPr lang="zh-TW"/>
        </a:p>
      </c:txPr>
    </c:legend>
    <c:plotVisOnly val="1"/>
    <c:dispBlanksAs val="zero"/>
  </c:chart>
  <c:externalData r:id="rId1"/>
</c:chartSpace>
</file>

<file path=ppt/charts/chart2.xml><?xml version="1.0" encoding="utf-8"?>
<c:chartSpace xmlns:c="http://schemas.openxmlformats.org/drawingml/2006/chart" xmlns:a="http://schemas.openxmlformats.org/drawingml/2006/main" xmlns:r="http://schemas.openxmlformats.org/officeDocument/2006/relationships">
  <c:lang val="zh-TW"/>
  <c:style val="7"/>
  <c:chart>
    <c:autoTitleDeleted val="1"/>
    <c:view3D>
      <c:rAngAx val="1"/>
    </c:view3D>
    <c:plotArea>
      <c:layout>
        <c:manualLayout>
          <c:layoutTarget val="inner"/>
          <c:xMode val="edge"/>
          <c:yMode val="edge"/>
          <c:x val="8.8909667541557338E-2"/>
          <c:y val="7.407407407407407E-2"/>
          <c:w val="0.89997922134733155"/>
          <c:h val="0.79621901428988062"/>
        </c:manualLayout>
      </c:layout>
      <c:bar3DChart>
        <c:barDir val="col"/>
        <c:grouping val="clustered"/>
        <c:ser>
          <c:idx val="0"/>
          <c:order val="0"/>
          <c:tx>
            <c:strRef>
              <c:f>工作表1!$A$18:$A$20</c:f>
              <c:strCache>
                <c:ptCount val="1"/>
                <c:pt idx="0">
                  <c:v>103年以前 104年 105年</c:v>
                </c:pt>
              </c:strCache>
            </c:strRef>
          </c:tx>
          <c:dLbls>
            <c:dLbl>
              <c:idx val="0"/>
              <c:layout>
                <c:manualLayout>
                  <c:x val="2.777777777777779E-2"/>
                  <c:y val="-5.0925925925925923E-2"/>
                </c:manualLayout>
              </c:layout>
              <c:spPr/>
              <c:txPr>
                <a:bodyPr/>
                <a:lstStyle/>
                <a:p>
                  <a:pPr algn="ctr" rtl="0">
                    <a:defRPr lang="en-US" altLang="en-US" sz="2800" b="1" i="0" u="none" strike="noStrike" kern="1200" baseline="0">
                      <a:solidFill>
                        <a:srgbClr val="FF0000"/>
                      </a:solidFill>
                      <a:latin typeface="標楷體" panose="03000509000000000000" pitchFamily="65" charset="-120"/>
                      <a:ea typeface="標楷體" panose="03000509000000000000" pitchFamily="65" charset="-120"/>
                      <a:cs typeface="+mn-cs"/>
                    </a:defRPr>
                  </a:pPr>
                  <a:endParaRPr lang="zh-TW"/>
                </a:p>
              </c:txPr>
              <c:showVal val="1"/>
            </c:dLbl>
            <c:dLbl>
              <c:idx val="1"/>
              <c:layout>
                <c:manualLayout>
                  <c:x val="-7.7777777777777779E-2"/>
                  <c:y val="0.2916666666666668"/>
                </c:manualLayout>
              </c:layout>
              <c:spPr/>
              <c:txPr>
                <a:bodyPr/>
                <a:lstStyle/>
                <a:p>
                  <a:pPr algn="ctr" rtl="0">
                    <a:defRPr lang="en-US" altLang="en-US" sz="2800" b="1" i="0" u="none" strike="noStrike" kern="1200" baseline="0">
                      <a:solidFill>
                        <a:srgbClr val="FF0000"/>
                      </a:solidFill>
                      <a:latin typeface="標楷體" panose="03000509000000000000" pitchFamily="65" charset="-120"/>
                      <a:ea typeface="標楷體" panose="03000509000000000000" pitchFamily="65" charset="-120"/>
                      <a:cs typeface="+mn-cs"/>
                    </a:defRPr>
                  </a:pPr>
                  <a:endParaRPr lang="zh-TW"/>
                </a:p>
              </c:txPr>
              <c:showVal val="1"/>
            </c:dLbl>
            <c:dLbl>
              <c:idx val="2"/>
              <c:layout>
                <c:manualLayout>
                  <c:x val="3.0555555555555558E-2"/>
                  <c:y val="-4.16670312044327E-2"/>
                </c:manualLayout>
              </c:layout>
              <c:spPr/>
              <c:txPr>
                <a:bodyPr/>
                <a:lstStyle/>
                <a:p>
                  <a:pPr algn="ctr" rtl="0">
                    <a:defRPr lang="en-US" altLang="en-US" sz="2800" b="1" i="0" u="none" strike="noStrike" kern="1200" baseline="0">
                      <a:solidFill>
                        <a:srgbClr val="FF0000"/>
                      </a:solidFill>
                      <a:latin typeface="標楷體" panose="03000509000000000000" pitchFamily="65" charset="-120"/>
                      <a:ea typeface="標楷體" panose="03000509000000000000" pitchFamily="65" charset="-120"/>
                      <a:cs typeface="+mn-cs"/>
                    </a:defRPr>
                  </a:pPr>
                  <a:endParaRPr lang="zh-TW"/>
                </a:p>
              </c:txPr>
              <c:showVal val="1"/>
            </c:dLbl>
            <c:txPr>
              <a:bodyPr/>
              <a:lstStyle/>
              <a:p>
                <a:pPr>
                  <a:defRPr sz="2800"/>
                </a:pPr>
                <a:endParaRPr lang="zh-TW"/>
              </a:p>
            </c:txPr>
            <c:showVal val="1"/>
          </c:dLbls>
          <c:cat>
            <c:strRef>
              <c:f>工作表1!$A$18:$A$20</c:f>
              <c:strCache>
                <c:ptCount val="3"/>
                <c:pt idx="0">
                  <c:v>103年以前</c:v>
                </c:pt>
                <c:pt idx="1">
                  <c:v>104年</c:v>
                </c:pt>
                <c:pt idx="2">
                  <c:v>105年</c:v>
                </c:pt>
              </c:strCache>
            </c:strRef>
          </c:cat>
          <c:val>
            <c:numRef>
              <c:f>工作表1!$B$18:$B$20</c:f>
              <c:numCache>
                <c:formatCode>General</c:formatCode>
                <c:ptCount val="3"/>
                <c:pt idx="0">
                  <c:v>2</c:v>
                </c:pt>
                <c:pt idx="1">
                  <c:v>73</c:v>
                </c:pt>
                <c:pt idx="2">
                  <c:v>23</c:v>
                </c:pt>
              </c:numCache>
            </c:numRef>
          </c:val>
        </c:ser>
        <c:dLbls/>
        <c:shape val="box"/>
        <c:axId val="42978304"/>
        <c:axId val="42980096"/>
        <c:axId val="0"/>
      </c:bar3DChart>
      <c:catAx>
        <c:axId val="42978304"/>
        <c:scaling>
          <c:orientation val="minMax"/>
        </c:scaling>
        <c:axPos val="b"/>
        <c:tickLblPos val="nextTo"/>
        <c:txPr>
          <a:bodyPr/>
          <a:lstStyle/>
          <a:p>
            <a:pPr>
              <a:defRPr sz="1800" baseline="0">
                <a:ea typeface="標楷體" panose="03000509000000000000" pitchFamily="65" charset="-120"/>
              </a:defRPr>
            </a:pPr>
            <a:endParaRPr lang="zh-TW"/>
          </a:p>
        </c:txPr>
        <c:crossAx val="42980096"/>
        <c:crosses val="autoZero"/>
        <c:auto val="1"/>
        <c:lblAlgn val="ctr"/>
        <c:lblOffset val="100"/>
      </c:catAx>
      <c:valAx>
        <c:axId val="42980096"/>
        <c:scaling>
          <c:orientation val="minMax"/>
        </c:scaling>
        <c:axPos val="l"/>
        <c:majorGridlines>
          <c:spPr>
            <a:ln>
              <a:noFill/>
            </a:ln>
          </c:spPr>
        </c:majorGridlines>
        <c:numFmt formatCode="General" sourceLinked="1"/>
        <c:tickLblPos val="nextTo"/>
        <c:crossAx val="42978304"/>
        <c:crosses val="autoZero"/>
        <c:crossBetween val="between"/>
      </c:valAx>
    </c:plotArea>
    <c:plotVisOnly val="1"/>
    <c:dispBlanksAs val="gap"/>
  </c:chart>
  <c:externalData r:id="rId1"/>
</c:chartSpace>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1A76039-9553-406D-B0F0-734A60DD073F}" type="doc">
      <dgm:prSet loTypeId="urn:microsoft.com/office/officeart/2005/8/layout/cycle8" loCatId="cycle" qsTypeId="urn:microsoft.com/office/officeart/2005/8/quickstyle/3d2" qsCatId="3D" csTypeId="urn:microsoft.com/office/officeart/2005/8/colors/colorful5" csCatId="colorful" phldr="1"/>
      <dgm:spPr/>
    </dgm:pt>
    <dgm:pt modelId="{EA52A7A3-FA0A-45A0-807E-8A74512A8F1A}">
      <dgm:prSet phldrT="[文字]" custT="1"/>
      <dgm:spPr/>
      <dgm:t>
        <a:bodyPr/>
        <a:lstStyle/>
        <a:p>
          <a:r>
            <a:rPr lang="zh-TW" altLang="en-US" sz="3600" b="1" dirty="0" smtClean="0">
              <a:effectLst>
                <a:outerShdw blurRad="38100" dist="38100" dir="2700000" algn="tl">
                  <a:srgbClr val="000000">
                    <a:alpha val="43137"/>
                  </a:srgbClr>
                </a:outerShdw>
              </a:effectLst>
              <a:latin typeface="微軟正黑體" pitchFamily="34" charset="-120"/>
              <a:ea typeface="微軟正黑體" pitchFamily="34" charset="-120"/>
            </a:rPr>
            <a:t>民眾</a:t>
          </a:r>
          <a:r>
            <a:rPr lang="en-US" altLang="zh-TW" sz="3600" b="1" dirty="0" smtClean="0">
              <a:effectLst>
                <a:outerShdw blurRad="38100" dist="38100" dir="2700000" algn="tl">
                  <a:srgbClr val="000000">
                    <a:alpha val="43137"/>
                  </a:srgbClr>
                </a:outerShdw>
              </a:effectLst>
              <a:latin typeface="微軟正黑體" pitchFamily="34" charset="-120"/>
              <a:ea typeface="微軟正黑體" pitchFamily="34" charset="-120"/>
            </a:rPr>
            <a:t/>
          </a:r>
          <a:br>
            <a:rPr lang="en-US" altLang="zh-TW" sz="3600" b="1" dirty="0" smtClean="0">
              <a:effectLst>
                <a:outerShdw blurRad="38100" dist="38100" dir="2700000" algn="tl">
                  <a:srgbClr val="000000">
                    <a:alpha val="43137"/>
                  </a:srgbClr>
                </a:outerShdw>
              </a:effectLst>
              <a:latin typeface="微軟正黑體" pitchFamily="34" charset="-120"/>
              <a:ea typeface="微軟正黑體" pitchFamily="34" charset="-120"/>
            </a:rPr>
          </a:br>
          <a:r>
            <a:rPr lang="zh-TW" altLang="en-US" sz="3600" b="1" dirty="0" smtClean="0">
              <a:effectLst>
                <a:outerShdw blurRad="38100" dist="38100" dir="2700000" algn="tl">
                  <a:srgbClr val="000000">
                    <a:alpha val="43137"/>
                  </a:srgbClr>
                </a:outerShdw>
              </a:effectLst>
              <a:latin typeface="微軟正黑體" pitchFamily="34" charset="-120"/>
              <a:ea typeface="微軟正黑體" pitchFamily="34" charset="-120"/>
            </a:rPr>
            <a:t>應用</a:t>
          </a:r>
          <a:endParaRPr lang="zh-TW" altLang="en-US" sz="3600" b="1" dirty="0">
            <a:effectLst>
              <a:outerShdw blurRad="38100" dist="38100" dir="2700000" algn="tl">
                <a:srgbClr val="000000">
                  <a:alpha val="43137"/>
                </a:srgbClr>
              </a:outerShdw>
            </a:effectLst>
            <a:latin typeface="微軟正黑體" pitchFamily="34" charset="-120"/>
            <a:ea typeface="微軟正黑體" pitchFamily="34" charset="-120"/>
          </a:endParaRPr>
        </a:p>
      </dgm:t>
    </dgm:pt>
    <dgm:pt modelId="{5B3E53D6-E9B5-4B47-B674-5EDB8D8617C9}" type="parTrans" cxnId="{EAD88CEE-3B43-494A-9BDC-E9BF46E5C8C7}">
      <dgm:prSet/>
      <dgm:spPr/>
      <dgm:t>
        <a:bodyPr/>
        <a:lstStyle/>
        <a:p>
          <a:endParaRPr lang="zh-TW" altLang="en-US" b="1">
            <a:effectLst>
              <a:outerShdw blurRad="38100" dist="38100" dir="2700000" algn="tl">
                <a:srgbClr val="000000">
                  <a:alpha val="43137"/>
                </a:srgbClr>
              </a:outerShdw>
            </a:effectLst>
            <a:latin typeface="微軟正黑體" pitchFamily="34" charset="-120"/>
            <a:ea typeface="微軟正黑體" pitchFamily="34" charset="-120"/>
          </a:endParaRPr>
        </a:p>
      </dgm:t>
    </dgm:pt>
    <dgm:pt modelId="{1ABD1A7A-73FF-4247-8DB1-81B6D6E3723E}" type="sibTrans" cxnId="{EAD88CEE-3B43-494A-9BDC-E9BF46E5C8C7}">
      <dgm:prSet/>
      <dgm:spPr/>
      <dgm:t>
        <a:bodyPr/>
        <a:lstStyle/>
        <a:p>
          <a:endParaRPr lang="zh-TW" altLang="en-US" b="1">
            <a:effectLst>
              <a:outerShdw blurRad="38100" dist="38100" dir="2700000" algn="tl">
                <a:srgbClr val="000000">
                  <a:alpha val="43137"/>
                </a:srgbClr>
              </a:outerShdw>
            </a:effectLst>
            <a:latin typeface="微軟正黑體" pitchFamily="34" charset="-120"/>
            <a:ea typeface="微軟正黑體" pitchFamily="34" charset="-120"/>
          </a:endParaRPr>
        </a:p>
      </dgm:t>
    </dgm:pt>
    <dgm:pt modelId="{78425126-8788-4B60-9127-C889CE7C7179}">
      <dgm:prSet phldrT="[文字]" custT="1"/>
      <dgm:spPr/>
      <dgm:t>
        <a:bodyPr/>
        <a:lstStyle/>
        <a:p>
          <a:r>
            <a:rPr lang="zh-TW" altLang="en-US" sz="3600" b="1" dirty="0" smtClean="0">
              <a:effectLst>
                <a:outerShdw blurRad="38100" dist="38100" dir="2700000" algn="tl">
                  <a:srgbClr val="000000">
                    <a:alpha val="43137"/>
                  </a:srgbClr>
                </a:outerShdw>
              </a:effectLst>
              <a:latin typeface="微軟正黑體" pitchFamily="34" charset="-120"/>
              <a:ea typeface="微軟正黑體" pitchFamily="34" charset="-120"/>
            </a:rPr>
            <a:t>知識</a:t>
          </a:r>
          <a:r>
            <a:rPr lang="en-US" altLang="zh-TW" sz="3600" b="1" dirty="0" smtClean="0">
              <a:effectLst>
                <a:outerShdw blurRad="38100" dist="38100" dir="2700000" algn="tl">
                  <a:srgbClr val="000000">
                    <a:alpha val="43137"/>
                  </a:srgbClr>
                </a:outerShdw>
              </a:effectLst>
              <a:latin typeface="微軟正黑體" pitchFamily="34" charset="-120"/>
              <a:ea typeface="微軟正黑體" pitchFamily="34" charset="-120"/>
            </a:rPr>
            <a:t/>
          </a:r>
          <a:br>
            <a:rPr lang="en-US" altLang="zh-TW" sz="3600" b="1" dirty="0" smtClean="0">
              <a:effectLst>
                <a:outerShdw blurRad="38100" dist="38100" dir="2700000" algn="tl">
                  <a:srgbClr val="000000">
                    <a:alpha val="43137"/>
                  </a:srgbClr>
                </a:outerShdw>
              </a:effectLst>
              <a:latin typeface="微軟正黑體" pitchFamily="34" charset="-120"/>
              <a:ea typeface="微軟正黑體" pitchFamily="34" charset="-120"/>
            </a:rPr>
          </a:br>
          <a:r>
            <a:rPr lang="zh-TW" altLang="en-US" sz="3600" b="1" dirty="0" smtClean="0">
              <a:effectLst>
                <a:outerShdw blurRad="38100" dist="38100" dir="2700000" algn="tl">
                  <a:srgbClr val="000000">
                    <a:alpha val="43137"/>
                  </a:srgbClr>
                </a:outerShdw>
              </a:effectLst>
              <a:latin typeface="微軟正黑體" pitchFamily="34" charset="-120"/>
              <a:ea typeface="微軟正黑體" pitchFamily="34" charset="-120"/>
            </a:rPr>
            <a:t>推廣</a:t>
          </a:r>
          <a:endParaRPr lang="zh-TW" altLang="en-US" sz="3600" b="1" dirty="0">
            <a:effectLst>
              <a:outerShdw blurRad="38100" dist="38100" dir="2700000" algn="tl">
                <a:srgbClr val="000000">
                  <a:alpha val="43137"/>
                </a:srgbClr>
              </a:outerShdw>
            </a:effectLst>
            <a:latin typeface="微軟正黑體" pitchFamily="34" charset="-120"/>
            <a:ea typeface="微軟正黑體" pitchFamily="34" charset="-120"/>
          </a:endParaRPr>
        </a:p>
      </dgm:t>
    </dgm:pt>
    <dgm:pt modelId="{A79BFD34-529E-4E40-AA78-72593DCE0017}" type="parTrans" cxnId="{56D6CA5F-13A2-48FE-84F3-4ADE6C6ECA73}">
      <dgm:prSet/>
      <dgm:spPr/>
      <dgm:t>
        <a:bodyPr/>
        <a:lstStyle/>
        <a:p>
          <a:endParaRPr lang="zh-TW" altLang="en-US" b="1">
            <a:effectLst>
              <a:outerShdw blurRad="38100" dist="38100" dir="2700000" algn="tl">
                <a:srgbClr val="000000">
                  <a:alpha val="43137"/>
                </a:srgbClr>
              </a:outerShdw>
            </a:effectLst>
            <a:latin typeface="微軟正黑體" pitchFamily="34" charset="-120"/>
            <a:ea typeface="微軟正黑體" pitchFamily="34" charset="-120"/>
          </a:endParaRPr>
        </a:p>
      </dgm:t>
    </dgm:pt>
    <dgm:pt modelId="{CF0B27E7-33CD-42E4-A4F5-C0C2DA76AFED}" type="sibTrans" cxnId="{56D6CA5F-13A2-48FE-84F3-4ADE6C6ECA73}">
      <dgm:prSet/>
      <dgm:spPr/>
      <dgm:t>
        <a:bodyPr/>
        <a:lstStyle/>
        <a:p>
          <a:endParaRPr lang="zh-TW" altLang="en-US" b="1">
            <a:effectLst>
              <a:outerShdw blurRad="38100" dist="38100" dir="2700000" algn="tl">
                <a:srgbClr val="000000">
                  <a:alpha val="43137"/>
                </a:srgbClr>
              </a:outerShdw>
            </a:effectLst>
            <a:latin typeface="微軟正黑體" pitchFamily="34" charset="-120"/>
            <a:ea typeface="微軟正黑體" pitchFamily="34" charset="-120"/>
          </a:endParaRPr>
        </a:p>
      </dgm:t>
    </dgm:pt>
    <dgm:pt modelId="{4DC30DE6-1BE5-47F0-A8EB-AE8E4565B982}" type="pres">
      <dgm:prSet presAssocID="{41A76039-9553-406D-B0F0-734A60DD073F}" presName="compositeShape" presStyleCnt="0">
        <dgm:presLayoutVars>
          <dgm:chMax val="7"/>
          <dgm:dir/>
          <dgm:resizeHandles val="exact"/>
        </dgm:presLayoutVars>
      </dgm:prSet>
      <dgm:spPr/>
    </dgm:pt>
    <dgm:pt modelId="{436393CB-2F47-48F9-ACD1-8188B91E75A9}" type="pres">
      <dgm:prSet presAssocID="{41A76039-9553-406D-B0F0-734A60DD073F}" presName="wedge1" presStyleLbl="node1" presStyleIdx="0" presStyleCnt="2" custScaleX="136173" custScaleY="127485"/>
      <dgm:spPr/>
      <dgm:t>
        <a:bodyPr/>
        <a:lstStyle/>
        <a:p>
          <a:endParaRPr lang="zh-TW" altLang="en-US"/>
        </a:p>
      </dgm:t>
    </dgm:pt>
    <dgm:pt modelId="{C331944B-2EB1-4BB0-8365-CA8F2B99F1A1}" type="pres">
      <dgm:prSet presAssocID="{41A76039-9553-406D-B0F0-734A60DD073F}" presName="dummy1a" presStyleCnt="0"/>
      <dgm:spPr/>
    </dgm:pt>
    <dgm:pt modelId="{C5808DFD-E48D-4B46-A187-19B63A8FFC96}" type="pres">
      <dgm:prSet presAssocID="{41A76039-9553-406D-B0F0-734A60DD073F}" presName="dummy1b" presStyleCnt="0"/>
      <dgm:spPr/>
    </dgm:pt>
    <dgm:pt modelId="{D2666E82-9A90-4CDE-9F51-D1C9390E0E3C}" type="pres">
      <dgm:prSet presAssocID="{41A76039-9553-406D-B0F0-734A60DD073F}" presName="wedge1Tx" presStyleLbl="node1" presStyleIdx="0" presStyleCnt="2">
        <dgm:presLayoutVars>
          <dgm:chMax val="0"/>
          <dgm:chPref val="0"/>
          <dgm:bulletEnabled val="1"/>
        </dgm:presLayoutVars>
      </dgm:prSet>
      <dgm:spPr/>
      <dgm:t>
        <a:bodyPr/>
        <a:lstStyle/>
        <a:p>
          <a:endParaRPr lang="zh-TW" altLang="en-US"/>
        </a:p>
      </dgm:t>
    </dgm:pt>
    <dgm:pt modelId="{0DBCE799-5CDC-428A-A7D7-EE16EC7AEF27}" type="pres">
      <dgm:prSet presAssocID="{41A76039-9553-406D-B0F0-734A60DD073F}" presName="wedge2" presStyleLbl="node1" presStyleIdx="1" presStyleCnt="2" custScaleX="126967" custScaleY="127485"/>
      <dgm:spPr/>
      <dgm:t>
        <a:bodyPr/>
        <a:lstStyle/>
        <a:p>
          <a:endParaRPr lang="zh-TW" altLang="en-US"/>
        </a:p>
      </dgm:t>
    </dgm:pt>
    <dgm:pt modelId="{A209C543-B19F-4C15-920D-F17296E84D7E}" type="pres">
      <dgm:prSet presAssocID="{41A76039-9553-406D-B0F0-734A60DD073F}" presName="dummy2a" presStyleCnt="0"/>
      <dgm:spPr/>
    </dgm:pt>
    <dgm:pt modelId="{6D20C364-47DB-461D-9AFA-B4D75C914ED9}" type="pres">
      <dgm:prSet presAssocID="{41A76039-9553-406D-B0F0-734A60DD073F}" presName="dummy2b" presStyleCnt="0"/>
      <dgm:spPr/>
    </dgm:pt>
    <dgm:pt modelId="{19A11F57-EAE3-4BCC-BFA5-DCEA146B8AF7}" type="pres">
      <dgm:prSet presAssocID="{41A76039-9553-406D-B0F0-734A60DD073F}" presName="wedge2Tx" presStyleLbl="node1" presStyleIdx="1" presStyleCnt="2">
        <dgm:presLayoutVars>
          <dgm:chMax val="0"/>
          <dgm:chPref val="0"/>
          <dgm:bulletEnabled val="1"/>
        </dgm:presLayoutVars>
      </dgm:prSet>
      <dgm:spPr/>
      <dgm:t>
        <a:bodyPr/>
        <a:lstStyle/>
        <a:p>
          <a:endParaRPr lang="zh-TW" altLang="en-US"/>
        </a:p>
      </dgm:t>
    </dgm:pt>
    <dgm:pt modelId="{F8E80E96-4146-4860-939D-49248D3705CF}" type="pres">
      <dgm:prSet presAssocID="{1ABD1A7A-73FF-4247-8DB1-81B6D6E3723E}" presName="arrowWedge1" presStyleLbl="fgSibTrans2D1" presStyleIdx="0" presStyleCnt="2"/>
      <dgm:spPr/>
    </dgm:pt>
    <dgm:pt modelId="{B9187594-B719-45E3-B65C-160F100F6B07}" type="pres">
      <dgm:prSet presAssocID="{CF0B27E7-33CD-42E4-A4F5-C0C2DA76AFED}" presName="arrowWedge2" presStyleLbl="fgSibTrans2D1" presStyleIdx="1" presStyleCnt="2"/>
      <dgm:spPr/>
    </dgm:pt>
  </dgm:ptLst>
  <dgm:cxnLst>
    <dgm:cxn modelId="{56D6CA5F-13A2-48FE-84F3-4ADE6C6ECA73}" srcId="{41A76039-9553-406D-B0F0-734A60DD073F}" destId="{78425126-8788-4B60-9127-C889CE7C7179}" srcOrd="1" destOrd="0" parTransId="{A79BFD34-529E-4E40-AA78-72593DCE0017}" sibTransId="{CF0B27E7-33CD-42E4-A4F5-C0C2DA76AFED}"/>
    <dgm:cxn modelId="{1511835F-07BC-442C-A8CC-551C517C848C}" type="presOf" srcId="{78425126-8788-4B60-9127-C889CE7C7179}" destId="{19A11F57-EAE3-4BCC-BFA5-DCEA146B8AF7}" srcOrd="1" destOrd="0" presId="urn:microsoft.com/office/officeart/2005/8/layout/cycle8"/>
    <dgm:cxn modelId="{F7770942-9423-4F80-9D74-D307E32ECA31}" type="presOf" srcId="{41A76039-9553-406D-B0F0-734A60DD073F}" destId="{4DC30DE6-1BE5-47F0-A8EB-AE8E4565B982}" srcOrd="0" destOrd="0" presId="urn:microsoft.com/office/officeart/2005/8/layout/cycle8"/>
    <dgm:cxn modelId="{A6CC3392-A1EE-47E7-AF1C-2B2DF441906B}" type="presOf" srcId="{EA52A7A3-FA0A-45A0-807E-8A74512A8F1A}" destId="{436393CB-2F47-48F9-ACD1-8188B91E75A9}" srcOrd="0" destOrd="0" presId="urn:microsoft.com/office/officeart/2005/8/layout/cycle8"/>
    <dgm:cxn modelId="{EAD88CEE-3B43-494A-9BDC-E9BF46E5C8C7}" srcId="{41A76039-9553-406D-B0F0-734A60DD073F}" destId="{EA52A7A3-FA0A-45A0-807E-8A74512A8F1A}" srcOrd="0" destOrd="0" parTransId="{5B3E53D6-E9B5-4B47-B674-5EDB8D8617C9}" sibTransId="{1ABD1A7A-73FF-4247-8DB1-81B6D6E3723E}"/>
    <dgm:cxn modelId="{406BC811-DCA7-4E70-8A41-657CD1CA51B8}" type="presOf" srcId="{78425126-8788-4B60-9127-C889CE7C7179}" destId="{0DBCE799-5CDC-428A-A7D7-EE16EC7AEF27}" srcOrd="0" destOrd="0" presId="urn:microsoft.com/office/officeart/2005/8/layout/cycle8"/>
    <dgm:cxn modelId="{59323DCE-7482-49F8-AB2D-351E9443DB9A}" type="presOf" srcId="{EA52A7A3-FA0A-45A0-807E-8A74512A8F1A}" destId="{D2666E82-9A90-4CDE-9F51-D1C9390E0E3C}" srcOrd="1" destOrd="0" presId="urn:microsoft.com/office/officeart/2005/8/layout/cycle8"/>
    <dgm:cxn modelId="{CE9B9CE9-F5F1-4D29-99F5-0303758461B4}" type="presParOf" srcId="{4DC30DE6-1BE5-47F0-A8EB-AE8E4565B982}" destId="{436393CB-2F47-48F9-ACD1-8188B91E75A9}" srcOrd="0" destOrd="0" presId="urn:microsoft.com/office/officeart/2005/8/layout/cycle8"/>
    <dgm:cxn modelId="{9367A890-DEB8-436A-8975-34532B82E101}" type="presParOf" srcId="{4DC30DE6-1BE5-47F0-A8EB-AE8E4565B982}" destId="{C331944B-2EB1-4BB0-8365-CA8F2B99F1A1}" srcOrd="1" destOrd="0" presId="urn:microsoft.com/office/officeart/2005/8/layout/cycle8"/>
    <dgm:cxn modelId="{3CB12D69-08C5-424F-9ED9-C2404E11E4E1}" type="presParOf" srcId="{4DC30DE6-1BE5-47F0-A8EB-AE8E4565B982}" destId="{C5808DFD-E48D-4B46-A187-19B63A8FFC96}" srcOrd="2" destOrd="0" presId="urn:microsoft.com/office/officeart/2005/8/layout/cycle8"/>
    <dgm:cxn modelId="{A41C4875-CD4B-41AA-816B-86FB6222298E}" type="presParOf" srcId="{4DC30DE6-1BE5-47F0-A8EB-AE8E4565B982}" destId="{D2666E82-9A90-4CDE-9F51-D1C9390E0E3C}" srcOrd="3" destOrd="0" presId="urn:microsoft.com/office/officeart/2005/8/layout/cycle8"/>
    <dgm:cxn modelId="{32FC32FB-1EDC-40BF-B4A0-912BDAB7081C}" type="presParOf" srcId="{4DC30DE6-1BE5-47F0-A8EB-AE8E4565B982}" destId="{0DBCE799-5CDC-428A-A7D7-EE16EC7AEF27}" srcOrd="4" destOrd="0" presId="urn:microsoft.com/office/officeart/2005/8/layout/cycle8"/>
    <dgm:cxn modelId="{94376D74-669E-43C9-85A9-32C15D078FA0}" type="presParOf" srcId="{4DC30DE6-1BE5-47F0-A8EB-AE8E4565B982}" destId="{A209C543-B19F-4C15-920D-F17296E84D7E}" srcOrd="5" destOrd="0" presId="urn:microsoft.com/office/officeart/2005/8/layout/cycle8"/>
    <dgm:cxn modelId="{02E2E811-D58F-46BC-8852-451BC3762BB3}" type="presParOf" srcId="{4DC30DE6-1BE5-47F0-A8EB-AE8E4565B982}" destId="{6D20C364-47DB-461D-9AFA-B4D75C914ED9}" srcOrd="6" destOrd="0" presId="urn:microsoft.com/office/officeart/2005/8/layout/cycle8"/>
    <dgm:cxn modelId="{4E1C608B-653B-495F-842D-8ECD960A52E6}" type="presParOf" srcId="{4DC30DE6-1BE5-47F0-A8EB-AE8E4565B982}" destId="{19A11F57-EAE3-4BCC-BFA5-DCEA146B8AF7}" srcOrd="7" destOrd="0" presId="urn:microsoft.com/office/officeart/2005/8/layout/cycle8"/>
    <dgm:cxn modelId="{46BAD6FB-A1C3-48BB-969F-9AD6234FC058}" type="presParOf" srcId="{4DC30DE6-1BE5-47F0-A8EB-AE8E4565B982}" destId="{F8E80E96-4146-4860-939D-49248D3705CF}" srcOrd="8" destOrd="0" presId="urn:microsoft.com/office/officeart/2005/8/layout/cycle8"/>
    <dgm:cxn modelId="{EAA47C30-8C08-40FC-BFA4-FBB256435AD3}" type="presParOf" srcId="{4DC30DE6-1BE5-47F0-A8EB-AE8E4565B982}" destId="{B9187594-B719-45E3-B65C-160F100F6B07}" srcOrd="9" destOrd="0" presId="urn:microsoft.com/office/officeart/2005/8/layout/cycle8"/>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3EA26C54-E89C-448E-94F2-23D1E4C6BD1E}" type="doc">
      <dgm:prSet loTypeId="urn:microsoft.com/office/officeart/2005/8/layout/chevron2" loCatId="list" qsTypeId="urn:microsoft.com/office/officeart/2005/8/quickstyle/3d1" qsCatId="3D" csTypeId="urn:microsoft.com/office/officeart/2005/8/colors/colorful4" csCatId="colorful" phldr="1"/>
      <dgm:spPr/>
      <dgm:t>
        <a:bodyPr/>
        <a:lstStyle/>
        <a:p>
          <a:endParaRPr lang="zh-TW" altLang="en-US"/>
        </a:p>
      </dgm:t>
    </dgm:pt>
    <dgm:pt modelId="{ED9FC69A-2C49-4265-9107-FE50EC03EB5D}">
      <dgm:prSet phldrT="[文字]" custT="1"/>
      <dgm:spPr/>
      <dgm:t>
        <a:bodyPr/>
        <a:lstStyle/>
        <a:p>
          <a:pPr>
            <a:lnSpc>
              <a:spcPct val="100000"/>
            </a:lnSpc>
          </a:pPr>
          <a:r>
            <a:rPr lang="zh-TW" altLang="en-US" sz="2800" b="1" dirty="0" smtClean="0"/>
            <a:t>持續</a:t>
          </a:r>
          <a:r>
            <a:rPr lang="en-US" altLang="zh-TW" sz="2800" b="1" dirty="0" smtClean="0"/>
            <a:t/>
          </a:r>
          <a:br>
            <a:rPr lang="en-US" altLang="zh-TW" sz="2800" b="1" dirty="0" smtClean="0"/>
          </a:br>
          <a:r>
            <a:rPr lang="zh-TW" altLang="en-US" sz="2800" b="1" dirty="0" smtClean="0"/>
            <a:t>上網公布</a:t>
          </a:r>
          <a:endParaRPr lang="zh-TW" altLang="en-US" sz="2800" dirty="0"/>
        </a:p>
      </dgm:t>
    </dgm:pt>
    <dgm:pt modelId="{7D69654F-9388-44AC-B4FC-28D0FB7D7B8D}" type="parTrans" cxnId="{BAE34DA5-250B-45B2-BD98-BA12A85CAC19}">
      <dgm:prSet/>
      <dgm:spPr/>
      <dgm:t>
        <a:bodyPr/>
        <a:lstStyle/>
        <a:p>
          <a:endParaRPr lang="zh-TW" altLang="en-US"/>
        </a:p>
      </dgm:t>
    </dgm:pt>
    <dgm:pt modelId="{FED8A45B-30B8-47D4-8AE3-991DA3464285}" type="sibTrans" cxnId="{BAE34DA5-250B-45B2-BD98-BA12A85CAC19}">
      <dgm:prSet/>
      <dgm:spPr/>
      <dgm:t>
        <a:bodyPr/>
        <a:lstStyle/>
        <a:p>
          <a:endParaRPr lang="zh-TW" altLang="en-US"/>
        </a:p>
      </dgm:t>
    </dgm:pt>
    <dgm:pt modelId="{11180989-E6D9-4982-A31B-BA712F9D1B95}">
      <dgm:prSet phldrT="[文字]" custT="1"/>
      <dgm:spPr/>
      <dgm:t>
        <a:bodyPr/>
        <a:lstStyle/>
        <a:p>
          <a:pPr>
            <a:lnSpc>
              <a:spcPct val="110000"/>
            </a:lnSpc>
            <a:spcBef>
              <a:spcPts val="600"/>
            </a:spcBef>
            <a:spcAft>
              <a:spcPts val="0"/>
            </a:spcAft>
          </a:pPr>
          <a:r>
            <a:rPr lang="zh-TW" altLang="en-US" sz="2400" dirty="0" smtClean="0"/>
            <a:t>配合本會辦理貿易救濟調查業務，</a:t>
          </a:r>
          <a:r>
            <a:rPr lang="zh-TW" altLang="en-US" sz="2400" u="sng" dirty="0" smtClean="0">
              <a:solidFill>
                <a:srgbClr val="FF0000"/>
              </a:solidFill>
            </a:rPr>
            <a:t>持續開放各調查階段之處理情形</a:t>
          </a:r>
          <a:r>
            <a:rPr lang="zh-TW" altLang="en-US" sz="2400" dirty="0" smtClean="0"/>
            <a:t>，符合調查程序</a:t>
          </a:r>
          <a:r>
            <a:rPr lang="zh-TW" altLang="en-US" sz="2400" u="sng" dirty="0" smtClean="0">
              <a:solidFill>
                <a:srgbClr val="0000FF"/>
              </a:solidFill>
            </a:rPr>
            <a:t>透明化原則</a:t>
          </a:r>
          <a:r>
            <a:rPr lang="zh-TW" altLang="en-US" sz="2400" dirty="0" smtClean="0"/>
            <a:t>。</a:t>
          </a:r>
          <a:endParaRPr lang="zh-TW" altLang="en-US" sz="2400" dirty="0"/>
        </a:p>
      </dgm:t>
    </dgm:pt>
    <dgm:pt modelId="{5939AEDB-3678-4FB6-BE4E-9A9658077B10}" type="parTrans" cxnId="{FA263D92-2B2C-43F4-8BA1-17A296492C94}">
      <dgm:prSet/>
      <dgm:spPr/>
      <dgm:t>
        <a:bodyPr/>
        <a:lstStyle/>
        <a:p>
          <a:endParaRPr lang="zh-TW" altLang="en-US"/>
        </a:p>
      </dgm:t>
    </dgm:pt>
    <dgm:pt modelId="{D2CED141-8830-4E43-A79E-A770D01054C2}" type="sibTrans" cxnId="{FA263D92-2B2C-43F4-8BA1-17A296492C94}">
      <dgm:prSet/>
      <dgm:spPr/>
      <dgm:t>
        <a:bodyPr/>
        <a:lstStyle/>
        <a:p>
          <a:endParaRPr lang="zh-TW" altLang="en-US"/>
        </a:p>
      </dgm:t>
    </dgm:pt>
    <dgm:pt modelId="{569CD604-9BCC-442F-AD2B-6AF1A2FBC81A}">
      <dgm:prSet phldrT="[文字]" custT="1"/>
      <dgm:spPr/>
      <dgm:t>
        <a:bodyPr/>
        <a:lstStyle/>
        <a:p>
          <a:pPr>
            <a:lnSpc>
              <a:spcPct val="110000"/>
            </a:lnSpc>
            <a:spcBef>
              <a:spcPts val="1200"/>
            </a:spcBef>
            <a:spcAft>
              <a:spcPts val="0"/>
            </a:spcAft>
          </a:pPr>
          <a:r>
            <a:rPr lang="zh-TW" altLang="en-US" sz="2400" dirty="0" smtClean="0"/>
            <a:t>針對各國貿易救濟調查案件資訊，本會</a:t>
          </a:r>
          <a:r>
            <a:rPr lang="zh-TW" altLang="en-US" sz="2400" u="sng" dirty="0" smtClean="0">
              <a:solidFill>
                <a:srgbClr val="FF0000"/>
              </a:solidFill>
            </a:rPr>
            <a:t>蒐集並提供訊息摘譯或摘要</a:t>
          </a:r>
          <a:r>
            <a:rPr lang="zh-TW" altLang="en-US" sz="2400" dirty="0" smtClean="0"/>
            <a:t>，以提供各界</a:t>
          </a:r>
          <a:r>
            <a:rPr lang="zh-TW" altLang="en-US" sz="2400" u="sng" dirty="0" smtClean="0">
              <a:solidFill>
                <a:srgbClr val="0000FF"/>
              </a:solidFill>
            </a:rPr>
            <a:t>瞭解外國貿易救濟制度及實務</a:t>
          </a:r>
          <a:r>
            <a:rPr lang="zh-TW" altLang="en-US" sz="1900" dirty="0" smtClean="0"/>
            <a:t>。</a:t>
          </a:r>
          <a:endParaRPr lang="zh-TW" altLang="en-US" sz="1900" dirty="0"/>
        </a:p>
      </dgm:t>
    </dgm:pt>
    <dgm:pt modelId="{8B6A7D3C-92D6-478F-A7CE-72A442FBD775}" type="parTrans" cxnId="{F8DA290C-1555-4F33-9918-86EB2794FC86}">
      <dgm:prSet/>
      <dgm:spPr/>
      <dgm:t>
        <a:bodyPr/>
        <a:lstStyle/>
        <a:p>
          <a:endParaRPr lang="zh-TW" altLang="en-US"/>
        </a:p>
      </dgm:t>
    </dgm:pt>
    <dgm:pt modelId="{EA58E30C-332E-47C8-A6E7-D88CC7FA1A02}" type="sibTrans" cxnId="{F8DA290C-1555-4F33-9918-86EB2794FC86}">
      <dgm:prSet/>
      <dgm:spPr/>
      <dgm:t>
        <a:bodyPr/>
        <a:lstStyle/>
        <a:p>
          <a:endParaRPr lang="zh-TW" altLang="en-US"/>
        </a:p>
      </dgm:t>
    </dgm:pt>
    <dgm:pt modelId="{7B7AD944-B2D9-44F0-BD29-7F08721A2AEA}">
      <dgm:prSet phldrT="[文字]" custT="1"/>
      <dgm:spPr/>
      <dgm:t>
        <a:bodyPr/>
        <a:lstStyle/>
        <a:p>
          <a:pPr>
            <a:lnSpc>
              <a:spcPct val="100000"/>
            </a:lnSpc>
            <a:spcBef>
              <a:spcPts val="1200"/>
            </a:spcBef>
            <a:spcAft>
              <a:spcPts val="0"/>
            </a:spcAft>
          </a:pPr>
          <a:r>
            <a:rPr lang="zh-TW" altLang="en-US" sz="2800" b="1" dirty="0" smtClean="0"/>
            <a:t>深化貿易救濟資料</a:t>
          </a:r>
          <a:endParaRPr lang="zh-TW" altLang="en-US" sz="2800" dirty="0"/>
        </a:p>
      </dgm:t>
    </dgm:pt>
    <dgm:pt modelId="{19C618A0-5822-4778-9E34-A97AD49048FD}" type="parTrans" cxnId="{4F523E6B-5108-472F-B918-4B0982DC5ECA}">
      <dgm:prSet/>
      <dgm:spPr/>
      <dgm:t>
        <a:bodyPr/>
        <a:lstStyle/>
        <a:p>
          <a:endParaRPr lang="zh-TW" altLang="en-US"/>
        </a:p>
      </dgm:t>
    </dgm:pt>
    <dgm:pt modelId="{ACE9D6F1-4868-4837-9DD4-D51A47D81D76}" type="sibTrans" cxnId="{4F523E6B-5108-472F-B918-4B0982DC5ECA}">
      <dgm:prSet/>
      <dgm:spPr/>
      <dgm:t>
        <a:bodyPr/>
        <a:lstStyle/>
        <a:p>
          <a:endParaRPr lang="zh-TW" altLang="en-US"/>
        </a:p>
      </dgm:t>
    </dgm:pt>
    <dgm:pt modelId="{396ABE07-6816-4D39-A4EC-677BA7662C8C}">
      <dgm:prSet phldrT="[文字]" custT="1"/>
      <dgm:spPr/>
      <dgm:t>
        <a:bodyPr/>
        <a:lstStyle/>
        <a:p>
          <a:pPr>
            <a:lnSpc>
              <a:spcPct val="110000"/>
            </a:lnSpc>
            <a:spcBef>
              <a:spcPts val="600"/>
            </a:spcBef>
            <a:spcAft>
              <a:spcPts val="0"/>
            </a:spcAft>
          </a:pPr>
          <a:r>
            <a:rPr lang="en-US" sz="2400" dirty="0" smtClean="0"/>
            <a:t>106</a:t>
          </a:r>
          <a:r>
            <a:rPr lang="zh-TW" sz="2400" dirty="0" smtClean="0"/>
            <a:t>年本會規劃將我國貿易救濟調查案例，新增「</a:t>
          </a:r>
          <a:r>
            <a:rPr lang="zh-TW" sz="2400" u="sng" dirty="0" smtClean="0">
              <a:solidFill>
                <a:srgbClr val="FF0000"/>
              </a:solidFill>
            </a:rPr>
            <a:t>採行貿易救濟措施後之課徵監測結果</a:t>
          </a:r>
          <a:r>
            <a:rPr lang="zh-TW" sz="2400" dirty="0" smtClean="0"/>
            <a:t>」，並納入專家使用開放資料之反饋意見。</a:t>
          </a:r>
          <a:endParaRPr lang="zh-TW" altLang="en-US" sz="2400" dirty="0"/>
        </a:p>
      </dgm:t>
    </dgm:pt>
    <dgm:pt modelId="{97226118-8DA5-47A2-8A67-1A03F37CFAE2}" type="parTrans" cxnId="{94C51394-D85D-461D-900A-366E6C0CD151}">
      <dgm:prSet/>
      <dgm:spPr/>
      <dgm:t>
        <a:bodyPr/>
        <a:lstStyle/>
        <a:p>
          <a:endParaRPr lang="zh-TW" altLang="en-US"/>
        </a:p>
      </dgm:t>
    </dgm:pt>
    <dgm:pt modelId="{2C70EFF7-CD6C-4961-8F85-48B3E8C59CB2}" type="sibTrans" cxnId="{94C51394-D85D-461D-900A-366E6C0CD151}">
      <dgm:prSet/>
      <dgm:spPr/>
      <dgm:t>
        <a:bodyPr/>
        <a:lstStyle/>
        <a:p>
          <a:endParaRPr lang="zh-TW" altLang="en-US"/>
        </a:p>
      </dgm:t>
    </dgm:pt>
    <dgm:pt modelId="{B8459611-30D6-404C-8B1E-A64CD852EE53}" type="pres">
      <dgm:prSet presAssocID="{3EA26C54-E89C-448E-94F2-23D1E4C6BD1E}" presName="linearFlow" presStyleCnt="0">
        <dgm:presLayoutVars>
          <dgm:dir/>
          <dgm:animLvl val="lvl"/>
          <dgm:resizeHandles val="exact"/>
        </dgm:presLayoutVars>
      </dgm:prSet>
      <dgm:spPr/>
      <dgm:t>
        <a:bodyPr/>
        <a:lstStyle/>
        <a:p>
          <a:endParaRPr lang="zh-TW" altLang="en-US"/>
        </a:p>
      </dgm:t>
    </dgm:pt>
    <dgm:pt modelId="{2B833F6F-A6D4-45D1-80A1-CE05A8CDE4D7}" type="pres">
      <dgm:prSet presAssocID="{ED9FC69A-2C49-4265-9107-FE50EC03EB5D}" presName="composite" presStyleCnt="0"/>
      <dgm:spPr/>
    </dgm:pt>
    <dgm:pt modelId="{30CDCFDF-B38A-4650-A3A9-668C107C6EA9}" type="pres">
      <dgm:prSet presAssocID="{ED9FC69A-2C49-4265-9107-FE50EC03EB5D}" presName="parentText" presStyleLbl="alignNode1" presStyleIdx="0" presStyleCnt="2">
        <dgm:presLayoutVars>
          <dgm:chMax val="1"/>
          <dgm:bulletEnabled val="1"/>
        </dgm:presLayoutVars>
      </dgm:prSet>
      <dgm:spPr/>
      <dgm:t>
        <a:bodyPr/>
        <a:lstStyle/>
        <a:p>
          <a:endParaRPr lang="zh-TW" altLang="en-US"/>
        </a:p>
      </dgm:t>
    </dgm:pt>
    <dgm:pt modelId="{0E88AD5D-8BA3-4339-94D1-853C41B9CC60}" type="pres">
      <dgm:prSet presAssocID="{ED9FC69A-2C49-4265-9107-FE50EC03EB5D}" presName="descendantText" presStyleLbl="alignAcc1" presStyleIdx="0" presStyleCnt="2" custScaleY="157016" custLinFactNeighborY="5644">
        <dgm:presLayoutVars>
          <dgm:bulletEnabled val="1"/>
        </dgm:presLayoutVars>
      </dgm:prSet>
      <dgm:spPr/>
      <dgm:t>
        <a:bodyPr/>
        <a:lstStyle/>
        <a:p>
          <a:endParaRPr lang="zh-TW" altLang="en-US"/>
        </a:p>
      </dgm:t>
    </dgm:pt>
    <dgm:pt modelId="{59BB7C6D-56E3-4D0B-8219-E67E305012F7}" type="pres">
      <dgm:prSet presAssocID="{FED8A45B-30B8-47D4-8AE3-991DA3464285}" presName="sp" presStyleCnt="0"/>
      <dgm:spPr/>
    </dgm:pt>
    <dgm:pt modelId="{B14E0053-B1DB-474F-BFB1-1846909CC5C2}" type="pres">
      <dgm:prSet presAssocID="{7B7AD944-B2D9-44F0-BD29-7F08721A2AEA}" presName="composite" presStyleCnt="0"/>
      <dgm:spPr/>
    </dgm:pt>
    <dgm:pt modelId="{34C5E568-6F9D-43D8-82F6-36BCAC74D34B}" type="pres">
      <dgm:prSet presAssocID="{7B7AD944-B2D9-44F0-BD29-7F08721A2AEA}" presName="parentText" presStyleLbl="alignNode1" presStyleIdx="1" presStyleCnt="2" custLinFactNeighborY="959">
        <dgm:presLayoutVars>
          <dgm:chMax val="1"/>
          <dgm:bulletEnabled val="1"/>
        </dgm:presLayoutVars>
      </dgm:prSet>
      <dgm:spPr/>
      <dgm:t>
        <a:bodyPr/>
        <a:lstStyle/>
        <a:p>
          <a:endParaRPr lang="zh-TW" altLang="en-US"/>
        </a:p>
      </dgm:t>
    </dgm:pt>
    <dgm:pt modelId="{0CFFE754-5485-4A22-96FC-B58FE908DEBE}" type="pres">
      <dgm:prSet presAssocID="{7B7AD944-B2D9-44F0-BD29-7F08721A2AEA}" presName="descendantText" presStyleLbl="alignAcc1" presStyleIdx="1" presStyleCnt="2" custScaleY="100893" custLinFactNeighborY="7753">
        <dgm:presLayoutVars>
          <dgm:bulletEnabled val="1"/>
        </dgm:presLayoutVars>
      </dgm:prSet>
      <dgm:spPr/>
      <dgm:t>
        <a:bodyPr/>
        <a:lstStyle/>
        <a:p>
          <a:endParaRPr lang="zh-TW" altLang="en-US"/>
        </a:p>
      </dgm:t>
    </dgm:pt>
  </dgm:ptLst>
  <dgm:cxnLst>
    <dgm:cxn modelId="{9A3AFEC2-3902-4498-B1D2-4ECE0905A24D}" type="presOf" srcId="{ED9FC69A-2C49-4265-9107-FE50EC03EB5D}" destId="{30CDCFDF-B38A-4650-A3A9-668C107C6EA9}" srcOrd="0" destOrd="0" presId="urn:microsoft.com/office/officeart/2005/8/layout/chevron2"/>
    <dgm:cxn modelId="{F8DA290C-1555-4F33-9918-86EB2794FC86}" srcId="{ED9FC69A-2C49-4265-9107-FE50EC03EB5D}" destId="{569CD604-9BCC-442F-AD2B-6AF1A2FBC81A}" srcOrd="1" destOrd="0" parTransId="{8B6A7D3C-92D6-478F-A7CE-72A442FBD775}" sibTransId="{EA58E30C-332E-47C8-A6E7-D88CC7FA1A02}"/>
    <dgm:cxn modelId="{96FA232A-5E87-4BD0-9524-BD2D34D4828E}" type="presOf" srcId="{569CD604-9BCC-442F-AD2B-6AF1A2FBC81A}" destId="{0E88AD5D-8BA3-4339-94D1-853C41B9CC60}" srcOrd="0" destOrd="1" presId="urn:microsoft.com/office/officeart/2005/8/layout/chevron2"/>
    <dgm:cxn modelId="{BAE34DA5-250B-45B2-BD98-BA12A85CAC19}" srcId="{3EA26C54-E89C-448E-94F2-23D1E4C6BD1E}" destId="{ED9FC69A-2C49-4265-9107-FE50EC03EB5D}" srcOrd="0" destOrd="0" parTransId="{7D69654F-9388-44AC-B4FC-28D0FB7D7B8D}" sibTransId="{FED8A45B-30B8-47D4-8AE3-991DA3464285}"/>
    <dgm:cxn modelId="{BFF9698B-AB25-40C5-A277-79EE90E00423}" type="presOf" srcId="{7B7AD944-B2D9-44F0-BD29-7F08721A2AEA}" destId="{34C5E568-6F9D-43D8-82F6-36BCAC74D34B}" srcOrd="0" destOrd="0" presId="urn:microsoft.com/office/officeart/2005/8/layout/chevron2"/>
    <dgm:cxn modelId="{C5FCDF69-0B84-4D45-9D53-3624F7756BAE}" type="presOf" srcId="{3EA26C54-E89C-448E-94F2-23D1E4C6BD1E}" destId="{B8459611-30D6-404C-8B1E-A64CD852EE53}" srcOrd="0" destOrd="0" presId="urn:microsoft.com/office/officeart/2005/8/layout/chevron2"/>
    <dgm:cxn modelId="{4F523E6B-5108-472F-B918-4B0982DC5ECA}" srcId="{3EA26C54-E89C-448E-94F2-23D1E4C6BD1E}" destId="{7B7AD944-B2D9-44F0-BD29-7F08721A2AEA}" srcOrd="1" destOrd="0" parTransId="{19C618A0-5822-4778-9E34-A97AD49048FD}" sibTransId="{ACE9D6F1-4868-4837-9DD4-D51A47D81D76}"/>
    <dgm:cxn modelId="{DB425EF1-6DFA-4734-AA6F-5070998048DE}" type="presOf" srcId="{396ABE07-6816-4D39-A4EC-677BA7662C8C}" destId="{0CFFE754-5485-4A22-96FC-B58FE908DEBE}" srcOrd="0" destOrd="0" presId="urn:microsoft.com/office/officeart/2005/8/layout/chevron2"/>
    <dgm:cxn modelId="{FA263D92-2B2C-43F4-8BA1-17A296492C94}" srcId="{ED9FC69A-2C49-4265-9107-FE50EC03EB5D}" destId="{11180989-E6D9-4982-A31B-BA712F9D1B95}" srcOrd="0" destOrd="0" parTransId="{5939AEDB-3678-4FB6-BE4E-9A9658077B10}" sibTransId="{D2CED141-8830-4E43-A79E-A770D01054C2}"/>
    <dgm:cxn modelId="{CB7B3E61-046D-4236-8699-71E5A8F3D937}" type="presOf" srcId="{11180989-E6D9-4982-A31B-BA712F9D1B95}" destId="{0E88AD5D-8BA3-4339-94D1-853C41B9CC60}" srcOrd="0" destOrd="0" presId="urn:microsoft.com/office/officeart/2005/8/layout/chevron2"/>
    <dgm:cxn modelId="{94C51394-D85D-461D-900A-366E6C0CD151}" srcId="{7B7AD944-B2D9-44F0-BD29-7F08721A2AEA}" destId="{396ABE07-6816-4D39-A4EC-677BA7662C8C}" srcOrd="0" destOrd="0" parTransId="{97226118-8DA5-47A2-8A67-1A03F37CFAE2}" sibTransId="{2C70EFF7-CD6C-4961-8F85-48B3E8C59CB2}"/>
    <dgm:cxn modelId="{5B42D22A-A811-451F-9981-E4743AE3BB59}" type="presParOf" srcId="{B8459611-30D6-404C-8B1E-A64CD852EE53}" destId="{2B833F6F-A6D4-45D1-80A1-CE05A8CDE4D7}" srcOrd="0" destOrd="0" presId="urn:microsoft.com/office/officeart/2005/8/layout/chevron2"/>
    <dgm:cxn modelId="{BD36AFA5-841C-4DC6-934F-573B99A9801B}" type="presParOf" srcId="{2B833F6F-A6D4-45D1-80A1-CE05A8CDE4D7}" destId="{30CDCFDF-B38A-4650-A3A9-668C107C6EA9}" srcOrd="0" destOrd="0" presId="urn:microsoft.com/office/officeart/2005/8/layout/chevron2"/>
    <dgm:cxn modelId="{1B3D4810-6CE5-4D92-A8B0-9F00BD7B3C72}" type="presParOf" srcId="{2B833F6F-A6D4-45D1-80A1-CE05A8CDE4D7}" destId="{0E88AD5D-8BA3-4339-94D1-853C41B9CC60}" srcOrd="1" destOrd="0" presId="urn:microsoft.com/office/officeart/2005/8/layout/chevron2"/>
    <dgm:cxn modelId="{982C0BE7-3D0E-4012-9BD6-C533AB5ACC64}" type="presParOf" srcId="{B8459611-30D6-404C-8B1E-A64CD852EE53}" destId="{59BB7C6D-56E3-4D0B-8219-E67E305012F7}" srcOrd="1" destOrd="0" presId="urn:microsoft.com/office/officeart/2005/8/layout/chevron2"/>
    <dgm:cxn modelId="{62D39797-75E3-409D-A684-7C985E91CC86}" type="presParOf" srcId="{B8459611-30D6-404C-8B1E-A64CD852EE53}" destId="{B14E0053-B1DB-474F-BFB1-1846909CC5C2}" srcOrd="2" destOrd="0" presId="urn:microsoft.com/office/officeart/2005/8/layout/chevron2"/>
    <dgm:cxn modelId="{B658931E-6187-475B-A92B-52B9E1C2CDF5}" type="presParOf" srcId="{B14E0053-B1DB-474F-BFB1-1846909CC5C2}" destId="{34C5E568-6F9D-43D8-82F6-36BCAC74D34B}" srcOrd="0" destOrd="0" presId="urn:microsoft.com/office/officeart/2005/8/layout/chevron2"/>
    <dgm:cxn modelId="{6C1A9820-D062-4C19-B347-21B0AA00AC40}" type="presParOf" srcId="{B14E0053-B1DB-474F-BFB1-1846909CC5C2}" destId="{0CFFE754-5485-4A22-96FC-B58FE908DEBE}" srcOrd="1" destOrd="0" presId="urn:microsoft.com/office/officeart/2005/8/layout/chevron2"/>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cycle8">
  <dgm:title val=""/>
  <dgm:desc val=""/>
  <dgm:catLst>
    <dgm:cat type="cycle" pri="7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 modelId="5"/>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clrData>
  <dgm:layoutNode name="compositeShape">
    <dgm:varLst>
      <dgm:chMax val="7"/>
      <dgm:dir/>
      <dgm:resizeHandles val="exact"/>
    </dgm:varLst>
    <dgm:alg type="composite">
      <dgm:param type="horzAlign" val="ctr"/>
      <dgm:param type="vertAlign" val="mid"/>
      <dgm:param type="ar" val="1"/>
    </dgm:alg>
    <dgm:shape xmlns:r="http://schemas.openxmlformats.org/officeDocument/2006/relationships" r:blip="">
      <dgm:adjLst/>
    </dgm:shape>
    <dgm:presOf/>
    <dgm:choose name="Name0">
      <dgm:if name="Name1" axis="ch" ptType="node" func="cnt" op="equ" val="1">
        <dgm:constrLst>
          <dgm:constr type="l" for="ch" forName="wedge1" refType="w" fact="0.08"/>
          <dgm:constr type="t" for="ch" forName="wedge1" refType="w" fact="0.08"/>
          <dgm:constr type="w" for="ch" forName="wedge1" refType="w" fact="0.84"/>
          <dgm:constr type="h" for="ch" forName="wedge1" refType="h" fact="0.84"/>
          <dgm:constr type="l" for="ch" forName="dummy1a" refType="w" fact="0.5"/>
          <dgm:constr type="t" for="ch" forName="dummy1a" refType="h" fact="0.08"/>
          <dgm:constr type="l" for="ch" forName="dummy1b" refType="w" fact="0.5"/>
          <dgm:constr type="t" for="ch" forName="dummy1b" refType="h" fact="0.08"/>
          <dgm:constr type="l" for="ch" forName="wedge1Tx" refType="w" fact="0.22"/>
          <dgm:constr type="t" for="ch" forName="wedge1Tx" refType="h" fact="0.22"/>
          <dgm:constr type="w" for="ch" forName="wedge1Tx" refType="w" fact="0.56"/>
          <dgm:constr type="h" for="ch" forName="wedge1Tx" refType="h" fact="0.56"/>
          <dgm:constr type="h" for="ch" forName="arrowWedge1single" refType="w" fact="0.08"/>
          <dgm:constr type="diam" for="ch" forName="arrowWedge1single" refType="w" fact="0.84"/>
          <dgm:constr type="l" for="ch" forName="arrowWedge1single" refType="w" fact="0.5"/>
          <dgm:constr type="t" for="ch" forName="arrowWedge1single" refType="w" fact="0.5"/>
          <dgm:constr type="primFontSz" for="ch" ptType="node" op="equ"/>
        </dgm:constrLst>
      </dgm:if>
      <dgm:if name="Name2" axis="ch" ptType="node" func="cnt" op="equ" val="2">
        <dgm:constrLst>
          <dgm:constr type="l" for="ch" forName="wedge1" refType="w" fact="0.1"/>
          <dgm:constr type="t" for="ch" forName="wedge1" refType="w" fact="0.08"/>
          <dgm:constr type="w" for="ch" forName="wedge1" refType="w" fact="0.84"/>
          <dgm:constr type="h" for="ch" forName="wedge1" refType="h" fact="0.84"/>
          <dgm:constr type="l" for="ch" forName="dummy1a" refType="w" fact="0.52"/>
          <dgm:constr type="t" for="ch" forName="dummy1a" refType="h" fact="0.08"/>
          <dgm:constr type="l" for="ch" forName="dummy1b" refType="w" fact="0.52"/>
          <dgm:constr type="t" for="ch" forName="dummy1b" refType="h" fact="0.92"/>
          <dgm:constr type="l" for="ch" forName="wedge1Tx" refType="w" fact="0.559"/>
          <dgm:constr type="t" for="ch" forName="wedge1Tx" refType="h" fact="0.3"/>
          <dgm:constr type="w" for="ch" forName="wedge1Tx" refType="w" fact="0.3"/>
          <dgm:constr type="h" for="ch" forName="wedge1Tx" refType="h" fact="0.4"/>
          <dgm:constr type="l" for="ch" forName="wedge2" refType="w" fact="0.06"/>
          <dgm:constr type="t" for="ch" forName="wedge2" refType="w" fact="0.08"/>
          <dgm:constr type="w" for="ch" forName="wedge2" refType="w" fact="0.84"/>
          <dgm:constr type="h" for="ch" forName="wedge2" refType="h" fact="0.84"/>
          <dgm:constr type="l" for="ch" forName="dummy2a" refType="w" fact="0.48"/>
          <dgm:constr type="t" for="ch" forName="dummy2a" refType="h" fact="0.92"/>
          <dgm:constr type="l" for="ch" forName="dummy2b" refType="w" fact="0.48"/>
          <dgm:constr type="t" for="ch" forName="dummy2b" refType="h" fact="0.08"/>
          <dgm:constr type="r" for="ch" forName="wedge2Tx" refType="w" fact="0.441"/>
          <dgm:constr type="t" for="ch" forName="wedge2Tx" refType="h" fact="0.3"/>
          <dgm:constr type="w" for="ch" forName="wedge2Tx" refType="w" fact="0.3"/>
          <dgm:constr type="h" for="ch" forName="wedge2Tx" refType="h" fact="0.4"/>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primFontSz" for="ch" ptType="node" op="equ"/>
        </dgm:constrLst>
      </dgm:if>
      <dgm:if name="Name3" axis="ch" ptType="node" func="cnt" op="equ" val="3">
        <dgm:constrLst>
          <dgm:constr type="l" for="ch" forName="wedge1" refType="w" fact="0.0973"/>
          <dgm:constr type="t" for="ch" forName="wedge1" refType="w" fact="0.07"/>
          <dgm:constr type="w" for="ch" forName="wedge1" refType="w" fact="0.84"/>
          <dgm:constr type="h" for="ch" forName="wedge1" refType="h" fact="0.84"/>
          <dgm:constr type="l" for="ch" forName="dummy1a" refType="w" fact="0.5173"/>
          <dgm:constr type="t" for="ch" forName="dummy1a" refType="h" fact="0.07"/>
          <dgm:constr type="l" for="ch" forName="dummy1b" refType="w" fact="0.8811"/>
          <dgm:constr type="t" for="ch" forName="dummy1b" refType="h" fact="0.7"/>
          <dgm:constr type="l" for="ch" forName="wedge1Tx" refType="w" fact="0.54"/>
          <dgm:constr type="t" for="ch" forName="wedge1Tx" refType="h" fact="0.248"/>
          <dgm:constr type="w" for="ch" forName="wedge1Tx" refType="w" fact="0.3"/>
          <dgm:constr type="h" for="ch" forName="wedge1Tx" refType="h" fact="0.25"/>
          <dgm:constr type="l" for="ch" forName="wedge2" refType="w" fact="0.08"/>
          <dgm:constr type="t" for="ch" forName="wedge2" refType="w" fact="0.1"/>
          <dgm:constr type="w" for="ch" forName="wedge2" refType="w" fact="0.84"/>
          <dgm:constr type="h" for="ch" forName="wedge2" refType="h" fact="0.84"/>
          <dgm:constr type="l" for="ch" forName="dummy2a" refType="w" fact="0.8637"/>
          <dgm:constr type="t" for="ch" forName="dummy2a" refType="h" fact="0.73"/>
          <dgm:constr type="l" for="ch" forName="dummy2b" refType="w" fact="0.1363"/>
          <dgm:constr type="t" for="ch" forName="dummy2b" refType="h" fact="0.73"/>
          <dgm:constr type="l" for="ch" forName="wedge2Tx" refType="w" fact="0.28"/>
          <dgm:constr type="t" for="ch" forName="wedge2Tx" refType="h" fact="0.645"/>
          <dgm:constr type="w" for="ch" forName="wedge2Tx" refType="w" fact="0.45"/>
          <dgm:constr type="h" for="ch" forName="wedge2Tx" refType="h" fact="0.22"/>
          <dgm:constr type="l" for="ch" forName="wedge3" refType="w" fact="0.0627"/>
          <dgm:constr type="t" for="ch" forName="wedge3" refType="w" fact="0.07"/>
          <dgm:constr type="w" for="ch" forName="wedge3" refType="w" fact="0.84"/>
          <dgm:constr type="h" for="ch" forName="wedge3" refType="h" fact="0.84"/>
          <dgm:constr type="l" for="ch" forName="dummy3a" refType="w" fact="0.1189"/>
          <dgm:constr type="t" for="ch" forName="dummy3a" refType="h" fact="0.7"/>
          <dgm:constr type="l" for="ch" forName="dummy3b" refType="w" fact="0.4827"/>
          <dgm:constr type="t" for="ch" forName="dummy3b" refType="h" fact="0.07"/>
          <dgm:constr type="r" for="ch" forName="wedge3Tx" refType="w" fact="0.46"/>
          <dgm:constr type="t" for="ch" forName="wedge3Tx" refType="h" fact="0.248"/>
          <dgm:constr type="w" for="ch" forName="wedge3Tx" refType="w" fact="0.3"/>
          <dgm:constr type="h" for="ch" forName="wedge3Tx" refType="h" fact="0.25"/>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primFontSz" for="ch" ptType="node" op="equ"/>
        </dgm:constrLst>
      </dgm:if>
      <dgm:if name="Name4" axis="ch" ptType="node" func="cnt" op="equ" val="4">
        <dgm:constrLst>
          <dgm:constr type="l" for="ch" forName="wedge1" refType="w" fact="0.0941"/>
          <dgm:constr type="t" for="ch" forName="wedge1" refType="w" fact="0.0659"/>
          <dgm:constr type="w" for="ch" forName="wedge1" refType="w" fact="0.84"/>
          <dgm:constr type="h" for="ch" forName="wedge1" refType="h" fact="0.84"/>
          <dgm:constr type="l" for="ch" forName="dummy1a" refType="w" fact="0.5141"/>
          <dgm:constr type="t" for="ch" forName="dummy1a" refType="h" fact="0.0659"/>
          <dgm:constr type="l" for="ch" forName="dummy1b" refType="w" fact="0.9341"/>
          <dgm:constr type="t" for="ch" forName="dummy1b" refType="h" fact="0.4859"/>
          <dgm:constr type="l" for="ch" forName="wedge1Tx" refType="w" fact="0.54"/>
          <dgm:constr type="t" for="ch" forName="wedge1Tx" refType="h" fact="0.24"/>
          <dgm:constr type="w" for="ch" forName="wedge1Tx" refType="w" fact="0.31"/>
          <dgm:constr type="h" for="ch" forName="wedge1Tx" refType="h" fact="0.23"/>
          <dgm:constr type="l" for="ch" forName="wedge2" refType="w" fact="0.0941"/>
          <dgm:constr type="t" for="ch" forName="wedge2" refType="w" fact="0.0941"/>
          <dgm:constr type="w" for="ch" forName="wedge2" refType="w" fact="0.84"/>
          <dgm:constr type="h" for="ch" forName="wedge2" refType="h" fact="0.84"/>
          <dgm:constr type="l" for="ch" forName="dummy2a" refType="w" fact="0.9341"/>
          <dgm:constr type="t" for="ch" forName="dummy2a" refType="h" fact="0.5141"/>
          <dgm:constr type="l" for="ch" forName="dummy2b" refType="w" fact="0.5141"/>
          <dgm:constr type="t" for="ch" forName="dummy2b" refType="h" fact="0.9341"/>
          <dgm:constr type="l" for="ch" forName="wedge2Tx" refType="w" fact="0.54"/>
          <dgm:constr type="t" for="ch" forName="wedge2Tx" refType="h" fact="0.53"/>
          <dgm:constr type="w" for="ch" forName="wedge2Tx" refType="w" fact="0.31"/>
          <dgm:constr type="h" for="ch" forName="wedge2Tx" refType="h" fact="0.23"/>
          <dgm:constr type="l" for="ch" forName="wedge3" refType="w" fact="0.0659"/>
          <dgm:constr type="t" for="ch" forName="wedge3" refType="w" fact="0.0941"/>
          <dgm:constr type="w" for="ch" forName="wedge3" refType="w" fact="0.84"/>
          <dgm:constr type="h" for="ch" forName="wedge3" refType="h" fact="0.84"/>
          <dgm:constr type="l" for="ch" forName="dummy3a" refType="w" fact="0.4859"/>
          <dgm:constr type="t" for="ch" forName="dummy3a" refType="h" fact="0.9341"/>
          <dgm:constr type="l" for="ch" forName="dummy3b" refType="w" fact="0.0659"/>
          <dgm:constr type="t" for="ch" forName="dummy3b" refType="h" fact="0.5141"/>
          <dgm:constr type="r" for="ch" forName="wedge3Tx" refType="w" fact="0.46"/>
          <dgm:constr type="t" for="ch" forName="wedge3Tx" refType="h" fact="0.53"/>
          <dgm:constr type="w" for="ch" forName="wedge3Tx" refType="w" fact="0.31"/>
          <dgm:constr type="h" for="ch" forName="wedge3Tx" refType="h" fact="0.23"/>
          <dgm:constr type="l" for="ch" forName="wedge4" refType="w" fact="0.0659"/>
          <dgm:constr type="t" for="ch" forName="wedge4" refType="h" fact="0.0659"/>
          <dgm:constr type="w" for="ch" forName="wedge4" refType="w" fact="0.84"/>
          <dgm:constr type="h" for="ch" forName="wedge4" refType="h" fact="0.84"/>
          <dgm:constr type="l" for="ch" forName="dummy4a" refType="w" fact="0.0659"/>
          <dgm:constr type="t" for="ch" forName="dummy4a" refType="h" fact="0.4859"/>
          <dgm:constr type="l" for="ch" forName="dummy4b" refType="w" fact="0.4859"/>
          <dgm:constr type="t" for="ch" forName="dummy4b" refType="h" fact="0.0659"/>
          <dgm:constr type="r" for="ch" forName="wedge4Tx" refType="w" fact="0.46"/>
          <dgm:constr type="t" for="ch" forName="wedge4Tx" refType="h" fact="0.24"/>
          <dgm:constr type="w" for="ch" forName="wedge4Tx" refType="w" fact="0.31"/>
          <dgm:constr type="h" for="ch" forName="wedge4Tx" refType="h" fact="0.23"/>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primFontSz" for="ch" ptType="node" op="equ"/>
        </dgm:constrLst>
      </dgm:if>
      <dgm:if name="Name5" axis="ch" ptType="node" func="cnt" op="equ" val="5">
        <dgm:constrLst>
          <dgm:constr type="l" for="ch" forName="wedge1" refType="w" fact="0.0918"/>
          <dgm:constr type="t" for="ch" forName="wedge1" refType="w" fact="0.0638"/>
          <dgm:constr type="w" for="ch" forName="wedge1" refType="w" fact="0.84"/>
          <dgm:constr type="h" for="ch" forName="wedge1" refType="h" fact="0.84"/>
          <dgm:constr type="l" for="ch" forName="dummy1a" refType="w" fact="0.5118"/>
          <dgm:constr type="t" for="ch" forName="dummy1a" refType="h" fact="0.0638"/>
          <dgm:constr type="l" for="ch" forName="dummy1b" refType="w" fact="0.9112"/>
          <dgm:constr type="t" for="ch" forName="dummy1b" refType="h" fact="0.354"/>
          <dgm:constr type="l" for="ch" forName="wedge1Tx" refType="w" fact="0.53"/>
          <dgm:constr type="t" for="ch" forName="wedge1Tx" refType="h" fact="0.205"/>
          <dgm:constr type="w" for="ch" forName="wedge1Tx" refType="w" fact="0.27"/>
          <dgm:constr type="h" for="ch" forName="wedge1Tx" refType="h" fact="0.18"/>
          <dgm:constr type="l" for="ch" forName="wedge2" refType="w" fact="0.099"/>
          <dgm:constr type="t" for="ch" forName="wedge2" refType="w" fact="0.0862"/>
          <dgm:constr type="w" for="ch" forName="wedge2" refType="w" fact="0.84"/>
          <dgm:constr type="h" for="ch" forName="wedge2" refType="h" fact="0.84"/>
          <dgm:constr type="l" for="ch" forName="dummy2a" refType="w" fact="0.9185"/>
          <dgm:constr type="t" for="ch" forName="dummy2a" refType="h" fact="0.3764"/>
          <dgm:constr type="l" for="ch" forName="dummy2b" refType="w" fact="0.7659"/>
          <dgm:constr type="t" for="ch" forName="dummy2b" refType="h" fact="0.846"/>
          <dgm:constr type="l" for="ch" forName="wedge2Tx" refType="w" fact="0.64"/>
          <dgm:constr type="t" for="ch" forName="wedge2Tx" refType="h" fact="0.47"/>
          <dgm:constr type="w" for="ch" forName="wedge2Tx" refType="w" fact="0.25"/>
          <dgm:constr type="h" for="ch" forName="wedge2Tx" refType="h" fact="0.2"/>
          <dgm:constr type="l" for="ch" forName="wedge3" refType="w" fact="0.08"/>
          <dgm:constr type="t" for="ch" forName="wedge3" refType="w" fact="0.1"/>
          <dgm:constr type="w" for="ch" forName="wedge3" refType="w" fact="0.84"/>
          <dgm:constr type="h" for="ch" forName="wedge3" refType="h" fact="0.84"/>
          <dgm:constr type="l" for="ch" forName="dummy3a" refType="w" fact="0.7469"/>
          <dgm:constr type="t" for="ch" forName="dummy3a" refType="h" fact="0.8598"/>
          <dgm:constr type="l" for="ch" forName="dummy3b" refType="w" fact="0.2531"/>
          <dgm:constr type="t" for="ch" forName="dummy3b" refType="h" fact="0.8598"/>
          <dgm:constr type="l" for="ch" forName="wedge3Tx" refType="w" fact="0.38"/>
          <dgm:constr type="t" for="ch" forName="wedge3Tx" refType="h" fact="0.69"/>
          <dgm:constr type="w" for="ch" forName="wedge3Tx" refType="w" fact="0.24"/>
          <dgm:constr type="h" for="ch" forName="wedge3Tx" refType="h" fact="0.22"/>
          <dgm:constr type="l" for="ch" forName="wedge4" refType="w" fact="0.061"/>
          <dgm:constr type="t" for="ch" forName="wedge4" refType="h" fact="0.0862"/>
          <dgm:constr type="w" for="ch" forName="wedge4" refType="w" fact="0.84"/>
          <dgm:constr type="h" for="ch" forName="wedge4" refType="h" fact="0.84"/>
          <dgm:constr type="l" for="ch" forName="dummy4a" refType="w" fact="0.2341"/>
          <dgm:constr type="t" for="ch" forName="dummy4a" refType="h" fact="0.846"/>
          <dgm:constr type="l" for="ch" forName="dummy4b" refType="w" fact="0.0815"/>
          <dgm:constr type="t" for="ch" forName="dummy4b" refType="h" fact="0.3764"/>
          <dgm:constr type="r" for="ch" forName="wedge4Tx" refType="w" fact="0.36"/>
          <dgm:constr type="t" for="ch" forName="wedge4Tx" refType="h" fact="0.47"/>
          <dgm:constr type="w" for="ch" forName="wedge4Tx" refType="w" fact="0.25"/>
          <dgm:constr type="h" for="ch" forName="wedge4Tx" refType="h" fact="0.2"/>
          <dgm:constr type="l" for="ch" forName="wedge5" refType="w" fact="0.0682"/>
          <dgm:constr type="t" for="ch" forName="wedge5" refType="h" fact="0.0638"/>
          <dgm:constr type="w" for="ch" forName="wedge5" refType="w" fact="0.84"/>
          <dgm:constr type="h" for="ch" forName="wedge5" refType="h" fact="0.84"/>
          <dgm:constr type="l" for="ch" forName="dummy5a" refType="w" fact="0.0888"/>
          <dgm:constr type="t" for="ch" forName="dummy5a" refType="h" fact="0.354"/>
          <dgm:constr type="l" for="ch" forName="dummy5b" refType="w" fact="0.4882"/>
          <dgm:constr type="t" for="ch" forName="dummy5b" refType="h" fact="0.0638"/>
          <dgm:constr type="r" for="ch" forName="wedge5Tx" refType="w" fact="0.47"/>
          <dgm:constr type="t" for="ch" forName="wedge5Tx" refType="h" fact="0.205"/>
          <dgm:constr type="w" for="ch" forName="wedge5Tx" refType="w" fact="0.27"/>
          <dgm:constr type="h" for="ch" forName="wedge5Tx" refType="h" fact="0.18"/>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primFontSz" for="ch" ptType="node" op="equ"/>
        </dgm:constrLst>
      </dgm:if>
      <dgm:if name="Name6" axis="ch" ptType="node" func="cnt" op="equ" val="6">
        <dgm:constrLst>
          <dgm:constr type="l" for="ch" forName="wedge1" refType="w" fact="0.09"/>
          <dgm:constr type="t" for="ch" forName="wedge1" refType="w" fact="0.0627"/>
          <dgm:constr type="w" for="ch" forName="wedge1" refType="w" fact="0.84"/>
          <dgm:constr type="h" for="ch" forName="wedge1" refType="h" fact="0.84"/>
          <dgm:constr type="l" for="ch" forName="dummy1a" refType="w" fact="0.51"/>
          <dgm:constr type="t" for="ch" forName="dummy1a" refType="h" fact="0.0627"/>
          <dgm:constr type="l" for="ch" forName="dummy1b" refType="w" fact="0.8737"/>
          <dgm:constr type="t" for="ch" forName="dummy1b" refType="h" fact="0.2727"/>
          <dgm:constr type="l" for="ch" forName="wedge1Tx" refType="w" fact="0.53"/>
          <dgm:constr type="t" for="ch" forName="wedge1Tx" refType="h" fact="0.17"/>
          <dgm:constr type="w" for="ch" forName="wedge1Tx" refType="w" fact="0.22"/>
          <dgm:constr type="h" for="ch" forName="wedge1Tx" refType="h" fact="0.17"/>
          <dgm:constr type="l" for="ch" forName="wedge2" refType="w" fact="0.1"/>
          <dgm:constr type="t" for="ch" forName="wedge2" refType="w" fact="0.08"/>
          <dgm:constr type="w" for="ch" forName="wedge2" refType="w" fact="0.84"/>
          <dgm:constr type="h" for="ch" forName="wedge2" refType="h" fact="0.84"/>
          <dgm:constr type="l" for="ch" forName="dummy2a" refType="w" fact="0.8837"/>
          <dgm:constr type="t" for="ch" forName="dummy2a" refType="h" fact="0.29"/>
          <dgm:constr type="l" for="ch" forName="dummy2b" refType="w" fact="0.8837"/>
          <dgm:constr type="t" for="ch" forName="dummy2b" refType="h" fact="0.71"/>
          <dgm:constr type="l" for="ch" forName="wedge2Tx" refType="w" fact="0.67"/>
          <dgm:constr type="t" for="ch" forName="wedge2Tx" refType="h" fact="0.42"/>
          <dgm:constr type="w" for="ch" forName="wedge2Tx" refType="w" fact="0.23"/>
          <dgm:constr type="h" for="ch" forName="wedge2Tx" refType="h" fact="0.165"/>
          <dgm:constr type="l" for="ch" forName="wedge3" refType="w" fact="0.09"/>
          <dgm:constr type="t" for="ch" forName="wedge3" refType="w" fact="0.0973"/>
          <dgm:constr type="w" for="ch" forName="wedge3" refType="w" fact="0.84"/>
          <dgm:constr type="h" for="ch" forName="wedge3" refType="h" fact="0.84"/>
          <dgm:constr type="l" for="ch" forName="dummy3a" refType="w" fact="0.8737"/>
          <dgm:constr type="t" for="ch" forName="dummy3a" refType="h" fact="0.7273"/>
          <dgm:constr type="l" for="ch" forName="dummy3b" refType="w" fact="0.51"/>
          <dgm:constr type="t" for="ch" forName="dummy3b" refType="h" fact="0.9373"/>
          <dgm:constr type="l" for="ch" forName="wedge3Tx" refType="w" fact="0.53"/>
          <dgm:constr type="t" for="ch" forName="wedge3Tx" refType="h" fact="0.665"/>
          <dgm:constr type="w" for="ch" forName="wedge3Tx" refType="w" fact="0.22"/>
          <dgm:constr type="h" for="ch" forName="wedge3Tx" refType="h" fact="0.17"/>
          <dgm:constr type="l" for="ch" forName="wedge4" refType="w" fact="0.07"/>
          <dgm:constr type="t" for="ch" forName="wedge4" refType="h" fact="0.0973"/>
          <dgm:constr type="w" for="ch" forName="wedge4" refType="w" fact="0.84"/>
          <dgm:constr type="h" for="ch" forName="wedge4" refType="h" fact="0.84"/>
          <dgm:constr type="l" for="ch" forName="dummy4a" refType="w" fact="0.49"/>
          <dgm:constr type="t" for="ch" forName="dummy4a" refType="h" fact="0.9373"/>
          <dgm:constr type="l" for="ch" forName="dummy4b" refType="w" fact="0.1263"/>
          <dgm:constr type="t" for="ch" forName="dummy4b" refType="h" fact="0.7273"/>
          <dgm:constr type="r" for="ch" forName="wedge4Tx" refType="w" fact="0.47"/>
          <dgm:constr type="t" for="ch" forName="wedge4Tx" refType="h" fact="0.665"/>
          <dgm:constr type="w" for="ch" forName="wedge4Tx" refType="w" fact="0.22"/>
          <dgm:constr type="h" for="ch" forName="wedge4Tx" refType="h" fact="0.17"/>
          <dgm:constr type="l" for="ch" forName="wedge5" refType="w" fact="0.06"/>
          <dgm:constr type="t" for="ch" forName="wedge5" refType="h" fact="0.08"/>
          <dgm:constr type="w" for="ch" forName="wedge5" refType="w" fact="0.84"/>
          <dgm:constr type="h" for="ch" forName="wedge5" refType="h" fact="0.84"/>
          <dgm:constr type="l" for="ch" forName="dummy5a" refType="w" fact="0.1163"/>
          <dgm:constr type="t" for="ch" forName="dummy5a" refType="h" fact="0.71"/>
          <dgm:constr type="l" for="ch" forName="dummy5b" refType="w" fact="0.1163"/>
          <dgm:constr type="t" for="ch" forName="dummy5b" refType="h" fact="0.29"/>
          <dgm:constr type="r" for="ch" forName="wedge5Tx" refType="w" fact="0.33"/>
          <dgm:constr type="t" for="ch" forName="wedge5Tx" refType="h" fact="0.42"/>
          <dgm:constr type="w" for="ch" forName="wedge5Tx" refType="w" fact="0.23"/>
          <dgm:constr type="h" for="ch" forName="wedge5Tx" refType="h" fact="0.165"/>
          <dgm:constr type="l" for="ch" forName="wedge6" refType="w" fact="0.07"/>
          <dgm:constr type="t" for="ch" forName="wedge6" refType="h" fact="0.0627"/>
          <dgm:constr type="w" for="ch" forName="wedge6" refType="w" fact="0.84"/>
          <dgm:constr type="h" for="ch" forName="wedge6" refType="h" fact="0.84"/>
          <dgm:constr type="l" for="ch" forName="dummy6a" refType="w" fact="0.1263"/>
          <dgm:constr type="t" for="ch" forName="dummy6a" refType="h" fact="0.2727"/>
          <dgm:constr type="l" for="ch" forName="dummy6b" refType="w" fact="0.49"/>
          <dgm:constr type="t" for="ch" forName="dummy6b" refType="h" fact="0.0627"/>
          <dgm:constr type="r" for="ch" forName="wedge6Tx" refType="w" fact="0.47"/>
          <dgm:constr type="t" for="ch" forName="wedge6Tx" refType="h" fact="0.17"/>
          <dgm:constr type="w" for="ch" forName="wedge6Tx" refType="w" fact="0.22"/>
          <dgm:constr type="h" for="ch" forName="wedge6Tx" refType="h" fact="0.17"/>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h" for="ch" forName="arrowWedge6" refType="w" fact="0.08"/>
          <dgm:constr type="diam" for="ch" forName="arrowWedge6" refType="w" fact="0.84"/>
          <dgm:constr type="l" for="ch" forName="arrowWedge6" refType="w" fact="0.5"/>
          <dgm:constr type="t" for="ch" forName="arrowWedge6" refType="w" fact="0.5"/>
          <dgm:constr type="primFontSz" for="ch" ptType="node" op="equ"/>
        </dgm:constrLst>
      </dgm:if>
      <dgm:else name="Name7">
        <dgm:constrLst>
          <dgm:constr type="l" for="ch" forName="wedge1" refType="w" fact="0.0887"/>
          <dgm:constr type="t" for="ch" forName="wedge1" refType="w" fact="0.062"/>
          <dgm:constr type="w" for="ch" forName="wedge1" refType="w" fact="0.84"/>
          <dgm:constr type="h" for="ch" forName="wedge1" refType="h" fact="0.84"/>
          <dgm:constr type="l" for="ch" forName="dummy1a" refType="w" fact="0.5087"/>
          <dgm:constr type="t" for="ch" forName="dummy1a" refType="h" fact="0.062"/>
          <dgm:constr type="l" for="ch" forName="dummy1b" refType="w" fact="0.837"/>
          <dgm:constr type="t" for="ch" forName="dummy1b" refType="h" fact="0.2201"/>
          <dgm:constr type="l" for="ch" forName="wedge1Tx" refType="w" fact="0.53"/>
          <dgm:constr type="t" for="ch" forName="wedge1Tx" refType="h" fact="0.14"/>
          <dgm:constr type="w" for="ch" forName="wedge1Tx" refType="w" fact="0.2"/>
          <dgm:constr type="h" for="ch" forName="wedge1Tx" refType="h" fact="0.16"/>
          <dgm:constr type="l" for="ch" forName="wedge2" refType="w" fact="0.0995"/>
          <dgm:constr type="t" for="ch" forName="wedge2" refType="w" fact="0.0755"/>
          <dgm:constr type="w" for="ch" forName="wedge2" refType="w" fact="0.84"/>
          <dgm:constr type="h" for="ch" forName="wedge2" refType="h" fact="0.84"/>
          <dgm:constr type="l" for="ch" forName="dummy2a" refType="w" fact="0.8479"/>
          <dgm:constr type="t" for="ch" forName="dummy2a" refType="h" fact="0.2337"/>
          <dgm:constr type="l" for="ch" forName="dummy2b" refType="w" fact="0.929"/>
          <dgm:constr type="t" for="ch" forName="dummy2b" refType="h" fact="0.589"/>
          <dgm:constr type="l" for="ch" forName="wedge2Tx" refType="w" fact="0.67"/>
          <dgm:constr type="t" for="ch" forName="wedge2Tx" refType="h" fact="0.38"/>
          <dgm:constr type="w" for="ch" forName="wedge2Tx" refType="w" fact="0.23"/>
          <dgm:constr type="h" for="ch" forName="wedge2Tx" refType="h" fact="0.14"/>
          <dgm:constr type="l" for="ch" forName="wedge3" refType="w" fact="0.0956"/>
          <dgm:constr type="t" for="ch" forName="wedge3" refType="w" fact="0.0925"/>
          <dgm:constr type="w" for="ch" forName="wedge3" refType="w" fact="0.84"/>
          <dgm:constr type="h" for="ch" forName="wedge3" refType="h" fact="0.84"/>
          <dgm:constr type="l" for="ch" forName="dummy3a" refType="w" fact="0.9251"/>
          <dgm:constr type="t" for="ch" forName="dummy3a" refType="h" fact="0.6059"/>
          <dgm:constr type="l" for="ch" forName="dummy3b" refType="w" fact="0.6979"/>
          <dgm:constr type="t" for="ch" forName="dummy3b" refType="h" fact="0.8909"/>
          <dgm:constr type="l" for="ch" forName="wedge3Tx" refType="w" fact="0.635"/>
          <dgm:constr type="t" for="ch" forName="wedge3Tx" refType="h" fact="0.59"/>
          <dgm:constr type="w" for="ch" forName="wedge3Tx" refType="w" fact="0.2"/>
          <dgm:constr type="h" for="ch" forName="wedge3Tx" refType="h" fact="0.155"/>
          <dgm:constr type="l" for="ch" forName="wedge4" refType="w" fact="0.08"/>
          <dgm:constr type="t" for="ch" forName="wedge4" refType="h" fact="0.1"/>
          <dgm:constr type="w" for="ch" forName="wedge4" refType="w" fact="0.84"/>
          <dgm:constr type="h" for="ch" forName="wedge4" refType="h" fact="0.84"/>
          <dgm:constr type="l" for="ch" forName="dummy4a" refType="w" fact="0.6822"/>
          <dgm:constr type="t" for="ch" forName="dummy4a" refType="h" fact="0.8984"/>
          <dgm:constr type="l" for="ch" forName="dummy4b" refType="w" fact="0.3178"/>
          <dgm:constr type="t" for="ch" forName="dummy4b" refType="h" fact="0.8984"/>
          <dgm:constr type="l" for="ch" forName="wedge4Tx" refType="w" fact="0.4025"/>
          <dgm:constr type="t" for="ch" forName="wedge4Tx" refType="h" fact="0.76"/>
          <dgm:constr type="w" for="ch" forName="wedge4Tx" refType="w" fact="0.195"/>
          <dgm:constr type="h" for="ch" forName="wedge4Tx" refType="h" fact="0.14"/>
          <dgm:constr type="l" for="ch" forName="wedge5" refType="w" fact="0.0644"/>
          <dgm:constr type="t" for="ch" forName="wedge5" refType="h" fact="0.0925"/>
          <dgm:constr type="w" for="ch" forName="wedge5" refType="w" fact="0.84"/>
          <dgm:constr type="h" for="ch" forName="wedge5" refType="h" fact="0.84"/>
          <dgm:constr type="l" for="ch" forName="dummy5a" refType="w" fact="0.3021"/>
          <dgm:constr type="t" for="ch" forName="dummy5a" refType="h" fact="0.8909"/>
          <dgm:constr type="l" for="ch" forName="dummy5b" refType="w" fact="0.0749"/>
          <dgm:constr type="t" for="ch" forName="dummy5b" refType="h" fact="0.6059"/>
          <dgm:constr type="r" for="ch" forName="wedge5Tx" refType="w" fact="0.365"/>
          <dgm:constr type="t" for="ch" forName="wedge5Tx" refType="h" fact="0.59"/>
          <dgm:constr type="w" for="ch" forName="wedge5Tx" refType="w" fact="0.2"/>
          <dgm:constr type="h" for="ch" forName="wedge5Tx" refType="h" fact="0.155"/>
          <dgm:constr type="l" for="ch" forName="wedge6" refType="w" fact="0.0605"/>
          <dgm:constr type="t" for="ch" forName="wedge6" refType="h" fact="0.0755"/>
          <dgm:constr type="w" for="ch" forName="wedge6" refType="w" fact="0.84"/>
          <dgm:constr type="h" for="ch" forName="wedge6" refType="h" fact="0.84"/>
          <dgm:constr type="l" for="ch" forName="dummy6a" refType="w" fact="0.071"/>
          <dgm:constr type="t" for="ch" forName="dummy6a" refType="h" fact="0.589"/>
          <dgm:constr type="l" for="ch" forName="dummy6b" refType="w" fact="0.1521"/>
          <dgm:constr type="t" for="ch" forName="dummy6b" refType="h" fact="0.2337"/>
          <dgm:constr type="r" for="ch" forName="wedge6Tx" refType="w" fact="0.33"/>
          <dgm:constr type="t" for="ch" forName="wedge6Tx" refType="h" fact="0.38"/>
          <dgm:constr type="w" for="ch" forName="wedge6Tx" refType="w" fact="0.23"/>
          <dgm:constr type="h" for="ch" forName="wedge6Tx" refType="h" fact="0.14"/>
          <dgm:constr type="l" for="ch" forName="wedge7" refType="w" fact="0.0713"/>
          <dgm:constr type="t" for="ch" forName="wedge7" refType="h" fact="0.062"/>
          <dgm:constr type="w" for="ch" forName="wedge7" refType="w" fact="0.84"/>
          <dgm:constr type="h" for="ch" forName="wedge7" refType="h" fact="0.84"/>
          <dgm:constr type="l" for="ch" forName="dummy7a" refType="w" fact="0.163"/>
          <dgm:constr type="t" for="ch" forName="dummy7a" refType="h" fact="0.2201"/>
          <dgm:constr type="l" for="ch" forName="dummy7b" refType="w" fact="0.4913"/>
          <dgm:constr type="t" for="ch" forName="dummy7b" refType="h" fact="0.062"/>
          <dgm:constr type="r" for="ch" forName="wedge7Tx" refType="w" fact="0.47"/>
          <dgm:constr type="t" for="ch" forName="wedge7Tx" refType="h" fact="0.14"/>
          <dgm:constr type="w" for="ch" forName="wedge7Tx" refType="w" fact="0.2"/>
          <dgm:constr type="h" for="ch" forName="wedge7Tx" refType="h" fact="0.16"/>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h" for="ch" forName="arrowWedge6" refType="w" fact="0.08"/>
          <dgm:constr type="diam" for="ch" forName="arrowWedge6" refType="w" fact="0.84"/>
          <dgm:constr type="l" for="ch" forName="arrowWedge6" refType="w" fact="0.5"/>
          <dgm:constr type="t" for="ch" forName="arrowWedge6" refType="w" fact="0.5"/>
          <dgm:constr type="h" for="ch" forName="arrowWedge7" refType="w" fact="0.08"/>
          <dgm:constr type="diam" for="ch" forName="arrowWedge7" refType="w" fact="0.84"/>
          <dgm:constr type="l" for="ch" forName="arrowWedge7" refType="w" fact="0.5"/>
          <dgm:constr type="t" for="ch" forName="arrowWedge7" refType="w" fact="0.5"/>
          <dgm:constr type="primFontSz" for="ch" ptType="node" op="equ"/>
        </dgm:constrLst>
      </dgm:else>
    </dgm:choose>
    <dgm:ruleLst/>
    <dgm:choose name="Name8">
      <dgm:if name="Name9" axis="ch" ptType="node" func="cnt" op="gte" val="1">
        <dgm:layoutNode name="wedge1">
          <dgm:alg type="sp"/>
          <dgm:choose name="Name10">
            <dgm:if name="Name11" axis="ch" ptType="node" func="cnt" op="equ" val="1">
              <dgm:shape xmlns:r="http://schemas.openxmlformats.org/officeDocument/2006/relationships" type="ellipse" r:blip="">
                <dgm:adjLst/>
              </dgm:shape>
            </dgm:if>
            <dgm:if name="Name12" axis="ch" ptType="node" func="cnt" op="equ" val="2">
              <dgm:shape xmlns:r="http://schemas.openxmlformats.org/officeDocument/2006/relationships" type="pie" r:blip="">
                <dgm:adjLst>
                  <dgm:adj idx="1" val="270"/>
                  <dgm:adj idx="2" val="90"/>
                </dgm:adjLst>
              </dgm:shape>
            </dgm:if>
            <dgm:if name="Name13" axis="ch" ptType="node" func="cnt" op="equ" val="3">
              <dgm:shape xmlns:r="http://schemas.openxmlformats.org/officeDocument/2006/relationships" type="pie" r:blip="">
                <dgm:adjLst>
                  <dgm:adj idx="1" val="270"/>
                  <dgm:adj idx="2" val="30"/>
                </dgm:adjLst>
              </dgm:shape>
            </dgm:if>
            <dgm:if name="Name14" axis="ch" ptType="node" func="cnt" op="equ" val="4">
              <dgm:shape xmlns:r="http://schemas.openxmlformats.org/officeDocument/2006/relationships" type="pie" r:blip="">
                <dgm:adjLst>
                  <dgm:adj idx="1" val="270"/>
                  <dgm:adj idx="2" val="0"/>
                </dgm:adjLst>
              </dgm:shape>
            </dgm:if>
            <dgm:if name="Name15" axis="ch" ptType="node" func="cnt" op="equ" val="5">
              <dgm:shape xmlns:r="http://schemas.openxmlformats.org/officeDocument/2006/relationships" type="pie" r:blip="">
                <dgm:adjLst>
                  <dgm:adj idx="1" val="270"/>
                  <dgm:adj idx="2" val="342"/>
                </dgm:adjLst>
              </dgm:shape>
            </dgm:if>
            <dgm:if name="Name16" axis="ch" ptType="node" func="cnt" op="equ" val="6">
              <dgm:shape xmlns:r="http://schemas.openxmlformats.org/officeDocument/2006/relationships" type="pie" r:blip="">
                <dgm:adjLst>
                  <dgm:adj idx="1" val="270"/>
                  <dgm:adj idx="2" val="330"/>
                </dgm:adjLst>
              </dgm:shape>
            </dgm:if>
            <dgm:else name="Name17">
              <dgm:shape xmlns:r="http://schemas.openxmlformats.org/officeDocument/2006/relationships" type="pie" r:blip="">
                <dgm:adjLst>
                  <dgm:adj idx="1" val="270"/>
                  <dgm:adj idx="2" val="321.4286"/>
                </dgm:adjLst>
              </dgm:shape>
            </dgm:else>
          </dgm:choose>
          <dgm:choose name="Name18">
            <dgm:if name="Name19" func="var" arg="dir" op="equ" val="norm">
              <dgm:presOf axis="ch desOrSelf" ptType="node node" st="1 1" cnt="1 0"/>
            </dgm:if>
            <dgm:else name="Name20">
              <dgm:choose name="Name21">
                <dgm:if name="Name22" axis="ch" ptType="node" func="cnt" op="equ" val="1">
                  <dgm:presOf axis="ch desOrSelf" ptType="node node" st="1 1" cnt="1 0"/>
                </dgm:if>
                <dgm:if name="Name23" axis="ch" ptType="node" func="cnt" op="equ" val="2">
                  <dgm:presOf axis="ch desOrSelf" ptType="node node" st="2 1" cnt="1 0"/>
                </dgm:if>
                <dgm:if name="Name24" axis="ch" ptType="node" func="cnt" op="equ" val="3">
                  <dgm:presOf axis="ch desOrSelf" ptType="node node" st="3 1" cnt="1 0"/>
                </dgm:if>
                <dgm:if name="Name25" axis="ch" ptType="node" func="cnt" op="equ" val="4">
                  <dgm:presOf axis="ch desOrSelf" ptType="node node" st="4 1" cnt="1 0"/>
                </dgm:if>
                <dgm:if name="Name26" axis="ch" ptType="node" func="cnt" op="equ" val="5">
                  <dgm:presOf axis="ch desOrSelf" ptType="node node" st="5 1" cnt="1 0"/>
                </dgm:if>
                <dgm:if name="Name27" axis="ch" ptType="node" func="cnt" op="equ" val="6">
                  <dgm:presOf axis="ch desOrSelf" ptType="node node" st="6 1" cnt="1 0"/>
                </dgm:if>
                <dgm:else name="Name28">
                  <dgm:presOf axis="ch desOrSelf" ptType="node node" st="7 1" cnt="1 0"/>
                </dgm:else>
              </dgm:choose>
            </dgm:else>
          </dgm:choose>
          <dgm:constrLst/>
          <dgm:ruleLst/>
        </dgm:layoutNode>
        <dgm:layoutNode name="dummy1a" moveWith="wedge1">
          <dgm:alg type="sp"/>
          <dgm:shape xmlns:r="http://schemas.openxmlformats.org/officeDocument/2006/relationships" r:blip="">
            <dgm:adjLst/>
          </dgm:shape>
          <dgm:presOf/>
          <dgm:constrLst>
            <dgm:constr type="w" val="1"/>
            <dgm:constr type="h" val="1"/>
          </dgm:constrLst>
          <dgm:ruleLst/>
        </dgm:layoutNode>
        <dgm:layoutNode name="dummy1b" moveWith="wedge1">
          <dgm:alg type="sp"/>
          <dgm:shape xmlns:r="http://schemas.openxmlformats.org/officeDocument/2006/relationships" r:blip="">
            <dgm:adjLst/>
          </dgm:shape>
          <dgm:presOf/>
          <dgm:constrLst>
            <dgm:constr type="w" val="1"/>
            <dgm:constr type="h" val="1"/>
          </dgm:constrLst>
          <dgm:ruleLst/>
        </dgm:layoutNode>
        <dgm:layoutNode name="wedge1Tx" moveWith="wedge1">
          <dgm:varLst>
            <dgm:chMax val="0"/>
            <dgm:chPref val="0"/>
            <dgm:bulletEnabled val="1"/>
          </dgm:varLst>
          <dgm:alg type="tx"/>
          <dgm:shape xmlns:r="http://schemas.openxmlformats.org/officeDocument/2006/relationships" type="rect" r:blip="" hideGeom="1">
            <dgm:adjLst/>
          </dgm:shape>
          <dgm:choose name="Name29">
            <dgm:if name="Name30" func="var" arg="dir" op="equ" val="norm">
              <dgm:presOf axis="ch desOrSelf" ptType="node node" st="1 1" cnt="1 0"/>
            </dgm:if>
            <dgm:else name="Name31">
              <dgm:choose name="Name32">
                <dgm:if name="Name33" axis="ch" ptType="node" func="cnt" op="equ" val="1">
                  <dgm:presOf axis="ch desOrSelf" ptType="node node" st="1 1" cnt="1 0"/>
                </dgm:if>
                <dgm:if name="Name34" axis="ch" ptType="node" func="cnt" op="equ" val="2">
                  <dgm:presOf axis="ch desOrSelf" ptType="node node" st="2 1" cnt="1 0"/>
                </dgm:if>
                <dgm:if name="Name35" axis="ch" ptType="node" func="cnt" op="equ" val="3">
                  <dgm:presOf axis="ch desOrSelf" ptType="node node" st="3 1" cnt="1 0"/>
                </dgm:if>
                <dgm:if name="Name36" axis="ch" ptType="node" func="cnt" op="equ" val="4">
                  <dgm:presOf axis="ch desOrSelf" ptType="node node" st="4 1" cnt="1 0"/>
                </dgm:if>
                <dgm:if name="Name37" axis="ch" ptType="node" func="cnt" op="equ" val="5">
                  <dgm:presOf axis="ch desOrSelf" ptType="node node" st="5 1" cnt="1 0"/>
                </dgm:if>
                <dgm:if name="Name38" axis="ch" ptType="node" func="cnt" op="equ" val="6">
                  <dgm:presOf axis="ch desOrSelf" ptType="node node" st="6 1" cnt="1 0"/>
                </dgm:if>
                <dgm:else name="Name39">
                  <dgm:presOf axis="ch desOrSelf" ptType="node node" st="7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40"/>
    </dgm:choose>
    <dgm:choose name="Name41">
      <dgm:if name="Name42" axis="ch" ptType="node" func="cnt" op="gte" val="2">
        <dgm:layoutNode name="wedge2">
          <dgm:alg type="sp"/>
          <dgm:choose name="Name43">
            <dgm:if name="Name44" axis="ch" ptType="node" func="cnt" op="equ" val="2">
              <dgm:shape xmlns:r="http://schemas.openxmlformats.org/officeDocument/2006/relationships" type="pie" r:blip="">
                <dgm:adjLst>
                  <dgm:adj idx="1" val="90"/>
                  <dgm:adj idx="2" val="270"/>
                </dgm:adjLst>
              </dgm:shape>
            </dgm:if>
            <dgm:if name="Name45" axis="ch" ptType="node" func="cnt" op="equ" val="3">
              <dgm:shape xmlns:r="http://schemas.openxmlformats.org/officeDocument/2006/relationships" type="pie" r:blip="">
                <dgm:adjLst>
                  <dgm:adj idx="1" val="30"/>
                  <dgm:adj idx="2" val="150"/>
                </dgm:adjLst>
              </dgm:shape>
            </dgm:if>
            <dgm:if name="Name46" axis="ch" ptType="node" func="cnt" op="equ" val="4">
              <dgm:shape xmlns:r="http://schemas.openxmlformats.org/officeDocument/2006/relationships" type="pie" r:blip="">
                <dgm:adjLst>
                  <dgm:adj idx="1" val="0"/>
                  <dgm:adj idx="2" val="90"/>
                </dgm:adjLst>
              </dgm:shape>
            </dgm:if>
            <dgm:if name="Name47" axis="ch" ptType="node" func="cnt" op="equ" val="5">
              <dgm:shape xmlns:r="http://schemas.openxmlformats.org/officeDocument/2006/relationships" type="pie" r:blip="">
                <dgm:adjLst>
                  <dgm:adj idx="1" val="342"/>
                  <dgm:adj idx="2" val="54"/>
                </dgm:adjLst>
              </dgm:shape>
            </dgm:if>
            <dgm:if name="Name48" axis="ch" ptType="node" func="cnt" op="equ" val="6">
              <dgm:shape xmlns:r="http://schemas.openxmlformats.org/officeDocument/2006/relationships" type="pie" r:blip="">
                <dgm:adjLst>
                  <dgm:adj idx="1" val="330"/>
                  <dgm:adj idx="2" val="30"/>
                </dgm:adjLst>
              </dgm:shape>
            </dgm:if>
            <dgm:else name="Name49">
              <dgm:shape xmlns:r="http://schemas.openxmlformats.org/officeDocument/2006/relationships" type="pie" r:blip="">
                <dgm:adjLst>
                  <dgm:adj idx="1" val="321.4286"/>
                  <dgm:adj idx="2" val="12.85714"/>
                </dgm:adjLst>
              </dgm:shape>
            </dgm:else>
          </dgm:choose>
          <dgm:choose name="Name50">
            <dgm:if name="Name51" func="var" arg="dir" op="equ" val="norm">
              <dgm:presOf axis="ch desOrSelf" ptType="node node" st="2 1" cnt="1 0"/>
            </dgm:if>
            <dgm:else name="Name52">
              <dgm:choose name="Name53">
                <dgm:if name="Name54" axis="ch" ptType="node" func="cnt" op="equ" val="2">
                  <dgm:presOf axis="ch desOrSelf" ptType="node node" st="1 1" cnt="1 0"/>
                </dgm:if>
                <dgm:if name="Name55" axis="ch" ptType="node" func="cnt" op="equ" val="3">
                  <dgm:presOf axis="ch desOrSelf" ptType="node node" st="2 1" cnt="1 0"/>
                </dgm:if>
                <dgm:if name="Name56" axis="ch" ptType="node" func="cnt" op="equ" val="4">
                  <dgm:presOf axis="ch desOrSelf" ptType="node node" st="3 1" cnt="1 0"/>
                </dgm:if>
                <dgm:if name="Name57" axis="ch" ptType="node" func="cnt" op="equ" val="5">
                  <dgm:presOf axis="ch desOrSelf" ptType="node node" st="4 1" cnt="1 0"/>
                </dgm:if>
                <dgm:if name="Name58" axis="ch" ptType="node" func="cnt" op="equ" val="6">
                  <dgm:presOf axis="ch desOrSelf" ptType="node node" st="5 1" cnt="1 0"/>
                </dgm:if>
                <dgm:else name="Name59">
                  <dgm:presOf axis="ch desOrSelf" ptType="node node" st="6 1" cnt="1 0"/>
                </dgm:else>
              </dgm:choose>
            </dgm:else>
          </dgm:choose>
          <dgm:constrLst/>
          <dgm:ruleLst/>
        </dgm:layoutNode>
        <dgm:layoutNode name="dummy2a" moveWith="wedge2">
          <dgm:alg type="sp"/>
          <dgm:shape xmlns:r="http://schemas.openxmlformats.org/officeDocument/2006/relationships" r:blip="">
            <dgm:adjLst/>
          </dgm:shape>
          <dgm:presOf/>
          <dgm:constrLst>
            <dgm:constr type="w" val="1"/>
            <dgm:constr type="h" val="1"/>
          </dgm:constrLst>
          <dgm:ruleLst/>
        </dgm:layoutNode>
        <dgm:layoutNode name="dummy2b" moveWith="wedge2">
          <dgm:alg type="sp"/>
          <dgm:shape xmlns:r="http://schemas.openxmlformats.org/officeDocument/2006/relationships" r:blip="">
            <dgm:adjLst/>
          </dgm:shape>
          <dgm:presOf/>
          <dgm:constrLst>
            <dgm:constr type="w" val="1"/>
            <dgm:constr type="h" val="1"/>
          </dgm:constrLst>
          <dgm:ruleLst/>
        </dgm:layoutNode>
        <dgm:layoutNode name="wedge2Tx" moveWith="wedge2">
          <dgm:varLst>
            <dgm:chMax val="0"/>
            <dgm:chPref val="0"/>
            <dgm:bulletEnabled val="1"/>
          </dgm:varLst>
          <dgm:alg type="tx"/>
          <dgm:shape xmlns:r="http://schemas.openxmlformats.org/officeDocument/2006/relationships" type="rect" r:blip="" hideGeom="1">
            <dgm:adjLst/>
          </dgm:shape>
          <dgm:choose name="Name60">
            <dgm:if name="Name61" func="var" arg="dir" op="equ" val="norm">
              <dgm:presOf axis="ch desOrSelf" ptType="node node" st="2 1" cnt="1 0"/>
            </dgm:if>
            <dgm:else name="Name62">
              <dgm:choose name="Name63">
                <dgm:if name="Name64" axis="ch" ptType="node" func="cnt" op="equ" val="2">
                  <dgm:presOf axis="ch desOrSelf" ptType="node node" st="1 1" cnt="1 0"/>
                </dgm:if>
                <dgm:if name="Name65" axis="ch" ptType="node" func="cnt" op="equ" val="3">
                  <dgm:presOf axis="ch desOrSelf" ptType="node node" st="2 1" cnt="1 0"/>
                </dgm:if>
                <dgm:if name="Name66" axis="ch" ptType="node" func="cnt" op="equ" val="4">
                  <dgm:presOf axis="ch desOrSelf" ptType="node node" st="3 1" cnt="1 0"/>
                </dgm:if>
                <dgm:if name="Name67" axis="ch" ptType="node" func="cnt" op="equ" val="5">
                  <dgm:presOf axis="ch desOrSelf" ptType="node node" st="4 1" cnt="1 0"/>
                </dgm:if>
                <dgm:if name="Name68" axis="ch" ptType="node" func="cnt" op="equ" val="6">
                  <dgm:presOf axis="ch desOrSelf" ptType="node node" st="5 1" cnt="1 0"/>
                </dgm:if>
                <dgm:else name="Name69">
                  <dgm:presOf axis="ch desOrSelf" ptType="node node" st="6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70"/>
    </dgm:choose>
    <dgm:choose name="Name71">
      <dgm:if name="Name72" axis="ch" ptType="node" func="cnt" op="gte" val="3">
        <dgm:layoutNode name="wedge3">
          <dgm:alg type="sp"/>
          <dgm:choose name="Name73">
            <dgm:if name="Name74" axis="ch" ptType="node" func="cnt" op="equ" val="3">
              <dgm:shape xmlns:r="http://schemas.openxmlformats.org/officeDocument/2006/relationships" type="pie" r:blip="">
                <dgm:adjLst>
                  <dgm:adj idx="1" val="150"/>
                  <dgm:adj idx="2" val="270"/>
                </dgm:adjLst>
              </dgm:shape>
            </dgm:if>
            <dgm:if name="Name75" axis="ch" ptType="node" func="cnt" op="equ" val="4">
              <dgm:shape xmlns:r="http://schemas.openxmlformats.org/officeDocument/2006/relationships" type="pie" r:blip="">
                <dgm:adjLst>
                  <dgm:adj idx="1" val="90"/>
                  <dgm:adj idx="2" val="180"/>
                </dgm:adjLst>
              </dgm:shape>
            </dgm:if>
            <dgm:if name="Name76" axis="ch" ptType="node" func="cnt" op="equ" val="5">
              <dgm:shape xmlns:r="http://schemas.openxmlformats.org/officeDocument/2006/relationships" type="pie" r:blip="">
                <dgm:adjLst>
                  <dgm:adj idx="1" val="54"/>
                  <dgm:adj idx="2" val="126"/>
                </dgm:adjLst>
              </dgm:shape>
            </dgm:if>
            <dgm:if name="Name77" axis="ch" ptType="node" func="cnt" op="equ" val="6">
              <dgm:shape xmlns:r="http://schemas.openxmlformats.org/officeDocument/2006/relationships" type="pie" r:blip="">
                <dgm:adjLst>
                  <dgm:adj idx="1" val="30"/>
                  <dgm:adj idx="2" val="90"/>
                </dgm:adjLst>
              </dgm:shape>
            </dgm:if>
            <dgm:else name="Name78">
              <dgm:shape xmlns:r="http://schemas.openxmlformats.org/officeDocument/2006/relationships" type="pie" r:blip="">
                <dgm:adjLst>
                  <dgm:adj idx="1" val="12.85714"/>
                  <dgm:adj idx="2" val="64.28571"/>
                </dgm:adjLst>
              </dgm:shape>
            </dgm:else>
          </dgm:choose>
          <dgm:choose name="Name79">
            <dgm:if name="Name80" func="var" arg="dir" op="equ" val="norm">
              <dgm:presOf axis="ch desOrSelf" ptType="node node" st="3 1" cnt="1 0"/>
            </dgm:if>
            <dgm:else name="Name81">
              <dgm:choose name="Name82">
                <dgm:if name="Name83" axis="ch" ptType="node" func="cnt" op="equ" val="3">
                  <dgm:presOf axis="ch desOrSelf" ptType="node node" st="1 1" cnt="1 0"/>
                </dgm:if>
                <dgm:if name="Name84" axis="ch" ptType="node" func="cnt" op="equ" val="4">
                  <dgm:presOf axis="ch desOrSelf" ptType="node node" st="2 1" cnt="1 0"/>
                </dgm:if>
                <dgm:if name="Name85" axis="ch" ptType="node" func="cnt" op="equ" val="5">
                  <dgm:presOf axis="ch desOrSelf" ptType="node node" st="3 1" cnt="1 0"/>
                </dgm:if>
                <dgm:if name="Name86" axis="ch" ptType="node" func="cnt" op="equ" val="6">
                  <dgm:presOf axis="ch desOrSelf" ptType="node node" st="4 1" cnt="1 0"/>
                </dgm:if>
                <dgm:else name="Name87">
                  <dgm:presOf axis="ch desOrSelf" ptType="node node" st="5 1" cnt="1 0"/>
                </dgm:else>
              </dgm:choose>
            </dgm:else>
          </dgm:choose>
          <dgm:constrLst/>
          <dgm:ruleLst/>
        </dgm:layoutNode>
        <dgm:layoutNode name="dummy3a" moveWith="wedge3">
          <dgm:alg type="sp"/>
          <dgm:shape xmlns:r="http://schemas.openxmlformats.org/officeDocument/2006/relationships" r:blip="">
            <dgm:adjLst/>
          </dgm:shape>
          <dgm:presOf/>
          <dgm:constrLst>
            <dgm:constr type="w" val="1"/>
            <dgm:constr type="h" val="1"/>
          </dgm:constrLst>
          <dgm:ruleLst/>
        </dgm:layoutNode>
        <dgm:layoutNode name="dummy3b" moveWith="wedge3">
          <dgm:alg type="sp"/>
          <dgm:shape xmlns:r="http://schemas.openxmlformats.org/officeDocument/2006/relationships" r:blip="">
            <dgm:adjLst/>
          </dgm:shape>
          <dgm:presOf/>
          <dgm:constrLst>
            <dgm:constr type="w" val="1"/>
            <dgm:constr type="h" val="1"/>
          </dgm:constrLst>
          <dgm:ruleLst/>
        </dgm:layoutNode>
        <dgm:layoutNode name="wedge3Tx" moveWith="wedge3">
          <dgm:varLst>
            <dgm:chMax val="0"/>
            <dgm:chPref val="0"/>
            <dgm:bulletEnabled val="1"/>
          </dgm:varLst>
          <dgm:alg type="tx"/>
          <dgm:shape xmlns:r="http://schemas.openxmlformats.org/officeDocument/2006/relationships" type="rect" r:blip="" hideGeom="1">
            <dgm:adjLst/>
          </dgm:shape>
          <dgm:choose name="Name88">
            <dgm:if name="Name89" func="var" arg="dir" op="equ" val="norm">
              <dgm:presOf axis="ch desOrSelf" ptType="node node" st="3 1" cnt="1 0"/>
            </dgm:if>
            <dgm:else name="Name90">
              <dgm:choose name="Name91">
                <dgm:if name="Name92" axis="ch" ptType="node" func="cnt" op="equ" val="3">
                  <dgm:presOf axis="ch desOrSelf" ptType="node node" st="1 1" cnt="1 0"/>
                </dgm:if>
                <dgm:if name="Name93" axis="ch" ptType="node" func="cnt" op="equ" val="4">
                  <dgm:presOf axis="ch desOrSelf" ptType="node node" st="2 1" cnt="1 0"/>
                </dgm:if>
                <dgm:if name="Name94" axis="ch" ptType="node" func="cnt" op="equ" val="5">
                  <dgm:presOf axis="ch desOrSelf" ptType="node node" st="3 1" cnt="1 0"/>
                </dgm:if>
                <dgm:if name="Name95" axis="ch" ptType="node" func="cnt" op="equ" val="6">
                  <dgm:presOf axis="ch desOrSelf" ptType="node node" st="4 1" cnt="1 0"/>
                </dgm:if>
                <dgm:else name="Name96">
                  <dgm:presOf axis="ch desOrSelf" ptType="node node" st="5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97"/>
    </dgm:choose>
    <dgm:choose name="Name98">
      <dgm:if name="Name99" axis="ch" ptType="node" func="cnt" op="gte" val="4">
        <dgm:layoutNode name="wedge4">
          <dgm:alg type="sp"/>
          <dgm:choose name="Name100">
            <dgm:if name="Name101" axis="ch" ptType="node" func="cnt" op="equ" val="4">
              <dgm:shape xmlns:r="http://schemas.openxmlformats.org/officeDocument/2006/relationships" type="pie" r:blip="">
                <dgm:adjLst>
                  <dgm:adj idx="1" val="180"/>
                  <dgm:adj idx="2" val="270"/>
                </dgm:adjLst>
              </dgm:shape>
            </dgm:if>
            <dgm:if name="Name102" axis="ch" ptType="node" func="cnt" op="equ" val="5">
              <dgm:shape xmlns:r="http://schemas.openxmlformats.org/officeDocument/2006/relationships" type="pie" r:blip="">
                <dgm:adjLst>
                  <dgm:adj idx="1" val="126"/>
                  <dgm:adj idx="2" val="198"/>
                </dgm:adjLst>
              </dgm:shape>
            </dgm:if>
            <dgm:if name="Name103" axis="ch" ptType="node" func="cnt" op="equ" val="6">
              <dgm:shape xmlns:r="http://schemas.openxmlformats.org/officeDocument/2006/relationships" type="pie" r:blip="">
                <dgm:adjLst>
                  <dgm:adj idx="1" val="90"/>
                  <dgm:adj idx="2" val="150"/>
                </dgm:adjLst>
              </dgm:shape>
            </dgm:if>
            <dgm:else name="Name104">
              <dgm:shape xmlns:r="http://schemas.openxmlformats.org/officeDocument/2006/relationships" type="pie" r:blip="">
                <dgm:adjLst>
                  <dgm:adj idx="1" val="64.2871"/>
                  <dgm:adj idx="2" val="115.7143"/>
                </dgm:adjLst>
              </dgm:shape>
            </dgm:else>
          </dgm:choose>
          <dgm:choose name="Name105">
            <dgm:if name="Name106" func="var" arg="dir" op="equ" val="norm">
              <dgm:presOf axis="ch desOrSelf" ptType="node node" st="4 1" cnt="1 0"/>
            </dgm:if>
            <dgm:else name="Name107">
              <dgm:choose name="Name108">
                <dgm:if name="Name109" axis="ch" ptType="node" func="cnt" op="equ" val="4">
                  <dgm:presOf axis="ch desOrSelf" ptType="node node" st="1 1" cnt="1 0"/>
                </dgm:if>
                <dgm:if name="Name110" axis="ch" ptType="node" func="cnt" op="equ" val="5">
                  <dgm:presOf axis="ch desOrSelf" ptType="node node" st="2 1" cnt="1 0"/>
                </dgm:if>
                <dgm:if name="Name111" axis="ch" ptType="node" func="cnt" op="equ" val="6">
                  <dgm:presOf axis="ch desOrSelf" ptType="node node" st="3 1" cnt="1 0"/>
                </dgm:if>
                <dgm:else name="Name112">
                  <dgm:presOf axis="ch desOrSelf" ptType="node node" st="4 1" cnt="1 0"/>
                </dgm:else>
              </dgm:choose>
            </dgm:else>
          </dgm:choose>
          <dgm:constrLst/>
          <dgm:ruleLst/>
        </dgm:layoutNode>
        <dgm:layoutNode name="dummy4a" moveWith="wedge4">
          <dgm:alg type="sp"/>
          <dgm:shape xmlns:r="http://schemas.openxmlformats.org/officeDocument/2006/relationships" r:blip="">
            <dgm:adjLst/>
          </dgm:shape>
          <dgm:presOf/>
          <dgm:constrLst>
            <dgm:constr type="w" val="1"/>
            <dgm:constr type="h" val="1"/>
          </dgm:constrLst>
          <dgm:ruleLst/>
        </dgm:layoutNode>
        <dgm:layoutNode name="dummy4b" moveWith="wedge4">
          <dgm:alg type="sp"/>
          <dgm:shape xmlns:r="http://schemas.openxmlformats.org/officeDocument/2006/relationships" r:blip="">
            <dgm:adjLst/>
          </dgm:shape>
          <dgm:presOf/>
          <dgm:constrLst>
            <dgm:constr type="w" val="1"/>
            <dgm:constr type="h" val="1"/>
          </dgm:constrLst>
          <dgm:ruleLst/>
        </dgm:layoutNode>
        <dgm:layoutNode name="wedge4Tx" moveWith="wedge4">
          <dgm:varLst>
            <dgm:chMax val="0"/>
            <dgm:chPref val="0"/>
            <dgm:bulletEnabled val="1"/>
          </dgm:varLst>
          <dgm:alg type="tx"/>
          <dgm:shape xmlns:r="http://schemas.openxmlformats.org/officeDocument/2006/relationships" type="rect" r:blip="" hideGeom="1">
            <dgm:adjLst/>
          </dgm:shape>
          <dgm:choose name="Name113">
            <dgm:if name="Name114" func="var" arg="dir" op="equ" val="norm">
              <dgm:presOf axis="ch desOrSelf" ptType="node node" st="4 1" cnt="1 0"/>
            </dgm:if>
            <dgm:else name="Name115">
              <dgm:choose name="Name116">
                <dgm:if name="Name117" axis="ch" ptType="node" func="cnt" op="equ" val="4">
                  <dgm:presOf axis="ch desOrSelf" ptType="node node" st="1 1" cnt="1 0"/>
                </dgm:if>
                <dgm:if name="Name118" axis="ch" ptType="node" func="cnt" op="equ" val="5">
                  <dgm:presOf axis="ch desOrSelf" ptType="node node" st="2 1" cnt="1 0"/>
                </dgm:if>
                <dgm:if name="Name119" axis="ch" ptType="node" func="cnt" op="equ" val="6">
                  <dgm:presOf axis="ch desOrSelf" ptType="node node" st="3 1" cnt="1 0"/>
                </dgm:if>
                <dgm:else name="Name120">
                  <dgm:presOf axis="ch desOrSelf" ptType="node node" st="4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21"/>
    </dgm:choose>
    <dgm:choose name="Name122">
      <dgm:if name="Name123" axis="ch" ptType="node" func="cnt" op="gte" val="5">
        <dgm:layoutNode name="wedge5">
          <dgm:alg type="sp"/>
          <dgm:choose name="Name124">
            <dgm:if name="Name125" axis="ch" ptType="node" func="cnt" op="equ" val="5">
              <dgm:shape xmlns:r="http://schemas.openxmlformats.org/officeDocument/2006/relationships" type="pie" r:blip="">
                <dgm:adjLst>
                  <dgm:adj idx="1" val="198"/>
                  <dgm:adj idx="2" val="270"/>
                </dgm:adjLst>
              </dgm:shape>
            </dgm:if>
            <dgm:if name="Name126" axis="ch" ptType="node" func="cnt" op="equ" val="6">
              <dgm:shape xmlns:r="http://schemas.openxmlformats.org/officeDocument/2006/relationships" type="pie" r:blip="">
                <dgm:adjLst>
                  <dgm:adj idx="1" val="150"/>
                  <dgm:adj idx="2" val="210"/>
                </dgm:adjLst>
              </dgm:shape>
            </dgm:if>
            <dgm:else name="Name127">
              <dgm:shape xmlns:r="http://schemas.openxmlformats.org/officeDocument/2006/relationships" type="pie" r:blip="">
                <dgm:adjLst>
                  <dgm:adj idx="1" val="115.7143"/>
                  <dgm:adj idx="2" val="167.1429"/>
                </dgm:adjLst>
              </dgm:shape>
            </dgm:else>
          </dgm:choose>
          <dgm:choose name="Name128">
            <dgm:if name="Name129" func="var" arg="dir" op="equ" val="norm">
              <dgm:presOf axis="ch desOrSelf" ptType="node node" st="5 1" cnt="1 0"/>
            </dgm:if>
            <dgm:else name="Name130">
              <dgm:choose name="Name131">
                <dgm:if name="Name132" axis="ch" ptType="node" func="cnt" op="equ" val="5">
                  <dgm:presOf axis="ch desOrSelf" ptType="node node" st="1 1" cnt="1 0"/>
                </dgm:if>
                <dgm:if name="Name133" axis="ch" ptType="node" func="cnt" op="equ" val="6">
                  <dgm:presOf axis="ch desOrSelf" ptType="node node" st="2 1" cnt="1 0"/>
                </dgm:if>
                <dgm:else name="Name134">
                  <dgm:presOf axis="ch desOrSelf" ptType="node node" st="3 1" cnt="1 0"/>
                </dgm:else>
              </dgm:choose>
            </dgm:else>
          </dgm:choose>
          <dgm:constrLst/>
          <dgm:ruleLst/>
        </dgm:layoutNode>
        <dgm:layoutNode name="dummy5a" moveWith="wedge5">
          <dgm:alg type="sp"/>
          <dgm:shape xmlns:r="http://schemas.openxmlformats.org/officeDocument/2006/relationships" r:blip="">
            <dgm:adjLst/>
          </dgm:shape>
          <dgm:presOf/>
          <dgm:constrLst>
            <dgm:constr type="w" val="1"/>
            <dgm:constr type="h" val="1"/>
          </dgm:constrLst>
          <dgm:ruleLst/>
        </dgm:layoutNode>
        <dgm:layoutNode name="dummy5b" moveWith="wedge5">
          <dgm:alg type="sp"/>
          <dgm:shape xmlns:r="http://schemas.openxmlformats.org/officeDocument/2006/relationships" r:blip="">
            <dgm:adjLst/>
          </dgm:shape>
          <dgm:presOf/>
          <dgm:constrLst>
            <dgm:constr type="w" val="1"/>
            <dgm:constr type="h" val="1"/>
          </dgm:constrLst>
          <dgm:ruleLst/>
        </dgm:layoutNode>
        <dgm:layoutNode name="wedge5Tx" moveWith="wedge5">
          <dgm:varLst>
            <dgm:chMax val="0"/>
            <dgm:chPref val="0"/>
            <dgm:bulletEnabled val="1"/>
          </dgm:varLst>
          <dgm:alg type="tx"/>
          <dgm:shape xmlns:r="http://schemas.openxmlformats.org/officeDocument/2006/relationships" type="rect" r:blip="" hideGeom="1">
            <dgm:adjLst/>
          </dgm:shape>
          <dgm:choose name="Name135">
            <dgm:if name="Name136" func="var" arg="dir" op="equ" val="norm">
              <dgm:presOf axis="ch desOrSelf" ptType="node node" st="5 1" cnt="1 0"/>
            </dgm:if>
            <dgm:else name="Name137">
              <dgm:choose name="Name138">
                <dgm:if name="Name139" axis="ch" ptType="node" func="cnt" op="equ" val="5">
                  <dgm:presOf axis="ch desOrSelf" ptType="node node" st="1 1" cnt="1 0"/>
                </dgm:if>
                <dgm:if name="Name140" axis="ch" ptType="node" func="cnt" op="equ" val="6">
                  <dgm:presOf axis="ch desOrSelf" ptType="node node" st="2 1" cnt="1 0"/>
                </dgm:if>
                <dgm:else name="Name141">
                  <dgm:presOf axis="ch desOrSelf" ptType="node node" st="3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42"/>
    </dgm:choose>
    <dgm:choose name="Name143">
      <dgm:if name="Name144" axis="ch" ptType="node" func="cnt" op="gte" val="6">
        <dgm:layoutNode name="wedge6">
          <dgm:alg type="sp"/>
          <dgm:choose name="Name145">
            <dgm:if name="Name146" axis="ch" ptType="node" func="cnt" op="equ" val="6">
              <dgm:shape xmlns:r="http://schemas.openxmlformats.org/officeDocument/2006/relationships" type="pie" r:blip="">
                <dgm:adjLst>
                  <dgm:adj idx="1" val="210"/>
                  <dgm:adj idx="2" val="270"/>
                </dgm:adjLst>
              </dgm:shape>
            </dgm:if>
            <dgm:else name="Name147">
              <dgm:shape xmlns:r="http://schemas.openxmlformats.org/officeDocument/2006/relationships" type="pie" r:blip="">
                <dgm:adjLst>
                  <dgm:adj idx="1" val="167.1429"/>
                  <dgm:adj idx="2" val="218.5714"/>
                </dgm:adjLst>
              </dgm:shape>
            </dgm:else>
          </dgm:choose>
          <dgm:choose name="Name148">
            <dgm:if name="Name149" func="var" arg="dir" op="equ" val="norm">
              <dgm:presOf axis="ch desOrSelf" ptType="node node" st="6 1" cnt="1 0"/>
            </dgm:if>
            <dgm:else name="Name150">
              <dgm:choose name="Name151">
                <dgm:if name="Name152" axis="ch" ptType="node" func="cnt" op="equ" val="6">
                  <dgm:presOf axis="ch desOrSelf" ptType="node node" st="1 1" cnt="1 0"/>
                </dgm:if>
                <dgm:else name="Name153">
                  <dgm:presOf axis="ch desOrSelf" ptType="node node" st="2 1" cnt="1 0"/>
                </dgm:else>
              </dgm:choose>
            </dgm:else>
          </dgm:choose>
          <dgm:constrLst/>
          <dgm:ruleLst/>
        </dgm:layoutNode>
        <dgm:layoutNode name="dummy6a" moveWith="wedge6">
          <dgm:alg type="sp"/>
          <dgm:shape xmlns:r="http://schemas.openxmlformats.org/officeDocument/2006/relationships" r:blip="">
            <dgm:adjLst/>
          </dgm:shape>
          <dgm:presOf/>
          <dgm:constrLst>
            <dgm:constr type="w" val="1"/>
            <dgm:constr type="h" val="1"/>
          </dgm:constrLst>
          <dgm:ruleLst/>
        </dgm:layoutNode>
        <dgm:layoutNode name="dummy6b" moveWith="wedge6">
          <dgm:alg type="sp"/>
          <dgm:shape xmlns:r="http://schemas.openxmlformats.org/officeDocument/2006/relationships" r:blip="">
            <dgm:adjLst/>
          </dgm:shape>
          <dgm:presOf/>
          <dgm:constrLst>
            <dgm:constr type="w" val="1"/>
            <dgm:constr type="h" val="1"/>
          </dgm:constrLst>
          <dgm:ruleLst/>
        </dgm:layoutNode>
        <dgm:layoutNode name="wedge6Tx" moveWith="wedge6">
          <dgm:varLst>
            <dgm:chMax val="0"/>
            <dgm:chPref val="0"/>
            <dgm:bulletEnabled val="1"/>
          </dgm:varLst>
          <dgm:alg type="tx"/>
          <dgm:shape xmlns:r="http://schemas.openxmlformats.org/officeDocument/2006/relationships" type="rect" r:blip="" hideGeom="1">
            <dgm:adjLst/>
          </dgm:shape>
          <dgm:choose name="Name154">
            <dgm:if name="Name155" func="var" arg="dir" op="equ" val="norm">
              <dgm:presOf axis="ch desOrSelf" ptType="node node" st="6 1" cnt="1 0"/>
            </dgm:if>
            <dgm:else name="Name156">
              <dgm:choose name="Name157">
                <dgm:if name="Name158" axis="ch" ptType="node" func="cnt" op="equ" val="6">
                  <dgm:presOf axis="ch desOrSelf" ptType="node node" st="1 1" cnt="1 0"/>
                </dgm:if>
                <dgm:else name="Name159">
                  <dgm:presOf axis="ch desOrSelf" ptType="node node" st="2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60"/>
    </dgm:choose>
    <dgm:choose name="Name161">
      <dgm:if name="Name162" axis="ch" ptType="node" func="cnt" op="gte" val="7">
        <dgm:layoutNode name="wedge7">
          <dgm:alg type="sp"/>
          <dgm:shape xmlns:r="http://schemas.openxmlformats.org/officeDocument/2006/relationships" type="pie" r:blip="">
            <dgm:adjLst>
              <dgm:adj idx="1" val="218.5714"/>
              <dgm:adj idx="2" val="270"/>
            </dgm:adjLst>
          </dgm:shape>
          <dgm:choose name="Name163">
            <dgm:if name="Name164" func="var" arg="dir" op="equ" val="norm">
              <dgm:presOf axis="ch desOrSelf" ptType="node node" st="7 1" cnt="1 0"/>
            </dgm:if>
            <dgm:else name="Name165">
              <dgm:presOf axis="ch desOrSelf" ptType="node node" st="1 1" cnt="1 0"/>
            </dgm:else>
          </dgm:choose>
          <dgm:constrLst/>
          <dgm:ruleLst/>
        </dgm:layoutNode>
        <dgm:layoutNode name="dummy7a" moveWith="wedge7">
          <dgm:alg type="sp"/>
          <dgm:shape xmlns:r="http://schemas.openxmlformats.org/officeDocument/2006/relationships" r:blip="">
            <dgm:adjLst/>
          </dgm:shape>
          <dgm:presOf/>
          <dgm:constrLst>
            <dgm:constr type="w" val="1"/>
            <dgm:constr type="h" val="1"/>
          </dgm:constrLst>
          <dgm:ruleLst/>
        </dgm:layoutNode>
        <dgm:layoutNode name="dummy7b" moveWith="wedge7">
          <dgm:alg type="sp"/>
          <dgm:shape xmlns:r="http://schemas.openxmlformats.org/officeDocument/2006/relationships" r:blip="">
            <dgm:adjLst/>
          </dgm:shape>
          <dgm:presOf/>
          <dgm:constrLst>
            <dgm:constr type="w" val="1"/>
            <dgm:constr type="h" val="1"/>
          </dgm:constrLst>
          <dgm:ruleLst/>
        </dgm:layoutNode>
        <dgm:layoutNode name="wedge7Tx" moveWith="wedge7">
          <dgm:varLst>
            <dgm:chMax val="0"/>
            <dgm:chPref val="0"/>
            <dgm:bulletEnabled val="1"/>
          </dgm:varLst>
          <dgm:alg type="tx"/>
          <dgm:shape xmlns:r="http://schemas.openxmlformats.org/officeDocument/2006/relationships" type="rect" r:blip="" hideGeom="1">
            <dgm:adjLst/>
          </dgm:shape>
          <dgm:choose name="Name166">
            <dgm:if name="Name167" func="var" arg="dir" op="equ" val="norm">
              <dgm:presOf axis="ch desOrSelf" ptType="node node" st="7 1" cnt="1 0"/>
            </dgm:if>
            <dgm:else name="Name168">
              <dgm:presOf axis="ch desOrSelf" ptType="node node" st="1 1" cnt="1 0"/>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69"/>
    </dgm:choose>
    <dgm:choose name="Name170">
      <dgm:if name="Name171" axis="ch" ptType="node" func="cnt" op="equ" val="1">
        <dgm:forEach name="Name172" axis="ch" ptType="sibTrans" hideLastTrans="0" cnt="1">
          <dgm:layoutNode name="arrowWedge1single" styleLbl="fgSibTrans2D1">
            <dgm:choose name="Name173">
              <dgm:if name="Name174" func="var" arg="dir" op="equ" val="norm">
                <dgm:alg type="conn">
                  <dgm:param type="connRout" val="longCurve"/>
                  <dgm:param type="srcNode" val="dummy1a"/>
                  <dgm:param type="dstNode" val="dummy1b"/>
                  <dgm:param type="begPts" val="tL"/>
                  <dgm:param type="endPts" val="tR"/>
                  <dgm:param type="begSty" val="arr"/>
                  <dgm:param type="endSty" val="noArr"/>
                </dgm:alg>
              </dgm:if>
              <dgm:else name="Name175">
                <dgm:alg type="conn">
                  <dgm:param type="connRout" val="longCurve"/>
                  <dgm:param type="srcNode" val="dummy1a"/>
                  <dgm:param type="dstNode" val="dummy1b"/>
                  <dgm:param type="begPts" val="tL"/>
                  <dgm:param type="endPts" val="tR"/>
                  <dgm:param type="begSty" val="noArr"/>
                  <dgm:param type="endSty" val="arr"/>
                </dgm:alg>
              </dgm:else>
            </dgm:choose>
            <dgm:shape xmlns:r="http://schemas.openxmlformats.org/officeDocument/2006/relationships" type="conn" r:blip="">
              <dgm:adjLst/>
            </dgm:shape>
            <dgm:presOf/>
            <dgm:constrLst>
              <dgm:constr type="w" val="1"/>
              <dgm:constr type="begPad"/>
              <dgm:constr type="endPad"/>
            </dgm:constrLst>
            <dgm:ruleLst/>
          </dgm:layoutNode>
        </dgm:forEach>
      </dgm:if>
      <dgm:if name="Name176" axis="ch" ptType="node" func="cnt" op="gte" val="2">
        <dgm:forEach name="Name177" axis="ch" ptType="sibTrans" hideLastTrans="0" cnt="1">
          <dgm:layoutNode name="arrowWedge1" styleLbl="fgSibTrans2D1">
            <dgm:choose name="Name178">
              <dgm:if name="Name179" func="var" arg="dir" op="equ" val="norm">
                <dgm:alg type="conn">
                  <dgm:param type="connRout" val="curve"/>
                  <dgm:param type="srcNode" val="dummy1a"/>
                  <dgm:param type="dstNode" val="dummy1b"/>
                  <dgm:param type="begPts" val="tL"/>
                  <dgm:param type="endPts" val="tL"/>
                  <dgm:param type="begSty" val="noArr"/>
                  <dgm:param type="endSty" val="arr"/>
                </dgm:alg>
              </dgm:if>
              <dgm:else name="Name180">
                <dgm:alg type="conn">
                  <dgm:param type="connRout" val="curve"/>
                  <dgm:param type="srcNode" val="dummy1a"/>
                  <dgm:param type="dstNode" val="dummy1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if>
      <dgm:else name="Name181"/>
    </dgm:choose>
    <dgm:forEach name="Name182" axis="ch" ptType="sibTrans" hideLastTrans="0" st="2" cnt="1">
      <dgm:layoutNode name="arrowWedge2" styleLbl="fgSibTrans2D1">
        <dgm:choose name="Name183">
          <dgm:if name="Name184" func="var" arg="dir" op="equ" val="norm">
            <dgm:alg type="conn">
              <dgm:param type="connRout" val="curve"/>
              <dgm:param type="srcNode" val="dummy2a"/>
              <dgm:param type="dstNode" val="dummy2b"/>
              <dgm:param type="begPts" val="tL"/>
              <dgm:param type="endPts" val="tL"/>
              <dgm:param type="begSty" val="noArr"/>
              <dgm:param type="endSty" val="arr"/>
            </dgm:alg>
          </dgm:if>
          <dgm:else name="Name185">
            <dgm:alg type="conn">
              <dgm:param type="connRout" val="curve"/>
              <dgm:param type="srcNode" val="dummy2a"/>
              <dgm:param type="dstNode" val="dummy2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86" axis="ch" ptType="sibTrans" hideLastTrans="0" st="3" cnt="1">
      <dgm:layoutNode name="arrowWedge3" styleLbl="fgSibTrans2D1">
        <dgm:choose name="Name187">
          <dgm:if name="Name188" func="var" arg="dir" op="equ" val="norm">
            <dgm:alg type="conn">
              <dgm:param type="connRout" val="curve"/>
              <dgm:param type="srcNode" val="dummy3a"/>
              <dgm:param type="dstNode" val="dummy3b"/>
              <dgm:param type="begPts" val="tL"/>
              <dgm:param type="endPts" val="tL"/>
              <dgm:param type="begSty" val="noArr"/>
              <dgm:param type="endSty" val="arr"/>
            </dgm:alg>
          </dgm:if>
          <dgm:else name="Name189">
            <dgm:alg type="conn">
              <dgm:param type="connRout" val="curve"/>
              <dgm:param type="srcNode" val="dummy3a"/>
              <dgm:param type="dstNode" val="dummy3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0" axis="ch" ptType="sibTrans" hideLastTrans="0" st="4" cnt="1">
      <dgm:layoutNode name="arrowWedge4" styleLbl="fgSibTrans2D1">
        <dgm:choose name="Name191">
          <dgm:if name="Name192" func="var" arg="dir" op="equ" val="norm">
            <dgm:alg type="conn">
              <dgm:param type="connRout" val="curve"/>
              <dgm:param type="srcNode" val="dummy4a"/>
              <dgm:param type="dstNode" val="dummy4b"/>
              <dgm:param type="begPts" val="tL"/>
              <dgm:param type="endPts" val="tL"/>
              <dgm:param type="begSty" val="noArr"/>
              <dgm:param type="endSty" val="arr"/>
            </dgm:alg>
          </dgm:if>
          <dgm:else name="Name193">
            <dgm:alg type="conn">
              <dgm:param type="connRout" val="curve"/>
              <dgm:param type="srcNode" val="dummy4a"/>
              <dgm:param type="dstNode" val="dummy4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4" axis="ch" ptType="sibTrans" hideLastTrans="0" st="5" cnt="1">
      <dgm:layoutNode name="arrowWedge5" styleLbl="fgSibTrans2D1">
        <dgm:choose name="Name195">
          <dgm:if name="Name196" func="var" arg="dir" op="equ" val="norm">
            <dgm:alg type="conn">
              <dgm:param type="connRout" val="curve"/>
              <dgm:param type="srcNode" val="dummy5a"/>
              <dgm:param type="dstNode" val="dummy5b"/>
              <dgm:param type="begPts" val="tL"/>
              <dgm:param type="endPts" val="tL"/>
              <dgm:param type="begSty" val="noArr"/>
              <dgm:param type="endSty" val="arr"/>
            </dgm:alg>
          </dgm:if>
          <dgm:else name="Name197">
            <dgm:alg type="conn">
              <dgm:param type="connRout" val="curve"/>
              <dgm:param type="srcNode" val="dummy5a"/>
              <dgm:param type="dstNode" val="dummy5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8" axis="ch" ptType="sibTrans" hideLastTrans="0" st="6" cnt="1">
      <dgm:layoutNode name="arrowWedge6" styleLbl="fgSibTrans2D1">
        <dgm:choose name="Name199">
          <dgm:if name="Name200" func="var" arg="dir" op="equ" val="norm">
            <dgm:alg type="conn">
              <dgm:param type="connRout" val="curve"/>
              <dgm:param type="srcNode" val="dummy6a"/>
              <dgm:param type="dstNode" val="dummy6b"/>
              <dgm:param type="begPts" val="tL"/>
              <dgm:param type="endPts" val="tL"/>
              <dgm:param type="begSty" val="noArr"/>
              <dgm:param type="endSty" val="arr"/>
            </dgm:alg>
          </dgm:if>
          <dgm:else name="Name201">
            <dgm:alg type="conn">
              <dgm:param type="connRout" val="curve"/>
              <dgm:param type="srcNode" val="dummy6a"/>
              <dgm:param type="dstNode" val="dummy6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202" axis="ch" ptType="sibTrans" hideLastTrans="0" st="7" cnt="1">
      <dgm:layoutNode name="arrowWedge7" styleLbl="fgSibTrans2D1">
        <dgm:choose name="Name203">
          <dgm:if name="Name204" func="var" arg="dir" op="equ" val="norm">
            <dgm:alg type="conn">
              <dgm:param type="connRout" val="curve"/>
              <dgm:param type="srcNode" val="dummy7a"/>
              <dgm:param type="dstNode" val="dummy7b"/>
              <dgm:param type="begPts" val="tL"/>
              <dgm:param type="endPts" val="tL"/>
              <dgm:param type="begSty" val="noArr"/>
              <dgm:param type="endSty" val="arr"/>
            </dgm:alg>
          </dgm:if>
          <dgm:else name="Name205">
            <dgm:alg type="conn">
              <dgm:param type="connRout" val="curve"/>
              <dgm:param type="srcNode" val="dummy7a"/>
              <dgm:param type="dstNode" val="dummy7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layoutNode>
</dgm:layoutDef>
</file>

<file path=ppt/diagrams/layout2.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1986" name="Rectangle 2"/>
          <p:cNvSpPr>
            <a:spLocks noGrp="1" noChangeArrowheads="1"/>
          </p:cNvSpPr>
          <p:nvPr>
            <p:ph type="hdr" sz="quarter"/>
          </p:nvPr>
        </p:nvSpPr>
        <p:spPr bwMode="auto">
          <a:xfrm>
            <a:off x="0" y="0"/>
            <a:ext cx="2950529" cy="497444"/>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544" tIns="45772" rIns="91544" bIns="45772" numCol="1" anchor="t" anchorCtr="0" compatLnSpc="1">
            <a:prstTxWarp prst="textNoShape">
              <a:avLst/>
            </a:prstTxWarp>
          </a:bodyPr>
          <a:lstStyle>
            <a:lvl1pPr algn="l">
              <a:defRPr sz="1200"/>
            </a:lvl1pPr>
          </a:lstStyle>
          <a:p>
            <a:pPr>
              <a:defRPr/>
            </a:pPr>
            <a:endParaRPr lang="en-US" altLang="zh-TW"/>
          </a:p>
        </p:txBody>
      </p:sp>
      <p:sp>
        <p:nvSpPr>
          <p:cNvPr id="41987" name="Rectangle 3"/>
          <p:cNvSpPr>
            <a:spLocks noGrp="1" noChangeArrowheads="1"/>
          </p:cNvSpPr>
          <p:nvPr>
            <p:ph type="dt" sz="quarter" idx="1"/>
          </p:nvPr>
        </p:nvSpPr>
        <p:spPr bwMode="auto">
          <a:xfrm>
            <a:off x="3856672" y="0"/>
            <a:ext cx="2950529" cy="497444"/>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544" tIns="45772" rIns="91544" bIns="45772" numCol="1" anchor="t" anchorCtr="0" compatLnSpc="1">
            <a:prstTxWarp prst="textNoShape">
              <a:avLst/>
            </a:prstTxWarp>
          </a:bodyPr>
          <a:lstStyle>
            <a:lvl1pPr algn="r">
              <a:defRPr sz="1200"/>
            </a:lvl1pPr>
          </a:lstStyle>
          <a:p>
            <a:pPr>
              <a:defRPr/>
            </a:pPr>
            <a:endParaRPr lang="en-US" altLang="zh-TW"/>
          </a:p>
        </p:txBody>
      </p:sp>
      <p:sp>
        <p:nvSpPr>
          <p:cNvPr id="41988" name="Rectangle 4"/>
          <p:cNvSpPr>
            <a:spLocks noGrp="1" noChangeArrowheads="1"/>
          </p:cNvSpPr>
          <p:nvPr>
            <p:ph type="ftr" sz="quarter" idx="2"/>
          </p:nvPr>
        </p:nvSpPr>
        <p:spPr bwMode="auto">
          <a:xfrm>
            <a:off x="0" y="9441895"/>
            <a:ext cx="2950529" cy="49744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544" tIns="45772" rIns="91544" bIns="45772" numCol="1" anchor="b" anchorCtr="0" compatLnSpc="1">
            <a:prstTxWarp prst="textNoShape">
              <a:avLst/>
            </a:prstTxWarp>
          </a:bodyPr>
          <a:lstStyle>
            <a:lvl1pPr algn="l">
              <a:defRPr sz="1200"/>
            </a:lvl1pPr>
          </a:lstStyle>
          <a:p>
            <a:pPr>
              <a:defRPr/>
            </a:pPr>
            <a:endParaRPr lang="en-US" altLang="zh-TW"/>
          </a:p>
        </p:txBody>
      </p:sp>
      <p:sp>
        <p:nvSpPr>
          <p:cNvPr id="41989" name="Rectangle 5"/>
          <p:cNvSpPr>
            <a:spLocks noGrp="1" noChangeArrowheads="1"/>
          </p:cNvSpPr>
          <p:nvPr>
            <p:ph type="sldNum" sz="quarter" idx="3"/>
          </p:nvPr>
        </p:nvSpPr>
        <p:spPr bwMode="auto">
          <a:xfrm>
            <a:off x="3856672" y="9441895"/>
            <a:ext cx="2950529" cy="49744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544" tIns="45772" rIns="91544" bIns="45772" numCol="1" anchor="b" anchorCtr="0" compatLnSpc="1">
            <a:prstTxWarp prst="textNoShape">
              <a:avLst/>
            </a:prstTxWarp>
          </a:bodyPr>
          <a:lstStyle>
            <a:lvl1pPr algn="r">
              <a:defRPr sz="1200"/>
            </a:lvl1pPr>
          </a:lstStyle>
          <a:p>
            <a:pPr>
              <a:defRPr/>
            </a:pPr>
            <a:fld id="{17FFC663-5242-48AF-8737-508C91D9EEA8}" type="slidenum">
              <a:rPr lang="en-US" altLang="zh-TW"/>
              <a:pPr>
                <a:defRPr/>
              </a:pPr>
              <a:t>‹#›</a:t>
            </a:fld>
            <a:endParaRPr lang="en-US" altLang="zh-TW"/>
          </a:p>
        </p:txBody>
      </p:sp>
    </p:spTree>
    <p:extLst>
      <p:ext uri="{BB962C8B-B14F-4D97-AF65-F5344CB8AC3E}">
        <p14:creationId xmlns:p14="http://schemas.microsoft.com/office/powerpoint/2010/main" xmlns="" val="255367373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5058" name="Rectangle 2"/>
          <p:cNvSpPr>
            <a:spLocks noGrp="1" noChangeArrowheads="1"/>
          </p:cNvSpPr>
          <p:nvPr>
            <p:ph type="hdr" sz="quarter"/>
          </p:nvPr>
        </p:nvSpPr>
        <p:spPr bwMode="auto">
          <a:xfrm>
            <a:off x="0" y="0"/>
            <a:ext cx="2950529" cy="497444"/>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544" tIns="45772" rIns="91544" bIns="45772" numCol="1" anchor="t" anchorCtr="0" compatLnSpc="1">
            <a:prstTxWarp prst="textNoShape">
              <a:avLst/>
            </a:prstTxWarp>
          </a:bodyPr>
          <a:lstStyle>
            <a:lvl1pPr algn="l">
              <a:defRPr sz="1200"/>
            </a:lvl1pPr>
          </a:lstStyle>
          <a:p>
            <a:pPr>
              <a:defRPr/>
            </a:pPr>
            <a:endParaRPr lang="en-US" altLang="zh-TW"/>
          </a:p>
        </p:txBody>
      </p:sp>
      <p:sp>
        <p:nvSpPr>
          <p:cNvPr id="45059" name="Rectangle 3"/>
          <p:cNvSpPr>
            <a:spLocks noGrp="1" noChangeArrowheads="1"/>
          </p:cNvSpPr>
          <p:nvPr>
            <p:ph type="dt" idx="1"/>
          </p:nvPr>
        </p:nvSpPr>
        <p:spPr bwMode="auto">
          <a:xfrm>
            <a:off x="3856672" y="0"/>
            <a:ext cx="2950529" cy="497444"/>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544" tIns="45772" rIns="91544" bIns="45772" numCol="1" anchor="t" anchorCtr="0" compatLnSpc="1">
            <a:prstTxWarp prst="textNoShape">
              <a:avLst/>
            </a:prstTxWarp>
          </a:bodyPr>
          <a:lstStyle>
            <a:lvl1pPr algn="r">
              <a:defRPr sz="1200"/>
            </a:lvl1pPr>
          </a:lstStyle>
          <a:p>
            <a:pPr>
              <a:defRPr/>
            </a:pPr>
            <a:endParaRPr lang="en-US" altLang="zh-TW"/>
          </a:p>
        </p:txBody>
      </p:sp>
      <p:sp>
        <p:nvSpPr>
          <p:cNvPr id="32772" name="Rectangle 4"/>
          <p:cNvSpPr>
            <a:spLocks noGrp="1" noRot="1" noChangeAspect="1" noChangeArrowheads="1" noTextEdit="1"/>
          </p:cNvSpPr>
          <p:nvPr>
            <p:ph type="sldImg" idx="2"/>
          </p:nvPr>
        </p:nvSpPr>
        <p:spPr bwMode="auto">
          <a:xfrm>
            <a:off x="919163" y="744538"/>
            <a:ext cx="4972050" cy="3729037"/>
          </a:xfrm>
          <a:prstGeom prst="rect">
            <a:avLst/>
          </a:prstGeom>
          <a:noFill/>
          <a:ln w="9525">
            <a:solidFill>
              <a:srgbClr val="000000"/>
            </a:solidFill>
            <a:miter lim="800000"/>
            <a:headEnd/>
            <a:tailEnd/>
          </a:ln>
          <a:effectLst/>
          <a:extLst>
            <a:ext uri="{909E8E84-426E-40DD-AFC4-6F175D3DCCD1}">
              <a14:hiddenFill xmlns:a14="http://schemas.microsoft.com/office/drawing/2010/main" xmlns="">
                <a:solidFill>
                  <a:srgbClr val="FFFFFF"/>
                </a:solidFill>
              </a14:hiddenFill>
            </a:ext>
            <a:ext uri="{AF507438-7753-43E0-B8FC-AC1667EBCBE1}">
              <a14:hiddenEffects xmlns:a14="http://schemas.microsoft.com/office/drawing/2010/main" xmlns="">
                <a:effectLst>
                  <a:outerShdw dist="35921" dir="2700000" algn="ctr" rotWithShape="0">
                    <a:srgbClr val="808080"/>
                  </a:outerShdw>
                </a:effectLst>
              </a14:hiddenEffects>
            </a:ext>
            <a:ext uri="{53640926-AAD7-44D8-BBD7-CCE9431645EC}">
              <a14:shadowObscured xmlns:a14="http://schemas.microsoft.com/office/drawing/2010/main" xmlns="" val="1"/>
            </a:ext>
          </a:extLst>
        </p:spPr>
      </p:sp>
      <p:sp>
        <p:nvSpPr>
          <p:cNvPr id="45061" name="Rectangle 5"/>
          <p:cNvSpPr>
            <a:spLocks noGrp="1" noChangeArrowheads="1"/>
          </p:cNvSpPr>
          <p:nvPr>
            <p:ph type="body" sz="quarter" idx="3"/>
          </p:nvPr>
        </p:nvSpPr>
        <p:spPr bwMode="auto">
          <a:xfrm>
            <a:off x="907733" y="4720154"/>
            <a:ext cx="4991735" cy="447381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544" tIns="45772" rIns="91544" bIns="45772" numCol="1" anchor="t" anchorCtr="0" compatLnSpc="1">
            <a:prstTxWarp prst="textNoShape">
              <a:avLst/>
            </a:prstTxWarp>
          </a:bodyPr>
          <a:lstStyle/>
          <a:p>
            <a:pPr lvl="0"/>
            <a:r>
              <a:rPr lang="zh-TW" altLang="en-US" noProof="0" smtClean="0"/>
              <a:t>按一下以編輯母片文字樣式</a:t>
            </a:r>
          </a:p>
          <a:p>
            <a:pPr lvl="1"/>
            <a:r>
              <a:rPr lang="zh-TW" altLang="en-US" noProof="0" smtClean="0"/>
              <a:t>第二層</a:t>
            </a:r>
          </a:p>
          <a:p>
            <a:pPr lvl="2"/>
            <a:r>
              <a:rPr lang="zh-TW" altLang="en-US" noProof="0" smtClean="0"/>
              <a:t>第三層</a:t>
            </a:r>
          </a:p>
          <a:p>
            <a:pPr lvl="3"/>
            <a:r>
              <a:rPr lang="zh-TW" altLang="en-US" noProof="0" smtClean="0"/>
              <a:t>第四層</a:t>
            </a:r>
          </a:p>
          <a:p>
            <a:pPr lvl="4"/>
            <a:r>
              <a:rPr lang="zh-TW" altLang="en-US" noProof="0" smtClean="0"/>
              <a:t>第五層</a:t>
            </a:r>
          </a:p>
        </p:txBody>
      </p:sp>
      <p:sp>
        <p:nvSpPr>
          <p:cNvPr id="45062" name="Rectangle 6"/>
          <p:cNvSpPr>
            <a:spLocks noGrp="1" noChangeArrowheads="1"/>
          </p:cNvSpPr>
          <p:nvPr>
            <p:ph type="ftr" sz="quarter" idx="4"/>
          </p:nvPr>
        </p:nvSpPr>
        <p:spPr bwMode="auto">
          <a:xfrm>
            <a:off x="0" y="9441895"/>
            <a:ext cx="2950529" cy="49744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544" tIns="45772" rIns="91544" bIns="45772" numCol="1" anchor="b" anchorCtr="0" compatLnSpc="1">
            <a:prstTxWarp prst="textNoShape">
              <a:avLst/>
            </a:prstTxWarp>
          </a:bodyPr>
          <a:lstStyle>
            <a:lvl1pPr algn="l">
              <a:defRPr sz="1200"/>
            </a:lvl1pPr>
          </a:lstStyle>
          <a:p>
            <a:pPr>
              <a:defRPr/>
            </a:pPr>
            <a:endParaRPr lang="en-US" altLang="zh-TW"/>
          </a:p>
        </p:txBody>
      </p:sp>
      <p:sp>
        <p:nvSpPr>
          <p:cNvPr id="45063" name="Rectangle 7"/>
          <p:cNvSpPr>
            <a:spLocks noGrp="1" noChangeArrowheads="1"/>
          </p:cNvSpPr>
          <p:nvPr>
            <p:ph type="sldNum" sz="quarter" idx="5"/>
          </p:nvPr>
        </p:nvSpPr>
        <p:spPr bwMode="auto">
          <a:xfrm>
            <a:off x="3856672" y="9441895"/>
            <a:ext cx="2950529" cy="49744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544" tIns="45772" rIns="91544" bIns="45772" numCol="1" anchor="b" anchorCtr="0" compatLnSpc="1">
            <a:prstTxWarp prst="textNoShape">
              <a:avLst/>
            </a:prstTxWarp>
          </a:bodyPr>
          <a:lstStyle>
            <a:lvl1pPr algn="r">
              <a:defRPr sz="1200"/>
            </a:lvl1pPr>
          </a:lstStyle>
          <a:p>
            <a:pPr>
              <a:defRPr/>
            </a:pPr>
            <a:fld id="{21B7D608-9D50-45A2-83C0-90BAE4D72560}" type="slidenum">
              <a:rPr lang="en-US" altLang="zh-TW"/>
              <a:pPr>
                <a:defRPr/>
              </a:pPr>
              <a:t>‹#›</a:t>
            </a:fld>
            <a:endParaRPr lang="en-US" altLang="zh-TW"/>
          </a:p>
        </p:txBody>
      </p:sp>
    </p:spTree>
    <p:extLst>
      <p:ext uri="{BB962C8B-B14F-4D97-AF65-F5344CB8AC3E}">
        <p14:creationId xmlns:p14="http://schemas.microsoft.com/office/powerpoint/2010/main" xmlns="" val="1520547180"/>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kumimoji="1" sz="1200" kern="1200">
        <a:solidFill>
          <a:schemeClr val="tx1"/>
        </a:solidFill>
        <a:latin typeface="Times New Roman" pitchFamily="18" charset="0"/>
        <a:ea typeface="新細明體" pitchFamily="18" charset="-120"/>
        <a:cs typeface="+mn-cs"/>
      </a:defRPr>
    </a:lvl1pPr>
    <a:lvl2pPr marL="457200" algn="l" rtl="0" eaLnBrk="0" fontAlgn="base" hangingPunct="0">
      <a:spcBef>
        <a:spcPct val="30000"/>
      </a:spcBef>
      <a:spcAft>
        <a:spcPct val="0"/>
      </a:spcAft>
      <a:defRPr kumimoji="1" sz="1200" kern="1200">
        <a:solidFill>
          <a:schemeClr val="tx1"/>
        </a:solidFill>
        <a:latin typeface="Times New Roman" pitchFamily="18" charset="0"/>
        <a:ea typeface="新細明體" pitchFamily="18" charset="-120"/>
        <a:cs typeface="+mn-cs"/>
      </a:defRPr>
    </a:lvl2pPr>
    <a:lvl3pPr marL="914400" algn="l" rtl="0" eaLnBrk="0" fontAlgn="base" hangingPunct="0">
      <a:spcBef>
        <a:spcPct val="30000"/>
      </a:spcBef>
      <a:spcAft>
        <a:spcPct val="0"/>
      </a:spcAft>
      <a:defRPr kumimoji="1" sz="1200" kern="1200">
        <a:solidFill>
          <a:schemeClr val="tx1"/>
        </a:solidFill>
        <a:latin typeface="Times New Roman" pitchFamily="18" charset="0"/>
        <a:ea typeface="新細明體" pitchFamily="18" charset="-120"/>
        <a:cs typeface="+mn-cs"/>
      </a:defRPr>
    </a:lvl3pPr>
    <a:lvl4pPr marL="1371600" algn="l" rtl="0" eaLnBrk="0" fontAlgn="base" hangingPunct="0">
      <a:spcBef>
        <a:spcPct val="30000"/>
      </a:spcBef>
      <a:spcAft>
        <a:spcPct val="0"/>
      </a:spcAft>
      <a:defRPr kumimoji="1" sz="1200" kern="1200">
        <a:solidFill>
          <a:schemeClr val="tx1"/>
        </a:solidFill>
        <a:latin typeface="Times New Roman" pitchFamily="18" charset="0"/>
        <a:ea typeface="新細明體" pitchFamily="18" charset="-120"/>
        <a:cs typeface="+mn-cs"/>
      </a:defRPr>
    </a:lvl4pPr>
    <a:lvl5pPr marL="1828800" algn="l" rtl="0" eaLnBrk="0" fontAlgn="base" hangingPunct="0">
      <a:spcBef>
        <a:spcPct val="30000"/>
      </a:spcBef>
      <a:spcAft>
        <a:spcPct val="0"/>
      </a:spcAft>
      <a:defRPr kumimoji="1" sz="1200" kern="1200">
        <a:solidFill>
          <a:schemeClr val="tx1"/>
        </a:solidFill>
        <a:latin typeface="Times New Roman" pitchFamily="18" charset="0"/>
        <a:ea typeface="新細明體" pitchFamily="18" charset="-120"/>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7"/>
          <p:cNvSpPr>
            <a:spLocks noGrp="1" noChangeArrowheads="1"/>
          </p:cNvSpPr>
          <p:nvPr>
            <p:ph type="sldNum" sz="quarter" idx="5"/>
          </p:nvPr>
        </p:nvSpPr>
        <p:spPr>
          <a:noFill/>
        </p:spPr>
        <p:txBody>
          <a:bodyPr/>
          <a:lstStyle>
            <a:lvl1pPr eaLnBrk="0" hangingPunct="0">
              <a:defRPr kumimoji="1" b="1">
                <a:solidFill>
                  <a:schemeClr val="tx1"/>
                </a:solidFill>
                <a:latin typeface="Times New Roman" pitchFamily="18" charset="0"/>
                <a:ea typeface="新細明體" pitchFamily="18" charset="-120"/>
              </a:defRPr>
            </a:lvl1pPr>
            <a:lvl2pPr marL="743793" indent="-286074" eaLnBrk="0" hangingPunct="0">
              <a:defRPr kumimoji="1" b="1">
                <a:solidFill>
                  <a:schemeClr val="tx1"/>
                </a:solidFill>
                <a:latin typeface="Times New Roman" pitchFamily="18" charset="0"/>
                <a:ea typeface="新細明體" pitchFamily="18" charset="-120"/>
              </a:defRPr>
            </a:lvl2pPr>
            <a:lvl3pPr marL="1144298" indent="-228860" eaLnBrk="0" hangingPunct="0">
              <a:defRPr kumimoji="1" b="1">
                <a:solidFill>
                  <a:schemeClr val="tx1"/>
                </a:solidFill>
                <a:latin typeface="Times New Roman" pitchFamily="18" charset="0"/>
                <a:ea typeface="新細明體" pitchFamily="18" charset="-120"/>
              </a:defRPr>
            </a:lvl3pPr>
            <a:lvl4pPr marL="1602016" indent="-228860" eaLnBrk="0" hangingPunct="0">
              <a:defRPr kumimoji="1" b="1">
                <a:solidFill>
                  <a:schemeClr val="tx1"/>
                </a:solidFill>
                <a:latin typeface="Times New Roman" pitchFamily="18" charset="0"/>
                <a:ea typeface="新細明體" pitchFamily="18" charset="-120"/>
              </a:defRPr>
            </a:lvl4pPr>
            <a:lvl5pPr marL="2059735" indent="-228860" eaLnBrk="0" hangingPunct="0">
              <a:defRPr kumimoji="1" b="1">
                <a:solidFill>
                  <a:schemeClr val="tx1"/>
                </a:solidFill>
                <a:latin typeface="Times New Roman" pitchFamily="18" charset="0"/>
                <a:ea typeface="新細明體" pitchFamily="18" charset="-120"/>
              </a:defRPr>
            </a:lvl5pPr>
            <a:lvl6pPr marL="2517454" indent="-228860" algn="ctr" eaLnBrk="0" fontAlgn="base" hangingPunct="0">
              <a:spcBef>
                <a:spcPct val="0"/>
              </a:spcBef>
              <a:spcAft>
                <a:spcPct val="0"/>
              </a:spcAft>
              <a:defRPr kumimoji="1" b="1">
                <a:solidFill>
                  <a:schemeClr val="tx1"/>
                </a:solidFill>
                <a:latin typeface="Times New Roman" pitchFamily="18" charset="0"/>
                <a:ea typeface="新細明體" pitchFamily="18" charset="-120"/>
              </a:defRPr>
            </a:lvl6pPr>
            <a:lvl7pPr marL="2975173" indent="-228860" algn="ctr" eaLnBrk="0" fontAlgn="base" hangingPunct="0">
              <a:spcBef>
                <a:spcPct val="0"/>
              </a:spcBef>
              <a:spcAft>
                <a:spcPct val="0"/>
              </a:spcAft>
              <a:defRPr kumimoji="1" b="1">
                <a:solidFill>
                  <a:schemeClr val="tx1"/>
                </a:solidFill>
                <a:latin typeface="Times New Roman" pitchFamily="18" charset="0"/>
                <a:ea typeface="新細明體" pitchFamily="18" charset="-120"/>
              </a:defRPr>
            </a:lvl7pPr>
            <a:lvl8pPr marL="3432892" indent="-228860" algn="ctr" eaLnBrk="0" fontAlgn="base" hangingPunct="0">
              <a:spcBef>
                <a:spcPct val="0"/>
              </a:spcBef>
              <a:spcAft>
                <a:spcPct val="0"/>
              </a:spcAft>
              <a:defRPr kumimoji="1" b="1">
                <a:solidFill>
                  <a:schemeClr val="tx1"/>
                </a:solidFill>
                <a:latin typeface="Times New Roman" pitchFamily="18" charset="0"/>
                <a:ea typeface="新細明體" pitchFamily="18" charset="-120"/>
              </a:defRPr>
            </a:lvl8pPr>
            <a:lvl9pPr marL="3890610" indent="-228860" algn="ctr" eaLnBrk="0" fontAlgn="base" hangingPunct="0">
              <a:spcBef>
                <a:spcPct val="0"/>
              </a:spcBef>
              <a:spcAft>
                <a:spcPct val="0"/>
              </a:spcAft>
              <a:defRPr kumimoji="1" b="1">
                <a:solidFill>
                  <a:schemeClr val="tx1"/>
                </a:solidFill>
                <a:latin typeface="Times New Roman" pitchFamily="18" charset="0"/>
                <a:ea typeface="新細明體" pitchFamily="18" charset="-120"/>
              </a:defRPr>
            </a:lvl9pPr>
          </a:lstStyle>
          <a:p>
            <a:pPr eaLnBrk="1" hangingPunct="1"/>
            <a:fld id="{22C1FB19-293D-4BD1-9ED1-539DD6E3DF5B}" type="slidenum">
              <a:rPr lang="en-US" altLang="zh-TW" smtClean="0"/>
              <a:pPr eaLnBrk="1" hangingPunct="1"/>
              <a:t>0</a:t>
            </a:fld>
            <a:endParaRPr lang="en-US" altLang="zh-TW" smtClean="0"/>
          </a:p>
        </p:txBody>
      </p:sp>
      <p:sp>
        <p:nvSpPr>
          <p:cNvPr id="34819" name="Rectangle 2"/>
          <p:cNvSpPr>
            <a:spLocks noGrp="1" noRot="1" noChangeAspect="1" noChangeArrowheads="1" noTextEdit="1"/>
          </p:cNvSpPr>
          <p:nvPr>
            <p:ph type="sldImg"/>
          </p:nvPr>
        </p:nvSpPr>
        <p:spPr>
          <a:ln/>
        </p:spPr>
      </p:sp>
      <p:sp>
        <p:nvSpPr>
          <p:cNvPr id="34820" name="Rectangle 3"/>
          <p:cNvSpPr>
            <a:spLocks noGrp="1" noChangeArrowheads="1"/>
          </p:cNvSpPr>
          <p:nvPr>
            <p:ph type="body" idx="1"/>
          </p:nvPr>
        </p:nvSpPr>
        <p:spPr>
          <a:noFill/>
        </p:spPr>
        <p:txBody>
          <a:bodyPr/>
          <a:lstStyle/>
          <a:p>
            <a:pPr eaLnBrk="1" hangingPunct="1"/>
            <a:endParaRPr lang="zh-TW" altLang="zh-TW" dirty="0"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7"/>
          <p:cNvSpPr>
            <a:spLocks noGrp="1" noChangeArrowheads="1"/>
          </p:cNvSpPr>
          <p:nvPr>
            <p:ph type="sldNum" sz="quarter" idx="5"/>
          </p:nvPr>
        </p:nvSpPr>
        <p:spPr>
          <a:noFill/>
        </p:spPr>
        <p:txBody>
          <a:bodyPr/>
          <a:lstStyle>
            <a:lvl1pPr eaLnBrk="0" hangingPunct="0">
              <a:defRPr kumimoji="1" b="1">
                <a:solidFill>
                  <a:schemeClr val="tx1"/>
                </a:solidFill>
                <a:latin typeface="Times New Roman" pitchFamily="18" charset="0"/>
                <a:ea typeface="新細明體" pitchFamily="18" charset="-120"/>
              </a:defRPr>
            </a:lvl1pPr>
            <a:lvl2pPr marL="743793" indent="-286074" eaLnBrk="0" hangingPunct="0">
              <a:defRPr kumimoji="1" b="1">
                <a:solidFill>
                  <a:schemeClr val="tx1"/>
                </a:solidFill>
                <a:latin typeface="Times New Roman" pitchFamily="18" charset="0"/>
                <a:ea typeface="新細明體" pitchFamily="18" charset="-120"/>
              </a:defRPr>
            </a:lvl2pPr>
            <a:lvl3pPr marL="1144298" indent="-228860" eaLnBrk="0" hangingPunct="0">
              <a:defRPr kumimoji="1" b="1">
                <a:solidFill>
                  <a:schemeClr val="tx1"/>
                </a:solidFill>
                <a:latin typeface="Times New Roman" pitchFamily="18" charset="0"/>
                <a:ea typeface="新細明體" pitchFamily="18" charset="-120"/>
              </a:defRPr>
            </a:lvl3pPr>
            <a:lvl4pPr marL="1602016" indent="-228860" eaLnBrk="0" hangingPunct="0">
              <a:defRPr kumimoji="1" b="1">
                <a:solidFill>
                  <a:schemeClr val="tx1"/>
                </a:solidFill>
                <a:latin typeface="Times New Roman" pitchFamily="18" charset="0"/>
                <a:ea typeface="新細明體" pitchFamily="18" charset="-120"/>
              </a:defRPr>
            </a:lvl4pPr>
            <a:lvl5pPr marL="2059735" indent="-228860" eaLnBrk="0" hangingPunct="0">
              <a:defRPr kumimoji="1" b="1">
                <a:solidFill>
                  <a:schemeClr val="tx1"/>
                </a:solidFill>
                <a:latin typeface="Times New Roman" pitchFamily="18" charset="0"/>
                <a:ea typeface="新細明體" pitchFamily="18" charset="-120"/>
              </a:defRPr>
            </a:lvl5pPr>
            <a:lvl6pPr marL="2517454" indent="-228860" algn="ctr" eaLnBrk="0" fontAlgn="base" hangingPunct="0">
              <a:spcBef>
                <a:spcPct val="0"/>
              </a:spcBef>
              <a:spcAft>
                <a:spcPct val="0"/>
              </a:spcAft>
              <a:defRPr kumimoji="1" b="1">
                <a:solidFill>
                  <a:schemeClr val="tx1"/>
                </a:solidFill>
                <a:latin typeface="Times New Roman" pitchFamily="18" charset="0"/>
                <a:ea typeface="新細明體" pitchFamily="18" charset="-120"/>
              </a:defRPr>
            </a:lvl6pPr>
            <a:lvl7pPr marL="2975173" indent="-228860" algn="ctr" eaLnBrk="0" fontAlgn="base" hangingPunct="0">
              <a:spcBef>
                <a:spcPct val="0"/>
              </a:spcBef>
              <a:spcAft>
                <a:spcPct val="0"/>
              </a:spcAft>
              <a:defRPr kumimoji="1" b="1">
                <a:solidFill>
                  <a:schemeClr val="tx1"/>
                </a:solidFill>
                <a:latin typeface="Times New Roman" pitchFamily="18" charset="0"/>
                <a:ea typeface="新細明體" pitchFamily="18" charset="-120"/>
              </a:defRPr>
            </a:lvl7pPr>
            <a:lvl8pPr marL="3432892" indent="-228860" algn="ctr" eaLnBrk="0" fontAlgn="base" hangingPunct="0">
              <a:spcBef>
                <a:spcPct val="0"/>
              </a:spcBef>
              <a:spcAft>
                <a:spcPct val="0"/>
              </a:spcAft>
              <a:defRPr kumimoji="1" b="1">
                <a:solidFill>
                  <a:schemeClr val="tx1"/>
                </a:solidFill>
                <a:latin typeface="Times New Roman" pitchFamily="18" charset="0"/>
                <a:ea typeface="新細明體" pitchFamily="18" charset="-120"/>
              </a:defRPr>
            </a:lvl8pPr>
            <a:lvl9pPr marL="3890610" indent="-228860" algn="ctr" eaLnBrk="0" fontAlgn="base" hangingPunct="0">
              <a:spcBef>
                <a:spcPct val="0"/>
              </a:spcBef>
              <a:spcAft>
                <a:spcPct val="0"/>
              </a:spcAft>
              <a:defRPr kumimoji="1" b="1">
                <a:solidFill>
                  <a:schemeClr val="tx1"/>
                </a:solidFill>
                <a:latin typeface="Times New Roman" pitchFamily="18" charset="0"/>
                <a:ea typeface="新細明體" pitchFamily="18" charset="-120"/>
              </a:defRPr>
            </a:lvl9pPr>
          </a:lstStyle>
          <a:p>
            <a:pPr eaLnBrk="1" hangingPunct="1"/>
            <a:fld id="{22C1FB19-293D-4BD1-9ED1-539DD6E3DF5B}" type="slidenum">
              <a:rPr lang="en-US" altLang="zh-TW" smtClean="0"/>
              <a:pPr eaLnBrk="1" hangingPunct="1"/>
              <a:t>1</a:t>
            </a:fld>
            <a:endParaRPr lang="en-US" altLang="zh-TW" smtClean="0"/>
          </a:p>
        </p:txBody>
      </p:sp>
      <p:sp>
        <p:nvSpPr>
          <p:cNvPr id="34819" name="Rectangle 2"/>
          <p:cNvSpPr>
            <a:spLocks noGrp="1" noRot="1" noChangeAspect="1" noChangeArrowheads="1" noTextEdit="1"/>
          </p:cNvSpPr>
          <p:nvPr>
            <p:ph type="sldImg"/>
          </p:nvPr>
        </p:nvSpPr>
        <p:spPr>
          <a:ln/>
        </p:spPr>
      </p:sp>
      <p:sp>
        <p:nvSpPr>
          <p:cNvPr id="34820" name="Rectangle 3"/>
          <p:cNvSpPr>
            <a:spLocks noGrp="1" noChangeArrowheads="1"/>
          </p:cNvSpPr>
          <p:nvPr>
            <p:ph type="body" idx="1"/>
          </p:nvPr>
        </p:nvSpPr>
        <p:spPr>
          <a:noFill/>
        </p:spPr>
        <p:txBody>
          <a:bodyPr/>
          <a:lstStyle/>
          <a:p>
            <a:pPr eaLnBrk="1" hangingPunct="1"/>
            <a:endParaRPr lang="zh-TW" altLang="zh-TW" dirty="0"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7"/>
          <p:cNvSpPr>
            <a:spLocks noGrp="1" noChangeArrowheads="1"/>
          </p:cNvSpPr>
          <p:nvPr>
            <p:ph type="sldNum" sz="quarter" idx="5"/>
          </p:nvPr>
        </p:nvSpPr>
        <p:spPr>
          <a:noFill/>
        </p:spPr>
        <p:txBody>
          <a:bodyPr/>
          <a:lstStyle>
            <a:lvl1pPr eaLnBrk="0" hangingPunct="0">
              <a:defRPr kumimoji="1" b="1">
                <a:solidFill>
                  <a:schemeClr val="tx1"/>
                </a:solidFill>
                <a:latin typeface="Times New Roman" pitchFamily="18" charset="0"/>
                <a:ea typeface="新細明體" pitchFamily="18" charset="-120"/>
              </a:defRPr>
            </a:lvl1pPr>
            <a:lvl2pPr marL="743793" indent="-286074" eaLnBrk="0" hangingPunct="0">
              <a:defRPr kumimoji="1" b="1">
                <a:solidFill>
                  <a:schemeClr val="tx1"/>
                </a:solidFill>
                <a:latin typeface="Times New Roman" pitchFamily="18" charset="0"/>
                <a:ea typeface="新細明體" pitchFamily="18" charset="-120"/>
              </a:defRPr>
            </a:lvl2pPr>
            <a:lvl3pPr marL="1144298" indent="-228860" eaLnBrk="0" hangingPunct="0">
              <a:defRPr kumimoji="1" b="1">
                <a:solidFill>
                  <a:schemeClr val="tx1"/>
                </a:solidFill>
                <a:latin typeface="Times New Roman" pitchFamily="18" charset="0"/>
                <a:ea typeface="新細明體" pitchFamily="18" charset="-120"/>
              </a:defRPr>
            </a:lvl3pPr>
            <a:lvl4pPr marL="1602016" indent="-228860" eaLnBrk="0" hangingPunct="0">
              <a:defRPr kumimoji="1" b="1">
                <a:solidFill>
                  <a:schemeClr val="tx1"/>
                </a:solidFill>
                <a:latin typeface="Times New Roman" pitchFamily="18" charset="0"/>
                <a:ea typeface="新細明體" pitchFamily="18" charset="-120"/>
              </a:defRPr>
            </a:lvl4pPr>
            <a:lvl5pPr marL="2059735" indent="-228860" eaLnBrk="0" hangingPunct="0">
              <a:defRPr kumimoji="1" b="1">
                <a:solidFill>
                  <a:schemeClr val="tx1"/>
                </a:solidFill>
                <a:latin typeface="Times New Roman" pitchFamily="18" charset="0"/>
                <a:ea typeface="新細明體" pitchFamily="18" charset="-120"/>
              </a:defRPr>
            </a:lvl5pPr>
            <a:lvl6pPr marL="2517454" indent="-228860" algn="ctr" eaLnBrk="0" fontAlgn="base" hangingPunct="0">
              <a:spcBef>
                <a:spcPct val="0"/>
              </a:spcBef>
              <a:spcAft>
                <a:spcPct val="0"/>
              </a:spcAft>
              <a:defRPr kumimoji="1" b="1">
                <a:solidFill>
                  <a:schemeClr val="tx1"/>
                </a:solidFill>
                <a:latin typeface="Times New Roman" pitchFamily="18" charset="0"/>
                <a:ea typeface="新細明體" pitchFamily="18" charset="-120"/>
              </a:defRPr>
            </a:lvl6pPr>
            <a:lvl7pPr marL="2975173" indent="-228860" algn="ctr" eaLnBrk="0" fontAlgn="base" hangingPunct="0">
              <a:spcBef>
                <a:spcPct val="0"/>
              </a:spcBef>
              <a:spcAft>
                <a:spcPct val="0"/>
              </a:spcAft>
              <a:defRPr kumimoji="1" b="1">
                <a:solidFill>
                  <a:schemeClr val="tx1"/>
                </a:solidFill>
                <a:latin typeface="Times New Roman" pitchFamily="18" charset="0"/>
                <a:ea typeface="新細明體" pitchFamily="18" charset="-120"/>
              </a:defRPr>
            </a:lvl7pPr>
            <a:lvl8pPr marL="3432892" indent="-228860" algn="ctr" eaLnBrk="0" fontAlgn="base" hangingPunct="0">
              <a:spcBef>
                <a:spcPct val="0"/>
              </a:spcBef>
              <a:spcAft>
                <a:spcPct val="0"/>
              </a:spcAft>
              <a:defRPr kumimoji="1" b="1">
                <a:solidFill>
                  <a:schemeClr val="tx1"/>
                </a:solidFill>
                <a:latin typeface="Times New Roman" pitchFamily="18" charset="0"/>
                <a:ea typeface="新細明體" pitchFamily="18" charset="-120"/>
              </a:defRPr>
            </a:lvl8pPr>
            <a:lvl9pPr marL="3890610" indent="-228860" algn="ctr" eaLnBrk="0" fontAlgn="base" hangingPunct="0">
              <a:spcBef>
                <a:spcPct val="0"/>
              </a:spcBef>
              <a:spcAft>
                <a:spcPct val="0"/>
              </a:spcAft>
              <a:defRPr kumimoji="1" b="1">
                <a:solidFill>
                  <a:schemeClr val="tx1"/>
                </a:solidFill>
                <a:latin typeface="Times New Roman" pitchFamily="18" charset="0"/>
                <a:ea typeface="新細明體" pitchFamily="18" charset="-120"/>
              </a:defRPr>
            </a:lvl9pPr>
          </a:lstStyle>
          <a:p>
            <a:pPr eaLnBrk="1" hangingPunct="1"/>
            <a:fld id="{22C1FB19-293D-4BD1-9ED1-539DD6E3DF5B}" type="slidenum">
              <a:rPr lang="en-US" altLang="zh-TW" smtClean="0"/>
              <a:pPr eaLnBrk="1" hangingPunct="1"/>
              <a:t>2</a:t>
            </a:fld>
            <a:endParaRPr lang="en-US" altLang="zh-TW" smtClean="0"/>
          </a:p>
        </p:txBody>
      </p:sp>
      <p:sp>
        <p:nvSpPr>
          <p:cNvPr id="34819" name="Rectangle 2"/>
          <p:cNvSpPr>
            <a:spLocks noGrp="1" noRot="1" noChangeAspect="1" noChangeArrowheads="1" noTextEdit="1"/>
          </p:cNvSpPr>
          <p:nvPr>
            <p:ph type="sldImg"/>
          </p:nvPr>
        </p:nvSpPr>
        <p:spPr>
          <a:ln/>
        </p:spPr>
      </p:sp>
      <p:sp>
        <p:nvSpPr>
          <p:cNvPr id="34820" name="Rectangle 3"/>
          <p:cNvSpPr>
            <a:spLocks noGrp="1" noChangeArrowheads="1"/>
          </p:cNvSpPr>
          <p:nvPr>
            <p:ph type="body" idx="1"/>
          </p:nvPr>
        </p:nvSpPr>
        <p:spPr>
          <a:noFill/>
        </p:spPr>
        <p:txBody>
          <a:bodyPr/>
          <a:lstStyle/>
          <a:p>
            <a:pPr eaLnBrk="1" hangingPunct="1"/>
            <a:endParaRPr lang="zh-TW" altLang="zh-TW" dirty="0"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7"/>
          <p:cNvSpPr>
            <a:spLocks noGrp="1" noChangeArrowheads="1"/>
          </p:cNvSpPr>
          <p:nvPr>
            <p:ph type="sldNum" sz="quarter" idx="5"/>
          </p:nvPr>
        </p:nvSpPr>
        <p:spPr>
          <a:noFill/>
        </p:spPr>
        <p:txBody>
          <a:bodyPr/>
          <a:lstStyle>
            <a:lvl1pPr eaLnBrk="0" hangingPunct="0">
              <a:defRPr kumimoji="1" b="1">
                <a:solidFill>
                  <a:schemeClr val="tx1"/>
                </a:solidFill>
                <a:latin typeface="Times New Roman" pitchFamily="18" charset="0"/>
                <a:ea typeface="新細明體" pitchFamily="18" charset="-120"/>
              </a:defRPr>
            </a:lvl1pPr>
            <a:lvl2pPr marL="743793" indent="-286074" eaLnBrk="0" hangingPunct="0">
              <a:defRPr kumimoji="1" b="1">
                <a:solidFill>
                  <a:schemeClr val="tx1"/>
                </a:solidFill>
                <a:latin typeface="Times New Roman" pitchFamily="18" charset="0"/>
                <a:ea typeface="新細明體" pitchFamily="18" charset="-120"/>
              </a:defRPr>
            </a:lvl2pPr>
            <a:lvl3pPr marL="1144298" indent="-228860" eaLnBrk="0" hangingPunct="0">
              <a:defRPr kumimoji="1" b="1">
                <a:solidFill>
                  <a:schemeClr val="tx1"/>
                </a:solidFill>
                <a:latin typeface="Times New Roman" pitchFamily="18" charset="0"/>
                <a:ea typeface="新細明體" pitchFamily="18" charset="-120"/>
              </a:defRPr>
            </a:lvl3pPr>
            <a:lvl4pPr marL="1602016" indent="-228860" eaLnBrk="0" hangingPunct="0">
              <a:defRPr kumimoji="1" b="1">
                <a:solidFill>
                  <a:schemeClr val="tx1"/>
                </a:solidFill>
                <a:latin typeface="Times New Roman" pitchFamily="18" charset="0"/>
                <a:ea typeface="新細明體" pitchFamily="18" charset="-120"/>
              </a:defRPr>
            </a:lvl4pPr>
            <a:lvl5pPr marL="2059735" indent="-228860" eaLnBrk="0" hangingPunct="0">
              <a:defRPr kumimoji="1" b="1">
                <a:solidFill>
                  <a:schemeClr val="tx1"/>
                </a:solidFill>
                <a:latin typeface="Times New Roman" pitchFamily="18" charset="0"/>
                <a:ea typeface="新細明體" pitchFamily="18" charset="-120"/>
              </a:defRPr>
            </a:lvl5pPr>
            <a:lvl6pPr marL="2517454" indent="-228860" algn="ctr" eaLnBrk="0" fontAlgn="base" hangingPunct="0">
              <a:spcBef>
                <a:spcPct val="0"/>
              </a:spcBef>
              <a:spcAft>
                <a:spcPct val="0"/>
              </a:spcAft>
              <a:defRPr kumimoji="1" b="1">
                <a:solidFill>
                  <a:schemeClr val="tx1"/>
                </a:solidFill>
                <a:latin typeface="Times New Roman" pitchFamily="18" charset="0"/>
                <a:ea typeface="新細明體" pitchFamily="18" charset="-120"/>
              </a:defRPr>
            </a:lvl6pPr>
            <a:lvl7pPr marL="2975173" indent="-228860" algn="ctr" eaLnBrk="0" fontAlgn="base" hangingPunct="0">
              <a:spcBef>
                <a:spcPct val="0"/>
              </a:spcBef>
              <a:spcAft>
                <a:spcPct val="0"/>
              </a:spcAft>
              <a:defRPr kumimoji="1" b="1">
                <a:solidFill>
                  <a:schemeClr val="tx1"/>
                </a:solidFill>
                <a:latin typeface="Times New Roman" pitchFamily="18" charset="0"/>
                <a:ea typeface="新細明體" pitchFamily="18" charset="-120"/>
              </a:defRPr>
            </a:lvl7pPr>
            <a:lvl8pPr marL="3432892" indent="-228860" algn="ctr" eaLnBrk="0" fontAlgn="base" hangingPunct="0">
              <a:spcBef>
                <a:spcPct val="0"/>
              </a:spcBef>
              <a:spcAft>
                <a:spcPct val="0"/>
              </a:spcAft>
              <a:defRPr kumimoji="1" b="1">
                <a:solidFill>
                  <a:schemeClr val="tx1"/>
                </a:solidFill>
                <a:latin typeface="Times New Roman" pitchFamily="18" charset="0"/>
                <a:ea typeface="新細明體" pitchFamily="18" charset="-120"/>
              </a:defRPr>
            </a:lvl8pPr>
            <a:lvl9pPr marL="3890610" indent="-228860" algn="ctr" eaLnBrk="0" fontAlgn="base" hangingPunct="0">
              <a:spcBef>
                <a:spcPct val="0"/>
              </a:spcBef>
              <a:spcAft>
                <a:spcPct val="0"/>
              </a:spcAft>
              <a:defRPr kumimoji="1" b="1">
                <a:solidFill>
                  <a:schemeClr val="tx1"/>
                </a:solidFill>
                <a:latin typeface="Times New Roman" pitchFamily="18" charset="0"/>
                <a:ea typeface="新細明體" pitchFamily="18" charset="-120"/>
              </a:defRPr>
            </a:lvl9pPr>
          </a:lstStyle>
          <a:p>
            <a:pPr eaLnBrk="1" hangingPunct="1"/>
            <a:fld id="{22C1FB19-293D-4BD1-9ED1-539DD6E3DF5B}" type="slidenum">
              <a:rPr lang="en-US" altLang="zh-TW" smtClean="0"/>
              <a:pPr eaLnBrk="1" hangingPunct="1"/>
              <a:t>3</a:t>
            </a:fld>
            <a:endParaRPr lang="en-US" altLang="zh-TW" smtClean="0"/>
          </a:p>
        </p:txBody>
      </p:sp>
      <p:sp>
        <p:nvSpPr>
          <p:cNvPr id="34819" name="Rectangle 2"/>
          <p:cNvSpPr>
            <a:spLocks noGrp="1" noRot="1" noChangeAspect="1" noChangeArrowheads="1" noTextEdit="1"/>
          </p:cNvSpPr>
          <p:nvPr>
            <p:ph type="sldImg"/>
          </p:nvPr>
        </p:nvSpPr>
        <p:spPr>
          <a:ln/>
        </p:spPr>
      </p:sp>
      <p:sp>
        <p:nvSpPr>
          <p:cNvPr id="34820" name="Rectangle 3"/>
          <p:cNvSpPr>
            <a:spLocks noGrp="1" noChangeArrowheads="1"/>
          </p:cNvSpPr>
          <p:nvPr>
            <p:ph type="body" idx="1"/>
          </p:nvPr>
        </p:nvSpPr>
        <p:spPr>
          <a:noFill/>
        </p:spPr>
        <p:txBody>
          <a:bodyPr/>
          <a:lstStyle/>
          <a:p>
            <a:pPr eaLnBrk="1" hangingPunct="1"/>
            <a:endParaRPr lang="zh-TW" altLang="zh-TW" dirty="0"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7"/>
          <p:cNvSpPr>
            <a:spLocks noGrp="1" noChangeArrowheads="1"/>
          </p:cNvSpPr>
          <p:nvPr>
            <p:ph type="sldNum" sz="quarter" idx="5"/>
          </p:nvPr>
        </p:nvSpPr>
        <p:spPr>
          <a:noFill/>
        </p:spPr>
        <p:txBody>
          <a:bodyPr/>
          <a:lstStyle>
            <a:lvl1pPr eaLnBrk="0" hangingPunct="0">
              <a:defRPr kumimoji="1" b="1">
                <a:solidFill>
                  <a:schemeClr val="tx1"/>
                </a:solidFill>
                <a:latin typeface="Times New Roman" pitchFamily="18" charset="0"/>
                <a:ea typeface="新細明體" pitchFamily="18" charset="-120"/>
              </a:defRPr>
            </a:lvl1pPr>
            <a:lvl2pPr marL="743793" indent="-286074" eaLnBrk="0" hangingPunct="0">
              <a:defRPr kumimoji="1" b="1">
                <a:solidFill>
                  <a:schemeClr val="tx1"/>
                </a:solidFill>
                <a:latin typeface="Times New Roman" pitchFamily="18" charset="0"/>
                <a:ea typeface="新細明體" pitchFamily="18" charset="-120"/>
              </a:defRPr>
            </a:lvl2pPr>
            <a:lvl3pPr marL="1144298" indent="-228860" eaLnBrk="0" hangingPunct="0">
              <a:defRPr kumimoji="1" b="1">
                <a:solidFill>
                  <a:schemeClr val="tx1"/>
                </a:solidFill>
                <a:latin typeface="Times New Roman" pitchFamily="18" charset="0"/>
                <a:ea typeface="新細明體" pitchFamily="18" charset="-120"/>
              </a:defRPr>
            </a:lvl3pPr>
            <a:lvl4pPr marL="1602016" indent="-228860" eaLnBrk="0" hangingPunct="0">
              <a:defRPr kumimoji="1" b="1">
                <a:solidFill>
                  <a:schemeClr val="tx1"/>
                </a:solidFill>
                <a:latin typeface="Times New Roman" pitchFamily="18" charset="0"/>
                <a:ea typeface="新細明體" pitchFamily="18" charset="-120"/>
              </a:defRPr>
            </a:lvl4pPr>
            <a:lvl5pPr marL="2059735" indent="-228860" eaLnBrk="0" hangingPunct="0">
              <a:defRPr kumimoji="1" b="1">
                <a:solidFill>
                  <a:schemeClr val="tx1"/>
                </a:solidFill>
                <a:latin typeface="Times New Roman" pitchFamily="18" charset="0"/>
                <a:ea typeface="新細明體" pitchFamily="18" charset="-120"/>
              </a:defRPr>
            </a:lvl5pPr>
            <a:lvl6pPr marL="2517454" indent="-228860" algn="ctr" eaLnBrk="0" fontAlgn="base" hangingPunct="0">
              <a:spcBef>
                <a:spcPct val="0"/>
              </a:spcBef>
              <a:spcAft>
                <a:spcPct val="0"/>
              </a:spcAft>
              <a:defRPr kumimoji="1" b="1">
                <a:solidFill>
                  <a:schemeClr val="tx1"/>
                </a:solidFill>
                <a:latin typeface="Times New Roman" pitchFamily="18" charset="0"/>
                <a:ea typeface="新細明體" pitchFamily="18" charset="-120"/>
              </a:defRPr>
            </a:lvl6pPr>
            <a:lvl7pPr marL="2975173" indent="-228860" algn="ctr" eaLnBrk="0" fontAlgn="base" hangingPunct="0">
              <a:spcBef>
                <a:spcPct val="0"/>
              </a:spcBef>
              <a:spcAft>
                <a:spcPct val="0"/>
              </a:spcAft>
              <a:defRPr kumimoji="1" b="1">
                <a:solidFill>
                  <a:schemeClr val="tx1"/>
                </a:solidFill>
                <a:latin typeface="Times New Roman" pitchFamily="18" charset="0"/>
                <a:ea typeface="新細明體" pitchFamily="18" charset="-120"/>
              </a:defRPr>
            </a:lvl7pPr>
            <a:lvl8pPr marL="3432892" indent="-228860" algn="ctr" eaLnBrk="0" fontAlgn="base" hangingPunct="0">
              <a:spcBef>
                <a:spcPct val="0"/>
              </a:spcBef>
              <a:spcAft>
                <a:spcPct val="0"/>
              </a:spcAft>
              <a:defRPr kumimoji="1" b="1">
                <a:solidFill>
                  <a:schemeClr val="tx1"/>
                </a:solidFill>
                <a:latin typeface="Times New Roman" pitchFamily="18" charset="0"/>
                <a:ea typeface="新細明體" pitchFamily="18" charset="-120"/>
              </a:defRPr>
            </a:lvl8pPr>
            <a:lvl9pPr marL="3890610" indent="-228860" algn="ctr" eaLnBrk="0" fontAlgn="base" hangingPunct="0">
              <a:spcBef>
                <a:spcPct val="0"/>
              </a:spcBef>
              <a:spcAft>
                <a:spcPct val="0"/>
              </a:spcAft>
              <a:defRPr kumimoji="1" b="1">
                <a:solidFill>
                  <a:schemeClr val="tx1"/>
                </a:solidFill>
                <a:latin typeface="Times New Roman" pitchFamily="18" charset="0"/>
                <a:ea typeface="新細明體" pitchFamily="18" charset="-120"/>
              </a:defRPr>
            </a:lvl9pPr>
          </a:lstStyle>
          <a:p>
            <a:pPr eaLnBrk="1" hangingPunct="1"/>
            <a:fld id="{22C1FB19-293D-4BD1-9ED1-539DD6E3DF5B}" type="slidenum">
              <a:rPr lang="en-US" altLang="zh-TW" smtClean="0"/>
              <a:pPr eaLnBrk="1" hangingPunct="1"/>
              <a:t>4</a:t>
            </a:fld>
            <a:endParaRPr lang="en-US" altLang="zh-TW" smtClean="0"/>
          </a:p>
        </p:txBody>
      </p:sp>
      <p:sp>
        <p:nvSpPr>
          <p:cNvPr id="34819" name="Rectangle 2"/>
          <p:cNvSpPr>
            <a:spLocks noGrp="1" noRot="1" noChangeAspect="1" noChangeArrowheads="1" noTextEdit="1"/>
          </p:cNvSpPr>
          <p:nvPr>
            <p:ph type="sldImg"/>
          </p:nvPr>
        </p:nvSpPr>
        <p:spPr>
          <a:ln/>
        </p:spPr>
      </p:sp>
      <p:sp>
        <p:nvSpPr>
          <p:cNvPr id="34820" name="Rectangle 3"/>
          <p:cNvSpPr>
            <a:spLocks noGrp="1" noChangeArrowheads="1"/>
          </p:cNvSpPr>
          <p:nvPr>
            <p:ph type="body" idx="1"/>
          </p:nvPr>
        </p:nvSpPr>
        <p:spPr>
          <a:noFill/>
        </p:spPr>
        <p:txBody>
          <a:bodyPr/>
          <a:lstStyle/>
          <a:p>
            <a:pPr eaLnBrk="1" hangingPunct="1"/>
            <a:endParaRPr lang="zh-TW" altLang="zh-TW" dirty="0"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7"/>
          <p:cNvSpPr>
            <a:spLocks noGrp="1" noChangeArrowheads="1"/>
          </p:cNvSpPr>
          <p:nvPr>
            <p:ph type="sldNum" sz="quarter" idx="5"/>
          </p:nvPr>
        </p:nvSpPr>
        <p:spPr>
          <a:noFill/>
        </p:spPr>
        <p:txBody>
          <a:bodyPr/>
          <a:lstStyle>
            <a:lvl1pPr eaLnBrk="0" hangingPunct="0">
              <a:defRPr kumimoji="1" b="1">
                <a:solidFill>
                  <a:schemeClr val="tx1"/>
                </a:solidFill>
                <a:latin typeface="Times New Roman" pitchFamily="18" charset="0"/>
                <a:ea typeface="新細明體" pitchFamily="18" charset="-120"/>
              </a:defRPr>
            </a:lvl1pPr>
            <a:lvl2pPr marL="743793" indent="-286074" eaLnBrk="0" hangingPunct="0">
              <a:defRPr kumimoji="1" b="1">
                <a:solidFill>
                  <a:schemeClr val="tx1"/>
                </a:solidFill>
                <a:latin typeface="Times New Roman" pitchFamily="18" charset="0"/>
                <a:ea typeface="新細明體" pitchFamily="18" charset="-120"/>
              </a:defRPr>
            </a:lvl2pPr>
            <a:lvl3pPr marL="1144298" indent="-228860" eaLnBrk="0" hangingPunct="0">
              <a:defRPr kumimoji="1" b="1">
                <a:solidFill>
                  <a:schemeClr val="tx1"/>
                </a:solidFill>
                <a:latin typeface="Times New Roman" pitchFamily="18" charset="0"/>
                <a:ea typeface="新細明體" pitchFamily="18" charset="-120"/>
              </a:defRPr>
            </a:lvl3pPr>
            <a:lvl4pPr marL="1602016" indent="-228860" eaLnBrk="0" hangingPunct="0">
              <a:defRPr kumimoji="1" b="1">
                <a:solidFill>
                  <a:schemeClr val="tx1"/>
                </a:solidFill>
                <a:latin typeface="Times New Roman" pitchFamily="18" charset="0"/>
                <a:ea typeface="新細明體" pitchFamily="18" charset="-120"/>
              </a:defRPr>
            </a:lvl4pPr>
            <a:lvl5pPr marL="2059735" indent="-228860" eaLnBrk="0" hangingPunct="0">
              <a:defRPr kumimoji="1" b="1">
                <a:solidFill>
                  <a:schemeClr val="tx1"/>
                </a:solidFill>
                <a:latin typeface="Times New Roman" pitchFamily="18" charset="0"/>
                <a:ea typeface="新細明體" pitchFamily="18" charset="-120"/>
              </a:defRPr>
            </a:lvl5pPr>
            <a:lvl6pPr marL="2517454" indent="-228860" algn="ctr" eaLnBrk="0" fontAlgn="base" hangingPunct="0">
              <a:spcBef>
                <a:spcPct val="0"/>
              </a:spcBef>
              <a:spcAft>
                <a:spcPct val="0"/>
              </a:spcAft>
              <a:defRPr kumimoji="1" b="1">
                <a:solidFill>
                  <a:schemeClr val="tx1"/>
                </a:solidFill>
                <a:latin typeface="Times New Roman" pitchFamily="18" charset="0"/>
                <a:ea typeface="新細明體" pitchFamily="18" charset="-120"/>
              </a:defRPr>
            </a:lvl6pPr>
            <a:lvl7pPr marL="2975173" indent="-228860" algn="ctr" eaLnBrk="0" fontAlgn="base" hangingPunct="0">
              <a:spcBef>
                <a:spcPct val="0"/>
              </a:spcBef>
              <a:spcAft>
                <a:spcPct val="0"/>
              </a:spcAft>
              <a:defRPr kumimoji="1" b="1">
                <a:solidFill>
                  <a:schemeClr val="tx1"/>
                </a:solidFill>
                <a:latin typeface="Times New Roman" pitchFamily="18" charset="0"/>
                <a:ea typeface="新細明體" pitchFamily="18" charset="-120"/>
              </a:defRPr>
            </a:lvl7pPr>
            <a:lvl8pPr marL="3432892" indent="-228860" algn="ctr" eaLnBrk="0" fontAlgn="base" hangingPunct="0">
              <a:spcBef>
                <a:spcPct val="0"/>
              </a:spcBef>
              <a:spcAft>
                <a:spcPct val="0"/>
              </a:spcAft>
              <a:defRPr kumimoji="1" b="1">
                <a:solidFill>
                  <a:schemeClr val="tx1"/>
                </a:solidFill>
                <a:latin typeface="Times New Roman" pitchFamily="18" charset="0"/>
                <a:ea typeface="新細明體" pitchFamily="18" charset="-120"/>
              </a:defRPr>
            </a:lvl8pPr>
            <a:lvl9pPr marL="3890610" indent="-228860" algn="ctr" eaLnBrk="0" fontAlgn="base" hangingPunct="0">
              <a:spcBef>
                <a:spcPct val="0"/>
              </a:spcBef>
              <a:spcAft>
                <a:spcPct val="0"/>
              </a:spcAft>
              <a:defRPr kumimoji="1" b="1">
                <a:solidFill>
                  <a:schemeClr val="tx1"/>
                </a:solidFill>
                <a:latin typeface="Times New Roman" pitchFamily="18" charset="0"/>
                <a:ea typeface="新細明體" pitchFamily="18" charset="-120"/>
              </a:defRPr>
            </a:lvl9pPr>
          </a:lstStyle>
          <a:p>
            <a:pPr eaLnBrk="1" hangingPunct="1"/>
            <a:fld id="{22C1FB19-293D-4BD1-9ED1-539DD6E3DF5B}" type="slidenum">
              <a:rPr lang="en-US" altLang="zh-TW" smtClean="0"/>
              <a:pPr eaLnBrk="1" hangingPunct="1"/>
              <a:t>5</a:t>
            </a:fld>
            <a:endParaRPr lang="en-US" altLang="zh-TW" smtClean="0"/>
          </a:p>
        </p:txBody>
      </p:sp>
      <p:sp>
        <p:nvSpPr>
          <p:cNvPr id="34819" name="Rectangle 2"/>
          <p:cNvSpPr>
            <a:spLocks noGrp="1" noRot="1" noChangeAspect="1" noChangeArrowheads="1" noTextEdit="1"/>
          </p:cNvSpPr>
          <p:nvPr>
            <p:ph type="sldImg"/>
          </p:nvPr>
        </p:nvSpPr>
        <p:spPr>
          <a:ln/>
        </p:spPr>
      </p:sp>
      <p:sp>
        <p:nvSpPr>
          <p:cNvPr id="34820" name="Rectangle 3"/>
          <p:cNvSpPr>
            <a:spLocks noGrp="1" noChangeArrowheads="1"/>
          </p:cNvSpPr>
          <p:nvPr>
            <p:ph type="body" idx="1"/>
          </p:nvPr>
        </p:nvSpPr>
        <p:spPr>
          <a:noFill/>
        </p:spPr>
        <p:txBody>
          <a:bodyPr/>
          <a:lstStyle/>
          <a:p>
            <a:pPr eaLnBrk="1" hangingPunct="1"/>
            <a:endParaRPr lang="zh-TW" altLang="zh-TW" dirty="0"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7"/>
          <p:cNvSpPr>
            <a:spLocks noGrp="1" noChangeArrowheads="1"/>
          </p:cNvSpPr>
          <p:nvPr>
            <p:ph type="sldNum" sz="quarter" idx="5"/>
          </p:nvPr>
        </p:nvSpPr>
        <p:spPr>
          <a:noFill/>
        </p:spPr>
        <p:txBody>
          <a:bodyPr/>
          <a:lstStyle>
            <a:lvl1pPr eaLnBrk="0" hangingPunct="0">
              <a:defRPr kumimoji="1" b="1">
                <a:solidFill>
                  <a:schemeClr val="tx1"/>
                </a:solidFill>
                <a:latin typeface="Times New Roman" pitchFamily="18" charset="0"/>
                <a:ea typeface="新細明體" pitchFamily="18" charset="-120"/>
              </a:defRPr>
            </a:lvl1pPr>
            <a:lvl2pPr marL="743793" indent="-286074" eaLnBrk="0" hangingPunct="0">
              <a:defRPr kumimoji="1" b="1">
                <a:solidFill>
                  <a:schemeClr val="tx1"/>
                </a:solidFill>
                <a:latin typeface="Times New Roman" pitchFamily="18" charset="0"/>
                <a:ea typeface="新細明體" pitchFamily="18" charset="-120"/>
              </a:defRPr>
            </a:lvl2pPr>
            <a:lvl3pPr marL="1144298" indent="-228860" eaLnBrk="0" hangingPunct="0">
              <a:defRPr kumimoji="1" b="1">
                <a:solidFill>
                  <a:schemeClr val="tx1"/>
                </a:solidFill>
                <a:latin typeface="Times New Roman" pitchFamily="18" charset="0"/>
                <a:ea typeface="新細明體" pitchFamily="18" charset="-120"/>
              </a:defRPr>
            </a:lvl3pPr>
            <a:lvl4pPr marL="1602016" indent="-228860" eaLnBrk="0" hangingPunct="0">
              <a:defRPr kumimoji="1" b="1">
                <a:solidFill>
                  <a:schemeClr val="tx1"/>
                </a:solidFill>
                <a:latin typeface="Times New Roman" pitchFamily="18" charset="0"/>
                <a:ea typeface="新細明體" pitchFamily="18" charset="-120"/>
              </a:defRPr>
            </a:lvl4pPr>
            <a:lvl5pPr marL="2059735" indent="-228860" eaLnBrk="0" hangingPunct="0">
              <a:defRPr kumimoji="1" b="1">
                <a:solidFill>
                  <a:schemeClr val="tx1"/>
                </a:solidFill>
                <a:latin typeface="Times New Roman" pitchFamily="18" charset="0"/>
                <a:ea typeface="新細明體" pitchFamily="18" charset="-120"/>
              </a:defRPr>
            </a:lvl5pPr>
            <a:lvl6pPr marL="2517454" indent="-228860" algn="ctr" eaLnBrk="0" fontAlgn="base" hangingPunct="0">
              <a:spcBef>
                <a:spcPct val="0"/>
              </a:spcBef>
              <a:spcAft>
                <a:spcPct val="0"/>
              </a:spcAft>
              <a:defRPr kumimoji="1" b="1">
                <a:solidFill>
                  <a:schemeClr val="tx1"/>
                </a:solidFill>
                <a:latin typeface="Times New Roman" pitchFamily="18" charset="0"/>
                <a:ea typeface="新細明體" pitchFamily="18" charset="-120"/>
              </a:defRPr>
            </a:lvl6pPr>
            <a:lvl7pPr marL="2975173" indent="-228860" algn="ctr" eaLnBrk="0" fontAlgn="base" hangingPunct="0">
              <a:spcBef>
                <a:spcPct val="0"/>
              </a:spcBef>
              <a:spcAft>
                <a:spcPct val="0"/>
              </a:spcAft>
              <a:defRPr kumimoji="1" b="1">
                <a:solidFill>
                  <a:schemeClr val="tx1"/>
                </a:solidFill>
                <a:latin typeface="Times New Roman" pitchFamily="18" charset="0"/>
                <a:ea typeface="新細明體" pitchFamily="18" charset="-120"/>
              </a:defRPr>
            </a:lvl7pPr>
            <a:lvl8pPr marL="3432892" indent="-228860" algn="ctr" eaLnBrk="0" fontAlgn="base" hangingPunct="0">
              <a:spcBef>
                <a:spcPct val="0"/>
              </a:spcBef>
              <a:spcAft>
                <a:spcPct val="0"/>
              </a:spcAft>
              <a:defRPr kumimoji="1" b="1">
                <a:solidFill>
                  <a:schemeClr val="tx1"/>
                </a:solidFill>
                <a:latin typeface="Times New Roman" pitchFamily="18" charset="0"/>
                <a:ea typeface="新細明體" pitchFamily="18" charset="-120"/>
              </a:defRPr>
            </a:lvl8pPr>
            <a:lvl9pPr marL="3890610" indent="-228860" algn="ctr" eaLnBrk="0" fontAlgn="base" hangingPunct="0">
              <a:spcBef>
                <a:spcPct val="0"/>
              </a:spcBef>
              <a:spcAft>
                <a:spcPct val="0"/>
              </a:spcAft>
              <a:defRPr kumimoji="1" b="1">
                <a:solidFill>
                  <a:schemeClr val="tx1"/>
                </a:solidFill>
                <a:latin typeface="Times New Roman" pitchFamily="18" charset="0"/>
                <a:ea typeface="新細明體" pitchFamily="18" charset="-120"/>
              </a:defRPr>
            </a:lvl9pPr>
          </a:lstStyle>
          <a:p>
            <a:pPr eaLnBrk="1" hangingPunct="1"/>
            <a:fld id="{22C1FB19-293D-4BD1-9ED1-539DD6E3DF5B}" type="slidenum">
              <a:rPr lang="en-US" altLang="zh-TW" smtClean="0"/>
              <a:pPr eaLnBrk="1" hangingPunct="1"/>
              <a:t>6</a:t>
            </a:fld>
            <a:endParaRPr lang="en-US" altLang="zh-TW" smtClean="0"/>
          </a:p>
        </p:txBody>
      </p:sp>
      <p:sp>
        <p:nvSpPr>
          <p:cNvPr id="34819" name="Rectangle 2"/>
          <p:cNvSpPr>
            <a:spLocks noGrp="1" noRot="1" noChangeAspect="1" noChangeArrowheads="1" noTextEdit="1"/>
          </p:cNvSpPr>
          <p:nvPr>
            <p:ph type="sldImg"/>
          </p:nvPr>
        </p:nvSpPr>
        <p:spPr>
          <a:ln/>
        </p:spPr>
      </p:sp>
      <p:sp>
        <p:nvSpPr>
          <p:cNvPr id="34820" name="Rectangle 3"/>
          <p:cNvSpPr>
            <a:spLocks noGrp="1" noChangeArrowheads="1"/>
          </p:cNvSpPr>
          <p:nvPr>
            <p:ph type="body" idx="1"/>
          </p:nvPr>
        </p:nvSpPr>
        <p:spPr>
          <a:noFill/>
        </p:spPr>
        <p:txBody>
          <a:bodyPr/>
          <a:lstStyle/>
          <a:p>
            <a:pPr eaLnBrk="1" hangingPunct="1"/>
            <a:endParaRPr lang="zh-TW" altLang="zh-TW" dirty="0"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標題投影片">
    <p:spTree>
      <p:nvGrpSpPr>
        <p:cNvPr id="1" name=""/>
        <p:cNvGrpSpPr/>
        <p:nvPr/>
      </p:nvGrpSpPr>
      <p:grpSpPr>
        <a:xfrm>
          <a:off x="0" y="0"/>
          <a:ext cx="0" cy="0"/>
          <a:chOff x="0" y="0"/>
          <a:chExt cx="0" cy="0"/>
        </a:xfrm>
      </p:grpSpPr>
    </p:spTree>
    <p:extLst>
      <p:ext uri="{BB962C8B-B14F-4D97-AF65-F5344CB8AC3E}">
        <p14:creationId xmlns:p14="http://schemas.microsoft.com/office/powerpoint/2010/main" xmlns="" val="88903944"/>
      </p:ext>
    </p:extLst>
  </p:cSld>
  <p:clrMapOvr>
    <a:masterClrMapping/>
  </p:clrMapOvr>
  <p:transition>
    <p:strips dir="rd"/>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標題及物件">
    <p:spTree>
      <p:nvGrpSpPr>
        <p:cNvPr id="1" name=""/>
        <p:cNvGrpSpPr/>
        <p:nvPr/>
      </p:nvGrpSpPr>
      <p:grpSpPr>
        <a:xfrm>
          <a:off x="0" y="0"/>
          <a:ext cx="0" cy="0"/>
          <a:chOff x="0" y="0"/>
          <a:chExt cx="0" cy="0"/>
        </a:xfrm>
      </p:grpSpPr>
      <p:sp>
        <p:nvSpPr>
          <p:cNvPr id="2" name="Rectangle 28"/>
          <p:cNvSpPr>
            <a:spLocks noGrp="1" noChangeArrowheads="1"/>
          </p:cNvSpPr>
          <p:nvPr>
            <p:ph type="ftr" sz="quarter" idx="10"/>
          </p:nvPr>
        </p:nvSpPr>
        <p:spPr>
          <a:xfrm>
            <a:off x="3092450" y="6424038"/>
            <a:ext cx="2895600" cy="457200"/>
          </a:xfrm>
          <a:ln/>
        </p:spPr>
        <p:txBody>
          <a:bodyPr/>
          <a:lstStyle>
            <a:lvl1pPr>
              <a:defRPr sz="2200"/>
            </a:lvl1pPr>
          </a:lstStyle>
          <a:p>
            <a:pPr>
              <a:defRPr/>
            </a:pPr>
            <a:fld id="{DDBF9868-EE23-47A5-996E-0CDC568DF652}" type="slidenum">
              <a:rPr lang="en-US" altLang="zh-TW" smtClean="0"/>
              <a:pPr>
                <a:defRPr/>
              </a:pPr>
              <a:t>‹#›</a:t>
            </a:fld>
            <a:endParaRPr lang="en-US" altLang="zh-TW" b="0" dirty="0"/>
          </a:p>
        </p:txBody>
      </p:sp>
    </p:spTree>
    <p:extLst>
      <p:ext uri="{BB962C8B-B14F-4D97-AF65-F5344CB8AC3E}">
        <p14:creationId xmlns:p14="http://schemas.microsoft.com/office/powerpoint/2010/main" xmlns="" val="1731487149"/>
      </p:ext>
    </p:extLst>
  </p:cSld>
  <p:clrMapOvr>
    <a:masterClrMapping/>
  </p:clrMapOvr>
  <p:transition>
    <p:strips dir="rd"/>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fourObj">
  <p:cSld name="標題，四項物件">
    <p:spTree>
      <p:nvGrpSpPr>
        <p:cNvPr id="1" name=""/>
        <p:cNvGrpSpPr/>
        <p:nvPr/>
      </p:nvGrpSpPr>
      <p:grpSpPr>
        <a:xfrm>
          <a:off x="0" y="0"/>
          <a:ext cx="0" cy="0"/>
          <a:chOff x="0" y="0"/>
          <a:chExt cx="0" cy="0"/>
        </a:xfrm>
      </p:grpSpPr>
      <p:sp>
        <p:nvSpPr>
          <p:cNvPr id="2" name="標題 1"/>
          <p:cNvSpPr>
            <a:spLocks noGrp="1"/>
          </p:cNvSpPr>
          <p:nvPr>
            <p:ph type="title" sz="quarter"/>
          </p:nvPr>
        </p:nvSpPr>
        <p:spPr>
          <a:xfrm>
            <a:off x="457200" y="274638"/>
            <a:ext cx="8229600" cy="1143000"/>
          </a:xfrm>
          <a:prstGeom prst="rect">
            <a:avLst/>
          </a:prstGeom>
        </p:spPr>
        <p:txBody>
          <a:bodyPr/>
          <a:lstStyle/>
          <a:p>
            <a:r>
              <a:rPr lang="zh-TW" altLang="en-US" smtClean="0"/>
              <a:t>按一下以編輯母片標題樣式</a:t>
            </a:r>
            <a:endParaRPr lang="zh-TW" altLang="en-US"/>
          </a:p>
        </p:txBody>
      </p:sp>
      <p:sp>
        <p:nvSpPr>
          <p:cNvPr id="3" name="內容版面配置區 2"/>
          <p:cNvSpPr>
            <a:spLocks noGrp="1"/>
          </p:cNvSpPr>
          <p:nvPr>
            <p:ph sz="quarter" idx="1"/>
          </p:nvPr>
        </p:nvSpPr>
        <p:spPr>
          <a:xfrm>
            <a:off x="457200" y="1600200"/>
            <a:ext cx="4038600" cy="2185988"/>
          </a:xfrm>
          <a:prstGeom prst="rect">
            <a:avLst/>
          </a:prstGeom>
        </p:spPr>
        <p:txBody>
          <a:body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4" name="內容版面配置區 3"/>
          <p:cNvSpPr>
            <a:spLocks noGrp="1"/>
          </p:cNvSpPr>
          <p:nvPr>
            <p:ph sz="quarter" idx="2"/>
          </p:nvPr>
        </p:nvSpPr>
        <p:spPr>
          <a:xfrm>
            <a:off x="4648200" y="1600200"/>
            <a:ext cx="4038600" cy="2185988"/>
          </a:xfrm>
          <a:prstGeom prst="rect">
            <a:avLst/>
          </a:prstGeom>
        </p:spPr>
        <p:txBody>
          <a:body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5" name="內容版面配置區 4"/>
          <p:cNvSpPr>
            <a:spLocks noGrp="1"/>
          </p:cNvSpPr>
          <p:nvPr>
            <p:ph sz="quarter" idx="3"/>
          </p:nvPr>
        </p:nvSpPr>
        <p:spPr>
          <a:xfrm>
            <a:off x="457200" y="3938588"/>
            <a:ext cx="4038600" cy="2187575"/>
          </a:xfrm>
          <a:prstGeom prst="rect">
            <a:avLst/>
          </a:prstGeom>
        </p:spPr>
        <p:txBody>
          <a:body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6" name="內容版面配置區 5"/>
          <p:cNvSpPr>
            <a:spLocks noGrp="1"/>
          </p:cNvSpPr>
          <p:nvPr>
            <p:ph sz="quarter" idx="4"/>
          </p:nvPr>
        </p:nvSpPr>
        <p:spPr>
          <a:xfrm>
            <a:off x="4648200" y="3938588"/>
            <a:ext cx="4038600" cy="2187575"/>
          </a:xfrm>
          <a:prstGeom prst="rect">
            <a:avLst/>
          </a:prstGeom>
        </p:spPr>
        <p:txBody>
          <a:body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7" name="Rectangle 2"/>
          <p:cNvSpPr>
            <a:spLocks noGrp="1" noChangeArrowheads="1"/>
          </p:cNvSpPr>
          <p:nvPr>
            <p:ph type="dt" sz="half" idx="10"/>
          </p:nvPr>
        </p:nvSpPr>
        <p:spPr>
          <a:xfrm>
            <a:off x="457200" y="6251575"/>
            <a:ext cx="2133600" cy="476250"/>
          </a:xfrm>
          <a:prstGeom prst="rect">
            <a:avLst/>
          </a:prstGeom>
          <a:ln/>
        </p:spPr>
        <p:txBody>
          <a:bodyPr/>
          <a:lstStyle>
            <a:lvl1pPr>
              <a:defRPr/>
            </a:lvl1pPr>
          </a:lstStyle>
          <a:p>
            <a:pPr>
              <a:defRPr/>
            </a:pPr>
            <a:endParaRPr lang="en-US" altLang="zh-TW"/>
          </a:p>
        </p:txBody>
      </p:sp>
      <p:sp>
        <p:nvSpPr>
          <p:cNvPr id="8" name="Rectangle 3"/>
          <p:cNvSpPr>
            <a:spLocks noGrp="1" noChangeArrowheads="1"/>
          </p:cNvSpPr>
          <p:nvPr>
            <p:ph type="sldNum" sz="quarter" idx="11"/>
          </p:nvPr>
        </p:nvSpPr>
        <p:spPr>
          <a:xfrm>
            <a:off x="6553200" y="6248400"/>
            <a:ext cx="2133600" cy="476250"/>
          </a:xfrm>
          <a:prstGeom prst="rect">
            <a:avLst/>
          </a:prstGeom>
          <a:ln/>
        </p:spPr>
        <p:txBody>
          <a:bodyPr/>
          <a:lstStyle>
            <a:lvl1pPr>
              <a:defRPr/>
            </a:lvl1pPr>
          </a:lstStyle>
          <a:p>
            <a:pPr>
              <a:defRPr/>
            </a:pPr>
            <a:fld id="{B5B919A0-7C32-4887-B464-56C8FB5829CF}" type="slidenum">
              <a:rPr lang="en-US" altLang="zh-TW"/>
              <a:pPr>
                <a:defRPr/>
              </a:pPr>
              <a:t>‹#›</a:t>
            </a:fld>
            <a:endParaRPr lang="en-US" altLang="zh-TW"/>
          </a:p>
        </p:txBody>
      </p:sp>
      <p:sp>
        <p:nvSpPr>
          <p:cNvPr id="9" name="Rectangle 14"/>
          <p:cNvSpPr>
            <a:spLocks noGrp="1" noChangeArrowheads="1"/>
          </p:cNvSpPr>
          <p:nvPr>
            <p:ph type="ftr" sz="quarter" idx="12"/>
          </p:nvPr>
        </p:nvSpPr>
        <p:spPr>
          <a:ln/>
        </p:spPr>
        <p:txBody>
          <a:bodyPr/>
          <a:lstStyle>
            <a:lvl1pPr>
              <a:defRPr/>
            </a:lvl1pPr>
          </a:lstStyle>
          <a:p>
            <a:pPr>
              <a:defRPr/>
            </a:pPr>
            <a:endParaRPr lang="en-US" altLang="zh-TW"/>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1.jpeg"/><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4" name="圖片 3"/>
          <p:cNvPicPr>
            <a:picLocks noChangeAspect="1"/>
          </p:cNvPicPr>
          <p:nvPr userDrawn="1"/>
        </p:nvPicPr>
        <p:blipFill>
          <a:blip r:embed="rId5" cstate="print">
            <a:extLst>
              <a:ext uri="{28A0092B-C50C-407E-A947-70E740481C1C}">
                <a14:useLocalDpi xmlns:a14="http://schemas.microsoft.com/office/drawing/2010/main" xmlns="" val="0"/>
              </a:ext>
            </a:extLst>
          </a:blip>
          <a:stretch>
            <a:fillRect/>
          </a:stretch>
        </p:blipFill>
        <p:spPr>
          <a:xfrm>
            <a:off x="0" y="0"/>
            <a:ext cx="9144000" cy="6858000"/>
          </a:xfrm>
          <a:prstGeom prst="rect">
            <a:avLst/>
          </a:prstGeom>
        </p:spPr>
      </p:pic>
      <p:sp>
        <p:nvSpPr>
          <p:cNvPr id="3100" name="Rectangle 28"/>
          <p:cNvSpPr>
            <a:spLocks noGrp="1" noChangeArrowheads="1"/>
          </p:cNvSpPr>
          <p:nvPr>
            <p:ph type="ftr" sz="quarter" idx="3"/>
          </p:nvPr>
        </p:nvSpPr>
        <p:spPr bwMode="auto">
          <a:xfrm>
            <a:off x="3092450" y="6449359"/>
            <a:ext cx="2895600" cy="4572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txBody>
          <a:bodyPr vert="horz" wrap="square" lIns="91440" tIns="45720" rIns="91440" bIns="45720" numCol="1" anchor="b" anchorCtr="0" compatLnSpc="1">
            <a:prstTxWarp prst="textNoShape">
              <a:avLst/>
            </a:prstTxWarp>
          </a:bodyPr>
          <a:lstStyle>
            <a:lvl1pPr>
              <a:spcBef>
                <a:spcPct val="50000"/>
              </a:spcBef>
              <a:defRPr sz="2200">
                <a:ea typeface="+mn-ea"/>
              </a:defRPr>
            </a:lvl1pPr>
          </a:lstStyle>
          <a:p>
            <a:pPr>
              <a:defRPr/>
            </a:pPr>
            <a:fld id="{40423054-0B7B-4995-8CF3-52AA6CEC3DD7}" type="slidenum">
              <a:rPr lang="en-US" altLang="zh-TW" smtClean="0"/>
              <a:pPr>
                <a:defRPr/>
              </a:pPr>
              <a:t>‹#›</a:t>
            </a:fld>
            <a:endParaRPr lang="en-US" altLang="zh-TW" b="0" dirty="0"/>
          </a:p>
        </p:txBody>
      </p:sp>
    </p:spTree>
  </p:cSld>
  <p:clrMap bg1="lt1" tx1="dk1" bg2="lt2" tx2="dk2" accent1="accent1" accent2="accent2" accent3="accent3" accent4="accent4" accent5="accent5" accent6="accent6" hlink="hlink" folHlink="folHlink"/>
  <p:sldLayoutIdLst>
    <p:sldLayoutId id="2147483737" r:id="rId1"/>
    <p:sldLayoutId id="2147483734" r:id="rId2"/>
    <p:sldLayoutId id="2147483738" r:id="rId3"/>
  </p:sldLayoutIdLst>
  <p:transition>
    <p:strips dir="rd"/>
  </p:transition>
  <p:timing>
    <p:tnLst>
      <p:par>
        <p:cTn id="1" dur="indefinite" restart="never" nodeType="tmRoot"/>
      </p:par>
    </p:tnLst>
  </p:timing>
  <p:hf sldNum="0" hdr="0" dt="0"/>
  <p:txStyles>
    <p:titleStyle>
      <a:lvl1pPr algn="l" rtl="0" eaLnBrk="0" fontAlgn="base" hangingPunct="0">
        <a:spcBef>
          <a:spcPct val="0"/>
        </a:spcBef>
        <a:spcAft>
          <a:spcPct val="0"/>
        </a:spcAft>
        <a:defRPr kumimoji="1" sz="4400" b="1">
          <a:solidFill>
            <a:schemeClr val="tx2"/>
          </a:solidFill>
          <a:latin typeface="+mj-lt"/>
          <a:ea typeface="+mj-ea"/>
          <a:cs typeface="+mj-cs"/>
        </a:defRPr>
      </a:lvl1pPr>
      <a:lvl2pPr algn="l" rtl="0" eaLnBrk="0" fontAlgn="base" hangingPunct="0">
        <a:spcBef>
          <a:spcPct val="0"/>
        </a:spcBef>
        <a:spcAft>
          <a:spcPct val="0"/>
        </a:spcAft>
        <a:defRPr kumimoji="1" sz="4400" b="1">
          <a:solidFill>
            <a:schemeClr val="tx2"/>
          </a:solidFill>
          <a:latin typeface="Times New Roman" pitchFamily="18" charset="0"/>
          <a:ea typeface="標楷體" pitchFamily="65" charset="-120"/>
        </a:defRPr>
      </a:lvl2pPr>
      <a:lvl3pPr algn="l" rtl="0" eaLnBrk="0" fontAlgn="base" hangingPunct="0">
        <a:spcBef>
          <a:spcPct val="0"/>
        </a:spcBef>
        <a:spcAft>
          <a:spcPct val="0"/>
        </a:spcAft>
        <a:defRPr kumimoji="1" sz="4400" b="1">
          <a:solidFill>
            <a:schemeClr val="tx2"/>
          </a:solidFill>
          <a:latin typeface="Times New Roman" pitchFamily="18" charset="0"/>
          <a:ea typeface="標楷體" pitchFamily="65" charset="-120"/>
        </a:defRPr>
      </a:lvl3pPr>
      <a:lvl4pPr algn="l" rtl="0" eaLnBrk="0" fontAlgn="base" hangingPunct="0">
        <a:spcBef>
          <a:spcPct val="0"/>
        </a:spcBef>
        <a:spcAft>
          <a:spcPct val="0"/>
        </a:spcAft>
        <a:defRPr kumimoji="1" sz="4400" b="1">
          <a:solidFill>
            <a:schemeClr val="tx2"/>
          </a:solidFill>
          <a:latin typeface="Times New Roman" pitchFamily="18" charset="0"/>
          <a:ea typeface="標楷體" pitchFamily="65" charset="-120"/>
        </a:defRPr>
      </a:lvl4pPr>
      <a:lvl5pPr algn="l" rtl="0" eaLnBrk="0" fontAlgn="base" hangingPunct="0">
        <a:spcBef>
          <a:spcPct val="0"/>
        </a:spcBef>
        <a:spcAft>
          <a:spcPct val="0"/>
        </a:spcAft>
        <a:defRPr kumimoji="1" sz="4400" b="1">
          <a:solidFill>
            <a:schemeClr val="tx2"/>
          </a:solidFill>
          <a:latin typeface="Times New Roman" pitchFamily="18" charset="0"/>
          <a:ea typeface="標楷體" pitchFamily="65" charset="-120"/>
        </a:defRPr>
      </a:lvl5pPr>
      <a:lvl6pPr marL="457200" algn="l" rtl="0" fontAlgn="base">
        <a:spcBef>
          <a:spcPct val="0"/>
        </a:spcBef>
        <a:spcAft>
          <a:spcPct val="0"/>
        </a:spcAft>
        <a:defRPr kumimoji="1" sz="4400" b="1">
          <a:solidFill>
            <a:schemeClr val="tx2"/>
          </a:solidFill>
          <a:latin typeface="Times New Roman" pitchFamily="18" charset="0"/>
          <a:ea typeface="標楷體" pitchFamily="65" charset="-120"/>
        </a:defRPr>
      </a:lvl6pPr>
      <a:lvl7pPr marL="914400" algn="l" rtl="0" fontAlgn="base">
        <a:spcBef>
          <a:spcPct val="0"/>
        </a:spcBef>
        <a:spcAft>
          <a:spcPct val="0"/>
        </a:spcAft>
        <a:defRPr kumimoji="1" sz="4400" b="1">
          <a:solidFill>
            <a:schemeClr val="tx2"/>
          </a:solidFill>
          <a:latin typeface="Times New Roman" pitchFamily="18" charset="0"/>
          <a:ea typeface="標楷體" pitchFamily="65" charset="-120"/>
        </a:defRPr>
      </a:lvl7pPr>
      <a:lvl8pPr marL="1371600" algn="l" rtl="0" fontAlgn="base">
        <a:spcBef>
          <a:spcPct val="0"/>
        </a:spcBef>
        <a:spcAft>
          <a:spcPct val="0"/>
        </a:spcAft>
        <a:defRPr kumimoji="1" sz="4400" b="1">
          <a:solidFill>
            <a:schemeClr val="tx2"/>
          </a:solidFill>
          <a:latin typeface="Times New Roman" pitchFamily="18" charset="0"/>
          <a:ea typeface="標楷體" pitchFamily="65" charset="-120"/>
        </a:defRPr>
      </a:lvl8pPr>
      <a:lvl9pPr marL="1828800" algn="l" rtl="0" fontAlgn="base">
        <a:spcBef>
          <a:spcPct val="0"/>
        </a:spcBef>
        <a:spcAft>
          <a:spcPct val="0"/>
        </a:spcAft>
        <a:defRPr kumimoji="1" sz="4400" b="1">
          <a:solidFill>
            <a:schemeClr val="tx2"/>
          </a:solidFill>
          <a:latin typeface="Times New Roman" pitchFamily="18" charset="0"/>
          <a:ea typeface="標楷體" pitchFamily="65" charset="-120"/>
        </a:defRPr>
      </a:lvl9pPr>
    </p:titleStyle>
    <p:bodyStyle>
      <a:lvl1pPr marL="342900" indent="-342900" algn="l" rtl="0" eaLnBrk="0" fontAlgn="base" hangingPunct="0">
        <a:spcBef>
          <a:spcPct val="20000"/>
        </a:spcBef>
        <a:spcAft>
          <a:spcPct val="0"/>
        </a:spcAft>
        <a:buClr>
          <a:srgbClr val="003399"/>
        </a:buClr>
        <a:buFont typeface="Wingdings" pitchFamily="2" charset="2"/>
        <a:buChar char="Ü"/>
        <a:defRPr kumimoji="1" sz="3200" b="1">
          <a:solidFill>
            <a:srgbClr val="003399"/>
          </a:solidFill>
          <a:latin typeface="+mn-lt"/>
          <a:ea typeface="+mn-ea"/>
          <a:cs typeface="+mn-cs"/>
        </a:defRPr>
      </a:lvl1pPr>
      <a:lvl2pPr marL="742950" indent="-285750" algn="l" rtl="0" eaLnBrk="0" fontAlgn="base" hangingPunct="0">
        <a:spcBef>
          <a:spcPct val="20000"/>
        </a:spcBef>
        <a:spcAft>
          <a:spcPct val="0"/>
        </a:spcAft>
        <a:buChar char="–"/>
        <a:defRPr kumimoji="1" sz="2800">
          <a:solidFill>
            <a:schemeClr val="tx1"/>
          </a:solidFill>
          <a:latin typeface="+mn-lt"/>
          <a:ea typeface="+mn-ea"/>
        </a:defRPr>
      </a:lvl2pPr>
      <a:lvl3pPr marL="1143000" indent="-228600" algn="l" rtl="0" eaLnBrk="0" fontAlgn="base" hangingPunct="0">
        <a:spcBef>
          <a:spcPct val="20000"/>
        </a:spcBef>
        <a:spcAft>
          <a:spcPct val="0"/>
        </a:spcAft>
        <a:buChar char="•"/>
        <a:defRPr kumimoji="1" sz="2400">
          <a:solidFill>
            <a:schemeClr val="tx1"/>
          </a:solidFill>
          <a:latin typeface="+mn-lt"/>
          <a:ea typeface="+mn-ea"/>
        </a:defRPr>
      </a:lvl3pPr>
      <a:lvl4pPr marL="1562100" indent="-228600" algn="l" rtl="0" eaLnBrk="0" fontAlgn="base" hangingPunct="0">
        <a:spcBef>
          <a:spcPct val="20000"/>
        </a:spcBef>
        <a:spcAft>
          <a:spcPct val="0"/>
        </a:spcAft>
        <a:buChar char="–"/>
        <a:defRPr kumimoji="1" sz="2000">
          <a:solidFill>
            <a:schemeClr val="tx1"/>
          </a:solidFill>
          <a:latin typeface="+mn-lt"/>
          <a:ea typeface="+mn-ea"/>
        </a:defRPr>
      </a:lvl4pPr>
      <a:lvl5pPr marL="1981200" indent="-228600" algn="l" rtl="0" eaLnBrk="0" fontAlgn="base" hangingPunct="0">
        <a:spcBef>
          <a:spcPct val="20000"/>
        </a:spcBef>
        <a:spcAft>
          <a:spcPct val="0"/>
        </a:spcAft>
        <a:buChar char="»"/>
        <a:defRPr kumimoji="1" sz="2000">
          <a:solidFill>
            <a:schemeClr val="tx1"/>
          </a:solidFill>
          <a:latin typeface="+mn-lt"/>
          <a:ea typeface="+mn-ea"/>
        </a:defRPr>
      </a:lvl5pPr>
      <a:lvl6pPr marL="2438400" indent="-228600" algn="l" rtl="0" fontAlgn="base">
        <a:spcBef>
          <a:spcPct val="20000"/>
        </a:spcBef>
        <a:spcAft>
          <a:spcPct val="0"/>
        </a:spcAft>
        <a:buChar char="»"/>
        <a:defRPr kumimoji="1" sz="2000">
          <a:solidFill>
            <a:schemeClr val="tx1"/>
          </a:solidFill>
          <a:latin typeface="+mn-lt"/>
          <a:ea typeface="+mn-ea"/>
        </a:defRPr>
      </a:lvl6pPr>
      <a:lvl7pPr marL="2895600" indent="-228600" algn="l" rtl="0" fontAlgn="base">
        <a:spcBef>
          <a:spcPct val="20000"/>
        </a:spcBef>
        <a:spcAft>
          <a:spcPct val="0"/>
        </a:spcAft>
        <a:buChar char="»"/>
        <a:defRPr kumimoji="1" sz="2000">
          <a:solidFill>
            <a:schemeClr val="tx1"/>
          </a:solidFill>
          <a:latin typeface="+mn-lt"/>
          <a:ea typeface="+mn-ea"/>
        </a:defRPr>
      </a:lvl7pPr>
      <a:lvl8pPr marL="3352800" indent="-228600" algn="l" rtl="0" fontAlgn="base">
        <a:spcBef>
          <a:spcPct val="20000"/>
        </a:spcBef>
        <a:spcAft>
          <a:spcPct val="0"/>
        </a:spcAft>
        <a:buChar char="»"/>
        <a:defRPr kumimoji="1" sz="2000">
          <a:solidFill>
            <a:schemeClr val="tx1"/>
          </a:solidFill>
          <a:latin typeface="+mn-lt"/>
          <a:ea typeface="+mn-ea"/>
        </a:defRPr>
      </a:lvl8pPr>
      <a:lvl9pPr marL="3810000" indent="-228600" algn="l" rtl="0" fontAlgn="base">
        <a:spcBef>
          <a:spcPct val="20000"/>
        </a:spcBef>
        <a:spcAft>
          <a:spcPct val="0"/>
        </a:spcAft>
        <a:buChar char="»"/>
        <a:defRPr kumimoji="1" sz="2000">
          <a:solidFill>
            <a:schemeClr val="tx1"/>
          </a:solidFill>
          <a:latin typeface="+mn-lt"/>
          <a:ea typeface="+mn-ea"/>
        </a:defRPr>
      </a:lvl9pPr>
    </p:bodyStyle>
    <p:otherStyle>
      <a:defPPr>
        <a:defRPr lang="zh-TW"/>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5.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chart" Target="../charts/chart2.xml"/></Relationships>
</file>

<file path=ppt/slides/_rels/slide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Box 1031"/>
          <p:cNvSpPr txBox="1">
            <a:spLocks noChangeArrowheads="1"/>
          </p:cNvSpPr>
          <p:nvPr/>
        </p:nvSpPr>
        <p:spPr bwMode="auto">
          <a:xfrm>
            <a:off x="1869313" y="4077072"/>
            <a:ext cx="5405373" cy="1865126"/>
          </a:xfrm>
          <a:prstGeom prst="rect">
            <a:avLst/>
          </a:prstGeom>
          <a:noFill/>
          <a:ln>
            <a:noFill/>
          </a:ln>
          <a:effectLst/>
          <a:extLst>
            <a:ext uri="{909E8E84-426E-40DD-AFC4-6F175D3DCCD1}">
              <a14:hiddenFill xmlns:a14="http://schemas.microsoft.com/office/drawing/2010/main" xmlns="">
                <a:solidFill>
                  <a:srgbClr val="FFFF99"/>
                </a:solidFill>
              </a14:hiddenFill>
            </a:ext>
            <a:ext uri="{91240B29-F687-4F45-9708-019B960494DF}">
              <a14:hiddenLine xmlns:a14="http://schemas.microsoft.com/office/drawing/2010/main" xmlns="" w="25400">
                <a:solidFill>
                  <a:srgbClr val="FF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square">
            <a:spAutoFit/>
          </a:bodyPr>
          <a:lstStyle>
            <a:lvl1pPr eaLnBrk="0" hangingPunct="0">
              <a:defRPr kumimoji="1" b="1">
                <a:solidFill>
                  <a:schemeClr val="tx1"/>
                </a:solidFill>
                <a:latin typeface="Times New Roman" pitchFamily="18" charset="0"/>
                <a:ea typeface="新細明體" pitchFamily="18" charset="-120"/>
              </a:defRPr>
            </a:lvl1pPr>
            <a:lvl2pPr marL="742950" indent="-285750" eaLnBrk="0" hangingPunct="0">
              <a:defRPr kumimoji="1" b="1">
                <a:solidFill>
                  <a:schemeClr val="tx1"/>
                </a:solidFill>
                <a:latin typeface="Times New Roman" pitchFamily="18" charset="0"/>
                <a:ea typeface="新細明體" pitchFamily="18" charset="-120"/>
              </a:defRPr>
            </a:lvl2pPr>
            <a:lvl3pPr marL="1143000" indent="-228600" eaLnBrk="0" hangingPunct="0">
              <a:defRPr kumimoji="1" b="1">
                <a:solidFill>
                  <a:schemeClr val="tx1"/>
                </a:solidFill>
                <a:latin typeface="Times New Roman" pitchFamily="18" charset="0"/>
                <a:ea typeface="新細明體" pitchFamily="18" charset="-120"/>
              </a:defRPr>
            </a:lvl3pPr>
            <a:lvl4pPr marL="1600200" indent="-228600" eaLnBrk="0" hangingPunct="0">
              <a:defRPr kumimoji="1" b="1">
                <a:solidFill>
                  <a:schemeClr val="tx1"/>
                </a:solidFill>
                <a:latin typeface="Times New Roman" pitchFamily="18" charset="0"/>
                <a:ea typeface="新細明體" pitchFamily="18" charset="-120"/>
              </a:defRPr>
            </a:lvl4pPr>
            <a:lvl5pPr marL="2057400" indent="-228600" eaLnBrk="0" hangingPunct="0">
              <a:defRPr kumimoji="1" b="1">
                <a:solidFill>
                  <a:schemeClr val="tx1"/>
                </a:solidFill>
                <a:latin typeface="Times New Roman" pitchFamily="18" charset="0"/>
                <a:ea typeface="新細明體" pitchFamily="18" charset="-120"/>
              </a:defRPr>
            </a:lvl5pPr>
            <a:lvl6pPr marL="2514600" indent="-228600" algn="ctr" eaLnBrk="0" fontAlgn="base" hangingPunct="0">
              <a:spcBef>
                <a:spcPct val="0"/>
              </a:spcBef>
              <a:spcAft>
                <a:spcPct val="0"/>
              </a:spcAft>
              <a:defRPr kumimoji="1" b="1">
                <a:solidFill>
                  <a:schemeClr val="tx1"/>
                </a:solidFill>
                <a:latin typeface="Times New Roman" pitchFamily="18" charset="0"/>
                <a:ea typeface="新細明體" pitchFamily="18" charset="-120"/>
              </a:defRPr>
            </a:lvl6pPr>
            <a:lvl7pPr marL="2971800" indent="-228600" algn="ctr" eaLnBrk="0" fontAlgn="base" hangingPunct="0">
              <a:spcBef>
                <a:spcPct val="0"/>
              </a:spcBef>
              <a:spcAft>
                <a:spcPct val="0"/>
              </a:spcAft>
              <a:defRPr kumimoji="1" b="1">
                <a:solidFill>
                  <a:schemeClr val="tx1"/>
                </a:solidFill>
                <a:latin typeface="Times New Roman" pitchFamily="18" charset="0"/>
                <a:ea typeface="新細明體" pitchFamily="18" charset="-120"/>
              </a:defRPr>
            </a:lvl7pPr>
            <a:lvl8pPr marL="3429000" indent="-228600" algn="ctr" eaLnBrk="0" fontAlgn="base" hangingPunct="0">
              <a:spcBef>
                <a:spcPct val="0"/>
              </a:spcBef>
              <a:spcAft>
                <a:spcPct val="0"/>
              </a:spcAft>
              <a:defRPr kumimoji="1" b="1">
                <a:solidFill>
                  <a:schemeClr val="tx1"/>
                </a:solidFill>
                <a:latin typeface="Times New Roman" pitchFamily="18" charset="0"/>
                <a:ea typeface="新細明體" pitchFamily="18" charset="-120"/>
              </a:defRPr>
            </a:lvl8pPr>
            <a:lvl9pPr marL="3886200" indent="-228600" algn="ctr" eaLnBrk="0" fontAlgn="base" hangingPunct="0">
              <a:spcBef>
                <a:spcPct val="0"/>
              </a:spcBef>
              <a:spcAft>
                <a:spcPct val="0"/>
              </a:spcAft>
              <a:defRPr kumimoji="1" b="1">
                <a:solidFill>
                  <a:schemeClr val="tx1"/>
                </a:solidFill>
                <a:latin typeface="Times New Roman" pitchFamily="18" charset="0"/>
                <a:ea typeface="新細明體" pitchFamily="18" charset="-120"/>
              </a:defRPr>
            </a:lvl9pPr>
          </a:lstStyle>
          <a:p>
            <a:pPr algn="dist" eaLnBrk="1" hangingPunct="1">
              <a:spcBef>
                <a:spcPct val="30000"/>
              </a:spcBef>
            </a:pPr>
            <a:r>
              <a:rPr lang="zh-TW" altLang="en-US" sz="3200" b="0" dirty="0" smtClean="0">
                <a:latin typeface="Arial" charset="0"/>
                <a:ea typeface="標楷體" pitchFamily="65" charset="-120"/>
              </a:rPr>
              <a:t>報告機關</a:t>
            </a:r>
            <a:r>
              <a:rPr lang="en-US" altLang="zh-TW" sz="3200" b="0" dirty="0" smtClean="0">
                <a:latin typeface="Arial" charset="0"/>
                <a:ea typeface="標楷體" pitchFamily="65" charset="-120"/>
              </a:rPr>
              <a:t>	</a:t>
            </a:r>
            <a:r>
              <a:rPr lang="zh-TW" altLang="en-US" sz="3200" b="0" dirty="0" smtClean="0">
                <a:latin typeface="Arial" charset="0"/>
                <a:ea typeface="標楷體" pitchFamily="65" charset="-120"/>
              </a:rPr>
              <a:t>：貿易調查委員會</a:t>
            </a:r>
            <a:endParaRPr lang="en-US" altLang="zh-TW" sz="3200" b="0" dirty="0" smtClean="0">
              <a:latin typeface="Arial" charset="0"/>
              <a:ea typeface="標楷體" pitchFamily="65" charset="-120"/>
            </a:endParaRPr>
          </a:p>
          <a:p>
            <a:pPr algn="dist" eaLnBrk="1" hangingPunct="1">
              <a:spcBef>
                <a:spcPct val="30000"/>
              </a:spcBef>
            </a:pPr>
            <a:r>
              <a:rPr lang="zh-TW" altLang="en-US" sz="3200" b="0" dirty="0" smtClean="0">
                <a:latin typeface="Arial" charset="0"/>
                <a:ea typeface="標楷體" pitchFamily="65" charset="-120"/>
              </a:rPr>
              <a:t>報告人　</a:t>
            </a:r>
            <a:r>
              <a:rPr lang="en-US" altLang="zh-TW" sz="3200" b="0" dirty="0" smtClean="0">
                <a:latin typeface="Arial" charset="0"/>
                <a:ea typeface="標楷體" pitchFamily="65" charset="-120"/>
              </a:rPr>
              <a:t>	</a:t>
            </a:r>
            <a:r>
              <a:rPr lang="zh-TW" altLang="en-US" sz="3200" b="0" dirty="0" smtClean="0">
                <a:latin typeface="Arial" charset="0"/>
                <a:ea typeface="標楷體" pitchFamily="65" charset="-120"/>
              </a:rPr>
              <a:t>：</a:t>
            </a:r>
            <a:r>
              <a:rPr lang="zh-TW" altLang="en-US" sz="3200" b="0" dirty="0" smtClean="0">
                <a:latin typeface="Arial" charset="0"/>
                <a:ea typeface="標楷體" pitchFamily="65" charset="-120"/>
              </a:rPr>
              <a:t>梁明珠科長</a:t>
            </a:r>
            <a:endParaRPr lang="en-US" altLang="zh-TW" sz="3200" b="0" dirty="0" smtClean="0">
              <a:latin typeface="Arial" charset="0"/>
              <a:ea typeface="標楷體" pitchFamily="65" charset="-120"/>
            </a:endParaRPr>
          </a:p>
          <a:p>
            <a:pPr algn="dist" eaLnBrk="1" hangingPunct="1">
              <a:spcBef>
                <a:spcPct val="30000"/>
              </a:spcBef>
            </a:pPr>
            <a:r>
              <a:rPr lang="zh-TW" altLang="en-US" sz="3200" b="0" dirty="0" smtClean="0">
                <a:latin typeface="Arial" charset="0"/>
                <a:ea typeface="標楷體" pitchFamily="65" charset="-120"/>
              </a:rPr>
              <a:t>民國</a:t>
            </a:r>
            <a:r>
              <a:rPr lang="en-US" altLang="zh-TW" sz="3200" b="0" dirty="0" smtClean="0">
                <a:latin typeface="Arial" charset="0"/>
                <a:ea typeface="標楷體" pitchFamily="65" charset="-120"/>
              </a:rPr>
              <a:t>105</a:t>
            </a:r>
            <a:r>
              <a:rPr lang="zh-TW" altLang="en-US" sz="3200" b="0" dirty="0" smtClean="0">
                <a:latin typeface="Arial" charset="0"/>
                <a:ea typeface="標楷體" pitchFamily="65" charset="-120"/>
              </a:rPr>
              <a:t>年</a:t>
            </a:r>
            <a:r>
              <a:rPr lang="en-US" altLang="zh-TW" sz="3200" b="0" dirty="0" smtClean="0">
                <a:latin typeface="Arial" charset="0"/>
                <a:ea typeface="標楷體" pitchFamily="65" charset="-120"/>
              </a:rPr>
              <a:t>12</a:t>
            </a:r>
            <a:r>
              <a:rPr lang="zh-TW" altLang="en-US" sz="3200" b="0" dirty="0" smtClean="0">
                <a:latin typeface="Arial" charset="0"/>
                <a:ea typeface="標楷體" pitchFamily="65" charset="-120"/>
              </a:rPr>
              <a:t>月</a:t>
            </a:r>
            <a:r>
              <a:rPr lang="en-US" altLang="zh-TW" sz="3200" b="0" dirty="0" smtClean="0">
                <a:latin typeface="Arial" charset="0"/>
                <a:ea typeface="標楷體" pitchFamily="65" charset="-120"/>
              </a:rPr>
              <a:t>20</a:t>
            </a:r>
            <a:r>
              <a:rPr lang="zh-TW" altLang="en-US" sz="3200" b="0" dirty="0" smtClean="0">
                <a:latin typeface="Arial" charset="0"/>
                <a:ea typeface="標楷體" pitchFamily="65" charset="-120"/>
              </a:rPr>
              <a:t>日</a:t>
            </a:r>
            <a:endParaRPr lang="zh-TW" altLang="en-US" sz="3200" b="0" dirty="0">
              <a:latin typeface="Arial" charset="0"/>
              <a:ea typeface="標楷體" pitchFamily="65" charset="-120"/>
            </a:endParaRPr>
          </a:p>
        </p:txBody>
      </p:sp>
      <p:sp>
        <p:nvSpPr>
          <p:cNvPr id="9" name="Text Box 9"/>
          <p:cNvSpPr txBox="1">
            <a:spLocks noChangeArrowheads="1"/>
          </p:cNvSpPr>
          <p:nvPr/>
        </p:nvSpPr>
        <p:spPr bwMode="auto">
          <a:xfrm>
            <a:off x="0" y="1333500"/>
            <a:ext cx="9144000" cy="1785104"/>
          </a:xfrm>
          <a:prstGeom prst="rect">
            <a:avLst/>
          </a:prstGeom>
          <a:noFill/>
          <a:ln>
            <a:noFill/>
          </a:ln>
          <a:effectLst>
            <a:prstShdw prst="shdw17" dist="17961" dir="2700000">
              <a:schemeClr val="accent1">
                <a:gamma/>
                <a:shade val="60000"/>
                <a:invGamma/>
                <a:alpha val="50000"/>
              </a:schemeClr>
            </a:prstShdw>
          </a:effectLst>
          <a:extLst/>
        </p:spPr>
        <p:txBody>
          <a:bodyPr wrap="square">
            <a:spAutoFit/>
          </a:bodyPr>
          <a:lstStyle/>
          <a:p>
            <a:pPr algn="ctr" eaLnBrk="1" hangingPunct="1">
              <a:spcBef>
                <a:spcPct val="50000"/>
              </a:spcBef>
              <a:defRPr/>
            </a:pPr>
            <a:r>
              <a:rPr lang="zh-TW" altLang="en-US" sz="4400" b="1" dirty="0" smtClean="0">
                <a:solidFill>
                  <a:srgbClr val="000099"/>
                </a:solidFill>
                <a:latin typeface="+mn-ea"/>
                <a:ea typeface="+mn-ea"/>
              </a:rPr>
              <a:t>經濟部貿易調查委員會</a:t>
            </a:r>
            <a:endParaRPr lang="en-US" altLang="zh-TW" sz="4400" b="1" dirty="0" smtClean="0">
              <a:solidFill>
                <a:srgbClr val="000099"/>
              </a:solidFill>
              <a:latin typeface="+mn-ea"/>
              <a:ea typeface="+mn-ea"/>
            </a:endParaRPr>
          </a:p>
          <a:p>
            <a:pPr algn="ctr" eaLnBrk="1" hangingPunct="1">
              <a:spcBef>
                <a:spcPct val="50000"/>
              </a:spcBef>
              <a:defRPr/>
            </a:pPr>
            <a:r>
              <a:rPr lang="zh-TW" altLang="en-US" sz="4400" b="1" dirty="0" smtClean="0">
                <a:solidFill>
                  <a:srgbClr val="000099"/>
                </a:solidFill>
                <a:latin typeface="+mn-ea"/>
                <a:ea typeface="+mn-ea"/>
              </a:rPr>
              <a:t>主題</a:t>
            </a:r>
            <a:r>
              <a:rPr lang="zh-TW" altLang="en-US" sz="4400" b="1" dirty="0">
                <a:solidFill>
                  <a:srgbClr val="000099"/>
                </a:solidFill>
                <a:latin typeface="+mn-ea"/>
                <a:ea typeface="+mn-ea"/>
              </a:rPr>
              <a:t>式開放資料推動策略</a:t>
            </a:r>
          </a:p>
        </p:txBody>
      </p:sp>
    </p:spTree>
    <p:extLst>
      <p:ext uri="{BB962C8B-B14F-4D97-AF65-F5344CB8AC3E}">
        <p14:creationId xmlns:p14="http://schemas.microsoft.com/office/powerpoint/2010/main" xmlns="" val="3710988046"/>
      </p:ext>
    </p:extLst>
  </p:cSld>
  <p:clrMapOvr>
    <a:masterClrMapping/>
  </p:clrMapOvr>
  <p:transition>
    <p:strips dir="rd"/>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頁尾版面配置區 3"/>
          <p:cNvSpPr>
            <a:spLocks noGrp="1"/>
          </p:cNvSpPr>
          <p:nvPr>
            <p:ph type="ftr" sz="quarter" idx="10"/>
          </p:nvPr>
        </p:nvSpPr>
        <p:spPr>
          <a:noFill/>
        </p:spPr>
        <p:txBody>
          <a:bodyPr/>
          <a:lstStyle>
            <a:lvl1pPr eaLnBrk="0" hangingPunct="0">
              <a:defRPr kumimoji="1" b="1">
                <a:solidFill>
                  <a:schemeClr val="tx1"/>
                </a:solidFill>
                <a:latin typeface="Times New Roman" pitchFamily="18" charset="0"/>
                <a:ea typeface="新細明體" pitchFamily="18" charset="-120"/>
              </a:defRPr>
            </a:lvl1pPr>
            <a:lvl2pPr marL="742950" indent="-285750" eaLnBrk="0" hangingPunct="0">
              <a:defRPr kumimoji="1" b="1">
                <a:solidFill>
                  <a:schemeClr val="tx1"/>
                </a:solidFill>
                <a:latin typeface="Times New Roman" pitchFamily="18" charset="0"/>
                <a:ea typeface="新細明體" pitchFamily="18" charset="-120"/>
              </a:defRPr>
            </a:lvl2pPr>
            <a:lvl3pPr marL="1143000" indent="-228600" eaLnBrk="0" hangingPunct="0">
              <a:defRPr kumimoji="1" b="1">
                <a:solidFill>
                  <a:schemeClr val="tx1"/>
                </a:solidFill>
                <a:latin typeface="Times New Roman" pitchFamily="18" charset="0"/>
                <a:ea typeface="新細明體" pitchFamily="18" charset="-120"/>
              </a:defRPr>
            </a:lvl3pPr>
            <a:lvl4pPr marL="1600200" indent="-228600" eaLnBrk="0" hangingPunct="0">
              <a:defRPr kumimoji="1" b="1">
                <a:solidFill>
                  <a:schemeClr val="tx1"/>
                </a:solidFill>
                <a:latin typeface="Times New Roman" pitchFamily="18" charset="0"/>
                <a:ea typeface="新細明體" pitchFamily="18" charset="-120"/>
              </a:defRPr>
            </a:lvl4pPr>
            <a:lvl5pPr marL="2057400" indent="-228600" eaLnBrk="0" hangingPunct="0">
              <a:defRPr kumimoji="1" b="1">
                <a:solidFill>
                  <a:schemeClr val="tx1"/>
                </a:solidFill>
                <a:latin typeface="Times New Roman" pitchFamily="18" charset="0"/>
                <a:ea typeface="新細明體" pitchFamily="18" charset="-120"/>
              </a:defRPr>
            </a:lvl5pPr>
            <a:lvl6pPr marL="2514600" indent="-228600" algn="ctr" eaLnBrk="0" fontAlgn="base" hangingPunct="0">
              <a:spcBef>
                <a:spcPct val="0"/>
              </a:spcBef>
              <a:spcAft>
                <a:spcPct val="0"/>
              </a:spcAft>
              <a:defRPr kumimoji="1" b="1">
                <a:solidFill>
                  <a:schemeClr val="tx1"/>
                </a:solidFill>
                <a:latin typeface="Times New Roman" pitchFamily="18" charset="0"/>
                <a:ea typeface="新細明體" pitchFamily="18" charset="-120"/>
              </a:defRPr>
            </a:lvl6pPr>
            <a:lvl7pPr marL="2971800" indent="-228600" algn="ctr" eaLnBrk="0" fontAlgn="base" hangingPunct="0">
              <a:spcBef>
                <a:spcPct val="0"/>
              </a:spcBef>
              <a:spcAft>
                <a:spcPct val="0"/>
              </a:spcAft>
              <a:defRPr kumimoji="1" b="1">
                <a:solidFill>
                  <a:schemeClr val="tx1"/>
                </a:solidFill>
                <a:latin typeface="Times New Roman" pitchFamily="18" charset="0"/>
                <a:ea typeface="新細明體" pitchFamily="18" charset="-120"/>
              </a:defRPr>
            </a:lvl7pPr>
            <a:lvl8pPr marL="3429000" indent="-228600" algn="ctr" eaLnBrk="0" fontAlgn="base" hangingPunct="0">
              <a:spcBef>
                <a:spcPct val="0"/>
              </a:spcBef>
              <a:spcAft>
                <a:spcPct val="0"/>
              </a:spcAft>
              <a:defRPr kumimoji="1" b="1">
                <a:solidFill>
                  <a:schemeClr val="tx1"/>
                </a:solidFill>
                <a:latin typeface="Times New Roman" pitchFamily="18" charset="0"/>
                <a:ea typeface="新細明體" pitchFamily="18" charset="-120"/>
              </a:defRPr>
            </a:lvl8pPr>
            <a:lvl9pPr marL="3886200" indent="-228600" algn="ctr" eaLnBrk="0" fontAlgn="base" hangingPunct="0">
              <a:spcBef>
                <a:spcPct val="0"/>
              </a:spcBef>
              <a:spcAft>
                <a:spcPct val="0"/>
              </a:spcAft>
              <a:defRPr kumimoji="1" b="1">
                <a:solidFill>
                  <a:schemeClr val="tx1"/>
                </a:solidFill>
                <a:latin typeface="Times New Roman" pitchFamily="18" charset="0"/>
                <a:ea typeface="新細明體" pitchFamily="18" charset="-120"/>
              </a:defRPr>
            </a:lvl9pPr>
          </a:lstStyle>
          <a:p>
            <a:pPr eaLnBrk="1" hangingPunct="1"/>
            <a:fld id="{CFA74C55-DFF7-467F-8A0E-CE61B3AFCA36}" type="slidenum">
              <a:rPr lang="en-US" altLang="zh-TW" smtClean="0">
                <a:latin typeface="標楷體" pitchFamily="65" charset="-120"/>
                <a:ea typeface="標楷體" pitchFamily="65" charset="-120"/>
              </a:rPr>
              <a:pPr eaLnBrk="1" hangingPunct="1"/>
              <a:t>1</a:t>
            </a:fld>
            <a:endParaRPr lang="en-US" altLang="zh-TW" b="0" smtClean="0">
              <a:latin typeface="標楷體" pitchFamily="65" charset="-120"/>
              <a:ea typeface="標楷體" pitchFamily="65" charset="-120"/>
            </a:endParaRPr>
          </a:p>
        </p:txBody>
      </p:sp>
      <p:sp>
        <p:nvSpPr>
          <p:cNvPr id="5" name="Rectangle 7"/>
          <p:cNvSpPr>
            <a:spLocks noChangeArrowheads="1"/>
          </p:cNvSpPr>
          <p:nvPr/>
        </p:nvSpPr>
        <p:spPr bwMode="auto">
          <a:xfrm>
            <a:off x="773578" y="1772816"/>
            <a:ext cx="7596844" cy="180049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p>
            <a:pPr algn="l">
              <a:spcBef>
                <a:spcPts val="900"/>
              </a:spcBef>
              <a:buClr>
                <a:srgbClr val="FF0000"/>
              </a:buClr>
            </a:pPr>
            <a:r>
              <a:rPr lang="zh-TW" altLang="en-US" sz="3200" b="0" dirty="0" smtClean="0">
                <a:latin typeface="+mn-ea"/>
                <a:ea typeface="+mn-ea"/>
              </a:rPr>
              <a:t>一、推動</a:t>
            </a:r>
            <a:r>
              <a:rPr lang="zh-TW" altLang="en-US" sz="3200" b="0" dirty="0">
                <a:latin typeface="+mn-ea"/>
                <a:ea typeface="+mn-ea"/>
              </a:rPr>
              <a:t>策略</a:t>
            </a:r>
            <a:r>
              <a:rPr lang="zh-TW" altLang="en-US" sz="3200" b="0" dirty="0" smtClean="0">
                <a:latin typeface="+mn-ea"/>
                <a:ea typeface="+mn-ea"/>
              </a:rPr>
              <a:t>說明</a:t>
            </a:r>
            <a:endParaRPr lang="en-US" altLang="zh-TW" sz="3200" b="0" dirty="0" smtClean="0">
              <a:latin typeface="+mn-ea"/>
              <a:ea typeface="+mn-ea"/>
            </a:endParaRPr>
          </a:p>
          <a:p>
            <a:pPr algn="l">
              <a:spcBef>
                <a:spcPts val="900"/>
              </a:spcBef>
              <a:buClr>
                <a:srgbClr val="FF0000"/>
              </a:buClr>
            </a:pPr>
            <a:r>
              <a:rPr lang="zh-TW" altLang="en-US" sz="3200" b="0" dirty="0" smtClean="0">
                <a:latin typeface="+mn-ea"/>
                <a:ea typeface="+mn-ea"/>
              </a:rPr>
              <a:t>二</a:t>
            </a:r>
            <a:r>
              <a:rPr lang="zh-TW" altLang="en-US" sz="3200" b="0" dirty="0">
                <a:latin typeface="+mn-ea"/>
                <a:ea typeface="+mn-ea"/>
              </a:rPr>
              <a:t>、應用情境說明</a:t>
            </a:r>
          </a:p>
          <a:p>
            <a:pPr algn="l">
              <a:spcBef>
                <a:spcPts val="900"/>
              </a:spcBef>
              <a:buClr>
                <a:srgbClr val="FF0000"/>
              </a:buClr>
            </a:pPr>
            <a:r>
              <a:rPr lang="zh-TW" altLang="en-US" sz="3200" b="0" dirty="0">
                <a:latin typeface="+mn-ea"/>
                <a:ea typeface="+mn-ea"/>
              </a:rPr>
              <a:t>三、未來開放資料標的及品質精進</a:t>
            </a:r>
            <a:r>
              <a:rPr lang="zh-TW" altLang="en-US" sz="3200" b="0" dirty="0" smtClean="0">
                <a:latin typeface="+mn-ea"/>
                <a:ea typeface="+mn-ea"/>
              </a:rPr>
              <a:t>方向</a:t>
            </a:r>
            <a:endParaRPr lang="zh-TW" altLang="en-US" sz="3200" b="0" dirty="0">
              <a:latin typeface="+mn-ea"/>
              <a:ea typeface="+mn-ea"/>
            </a:endParaRPr>
          </a:p>
        </p:txBody>
      </p:sp>
      <p:sp>
        <p:nvSpPr>
          <p:cNvPr id="6" name="Rectangle 7"/>
          <p:cNvSpPr>
            <a:spLocks noChangeArrowheads="1"/>
          </p:cNvSpPr>
          <p:nvPr/>
        </p:nvSpPr>
        <p:spPr bwMode="auto">
          <a:xfrm>
            <a:off x="0" y="423858"/>
            <a:ext cx="9144000" cy="76944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p>
            <a:pPr algn="ctr">
              <a:spcBef>
                <a:spcPts val="600"/>
              </a:spcBef>
              <a:spcAft>
                <a:spcPts val="600"/>
              </a:spcAft>
              <a:buClr>
                <a:srgbClr val="FF0000"/>
              </a:buClr>
            </a:pPr>
            <a:r>
              <a:rPr lang="zh-TW" altLang="en-US" sz="4400" u="sng" dirty="0" smtClean="0">
                <a:solidFill>
                  <a:srgbClr val="000099"/>
                </a:solidFill>
                <a:effectLst>
                  <a:outerShdw blurRad="38100" dist="38100" dir="2700000" algn="tl">
                    <a:srgbClr val="C0C0C0"/>
                  </a:outerShdw>
                </a:effectLst>
                <a:latin typeface="+mj-lt"/>
                <a:ea typeface="+mj-ea"/>
                <a:cs typeface="+mj-cs"/>
              </a:rPr>
              <a:t>簡 報 大 綱</a:t>
            </a:r>
            <a:endParaRPr lang="en-US" altLang="zh-TW" sz="4400" u="sng" dirty="0">
              <a:solidFill>
                <a:srgbClr val="000099"/>
              </a:solidFill>
              <a:effectLst>
                <a:outerShdw blurRad="38100" dist="38100" dir="2700000" algn="tl">
                  <a:srgbClr val="C0C0C0"/>
                </a:outerShdw>
              </a:effectLst>
              <a:latin typeface="+mj-lt"/>
              <a:ea typeface="+mj-ea"/>
              <a:cs typeface="+mj-cs"/>
            </a:endParaRPr>
          </a:p>
        </p:txBody>
      </p:sp>
    </p:spTree>
    <p:extLst>
      <p:ext uri="{BB962C8B-B14F-4D97-AF65-F5344CB8AC3E}">
        <p14:creationId xmlns:p14="http://schemas.microsoft.com/office/powerpoint/2010/main" xmlns="" val="4277859345"/>
      </p:ext>
    </p:extLst>
  </p:cSld>
  <p:clrMapOvr>
    <a:masterClrMapping/>
  </p:clrMapOvr>
  <p:transition>
    <p:strips dir="rd"/>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1403648" y="3633440"/>
            <a:ext cx="7235407" cy="2488801"/>
          </a:xfrm>
          <a:prstGeom prst="rect">
            <a:avLst/>
          </a:prstGeom>
          <a:noFill/>
          <a:ln>
            <a:noFill/>
          </a:ln>
          <a:effectLst>
            <a:outerShdw blurRad="50800" dist="139700" dir="2700000" algn="tl" rotWithShape="0">
              <a:schemeClr val="tx2">
                <a:alpha val="40000"/>
              </a:schemeClr>
            </a:outerShdw>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6146" name="頁尾版面配置區 3"/>
          <p:cNvSpPr>
            <a:spLocks noGrp="1"/>
          </p:cNvSpPr>
          <p:nvPr>
            <p:ph type="ftr" sz="quarter" idx="10"/>
          </p:nvPr>
        </p:nvSpPr>
        <p:spPr>
          <a:noFill/>
        </p:spPr>
        <p:txBody>
          <a:bodyPr/>
          <a:lstStyle>
            <a:lvl1pPr eaLnBrk="0" hangingPunct="0">
              <a:defRPr kumimoji="1" b="1">
                <a:solidFill>
                  <a:schemeClr val="tx1"/>
                </a:solidFill>
                <a:latin typeface="Times New Roman" pitchFamily="18" charset="0"/>
                <a:ea typeface="新細明體" pitchFamily="18" charset="-120"/>
              </a:defRPr>
            </a:lvl1pPr>
            <a:lvl2pPr marL="742950" indent="-285750" eaLnBrk="0" hangingPunct="0">
              <a:defRPr kumimoji="1" b="1">
                <a:solidFill>
                  <a:schemeClr val="tx1"/>
                </a:solidFill>
                <a:latin typeface="Times New Roman" pitchFamily="18" charset="0"/>
                <a:ea typeface="新細明體" pitchFamily="18" charset="-120"/>
              </a:defRPr>
            </a:lvl2pPr>
            <a:lvl3pPr marL="1143000" indent="-228600" eaLnBrk="0" hangingPunct="0">
              <a:defRPr kumimoji="1" b="1">
                <a:solidFill>
                  <a:schemeClr val="tx1"/>
                </a:solidFill>
                <a:latin typeface="Times New Roman" pitchFamily="18" charset="0"/>
                <a:ea typeface="新細明體" pitchFamily="18" charset="-120"/>
              </a:defRPr>
            </a:lvl3pPr>
            <a:lvl4pPr marL="1600200" indent="-228600" eaLnBrk="0" hangingPunct="0">
              <a:defRPr kumimoji="1" b="1">
                <a:solidFill>
                  <a:schemeClr val="tx1"/>
                </a:solidFill>
                <a:latin typeface="Times New Roman" pitchFamily="18" charset="0"/>
                <a:ea typeface="新細明體" pitchFamily="18" charset="-120"/>
              </a:defRPr>
            </a:lvl4pPr>
            <a:lvl5pPr marL="2057400" indent="-228600" eaLnBrk="0" hangingPunct="0">
              <a:defRPr kumimoji="1" b="1">
                <a:solidFill>
                  <a:schemeClr val="tx1"/>
                </a:solidFill>
                <a:latin typeface="Times New Roman" pitchFamily="18" charset="0"/>
                <a:ea typeface="新細明體" pitchFamily="18" charset="-120"/>
              </a:defRPr>
            </a:lvl5pPr>
            <a:lvl6pPr marL="2514600" indent="-228600" algn="ctr" eaLnBrk="0" fontAlgn="base" hangingPunct="0">
              <a:spcBef>
                <a:spcPct val="0"/>
              </a:spcBef>
              <a:spcAft>
                <a:spcPct val="0"/>
              </a:spcAft>
              <a:defRPr kumimoji="1" b="1">
                <a:solidFill>
                  <a:schemeClr val="tx1"/>
                </a:solidFill>
                <a:latin typeface="Times New Roman" pitchFamily="18" charset="0"/>
                <a:ea typeface="新細明體" pitchFamily="18" charset="-120"/>
              </a:defRPr>
            </a:lvl6pPr>
            <a:lvl7pPr marL="2971800" indent="-228600" algn="ctr" eaLnBrk="0" fontAlgn="base" hangingPunct="0">
              <a:spcBef>
                <a:spcPct val="0"/>
              </a:spcBef>
              <a:spcAft>
                <a:spcPct val="0"/>
              </a:spcAft>
              <a:defRPr kumimoji="1" b="1">
                <a:solidFill>
                  <a:schemeClr val="tx1"/>
                </a:solidFill>
                <a:latin typeface="Times New Roman" pitchFamily="18" charset="0"/>
                <a:ea typeface="新細明體" pitchFamily="18" charset="-120"/>
              </a:defRPr>
            </a:lvl7pPr>
            <a:lvl8pPr marL="3429000" indent="-228600" algn="ctr" eaLnBrk="0" fontAlgn="base" hangingPunct="0">
              <a:spcBef>
                <a:spcPct val="0"/>
              </a:spcBef>
              <a:spcAft>
                <a:spcPct val="0"/>
              </a:spcAft>
              <a:defRPr kumimoji="1" b="1">
                <a:solidFill>
                  <a:schemeClr val="tx1"/>
                </a:solidFill>
                <a:latin typeface="Times New Roman" pitchFamily="18" charset="0"/>
                <a:ea typeface="新細明體" pitchFamily="18" charset="-120"/>
              </a:defRPr>
            </a:lvl8pPr>
            <a:lvl9pPr marL="3886200" indent="-228600" algn="ctr" eaLnBrk="0" fontAlgn="base" hangingPunct="0">
              <a:spcBef>
                <a:spcPct val="0"/>
              </a:spcBef>
              <a:spcAft>
                <a:spcPct val="0"/>
              </a:spcAft>
              <a:defRPr kumimoji="1" b="1">
                <a:solidFill>
                  <a:schemeClr val="tx1"/>
                </a:solidFill>
                <a:latin typeface="Times New Roman" pitchFamily="18" charset="0"/>
                <a:ea typeface="新細明體" pitchFamily="18" charset="-120"/>
              </a:defRPr>
            </a:lvl9pPr>
          </a:lstStyle>
          <a:p>
            <a:pPr eaLnBrk="1" hangingPunct="1"/>
            <a:fld id="{CFA74C55-DFF7-467F-8A0E-CE61B3AFCA36}" type="slidenum">
              <a:rPr lang="en-US" altLang="zh-TW" smtClean="0">
                <a:latin typeface="標楷體" pitchFamily="65" charset="-120"/>
                <a:ea typeface="標楷體" pitchFamily="65" charset="-120"/>
              </a:rPr>
              <a:pPr eaLnBrk="1" hangingPunct="1"/>
              <a:t>2</a:t>
            </a:fld>
            <a:endParaRPr lang="en-US" altLang="zh-TW" b="0" smtClean="0">
              <a:latin typeface="標楷體" pitchFamily="65" charset="-120"/>
              <a:ea typeface="標楷體" pitchFamily="65" charset="-120"/>
            </a:endParaRPr>
          </a:p>
        </p:txBody>
      </p:sp>
      <p:sp>
        <p:nvSpPr>
          <p:cNvPr id="5" name="Rectangle 7"/>
          <p:cNvSpPr>
            <a:spLocks noChangeArrowheads="1"/>
          </p:cNvSpPr>
          <p:nvPr/>
        </p:nvSpPr>
        <p:spPr bwMode="auto">
          <a:xfrm>
            <a:off x="0" y="329262"/>
            <a:ext cx="9144000" cy="70788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p>
            <a:pPr>
              <a:spcBef>
                <a:spcPts val="600"/>
              </a:spcBef>
              <a:spcAft>
                <a:spcPts val="600"/>
              </a:spcAft>
              <a:buClr>
                <a:srgbClr val="FF0000"/>
              </a:buClr>
            </a:pPr>
            <a:r>
              <a:rPr lang="zh-TW" altLang="en-US" sz="4000" dirty="0" smtClean="0">
                <a:solidFill>
                  <a:srgbClr val="004800"/>
                </a:solidFill>
                <a:latin typeface="+mj-lt"/>
                <a:ea typeface="+mj-ea"/>
                <a:cs typeface="+mj-cs"/>
              </a:rPr>
              <a:t>推動</a:t>
            </a:r>
            <a:r>
              <a:rPr lang="zh-TW" altLang="en-US" sz="4000" dirty="0">
                <a:solidFill>
                  <a:srgbClr val="004800"/>
                </a:solidFill>
                <a:latin typeface="+mj-lt"/>
                <a:ea typeface="+mj-ea"/>
                <a:cs typeface="+mj-cs"/>
              </a:rPr>
              <a:t>策略</a:t>
            </a:r>
            <a:r>
              <a:rPr lang="zh-TW" altLang="en-US" sz="4000" dirty="0" smtClean="0">
                <a:solidFill>
                  <a:srgbClr val="004800"/>
                </a:solidFill>
                <a:latin typeface="+mj-lt"/>
                <a:ea typeface="+mj-ea"/>
                <a:cs typeface="+mj-cs"/>
              </a:rPr>
              <a:t>說明</a:t>
            </a:r>
            <a:r>
              <a:rPr lang="zh-TW" altLang="en-US" sz="3200" dirty="0" smtClean="0">
                <a:solidFill>
                  <a:srgbClr val="004800"/>
                </a:solidFill>
                <a:latin typeface="+mj-ea"/>
                <a:ea typeface="+mj-ea"/>
                <a:cs typeface="+mj-cs"/>
              </a:rPr>
              <a:t>（</a:t>
            </a:r>
            <a:r>
              <a:rPr lang="en-US" altLang="zh-TW" sz="3200" dirty="0" smtClean="0">
                <a:solidFill>
                  <a:srgbClr val="004800"/>
                </a:solidFill>
                <a:latin typeface="+mj-ea"/>
                <a:ea typeface="+mj-ea"/>
                <a:cs typeface="+mj-cs"/>
              </a:rPr>
              <a:t>1/3</a:t>
            </a:r>
            <a:r>
              <a:rPr lang="zh-TW" altLang="en-US" sz="3200" dirty="0" smtClean="0">
                <a:solidFill>
                  <a:srgbClr val="004800"/>
                </a:solidFill>
                <a:latin typeface="+mj-ea"/>
                <a:ea typeface="+mj-ea"/>
                <a:cs typeface="+mj-cs"/>
              </a:rPr>
              <a:t>）</a:t>
            </a:r>
            <a:endParaRPr lang="zh-TW" altLang="en-US" sz="3200" dirty="0">
              <a:solidFill>
                <a:srgbClr val="004800"/>
              </a:solidFill>
              <a:latin typeface="+mj-ea"/>
              <a:ea typeface="+mj-ea"/>
              <a:cs typeface="+mj-cs"/>
            </a:endParaRPr>
          </a:p>
        </p:txBody>
      </p:sp>
      <p:sp>
        <p:nvSpPr>
          <p:cNvPr id="3" name="文字方塊 2"/>
          <p:cNvSpPr txBox="1"/>
          <p:nvPr/>
        </p:nvSpPr>
        <p:spPr>
          <a:xfrm>
            <a:off x="286126" y="1340768"/>
            <a:ext cx="8568953" cy="2049792"/>
          </a:xfrm>
          <a:prstGeom prst="rect">
            <a:avLst/>
          </a:prstGeom>
          <a:noFill/>
        </p:spPr>
        <p:txBody>
          <a:bodyPr wrap="square" rtlCol="0">
            <a:spAutoFit/>
          </a:bodyPr>
          <a:lstStyle/>
          <a:p>
            <a:pPr algn="l">
              <a:lnSpc>
                <a:spcPct val="120000"/>
              </a:lnSpc>
            </a:pPr>
            <a:r>
              <a:rPr lang="zh-TW" altLang="zh-TW" sz="2600" b="0" dirty="0">
                <a:latin typeface="+mn-ea"/>
                <a:ea typeface="+mn-ea"/>
              </a:rPr>
              <a:t>貿調</a:t>
            </a:r>
            <a:r>
              <a:rPr lang="zh-TW" altLang="zh-TW" sz="2600" b="0" dirty="0" smtClean="0">
                <a:latin typeface="+mn-ea"/>
                <a:ea typeface="+mn-ea"/>
              </a:rPr>
              <a:t>會施政</a:t>
            </a:r>
            <a:r>
              <a:rPr lang="zh-TW" altLang="zh-TW" sz="2600" b="0" dirty="0">
                <a:latin typeface="+mn-ea"/>
                <a:ea typeface="+mn-ea"/>
              </a:rPr>
              <a:t>目標</a:t>
            </a:r>
            <a:r>
              <a:rPr lang="en-US" altLang="zh-TW" sz="2600" b="0" dirty="0">
                <a:latin typeface="+mn-ea"/>
                <a:ea typeface="+mn-ea"/>
              </a:rPr>
              <a:t>—</a:t>
            </a:r>
            <a:r>
              <a:rPr lang="zh-TW" altLang="zh-TW" sz="2600" b="0" u="sng" dirty="0" smtClean="0">
                <a:solidFill>
                  <a:srgbClr val="FF0000"/>
                </a:solidFill>
                <a:latin typeface="+mn-ea"/>
                <a:ea typeface="+mn-ea"/>
              </a:rPr>
              <a:t>健全</a:t>
            </a:r>
            <a:r>
              <a:rPr lang="zh-TW" altLang="en-US" sz="2600" b="0" u="sng" dirty="0" smtClean="0">
                <a:solidFill>
                  <a:srgbClr val="FF0000"/>
                </a:solidFill>
                <a:latin typeface="+mn-ea"/>
                <a:ea typeface="+mn-ea"/>
              </a:rPr>
              <a:t>防衛機制，善用</a:t>
            </a:r>
            <a:r>
              <a:rPr lang="zh-TW" altLang="zh-TW" sz="2600" b="0" u="sng" dirty="0" smtClean="0">
                <a:solidFill>
                  <a:srgbClr val="FF0000"/>
                </a:solidFill>
                <a:latin typeface="+mn-ea"/>
                <a:ea typeface="+mn-ea"/>
              </a:rPr>
              <a:t>貿</a:t>
            </a:r>
            <a:r>
              <a:rPr lang="zh-TW" altLang="zh-TW" sz="2600" b="0" u="sng" dirty="0">
                <a:solidFill>
                  <a:srgbClr val="FF0000"/>
                </a:solidFill>
                <a:latin typeface="+mn-ea"/>
                <a:ea typeface="+mn-ea"/>
              </a:rPr>
              <a:t>易救濟制度</a:t>
            </a:r>
            <a:r>
              <a:rPr lang="zh-TW" altLang="zh-TW" sz="2600" b="0" dirty="0" smtClean="0">
                <a:latin typeface="+mn-ea"/>
                <a:ea typeface="+mn-ea"/>
              </a:rPr>
              <a:t>，</a:t>
            </a:r>
            <a:r>
              <a:rPr lang="en-US" altLang="zh-TW" sz="2600" b="0" dirty="0" smtClean="0">
                <a:latin typeface="+mn-ea"/>
                <a:ea typeface="+mn-ea"/>
              </a:rPr>
              <a:t/>
            </a:r>
            <a:br>
              <a:rPr lang="en-US" altLang="zh-TW" sz="2600" b="0" dirty="0" smtClean="0">
                <a:latin typeface="+mn-ea"/>
                <a:ea typeface="+mn-ea"/>
              </a:rPr>
            </a:br>
            <a:r>
              <a:rPr lang="zh-TW" altLang="zh-TW" sz="2600" b="0" dirty="0" smtClean="0">
                <a:latin typeface="+mn-ea"/>
                <a:ea typeface="+mn-ea"/>
              </a:rPr>
              <a:t>提供</a:t>
            </a:r>
            <a:r>
              <a:rPr lang="zh-TW" altLang="zh-TW" sz="2600" b="0" dirty="0">
                <a:latin typeface="+mn-ea"/>
                <a:ea typeface="+mn-ea"/>
              </a:rPr>
              <a:t>國內產業暫時性防衛機制，</a:t>
            </a:r>
            <a:r>
              <a:rPr lang="zh-TW" altLang="zh-TW" sz="2600" b="0">
                <a:latin typeface="+mn-ea"/>
                <a:ea typeface="+mn-ea"/>
              </a:rPr>
              <a:t>避免</a:t>
            </a:r>
            <a:r>
              <a:rPr lang="zh-TW" altLang="zh-TW" sz="2600" b="0" smtClean="0">
                <a:latin typeface="+mn-ea"/>
                <a:ea typeface="+mn-ea"/>
              </a:rPr>
              <a:t>國外貨品</a:t>
            </a:r>
            <a:r>
              <a:rPr lang="zh-TW" altLang="zh-TW" sz="2600" b="0" dirty="0">
                <a:latin typeface="+mn-ea"/>
                <a:ea typeface="+mn-ea"/>
              </a:rPr>
              <a:t>大量進口或以補貼及傾銷等不公平貿易方式進口對國內產業造成損害，以維護公平合理競爭環境</a:t>
            </a:r>
            <a:r>
              <a:rPr lang="zh-TW" altLang="zh-TW" sz="2800" b="0" dirty="0">
                <a:latin typeface="+mn-ea"/>
                <a:ea typeface="+mn-ea"/>
              </a:rPr>
              <a:t>。</a:t>
            </a:r>
            <a:endParaRPr lang="zh-TW" altLang="en-US" sz="2800" b="0" dirty="0">
              <a:latin typeface="+mn-ea"/>
              <a:ea typeface="+mn-ea"/>
            </a:endParaRPr>
          </a:p>
        </p:txBody>
      </p:sp>
    </p:spTree>
    <p:extLst>
      <p:ext uri="{BB962C8B-B14F-4D97-AF65-F5344CB8AC3E}">
        <p14:creationId xmlns:p14="http://schemas.microsoft.com/office/powerpoint/2010/main" xmlns="" val="4018952895"/>
      </p:ext>
    </p:extLst>
  </p:cSld>
  <p:clrMapOvr>
    <a:masterClrMapping/>
  </p:clrMapOvr>
  <p:transition>
    <p:strips dir="rd"/>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圓角矩形 16"/>
          <p:cNvSpPr/>
          <p:nvPr/>
        </p:nvSpPr>
        <p:spPr>
          <a:xfrm>
            <a:off x="7411326" y="1239963"/>
            <a:ext cx="1080120" cy="4608512"/>
          </a:xfrm>
          <a:prstGeom prst="roundRect">
            <a:avLst/>
          </a:prstGeom>
          <a:solidFill>
            <a:schemeClr val="accent5">
              <a:lumMod val="20000"/>
              <a:lumOff val="80000"/>
            </a:schemeClr>
          </a:solidFill>
          <a:ln w="38100">
            <a:solidFill>
              <a:schemeClr val="accent5">
                <a:lumMod val="75000"/>
              </a:schemeClr>
            </a:solidFill>
          </a:ln>
          <a:effectLst>
            <a:outerShdw blurRad="50800" dist="38100" dir="2700000" algn="tl" rotWithShape="0">
              <a:prstClr val="black">
                <a:alpha val="40000"/>
              </a:prstClr>
            </a:outerShdw>
          </a:effectLst>
        </p:spPr>
        <p:style>
          <a:lnRef idx="1">
            <a:schemeClr val="accent5"/>
          </a:lnRef>
          <a:fillRef idx="2">
            <a:schemeClr val="accent5"/>
          </a:fillRef>
          <a:effectRef idx="1">
            <a:schemeClr val="accent5"/>
          </a:effectRef>
          <a:fontRef idx="minor">
            <a:schemeClr val="dk1"/>
          </a:fontRef>
        </p:style>
        <p:txBody>
          <a:bodyPr rtlCol="0" anchor="ctr"/>
          <a:lstStyle/>
          <a:p>
            <a:pPr lvl="0"/>
            <a:r>
              <a:rPr lang="zh-TW" altLang="en-US" sz="3200" dirty="0" smtClean="0">
                <a:latin typeface="微軟正黑體" pitchFamily="34" charset="-120"/>
                <a:ea typeface="微軟正黑體" pitchFamily="34" charset="-120"/>
              </a:rPr>
              <a:t>深</a:t>
            </a:r>
            <a:endParaRPr lang="en-US" altLang="zh-TW" sz="3200" dirty="0" smtClean="0">
              <a:latin typeface="微軟正黑體" pitchFamily="34" charset="-120"/>
              <a:ea typeface="微軟正黑體" pitchFamily="34" charset="-120"/>
            </a:endParaRPr>
          </a:p>
          <a:p>
            <a:pPr lvl="0"/>
            <a:r>
              <a:rPr lang="zh-TW" altLang="en-US" sz="3200" dirty="0" smtClean="0">
                <a:latin typeface="微軟正黑體" pitchFamily="34" charset="-120"/>
                <a:ea typeface="微軟正黑體" pitchFamily="34" charset="-120"/>
              </a:rPr>
              <a:t>化</a:t>
            </a:r>
            <a:endParaRPr lang="en-US" altLang="zh-TW" sz="3200" dirty="0" smtClean="0">
              <a:latin typeface="微軟正黑體" pitchFamily="34" charset="-120"/>
              <a:ea typeface="微軟正黑體" pitchFamily="34" charset="-120"/>
            </a:endParaRPr>
          </a:p>
          <a:p>
            <a:pPr lvl="0"/>
            <a:r>
              <a:rPr lang="zh-TW" altLang="en-US" sz="3200" dirty="0" smtClean="0">
                <a:latin typeface="微軟正黑體" pitchFamily="34" charset="-120"/>
                <a:ea typeface="微軟正黑體" pitchFamily="34" charset="-120"/>
              </a:rPr>
              <a:t>貿</a:t>
            </a:r>
            <a:endParaRPr lang="en-US" altLang="zh-TW" sz="3200" dirty="0" smtClean="0">
              <a:latin typeface="微軟正黑體" pitchFamily="34" charset="-120"/>
              <a:ea typeface="微軟正黑體" pitchFamily="34" charset="-120"/>
            </a:endParaRPr>
          </a:p>
          <a:p>
            <a:pPr lvl="0"/>
            <a:r>
              <a:rPr lang="zh-TW" altLang="en-US" sz="3200" dirty="0" smtClean="0">
                <a:latin typeface="微軟正黑體" pitchFamily="34" charset="-120"/>
                <a:ea typeface="微軟正黑體" pitchFamily="34" charset="-120"/>
              </a:rPr>
              <a:t>易</a:t>
            </a:r>
            <a:endParaRPr lang="en-US" altLang="zh-TW" sz="3200" dirty="0" smtClean="0">
              <a:latin typeface="微軟正黑體" pitchFamily="34" charset="-120"/>
              <a:ea typeface="微軟正黑體" pitchFamily="34" charset="-120"/>
            </a:endParaRPr>
          </a:p>
          <a:p>
            <a:pPr lvl="0"/>
            <a:r>
              <a:rPr lang="zh-TW" altLang="en-US" sz="3200" dirty="0" smtClean="0">
                <a:latin typeface="微軟正黑體" pitchFamily="34" charset="-120"/>
                <a:ea typeface="微軟正黑體" pitchFamily="34" charset="-120"/>
              </a:rPr>
              <a:t>救</a:t>
            </a:r>
            <a:endParaRPr lang="en-US" altLang="zh-TW" sz="3200" dirty="0" smtClean="0">
              <a:latin typeface="微軟正黑體" pitchFamily="34" charset="-120"/>
              <a:ea typeface="微軟正黑體" pitchFamily="34" charset="-120"/>
            </a:endParaRPr>
          </a:p>
          <a:p>
            <a:pPr lvl="0"/>
            <a:r>
              <a:rPr lang="zh-TW" altLang="en-US" sz="3200" dirty="0" smtClean="0">
                <a:latin typeface="微軟正黑體" pitchFamily="34" charset="-120"/>
                <a:ea typeface="微軟正黑體" pitchFamily="34" charset="-120"/>
              </a:rPr>
              <a:t>濟</a:t>
            </a:r>
            <a:endParaRPr lang="en-US" altLang="zh-TW" sz="3200" dirty="0" smtClean="0">
              <a:latin typeface="微軟正黑體" pitchFamily="34" charset="-120"/>
              <a:ea typeface="微軟正黑體" pitchFamily="34" charset="-120"/>
            </a:endParaRPr>
          </a:p>
          <a:p>
            <a:pPr lvl="0"/>
            <a:r>
              <a:rPr lang="zh-TW" altLang="en-US" sz="3200" dirty="0" smtClean="0">
                <a:latin typeface="微軟正黑體" pitchFamily="34" charset="-120"/>
                <a:ea typeface="微軟正黑體" pitchFamily="34" charset="-120"/>
              </a:rPr>
              <a:t>資</a:t>
            </a:r>
            <a:endParaRPr lang="en-US" altLang="zh-TW" sz="3200" dirty="0" smtClean="0">
              <a:latin typeface="微軟正黑體" pitchFamily="34" charset="-120"/>
              <a:ea typeface="微軟正黑體" pitchFamily="34" charset="-120"/>
            </a:endParaRPr>
          </a:p>
          <a:p>
            <a:pPr lvl="0"/>
            <a:r>
              <a:rPr lang="zh-TW" altLang="en-US" sz="3200" dirty="0" smtClean="0">
                <a:latin typeface="微軟正黑體" pitchFamily="34" charset="-120"/>
                <a:ea typeface="微軟正黑體" pitchFamily="34" charset="-120"/>
              </a:rPr>
              <a:t>料</a:t>
            </a:r>
            <a:endParaRPr lang="zh-TW" altLang="en-US" sz="3200" dirty="0">
              <a:latin typeface="微軟正黑體" pitchFamily="34" charset="-120"/>
              <a:ea typeface="微軟正黑體" pitchFamily="34" charset="-120"/>
            </a:endParaRPr>
          </a:p>
        </p:txBody>
      </p:sp>
      <p:sp>
        <p:nvSpPr>
          <p:cNvPr id="6146" name="頁尾版面配置區 3"/>
          <p:cNvSpPr>
            <a:spLocks noGrp="1"/>
          </p:cNvSpPr>
          <p:nvPr>
            <p:ph type="ftr" sz="quarter" idx="10"/>
          </p:nvPr>
        </p:nvSpPr>
        <p:spPr>
          <a:noFill/>
        </p:spPr>
        <p:txBody>
          <a:bodyPr/>
          <a:lstStyle>
            <a:lvl1pPr eaLnBrk="0" hangingPunct="0">
              <a:defRPr kumimoji="1" b="1">
                <a:solidFill>
                  <a:schemeClr val="tx1"/>
                </a:solidFill>
                <a:latin typeface="Times New Roman" pitchFamily="18" charset="0"/>
                <a:ea typeface="新細明體" pitchFamily="18" charset="-120"/>
              </a:defRPr>
            </a:lvl1pPr>
            <a:lvl2pPr marL="742950" indent="-285750" eaLnBrk="0" hangingPunct="0">
              <a:defRPr kumimoji="1" b="1">
                <a:solidFill>
                  <a:schemeClr val="tx1"/>
                </a:solidFill>
                <a:latin typeface="Times New Roman" pitchFamily="18" charset="0"/>
                <a:ea typeface="新細明體" pitchFamily="18" charset="-120"/>
              </a:defRPr>
            </a:lvl2pPr>
            <a:lvl3pPr marL="1143000" indent="-228600" eaLnBrk="0" hangingPunct="0">
              <a:defRPr kumimoji="1" b="1">
                <a:solidFill>
                  <a:schemeClr val="tx1"/>
                </a:solidFill>
                <a:latin typeface="Times New Roman" pitchFamily="18" charset="0"/>
                <a:ea typeface="新細明體" pitchFamily="18" charset="-120"/>
              </a:defRPr>
            </a:lvl3pPr>
            <a:lvl4pPr marL="1600200" indent="-228600" eaLnBrk="0" hangingPunct="0">
              <a:defRPr kumimoji="1" b="1">
                <a:solidFill>
                  <a:schemeClr val="tx1"/>
                </a:solidFill>
                <a:latin typeface="Times New Roman" pitchFamily="18" charset="0"/>
                <a:ea typeface="新細明體" pitchFamily="18" charset="-120"/>
              </a:defRPr>
            </a:lvl4pPr>
            <a:lvl5pPr marL="2057400" indent="-228600" eaLnBrk="0" hangingPunct="0">
              <a:defRPr kumimoji="1" b="1">
                <a:solidFill>
                  <a:schemeClr val="tx1"/>
                </a:solidFill>
                <a:latin typeface="Times New Roman" pitchFamily="18" charset="0"/>
                <a:ea typeface="新細明體" pitchFamily="18" charset="-120"/>
              </a:defRPr>
            </a:lvl5pPr>
            <a:lvl6pPr marL="2514600" indent="-228600" algn="ctr" eaLnBrk="0" fontAlgn="base" hangingPunct="0">
              <a:spcBef>
                <a:spcPct val="0"/>
              </a:spcBef>
              <a:spcAft>
                <a:spcPct val="0"/>
              </a:spcAft>
              <a:defRPr kumimoji="1" b="1">
                <a:solidFill>
                  <a:schemeClr val="tx1"/>
                </a:solidFill>
                <a:latin typeface="Times New Roman" pitchFamily="18" charset="0"/>
                <a:ea typeface="新細明體" pitchFamily="18" charset="-120"/>
              </a:defRPr>
            </a:lvl6pPr>
            <a:lvl7pPr marL="2971800" indent="-228600" algn="ctr" eaLnBrk="0" fontAlgn="base" hangingPunct="0">
              <a:spcBef>
                <a:spcPct val="0"/>
              </a:spcBef>
              <a:spcAft>
                <a:spcPct val="0"/>
              </a:spcAft>
              <a:defRPr kumimoji="1" b="1">
                <a:solidFill>
                  <a:schemeClr val="tx1"/>
                </a:solidFill>
                <a:latin typeface="Times New Roman" pitchFamily="18" charset="0"/>
                <a:ea typeface="新細明體" pitchFamily="18" charset="-120"/>
              </a:defRPr>
            </a:lvl7pPr>
            <a:lvl8pPr marL="3429000" indent="-228600" algn="ctr" eaLnBrk="0" fontAlgn="base" hangingPunct="0">
              <a:spcBef>
                <a:spcPct val="0"/>
              </a:spcBef>
              <a:spcAft>
                <a:spcPct val="0"/>
              </a:spcAft>
              <a:defRPr kumimoji="1" b="1">
                <a:solidFill>
                  <a:schemeClr val="tx1"/>
                </a:solidFill>
                <a:latin typeface="Times New Roman" pitchFamily="18" charset="0"/>
                <a:ea typeface="新細明體" pitchFamily="18" charset="-120"/>
              </a:defRPr>
            </a:lvl8pPr>
            <a:lvl9pPr marL="3886200" indent="-228600" algn="ctr" eaLnBrk="0" fontAlgn="base" hangingPunct="0">
              <a:spcBef>
                <a:spcPct val="0"/>
              </a:spcBef>
              <a:spcAft>
                <a:spcPct val="0"/>
              </a:spcAft>
              <a:defRPr kumimoji="1" b="1">
                <a:solidFill>
                  <a:schemeClr val="tx1"/>
                </a:solidFill>
                <a:latin typeface="Times New Roman" pitchFamily="18" charset="0"/>
                <a:ea typeface="新細明體" pitchFamily="18" charset="-120"/>
              </a:defRPr>
            </a:lvl9pPr>
          </a:lstStyle>
          <a:p>
            <a:pPr eaLnBrk="1" hangingPunct="1"/>
            <a:fld id="{CFA74C55-DFF7-467F-8A0E-CE61B3AFCA36}" type="slidenum">
              <a:rPr lang="en-US" altLang="zh-TW" smtClean="0">
                <a:latin typeface="標楷體" pitchFamily="65" charset="-120"/>
                <a:ea typeface="標楷體" pitchFamily="65" charset="-120"/>
              </a:rPr>
              <a:pPr eaLnBrk="1" hangingPunct="1"/>
              <a:t>3</a:t>
            </a:fld>
            <a:endParaRPr lang="en-US" altLang="zh-TW" b="0" smtClean="0">
              <a:latin typeface="標楷體" pitchFamily="65" charset="-120"/>
              <a:ea typeface="標楷體" pitchFamily="65" charset="-120"/>
            </a:endParaRPr>
          </a:p>
        </p:txBody>
      </p:sp>
      <p:sp>
        <p:nvSpPr>
          <p:cNvPr id="9" name="Rectangle 7"/>
          <p:cNvSpPr>
            <a:spLocks noChangeArrowheads="1"/>
          </p:cNvSpPr>
          <p:nvPr/>
        </p:nvSpPr>
        <p:spPr bwMode="auto">
          <a:xfrm>
            <a:off x="0" y="329262"/>
            <a:ext cx="9144000" cy="70788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p>
            <a:pPr>
              <a:spcBef>
                <a:spcPts val="600"/>
              </a:spcBef>
              <a:spcAft>
                <a:spcPts val="600"/>
              </a:spcAft>
              <a:buClr>
                <a:srgbClr val="FF0000"/>
              </a:buClr>
            </a:pPr>
            <a:r>
              <a:rPr lang="zh-TW" altLang="en-US" sz="4000" dirty="0" smtClean="0">
                <a:solidFill>
                  <a:srgbClr val="004800"/>
                </a:solidFill>
                <a:latin typeface="+mj-lt"/>
                <a:ea typeface="+mj-ea"/>
                <a:cs typeface="+mj-cs"/>
              </a:rPr>
              <a:t>推動</a:t>
            </a:r>
            <a:r>
              <a:rPr lang="zh-TW" altLang="en-US" sz="4000" dirty="0">
                <a:solidFill>
                  <a:srgbClr val="004800"/>
                </a:solidFill>
                <a:latin typeface="+mj-lt"/>
                <a:ea typeface="+mj-ea"/>
                <a:cs typeface="+mj-cs"/>
              </a:rPr>
              <a:t>策略</a:t>
            </a:r>
            <a:r>
              <a:rPr lang="zh-TW" altLang="en-US" sz="4000" dirty="0" smtClean="0">
                <a:solidFill>
                  <a:srgbClr val="004800"/>
                </a:solidFill>
                <a:latin typeface="+mj-lt"/>
                <a:ea typeface="+mj-ea"/>
                <a:cs typeface="+mj-cs"/>
              </a:rPr>
              <a:t>說明</a:t>
            </a:r>
            <a:r>
              <a:rPr lang="zh-TW" altLang="en-US" sz="3200" dirty="0" smtClean="0">
                <a:solidFill>
                  <a:srgbClr val="004800"/>
                </a:solidFill>
                <a:latin typeface="+mj-ea"/>
                <a:ea typeface="+mj-ea"/>
                <a:cs typeface="+mj-cs"/>
              </a:rPr>
              <a:t>（</a:t>
            </a:r>
            <a:r>
              <a:rPr lang="en-US" altLang="zh-TW" sz="3200" dirty="0" smtClean="0">
                <a:solidFill>
                  <a:srgbClr val="004800"/>
                </a:solidFill>
                <a:latin typeface="+mj-ea"/>
                <a:ea typeface="+mj-ea"/>
                <a:cs typeface="+mj-cs"/>
              </a:rPr>
              <a:t>2/3</a:t>
            </a:r>
            <a:r>
              <a:rPr lang="zh-TW" altLang="en-US" sz="3200" dirty="0" smtClean="0">
                <a:solidFill>
                  <a:srgbClr val="004800"/>
                </a:solidFill>
                <a:latin typeface="+mj-ea"/>
                <a:ea typeface="+mj-ea"/>
                <a:cs typeface="+mj-cs"/>
              </a:rPr>
              <a:t>）</a:t>
            </a:r>
            <a:endParaRPr lang="zh-TW" altLang="en-US" sz="3200" dirty="0">
              <a:solidFill>
                <a:srgbClr val="004800"/>
              </a:solidFill>
              <a:latin typeface="+mj-ea"/>
              <a:ea typeface="+mj-ea"/>
              <a:cs typeface="+mj-cs"/>
            </a:endParaRPr>
          </a:p>
        </p:txBody>
      </p:sp>
      <p:graphicFrame>
        <p:nvGraphicFramePr>
          <p:cNvPr id="13" name="資料庫圖表 12"/>
          <p:cNvGraphicFramePr/>
          <p:nvPr>
            <p:extLst>
              <p:ext uri="{D42A27DB-BD31-4B8C-83A1-F6EECF244321}">
                <p14:modId xmlns:p14="http://schemas.microsoft.com/office/powerpoint/2010/main" xmlns="" val="3519039520"/>
              </p:ext>
            </p:extLst>
          </p:nvPr>
        </p:nvGraphicFramePr>
        <p:xfrm>
          <a:off x="1545542" y="1554214"/>
          <a:ext cx="6096000" cy="4064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8" name="圓角矩形 17"/>
          <p:cNvSpPr/>
          <p:nvPr/>
        </p:nvSpPr>
        <p:spPr>
          <a:xfrm>
            <a:off x="710920" y="1223682"/>
            <a:ext cx="1080120" cy="4608512"/>
          </a:xfrm>
          <a:prstGeom prst="roundRect">
            <a:avLst/>
          </a:prstGeom>
          <a:solidFill>
            <a:schemeClr val="accent6">
              <a:lumMod val="20000"/>
              <a:lumOff val="80000"/>
            </a:schemeClr>
          </a:solidFill>
          <a:ln w="38100">
            <a:solidFill>
              <a:schemeClr val="accent6">
                <a:lumMod val="75000"/>
              </a:schemeClr>
            </a:solidFill>
          </a:ln>
          <a:effectLst>
            <a:outerShdw blurRad="50800" dist="38100" dir="2700000" algn="tl" rotWithShape="0">
              <a:prstClr val="black">
                <a:alpha val="40000"/>
              </a:prstClr>
            </a:outerShdw>
          </a:effectLst>
        </p:spPr>
        <p:style>
          <a:lnRef idx="1">
            <a:schemeClr val="accent5"/>
          </a:lnRef>
          <a:fillRef idx="2">
            <a:schemeClr val="accent5"/>
          </a:fillRef>
          <a:effectRef idx="1">
            <a:schemeClr val="accent5"/>
          </a:effectRef>
          <a:fontRef idx="minor">
            <a:schemeClr val="dk1"/>
          </a:fontRef>
        </p:style>
        <p:txBody>
          <a:bodyPr rtlCol="0" anchor="ctr"/>
          <a:lstStyle/>
          <a:p>
            <a:pPr lvl="0"/>
            <a:r>
              <a:rPr lang="zh-TW" altLang="en-US" sz="3200" dirty="0">
                <a:latin typeface="微軟正黑體" pitchFamily="34" charset="-120"/>
                <a:ea typeface="微軟正黑體" pitchFamily="34" charset="-120"/>
              </a:rPr>
              <a:t>持續上網公布</a:t>
            </a:r>
          </a:p>
        </p:txBody>
      </p:sp>
    </p:spTree>
    <p:extLst>
      <p:ext uri="{BB962C8B-B14F-4D97-AF65-F5344CB8AC3E}">
        <p14:creationId xmlns:p14="http://schemas.microsoft.com/office/powerpoint/2010/main" xmlns="" val="1532266926"/>
      </p:ext>
    </p:extLst>
  </p:cSld>
  <p:clrMapOvr>
    <a:masterClrMapping/>
  </p:clrMapOvr>
  <p:transition>
    <p:strips dir="rd"/>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頁尾版面配置區 3"/>
          <p:cNvSpPr>
            <a:spLocks noGrp="1"/>
          </p:cNvSpPr>
          <p:nvPr>
            <p:ph type="ftr" sz="quarter" idx="10"/>
          </p:nvPr>
        </p:nvSpPr>
        <p:spPr>
          <a:noFill/>
        </p:spPr>
        <p:txBody>
          <a:bodyPr/>
          <a:lstStyle>
            <a:lvl1pPr eaLnBrk="0" hangingPunct="0">
              <a:defRPr kumimoji="1" b="1">
                <a:solidFill>
                  <a:schemeClr val="tx1"/>
                </a:solidFill>
                <a:latin typeface="Times New Roman" pitchFamily="18" charset="0"/>
                <a:ea typeface="新細明體" pitchFamily="18" charset="-120"/>
              </a:defRPr>
            </a:lvl1pPr>
            <a:lvl2pPr marL="742950" indent="-285750" eaLnBrk="0" hangingPunct="0">
              <a:defRPr kumimoji="1" b="1">
                <a:solidFill>
                  <a:schemeClr val="tx1"/>
                </a:solidFill>
                <a:latin typeface="Times New Roman" pitchFamily="18" charset="0"/>
                <a:ea typeface="新細明體" pitchFamily="18" charset="-120"/>
              </a:defRPr>
            </a:lvl2pPr>
            <a:lvl3pPr marL="1143000" indent="-228600" eaLnBrk="0" hangingPunct="0">
              <a:defRPr kumimoji="1" b="1">
                <a:solidFill>
                  <a:schemeClr val="tx1"/>
                </a:solidFill>
                <a:latin typeface="Times New Roman" pitchFamily="18" charset="0"/>
                <a:ea typeface="新細明體" pitchFamily="18" charset="-120"/>
              </a:defRPr>
            </a:lvl3pPr>
            <a:lvl4pPr marL="1600200" indent="-228600" eaLnBrk="0" hangingPunct="0">
              <a:defRPr kumimoji="1" b="1">
                <a:solidFill>
                  <a:schemeClr val="tx1"/>
                </a:solidFill>
                <a:latin typeface="Times New Roman" pitchFamily="18" charset="0"/>
                <a:ea typeface="新細明體" pitchFamily="18" charset="-120"/>
              </a:defRPr>
            </a:lvl4pPr>
            <a:lvl5pPr marL="2057400" indent="-228600" eaLnBrk="0" hangingPunct="0">
              <a:defRPr kumimoji="1" b="1">
                <a:solidFill>
                  <a:schemeClr val="tx1"/>
                </a:solidFill>
                <a:latin typeface="Times New Roman" pitchFamily="18" charset="0"/>
                <a:ea typeface="新細明體" pitchFamily="18" charset="-120"/>
              </a:defRPr>
            </a:lvl5pPr>
            <a:lvl6pPr marL="2514600" indent="-228600" algn="ctr" eaLnBrk="0" fontAlgn="base" hangingPunct="0">
              <a:spcBef>
                <a:spcPct val="0"/>
              </a:spcBef>
              <a:spcAft>
                <a:spcPct val="0"/>
              </a:spcAft>
              <a:defRPr kumimoji="1" b="1">
                <a:solidFill>
                  <a:schemeClr val="tx1"/>
                </a:solidFill>
                <a:latin typeface="Times New Roman" pitchFamily="18" charset="0"/>
                <a:ea typeface="新細明體" pitchFamily="18" charset="-120"/>
              </a:defRPr>
            </a:lvl6pPr>
            <a:lvl7pPr marL="2971800" indent="-228600" algn="ctr" eaLnBrk="0" fontAlgn="base" hangingPunct="0">
              <a:spcBef>
                <a:spcPct val="0"/>
              </a:spcBef>
              <a:spcAft>
                <a:spcPct val="0"/>
              </a:spcAft>
              <a:defRPr kumimoji="1" b="1">
                <a:solidFill>
                  <a:schemeClr val="tx1"/>
                </a:solidFill>
                <a:latin typeface="Times New Roman" pitchFamily="18" charset="0"/>
                <a:ea typeface="新細明體" pitchFamily="18" charset="-120"/>
              </a:defRPr>
            </a:lvl7pPr>
            <a:lvl8pPr marL="3429000" indent="-228600" algn="ctr" eaLnBrk="0" fontAlgn="base" hangingPunct="0">
              <a:spcBef>
                <a:spcPct val="0"/>
              </a:spcBef>
              <a:spcAft>
                <a:spcPct val="0"/>
              </a:spcAft>
              <a:defRPr kumimoji="1" b="1">
                <a:solidFill>
                  <a:schemeClr val="tx1"/>
                </a:solidFill>
                <a:latin typeface="Times New Roman" pitchFamily="18" charset="0"/>
                <a:ea typeface="新細明體" pitchFamily="18" charset="-120"/>
              </a:defRPr>
            </a:lvl8pPr>
            <a:lvl9pPr marL="3886200" indent="-228600" algn="ctr" eaLnBrk="0" fontAlgn="base" hangingPunct="0">
              <a:spcBef>
                <a:spcPct val="0"/>
              </a:spcBef>
              <a:spcAft>
                <a:spcPct val="0"/>
              </a:spcAft>
              <a:defRPr kumimoji="1" b="1">
                <a:solidFill>
                  <a:schemeClr val="tx1"/>
                </a:solidFill>
                <a:latin typeface="Times New Roman" pitchFamily="18" charset="0"/>
                <a:ea typeface="新細明體" pitchFamily="18" charset="-120"/>
              </a:defRPr>
            </a:lvl9pPr>
          </a:lstStyle>
          <a:p>
            <a:pPr eaLnBrk="1" hangingPunct="1"/>
            <a:fld id="{CFA74C55-DFF7-467F-8A0E-CE61B3AFCA36}" type="slidenum">
              <a:rPr lang="en-US" altLang="zh-TW" smtClean="0">
                <a:latin typeface="標楷體" pitchFamily="65" charset="-120"/>
                <a:ea typeface="標楷體" pitchFamily="65" charset="-120"/>
              </a:rPr>
              <a:pPr eaLnBrk="1" hangingPunct="1"/>
              <a:t>4</a:t>
            </a:fld>
            <a:endParaRPr lang="en-US" altLang="zh-TW" b="0" smtClean="0">
              <a:latin typeface="標楷體" pitchFamily="65" charset="-120"/>
              <a:ea typeface="標楷體" pitchFamily="65" charset="-120"/>
            </a:endParaRPr>
          </a:p>
        </p:txBody>
      </p:sp>
      <p:graphicFrame>
        <p:nvGraphicFramePr>
          <p:cNvPr id="6" name="圖表 5"/>
          <p:cNvGraphicFramePr>
            <a:graphicFrameLocks/>
          </p:cNvGraphicFramePr>
          <p:nvPr>
            <p:extLst>
              <p:ext uri="{D42A27DB-BD31-4B8C-83A1-F6EECF244321}">
                <p14:modId xmlns:p14="http://schemas.microsoft.com/office/powerpoint/2010/main" xmlns="" val="41717268"/>
              </p:ext>
            </p:extLst>
          </p:nvPr>
        </p:nvGraphicFramePr>
        <p:xfrm>
          <a:off x="-1692696" y="3429000"/>
          <a:ext cx="8856984" cy="2991014"/>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7" name="圖表 6"/>
          <p:cNvGraphicFramePr>
            <a:graphicFrameLocks/>
          </p:cNvGraphicFramePr>
          <p:nvPr>
            <p:extLst>
              <p:ext uri="{D42A27DB-BD31-4B8C-83A1-F6EECF244321}">
                <p14:modId xmlns:p14="http://schemas.microsoft.com/office/powerpoint/2010/main" xmlns="" val="4182222590"/>
              </p:ext>
            </p:extLst>
          </p:nvPr>
        </p:nvGraphicFramePr>
        <p:xfrm>
          <a:off x="4378112" y="1284328"/>
          <a:ext cx="4572000" cy="2743200"/>
        </p:xfrm>
        <a:graphic>
          <a:graphicData uri="http://schemas.openxmlformats.org/drawingml/2006/chart">
            <c:chart xmlns:c="http://schemas.openxmlformats.org/drawingml/2006/chart" xmlns:r="http://schemas.openxmlformats.org/officeDocument/2006/relationships" r:id="rId4"/>
          </a:graphicData>
        </a:graphic>
      </p:graphicFrame>
      <p:sp>
        <p:nvSpPr>
          <p:cNvPr id="8" name="文字方塊 7"/>
          <p:cNvSpPr txBox="1"/>
          <p:nvPr/>
        </p:nvSpPr>
        <p:spPr>
          <a:xfrm>
            <a:off x="215516" y="1105768"/>
            <a:ext cx="8712968" cy="523220"/>
          </a:xfrm>
          <a:prstGeom prst="rect">
            <a:avLst/>
          </a:prstGeom>
          <a:noFill/>
        </p:spPr>
        <p:txBody>
          <a:bodyPr wrap="square" rtlCol="0">
            <a:spAutoFit/>
          </a:bodyPr>
          <a:lstStyle/>
          <a:p>
            <a:pPr marL="361950" indent="-361950" algn="l">
              <a:spcBef>
                <a:spcPts val="600"/>
              </a:spcBef>
              <a:spcAft>
                <a:spcPts val="600"/>
              </a:spcAft>
              <a:buFont typeface="Wingdings" pitchFamily="2" charset="2"/>
              <a:buChar char="u"/>
            </a:pPr>
            <a:r>
              <a:rPr lang="zh-TW" altLang="en-US" sz="2800" b="0" dirty="0" smtClean="0">
                <a:latin typeface="+mn-ea"/>
                <a:ea typeface="+mn-ea"/>
                <a:cs typeface="+mj-cs"/>
              </a:rPr>
              <a:t>貿</a:t>
            </a:r>
            <a:r>
              <a:rPr lang="zh-TW" altLang="en-US" sz="2800" b="0" dirty="0">
                <a:latin typeface="+mn-ea"/>
                <a:ea typeface="+mn-ea"/>
                <a:cs typeface="+mj-cs"/>
              </a:rPr>
              <a:t>調會歷年開放資料之情形：</a:t>
            </a:r>
            <a:endParaRPr lang="en-US" altLang="zh-TW" sz="2800" b="0" dirty="0" smtClean="0">
              <a:latin typeface="+mn-ea"/>
              <a:ea typeface="+mn-ea"/>
              <a:cs typeface="+mj-cs"/>
            </a:endParaRPr>
          </a:p>
        </p:txBody>
      </p:sp>
      <p:sp>
        <p:nvSpPr>
          <p:cNvPr id="9" name="Rectangle 7"/>
          <p:cNvSpPr>
            <a:spLocks noChangeArrowheads="1"/>
          </p:cNvSpPr>
          <p:nvPr/>
        </p:nvSpPr>
        <p:spPr bwMode="auto">
          <a:xfrm>
            <a:off x="0" y="329262"/>
            <a:ext cx="9144000" cy="70788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p>
            <a:pPr>
              <a:spcBef>
                <a:spcPts val="600"/>
              </a:spcBef>
              <a:spcAft>
                <a:spcPts val="600"/>
              </a:spcAft>
              <a:buClr>
                <a:srgbClr val="FF0000"/>
              </a:buClr>
            </a:pPr>
            <a:r>
              <a:rPr lang="zh-TW" altLang="en-US" sz="4000" dirty="0" smtClean="0">
                <a:solidFill>
                  <a:srgbClr val="004800"/>
                </a:solidFill>
                <a:latin typeface="+mj-lt"/>
                <a:ea typeface="+mj-ea"/>
                <a:cs typeface="+mj-cs"/>
              </a:rPr>
              <a:t>推動</a:t>
            </a:r>
            <a:r>
              <a:rPr lang="zh-TW" altLang="en-US" sz="4000" dirty="0">
                <a:solidFill>
                  <a:srgbClr val="004800"/>
                </a:solidFill>
                <a:latin typeface="+mj-lt"/>
                <a:ea typeface="+mj-ea"/>
                <a:cs typeface="+mj-cs"/>
              </a:rPr>
              <a:t>策略</a:t>
            </a:r>
            <a:r>
              <a:rPr lang="zh-TW" altLang="en-US" sz="4000" dirty="0" smtClean="0">
                <a:solidFill>
                  <a:srgbClr val="004800"/>
                </a:solidFill>
                <a:latin typeface="+mj-lt"/>
                <a:ea typeface="+mj-ea"/>
                <a:cs typeface="+mj-cs"/>
              </a:rPr>
              <a:t>說明</a:t>
            </a:r>
            <a:r>
              <a:rPr lang="zh-TW" altLang="en-US" sz="3200" dirty="0" smtClean="0">
                <a:solidFill>
                  <a:srgbClr val="004800"/>
                </a:solidFill>
                <a:latin typeface="+mj-ea"/>
                <a:ea typeface="+mj-ea"/>
                <a:cs typeface="+mj-cs"/>
              </a:rPr>
              <a:t>（</a:t>
            </a:r>
            <a:r>
              <a:rPr lang="en-US" altLang="zh-TW" sz="3200" dirty="0" smtClean="0">
                <a:solidFill>
                  <a:srgbClr val="004800"/>
                </a:solidFill>
                <a:latin typeface="+mj-ea"/>
                <a:ea typeface="+mj-ea"/>
                <a:cs typeface="+mj-cs"/>
              </a:rPr>
              <a:t>3/3</a:t>
            </a:r>
            <a:r>
              <a:rPr lang="zh-TW" altLang="en-US" sz="3200" dirty="0" smtClean="0">
                <a:solidFill>
                  <a:srgbClr val="004800"/>
                </a:solidFill>
                <a:latin typeface="+mj-ea"/>
                <a:ea typeface="+mj-ea"/>
                <a:cs typeface="+mj-cs"/>
              </a:rPr>
              <a:t>）</a:t>
            </a:r>
            <a:endParaRPr lang="zh-TW" altLang="en-US" sz="3200" dirty="0">
              <a:solidFill>
                <a:srgbClr val="004800"/>
              </a:solidFill>
              <a:latin typeface="+mj-ea"/>
              <a:ea typeface="+mj-ea"/>
              <a:cs typeface="+mj-cs"/>
            </a:endParaRPr>
          </a:p>
        </p:txBody>
      </p:sp>
      <p:sp>
        <p:nvSpPr>
          <p:cNvPr id="4" name="向右箭號 3"/>
          <p:cNvSpPr/>
          <p:nvPr/>
        </p:nvSpPr>
        <p:spPr bwMode="auto">
          <a:xfrm>
            <a:off x="1907704" y="1876614"/>
            <a:ext cx="2700300" cy="1800200"/>
          </a:xfrm>
          <a:prstGeom prst="rightArrow">
            <a:avLst/>
          </a:prstGeom>
          <a:solidFill>
            <a:schemeClr val="accent5">
              <a:lumMod val="40000"/>
              <a:lumOff val="60000"/>
            </a:schemeClr>
          </a:solidFill>
          <a:extLst/>
        </p:spPr>
        <p:style>
          <a:lnRef idx="3">
            <a:schemeClr val="lt1"/>
          </a:lnRef>
          <a:fillRef idx="1">
            <a:schemeClr val="accent5"/>
          </a:fillRef>
          <a:effectRef idx="1">
            <a:schemeClr val="accent5"/>
          </a:effectRef>
          <a:fontRef idx="minor">
            <a:schemeClr val="lt1"/>
          </a:fontRef>
        </p:style>
        <p:txBody>
          <a:bodyPr rtlCol="0" anchor="ctr"/>
          <a:lstStyle/>
          <a:p>
            <a:pPr>
              <a:spcAft>
                <a:spcPts val="600"/>
              </a:spcAft>
            </a:pPr>
            <a:r>
              <a:rPr lang="zh-TW" altLang="zh-TW" sz="2800" dirty="0">
                <a:solidFill>
                  <a:srgbClr val="004800"/>
                </a:solidFill>
              </a:rPr>
              <a:t>依年度</a:t>
            </a:r>
            <a:r>
              <a:rPr lang="zh-TW" altLang="zh-TW" sz="2800" dirty="0" smtClean="0">
                <a:solidFill>
                  <a:srgbClr val="004800"/>
                </a:solidFill>
              </a:rPr>
              <a:t>別</a:t>
            </a:r>
            <a:r>
              <a:rPr lang="zh-TW" altLang="en-US" sz="2800" dirty="0" smtClean="0">
                <a:solidFill>
                  <a:srgbClr val="004800"/>
                </a:solidFill>
              </a:rPr>
              <a:t>分</a:t>
            </a:r>
            <a:endParaRPr lang="zh-TW" altLang="en-US" sz="2800" u="sng" dirty="0">
              <a:solidFill>
                <a:srgbClr val="004800"/>
              </a:solidFill>
              <a:latin typeface="標楷體" panose="03000509000000000000" pitchFamily="65" charset="-120"/>
              <a:ea typeface="標楷體" panose="03000509000000000000" pitchFamily="65" charset="-120"/>
            </a:endParaRPr>
          </a:p>
        </p:txBody>
      </p:sp>
      <p:sp>
        <p:nvSpPr>
          <p:cNvPr id="12" name="向右箭號 11"/>
          <p:cNvSpPr/>
          <p:nvPr/>
        </p:nvSpPr>
        <p:spPr bwMode="auto">
          <a:xfrm rot="5400000">
            <a:off x="259904" y="2204864"/>
            <a:ext cx="2520280" cy="1800200"/>
          </a:xfrm>
          <a:prstGeom prst="rightArrow">
            <a:avLst/>
          </a:prstGeom>
          <a:solidFill>
            <a:schemeClr val="accent5">
              <a:lumMod val="40000"/>
              <a:lumOff val="60000"/>
            </a:schemeClr>
          </a:solidFill>
          <a:extLst/>
        </p:spPr>
        <p:style>
          <a:lnRef idx="3">
            <a:schemeClr val="lt1"/>
          </a:lnRef>
          <a:fillRef idx="1">
            <a:schemeClr val="accent5"/>
          </a:fillRef>
          <a:effectRef idx="1">
            <a:schemeClr val="accent5"/>
          </a:effectRef>
          <a:fontRef idx="minor">
            <a:schemeClr val="lt1"/>
          </a:fontRef>
        </p:style>
        <p:txBody>
          <a:bodyPr vert="vert270" wrap="none" rtlCol="0" anchor="ctr"/>
          <a:lstStyle/>
          <a:p>
            <a:pPr>
              <a:spcAft>
                <a:spcPts val="0"/>
              </a:spcAft>
            </a:pPr>
            <a:r>
              <a:rPr lang="zh-TW" altLang="zh-TW" sz="2800" dirty="0" smtClean="0">
                <a:solidFill>
                  <a:srgbClr val="004800"/>
                </a:solidFill>
              </a:rPr>
              <a:t>依</a:t>
            </a:r>
            <a:endParaRPr lang="en-US" altLang="zh-TW" sz="2800" dirty="0" smtClean="0">
              <a:solidFill>
                <a:srgbClr val="004800"/>
              </a:solidFill>
            </a:endParaRPr>
          </a:p>
          <a:p>
            <a:pPr>
              <a:spcAft>
                <a:spcPts val="0"/>
              </a:spcAft>
            </a:pPr>
            <a:r>
              <a:rPr lang="zh-TW" altLang="zh-TW" sz="2800" dirty="0" smtClean="0">
                <a:solidFill>
                  <a:srgbClr val="004800"/>
                </a:solidFill>
              </a:rPr>
              <a:t>資</a:t>
            </a:r>
            <a:endParaRPr lang="en-US" altLang="zh-TW" sz="2800" dirty="0" smtClean="0">
              <a:solidFill>
                <a:srgbClr val="004800"/>
              </a:solidFill>
            </a:endParaRPr>
          </a:p>
          <a:p>
            <a:pPr>
              <a:spcAft>
                <a:spcPts val="0"/>
              </a:spcAft>
            </a:pPr>
            <a:r>
              <a:rPr lang="zh-TW" altLang="zh-TW" sz="2800" dirty="0" smtClean="0">
                <a:solidFill>
                  <a:srgbClr val="004800"/>
                </a:solidFill>
              </a:rPr>
              <a:t>料</a:t>
            </a:r>
            <a:endParaRPr lang="en-US" altLang="zh-TW" sz="2800" dirty="0" smtClean="0">
              <a:solidFill>
                <a:srgbClr val="004800"/>
              </a:solidFill>
            </a:endParaRPr>
          </a:p>
          <a:p>
            <a:pPr>
              <a:spcAft>
                <a:spcPts val="0"/>
              </a:spcAft>
            </a:pPr>
            <a:r>
              <a:rPr lang="zh-TW" altLang="en-US" sz="2800" dirty="0" smtClean="0">
                <a:solidFill>
                  <a:srgbClr val="004800"/>
                </a:solidFill>
              </a:rPr>
              <a:t>類</a:t>
            </a:r>
            <a:endParaRPr lang="en-US" altLang="zh-TW" sz="2800" dirty="0" smtClean="0">
              <a:solidFill>
                <a:srgbClr val="004800"/>
              </a:solidFill>
            </a:endParaRPr>
          </a:p>
          <a:p>
            <a:pPr>
              <a:spcAft>
                <a:spcPts val="0"/>
              </a:spcAft>
            </a:pPr>
            <a:r>
              <a:rPr lang="zh-TW" altLang="en-US" sz="2800" dirty="0" smtClean="0">
                <a:solidFill>
                  <a:srgbClr val="004800"/>
                </a:solidFill>
              </a:rPr>
              <a:t>型</a:t>
            </a:r>
            <a:endParaRPr lang="zh-TW" altLang="en-US" sz="2800" dirty="0">
              <a:solidFill>
                <a:srgbClr val="004800"/>
              </a:solidFill>
            </a:endParaRPr>
          </a:p>
        </p:txBody>
      </p:sp>
    </p:spTree>
    <p:extLst>
      <p:ext uri="{BB962C8B-B14F-4D97-AF65-F5344CB8AC3E}">
        <p14:creationId xmlns:p14="http://schemas.microsoft.com/office/powerpoint/2010/main" xmlns="" val="1467349063"/>
      </p:ext>
    </p:extLst>
  </p:cSld>
  <p:clrMapOvr>
    <a:masterClrMapping/>
  </p:clrMapOvr>
  <p:transition>
    <p:strips dir="rd"/>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ytliu\Documents\健全防衛機制-善用貿易救濟制度1-960.jpg"/>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827584" y="2176253"/>
            <a:ext cx="7488832" cy="4353972"/>
          </a:xfrm>
          <a:prstGeom prst="rect">
            <a:avLst/>
          </a:prstGeom>
          <a:noFill/>
          <a:ln>
            <a:noFill/>
          </a:ln>
          <a:effectLst>
            <a:innerShdw blurRad="63500" dist="50800" dir="2700000">
              <a:prstClr val="black">
                <a:alpha val="50000"/>
              </a:prstClr>
            </a:innerShdw>
          </a:effectLst>
          <a:scene3d>
            <a:camera prst="orthographicFront"/>
            <a:lightRig rig="threePt" dir="t"/>
          </a:scene3d>
          <a:sp3d>
            <a:bevelT w="114300" prst="artDeco"/>
          </a:sp3d>
          <a:extLst>
            <a:ext uri="{909E8E84-426E-40DD-AFC4-6F175D3DCCD1}">
              <a14:hiddenFill xmlns:a14="http://schemas.microsoft.com/office/drawing/2010/main" xmlns="">
                <a:solidFill>
                  <a:srgbClr val="FFFFFF"/>
                </a:solidFill>
              </a14:hiddenFill>
            </a:ext>
          </a:extLst>
        </p:spPr>
      </p:pic>
      <p:sp>
        <p:nvSpPr>
          <p:cNvPr id="6146" name="頁尾版面配置區 3"/>
          <p:cNvSpPr>
            <a:spLocks noGrp="1"/>
          </p:cNvSpPr>
          <p:nvPr>
            <p:ph type="ftr" sz="quarter" idx="10"/>
          </p:nvPr>
        </p:nvSpPr>
        <p:spPr>
          <a:noFill/>
        </p:spPr>
        <p:txBody>
          <a:bodyPr/>
          <a:lstStyle>
            <a:lvl1pPr eaLnBrk="0" hangingPunct="0">
              <a:defRPr kumimoji="1" b="1">
                <a:solidFill>
                  <a:schemeClr val="tx1"/>
                </a:solidFill>
                <a:latin typeface="Times New Roman" pitchFamily="18" charset="0"/>
                <a:ea typeface="新細明體" pitchFamily="18" charset="-120"/>
              </a:defRPr>
            </a:lvl1pPr>
            <a:lvl2pPr marL="742950" indent="-285750" eaLnBrk="0" hangingPunct="0">
              <a:defRPr kumimoji="1" b="1">
                <a:solidFill>
                  <a:schemeClr val="tx1"/>
                </a:solidFill>
                <a:latin typeface="Times New Roman" pitchFamily="18" charset="0"/>
                <a:ea typeface="新細明體" pitchFamily="18" charset="-120"/>
              </a:defRPr>
            </a:lvl2pPr>
            <a:lvl3pPr marL="1143000" indent="-228600" eaLnBrk="0" hangingPunct="0">
              <a:defRPr kumimoji="1" b="1">
                <a:solidFill>
                  <a:schemeClr val="tx1"/>
                </a:solidFill>
                <a:latin typeface="Times New Roman" pitchFamily="18" charset="0"/>
                <a:ea typeface="新細明體" pitchFamily="18" charset="-120"/>
              </a:defRPr>
            </a:lvl3pPr>
            <a:lvl4pPr marL="1600200" indent="-228600" eaLnBrk="0" hangingPunct="0">
              <a:defRPr kumimoji="1" b="1">
                <a:solidFill>
                  <a:schemeClr val="tx1"/>
                </a:solidFill>
                <a:latin typeface="Times New Roman" pitchFamily="18" charset="0"/>
                <a:ea typeface="新細明體" pitchFamily="18" charset="-120"/>
              </a:defRPr>
            </a:lvl4pPr>
            <a:lvl5pPr marL="2057400" indent="-228600" eaLnBrk="0" hangingPunct="0">
              <a:defRPr kumimoji="1" b="1">
                <a:solidFill>
                  <a:schemeClr val="tx1"/>
                </a:solidFill>
                <a:latin typeface="Times New Roman" pitchFamily="18" charset="0"/>
                <a:ea typeface="新細明體" pitchFamily="18" charset="-120"/>
              </a:defRPr>
            </a:lvl5pPr>
            <a:lvl6pPr marL="2514600" indent="-228600" algn="ctr" eaLnBrk="0" fontAlgn="base" hangingPunct="0">
              <a:spcBef>
                <a:spcPct val="0"/>
              </a:spcBef>
              <a:spcAft>
                <a:spcPct val="0"/>
              </a:spcAft>
              <a:defRPr kumimoji="1" b="1">
                <a:solidFill>
                  <a:schemeClr val="tx1"/>
                </a:solidFill>
                <a:latin typeface="Times New Roman" pitchFamily="18" charset="0"/>
                <a:ea typeface="新細明體" pitchFamily="18" charset="-120"/>
              </a:defRPr>
            </a:lvl6pPr>
            <a:lvl7pPr marL="2971800" indent="-228600" algn="ctr" eaLnBrk="0" fontAlgn="base" hangingPunct="0">
              <a:spcBef>
                <a:spcPct val="0"/>
              </a:spcBef>
              <a:spcAft>
                <a:spcPct val="0"/>
              </a:spcAft>
              <a:defRPr kumimoji="1" b="1">
                <a:solidFill>
                  <a:schemeClr val="tx1"/>
                </a:solidFill>
                <a:latin typeface="Times New Roman" pitchFamily="18" charset="0"/>
                <a:ea typeface="新細明體" pitchFamily="18" charset="-120"/>
              </a:defRPr>
            </a:lvl7pPr>
            <a:lvl8pPr marL="3429000" indent="-228600" algn="ctr" eaLnBrk="0" fontAlgn="base" hangingPunct="0">
              <a:spcBef>
                <a:spcPct val="0"/>
              </a:spcBef>
              <a:spcAft>
                <a:spcPct val="0"/>
              </a:spcAft>
              <a:defRPr kumimoji="1" b="1">
                <a:solidFill>
                  <a:schemeClr val="tx1"/>
                </a:solidFill>
                <a:latin typeface="Times New Roman" pitchFamily="18" charset="0"/>
                <a:ea typeface="新細明體" pitchFamily="18" charset="-120"/>
              </a:defRPr>
            </a:lvl8pPr>
            <a:lvl9pPr marL="3886200" indent="-228600" algn="ctr" eaLnBrk="0" fontAlgn="base" hangingPunct="0">
              <a:spcBef>
                <a:spcPct val="0"/>
              </a:spcBef>
              <a:spcAft>
                <a:spcPct val="0"/>
              </a:spcAft>
              <a:defRPr kumimoji="1" b="1">
                <a:solidFill>
                  <a:schemeClr val="tx1"/>
                </a:solidFill>
                <a:latin typeface="Times New Roman" pitchFamily="18" charset="0"/>
                <a:ea typeface="新細明體" pitchFamily="18" charset="-120"/>
              </a:defRPr>
            </a:lvl9pPr>
          </a:lstStyle>
          <a:p>
            <a:pPr eaLnBrk="1" hangingPunct="1"/>
            <a:fld id="{CFA74C55-DFF7-467F-8A0E-CE61B3AFCA36}" type="slidenum">
              <a:rPr lang="en-US" altLang="zh-TW" smtClean="0">
                <a:latin typeface="標楷體" pitchFamily="65" charset="-120"/>
                <a:ea typeface="標楷體" pitchFamily="65" charset="-120"/>
              </a:rPr>
              <a:pPr eaLnBrk="1" hangingPunct="1"/>
              <a:t>5</a:t>
            </a:fld>
            <a:endParaRPr lang="en-US" altLang="zh-TW" b="0" smtClean="0">
              <a:latin typeface="標楷體" pitchFamily="65" charset="-120"/>
              <a:ea typeface="標楷體" pitchFamily="65" charset="-120"/>
            </a:endParaRPr>
          </a:p>
        </p:txBody>
      </p:sp>
      <p:sp>
        <p:nvSpPr>
          <p:cNvPr id="9" name="Rectangle 7"/>
          <p:cNvSpPr>
            <a:spLocks noChangeArrowheads="1"/>
          </p:cNvSpPr>
          <p:nvPr/>
        </p:nvSpPr>
        <p:spPr bwMode="auto">
          <a:xfrm>
            <a:off x="0" y="329262"/>
            <a:ext cx="9144000" cy="70788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p>
            <a:pPr>
              <a:spcBef>
                <a:spcPts val="600"/>
              </a:spcBef>
              <a:spcAft>
                <a:spcPts val="600"/>
              </a:spcAft>
              <a:buClr>
                <a:srgbClr val="FF0000"/>
              </a:buClr>
            </a:pPr>
            <a:r>
              <a:rPr lang="zh-TW" altLang="en-US" sz="4000" dirty="0" smtClean="0">
                <a:solidFill>
                  <a:srgbClr val="004800"/>
                </a:solidFill>
                <a:latin typeface="+mj-ea"/>
                <a:ea typeface="+mj-ea"/>
                <a:cs typeface="+mj-cs"/>
              </a:rPr>
              <a:t>應用情境說明</a:t>
            </a:r>
            <a:endParaRPr lang="zh-TW" altLang="en-US" sz="4000" dirty="0">
              <a:solidFill>
                <a:srgbClr val="004800"/>
              </a:solidFill>
              <a:latin typeface="+mj-ea"/>
              <a:ea typeface="+mj-ea"/>
              <a:cs typeface="+mj-cs"/>
            </a:endParaRPr>
          </a:p>
        </p:txBody>
      </p:sp>
      <p:sp>
        <p:nvSpPr>
          <p:cNvPr id="7" name="向下箭號圖說文字 6"/>
          <p:cNvSpPr/>
          <p:nvPr/>
        </p:nvSpPr>
        <p:spPr bwMode="auto">
          <a:xfrm>
            <a:off x="179512" y="1055553"/>
            <a:ext cx="8784976" cy="1273016"/>
          </a:xfrm>
          <a:prstGeom prst="downArrowCallout">
            <a:avLst>
              <a:gd name="adj1" fmla="val 20439"/>
              <a:gd name="adj2" fmla="val 78587"/>
              <a:gd name="adj3" fmla="val 25000"/>
              <a:gd name="adj4" fmla="val 64977"/>
            </a:avLst>
          </a:prstGeom>
          <a:solidFill>
            <a:srgbClr val="CCECFF"/>
          </a:solidFill>
          <a:extLst/>
        </p:spPr>
        <p:style>
          <a:lnRef idx="3">
            <a:schemeClr val="lt1"/>
          </a:lnRef>
          <a:fillRef idx="1">
            <a:schemeClr val="accent6"/>
          </a:fillRef>
          <a:effectRef idx="1">
            <a:schemeClr val="accent6"/>
          </a:effectRef>
          <a:fontRef idx="minor">
            <a:schemeClr val="lt1"/>
          </a:fontRef>
        </p:style>
        <p:txBody>
          <a:bodyPr wrap="square" rtlCol="0">
            <a:spAutoFit/>
          </a:bodyPr>
          <a:lstStyle/>
          <a:p>
            <a:pPr algn="l"/>
            <a:r>
              <a:rPr lang="zh-TW" altLang="zh-TW" sz="2400" b="0" dirty="0">
                <a:solidFill>
                  <a:schemeClr val="tx1"/>
                </a:solidFill>
                <a:latin typeface="+mn-ea"/>
              </a:rPr>
              <a:t>全國工業總會、產業公會、協會及民間智庫可以運用貿易救濟開放資料，評估特定產業經營環境及國內產業競爭力。</a:t>
            </a:r>
            <a:endParaRPr lang="zh-TW" altLang="en-US" sz="2400" b="0" dirty="0">
              <a:solidFill>
                <a:schemeClr val="tx1"/>
              </a:solidFill>
              <a:latin typeface="+mn-ea"/>
            </a:endParaRPr>
          </a:p>
        </p:txBody>
      </p:sp>
    </p:spTree>
    <p:extLst>
      <p:ext uri="{BB962C8B-B14F-4D97-AF65-F5344CB8AC3E}">
        <p14:creationId xmlns:p14="http://schemas.microsoft.com/office/powerpoint/2010/main" xmlns="" val="3453433936"/>
      </p:ext>
    </p:extLst>
  </p:cSld>
  <p:clrMapOvr>
    <a:masterClrMapping/>
  </p:clrMapOvr>
  <p:transition>
    <p:strips dir="rd"/>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頁尾版面配置區 3"/>
          <p:cNvSpPr>
            <a:spLocks noGrp="1"/>
          </p:cNvSpPr>
          <p:nvPr>
            <p:ph type="ftr" sz="quarter" idx="10"/>
          </p:nvPr>
        </p:nvSpPr>
        <p:spPr>
          <a:noFill/>
        </p:spPr>
        <p:txBody>
          <a:bodyPr/>
          <a:lstStyle>
            <a:lvl1pPr eaLnBrk="0" hangingPunct="0">
              <a:defRPr kumimoji="1" b="1">
                <a:solidFill>
                  <a:schemeClr val="tx1"/>
                </a:solidFill>
                <a:latin typeface="Times New Roman" pitchFamily="18" charset="0"/>
                <a:ea typeface="新細明體" pitchFamily="18" charset="-120"/>
              </a:defRPr>
            </a:lvl1pPr>
            <a:lvl2pPr marL="742950" indent="-285750" eaLnBrk="0" hangingPunct="0">
              <a:defRPr kumimoji="1" b="1">
                <a:solidFill>
                  <a:schemeClr val="tx1"/>
                </a:solidFill>
                <a:latin typeface="Times New Roman" pitchFamily="18" charset="0"/>
                <a:ea typeface="新細明體" pitchFamily="18" charset="-120"/>
              </a:defRPr>
            </a:lvl2pPr>
            <a:lvl3pPr marL="1143000" indent="-228600" eaLnBrk="0" hangingPunct="0">
              <a:defRPr kumimoji="1" b="1">
                <a:solidFill>
                  <a:schemeClr val="tx1"/>
                </a:solidFill>
                <a:latin typeface="Times New Roman" pitchFamily="18" charset="0"/>
                <a:ea typeface="新細明體" pitchFamily="18" charset="-120"/>
              </a:defRPr>
            </a:lvl3pPr>
            <a:lvl4pPr marL="1600200" indent="-228600" eaLnBrk="0" hangingPunct="0">
              <a:defRPr kumimoji="1" b="1">
                <a:solidFill>
                  <a:schemeClr val="tx1"/>
                </a:solidFill>
                <a:latin typeface="Times New Roman" pitchFamily="18" charset="0"/>
                <a:ea typeface="新細明體" pitchFamily="18" charset="-120"/>
              </a:defRPr>
            </a:lvl4pPr>
            <a:lvl5pPr marL="2057400" indent="-228600" eaLnBrk="0" hangingPunct="0">
              <a:defRPr kumimoji="1" b="1">
                <a:solidFill>
                  <a:schemeClr val="tx1"/>
                </a:solidFill>
                <a:latin typeface="Times New Roman" pitchFamily="18" charset="0"/>
                <a:ea typeface="新細明體" pitchFamily="18" charset="-120"/>
              </a:defRPr>
            </a:lvl5pPr>
            <a:lvl6pPr marL="2514600" indent="-228600" algn="ctr" eaLnBrk="0" fontAlgn="base" hangingPunct="0">
              <a:spcBef>
                <a:spcPct val="0"/>
              </a:spcBef>
              <a:spcAft>
                <a:spcPct val="0"/>
              </a:spcAft>
              <a:defRPr kumimoji="1" b="1">
                <a:solidFill>
                  <a:schemeClr val="tx1"/>
                </a:solidFill>
                <a:latin typeface="Times New Roman" pitchFamily="18" charset="0"/>
                <a:ea typeface="新細明體" pitchFamily="18" charset="-120"/>
              </a:defRPr>
            </a:lvl6pPr>
            <a:lvl7pPr marL="2971800" indent="-228600" algn="ctr" eaLnBrk="0" fontAlgn="base" hangingPunct="0">
              <a:spcBef>
                <a:spcPct val="0"/>
              </a:spcBef>
              <a:spcAft>
                <a:spcPct val="0"/>
              </a:spcAft>
              <a:defRPr kumimoji="1" b="1">
                <a:solidFill>
                  <a:schemeClr val="tx1"/>
                </a:solidFill>
                <a:latin typeface="Times New Roman" pitchFamily="18" charset="0"/>
                <a:ea typeface="新細明體" pitchFamily="18" charset="-120"/>
              </a:defRPr>
            </a:lvl7pPr>
            <a:lvl8pPr marL="3429000" indent="-228600" algn="ctr" eaLnBrk="0" fontAlgn="base" hangingPunct="0">
              <a:spcBef>
                <a:spcPct val="0"/>
              </a:spcBef>
              <a:spcAft>
                <a:spcPct val="0"/>
              </a:spcAft>
              <a:defRPr kumimoji="1" b="1">
                <a:solidFill>
                  <a:schemeClr val="tx1"/>
                </a:solidFill>
                <a:latin typeface="Times New Roman" pitchFamily="18" charset="0"/>
                <a:ea typeface="新細明體" pitchFamily="18" charset="-120"/>
              </a:defRPr>
            </a:lvl8pPr>
            <a:lvl9pPr marL="3886200" indent="-228600" algn="ctr" eaLnBrk="0" fontAlgn="base" hangingPunct="0">
              <a:spcBef>
                <a:spcPct val="0"/>
              </a:spcBef>
              <a:spcAft>
                <a:spcPct val="0"/>
              </a:spcAft>
              <a:defRPr kumimoji="1" b="1">
                <a:solidFill>
                  <a:schemeClr val="tx1"/>
                </a:solidFill>
                <a:latin typeface="Times New Roman" pitchFamily="18" charset="0"/>
                <a:ea typeface="新細明體" pitchFamily="18" charset="-120"/>
              </a:defRPr>
            </a:lvl9pPr>
          </a:lstStyle>
          <a:p>
            <a:pPr eaLnBrk="1" hangingPunct="1"/>
            <a:fld id="{CFA74C55-DFF7-467F-8A0E-CE61B3AFCA36}" type="slidenum">
              <a:rPr lang="en-US" altLang="zh-TW" smtClean="0">
                <a:latin typeface="標楷體" pitchFamily="65" charset="-120"/>
                <a:ea typeface="標楷體" pitchFamily="65" charset="-120"/>
              </a:rPr>
              <a:pPr eaLnBrk="1" hangingPunct="1"/>
              <a:t>6</a:t>
            </a:fld>
            <a:endParaRPr lang="en-US" altLang="zh-TW" b="0" smtClean="0">
              <a:latin typeface="標楷體" pitchFamily="65" charset="-120"/>
              <a:ea typeface="標楷體" pitchFamily="65" charset="-120"/>
            </a:endParaRPr>
          </a:p>
        </p:txBody>
      </p:sp>
      <p:sp>
        <p:nvSpPr>
          <p:cNvPr id="9" name="Rectangle 7"/>
          <p:cNvSpPr>
            <a:spLocks noChangeArrowheads="1"/>
          </p:cNvSpPr>
          <p:nvPr/>
        </p:nvSpPr>
        <p:spPr bwMode="auto">
          <a:xfrm>
            <a:off x="0" y="329262"/>
            <a:ext cx="9144000" cy="70788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p>
            <a:pPr>
              <a:spcBef>
                <a:spcPts val="600"/>
              </a:spcBef>
              <a:spcAft>
                <a:spcPts val="600"/>
              </a:spcAft>
              <a:buClr>
                <a:srgbClr val="FF0000"/>
              </a:buClr>
            </a:pPr>
            <a:r>
              <a:rPr lang="zh-TW" altLang="en-US" sz="4000" dirty="0" smtClean="0">
                <a:solidFill>
                  <a:srgbClr val="004800"/>
                </a:solidFill>
                <a:latin typeface="+mj-lt"/>
                <a:ea typeface="+mj-ea"/>
                <a:cs typeface="+mj-cs"/>
              </a:rPr>
              <a:t>未來</a:t>
            </a:r>
            <a:r>
              <a:rPr lang="zh-TW" altLang="en-US" sz="4000" dirty="0">
                <a:solidFill>
                  <a:srgbClr val="004800"/>
                </a:solidFill>
                <a:latin typeface="+mj-lt"/>
                <a:ea typeface="+mj-ea"/>
                <a:cs typeface="+mj-cs"/>
              </a:rPr>
              <a:t>開放資料標的及品質精進方向</a:t>
            </a:r>
            <a:endParaRPr lang="zh-TW" altLang="en-US" sz="3200" dirty="0">
              <a:solidFill>
                <a:srgbClr val="004800"/>
              </a:solidFill>
              <a:latin typeface="+mj-ea"/>
              <a:ea typeface="+mj-ea"/>
              <a:cs typeface="+mj-cs"/>
            </a:endParaRPr>
          </a:p>
        </p:txBody>
      </p:sp>
      <p:graphicFrame>
        <p:nvGraphicFramePr>
          <p:cNvPr id="4" name="資料庫圖表 3"/>
          <p:cNvGraphicFramePr/>
          <p:nvPr>
            <p:extLst>
              <p:ext uri="{D42A27DB-BD31-4B8C-83A1-F6EECF244321}">
                <p14:modId xmlns:p14="http://schemas.microsoft.com/office/powerpoint/2010/main" xmlns="" val="2896157967"/>
              </p:ext>
            </p:extLst>
          </p:nvPr>
        </p:nvGraphicFramePr>
        <p:xfrm>
          <a:off x="323528" y="1210574"/>
          <a:ext cx="8712968" cy="510769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xmlns="" val="2414096387"/>
      </p:ext>
    </p:extLst>
  </p:cSld>
  <p:clrMapOvr>
    <a:masterClrMapping/>
  </p:clrMapOvr>
  <p:transition>
    <p:strips dir="rd"/>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5650" name="Rectangle 2"/>
          <p:cNvSpPr>
            <a:spLocks noChangeArrowheads="1"/>
          </p:cNvSpPr>
          <p:nvPr/>
        </p:nvSpPr>
        <p:spPr bwMode="auto">
          <a:xfrm>
            <a:off x="609600" y="980728"/>
            <a:ext cx="5410200" cy="2219672"/>
          </a:xfrm>
          <a:prstGeom prst="rect">
            <a:avLst/>
          </a:prstGeom>
          <a:noFill/>
          <a:ln w="9525">
            <a:noFill/>
            <a:miter lim="800000"/>
            <a:headEnd/>
            <a:tailEnd/>
          </a:ln>
          <a:effectLst/>
        </p:spPr>
        <p:txBody>
          <a:bodyPr anchor="ctr" anchorCtr="1"/>
          <a:lstStyle/>
          <a:p>
            <a:pPr>
              <a:defRPr/>
            </a:pPr>
            <a:r>
              <a:rPr lang="zh-TW" altLang="en-US" sz="8800" b="1" dirty="0">
                <a:solidFill>
                  <a:schemeClr val="tx2">
                    <a:lumMod val="60000"/>
                    <a:lumOff val="40000"/>
                  </a:schemeClr>
                </a:solidFill>
                <a:effectLst>
                  <a:outerShdw blurRad="38100" dist="38100" dir="2700000" algn="tl">
                    <a:srgbClr val="000000"/>
                  </a:outerShdw>
                </a:effectLst>
                <a:latin typeface="+mn-ea"/>
                <a:ea typeface="+mn-ea"/>
              </a:rPr>
              <a:t>簡報完畢</a:t>
            </a:r>
          </a:p>
        </p:txBody>
      </p:sp>
      <p:sp>
        <p:nvSpPr>
          <p:cNvPr id="155651" name="Rectangle 3"/>
          <p:cNvSpPr>
            <a:spLocks noChangeArrowheads="1"/>
          </p:cNvSpPr>
          <p:nvPr/>
        </p:nvSpPr>
        <p:spPr bwMode="auto">
          <a:xfrm>
            <a:off x="1371600" y="4648200"/>
            <a:ext cx="6400800" cy="1219200"/>
          </a:xfrm>
          <a:prstGeom prst="rect">
            <a:avLst/>
          </a:prstGeom>
          <a:noFill/>
          <a:ln w="9525">
            <a:noFill/>
            <a:miter lim="800000"/>
            <a:headEnd/>
            <a:tailEnd/>
          </a:ln>
          <a:effectLst/>
        </p:spPr>
        <p:txBody>
          <a:bodyPr/>
          <a:lstStyle/>
          <a:p>
            <a:pPr marL="342900" indent="-342900" algn="ctr">
              <a:spcBef>
                <a:spcPct val="20000"/>
              </a:spcBef>
              <a:buClr>
                <a:schemeClr val="hlink"/>
              </a:buClr>
              <a:buSzPct val="70000"/>
              <a:buFont typeface="Wingdings" pitchFamily="2" charset="2"/>
              <a:buNone/>
              <a:defRPr/>
            </a:pPr>
            <a:endParaRPr lang="zh-TW" altLang="zh-TW" sz="3200">
              <a:effectLst>
                <a:outerShdw blurRad="38100" dist="38100" dir="2700000" algn="tl">
                  <a:srgbClr val="000000"/>
                </a:outerShdw>
              </a:effectLst>
              <a:latin typeface="Times New Roman" pitchFamily="18" charset="0"/>
            </a:endParaRPr>
          </a:p>
        </p:txBody>
      </p:sp>
      <p:sp>
        <p:nvSpPr>
          <p:cNvPr id="155654" name="Rectangle 6"/>
          <p:cNvSpPr>
            <a:spLocks noChangeArrowheads="1"/>
          </p:cNvSpPr>
          <p:nvPr/>
        </p:nvSpPr>
        <p:spPr bwMode="auto">
          <a:xfrm>
            <a:off x="2590800" y="3657600"/>
            <a:ext cx="5943600" cy="2219672"/>
          </a:xfrm>
          <a:prstGeom prst="rect">
            <a:avLst/>
          </a:prstGeom>
          <a:noFill/>
          <a:ln w="9525">
            <a:noFill/>
            <a:miter lim="800000"/>
            <a:headEnd/>
            <a:tailEnd/>
          </a:ln>
          <a:effectLst/>
        </p:spPr>
        <p:txBody>
          <a:bodyPr anchor="ctr" anchorCtr="1"/>
          <a:lstStyle/>
          <a:p>
            <a:pPr>
              <a:defRPr/>
            </a:pPr>
            <a:r>
              <a:rPr lang="zh-TW" altLang="en-US" sz="8800" b="1" dirty="0" smtClean="0">
                <a:solidFill>
                  <a:schemeClr val="tx2">
                    <a:lumMod val="60000"/>
                    <a:lumOff val="40000"/>
                  </a:schemeClr>
                </a:solidFill>
                <a:effectLst>
                  <a:outerShdw blurRad="38100" dist="38100" dir="2700000" algn="tl">
                    <a:srgbClr val="000000"/>
                  </a:outerShdw>
                </a:effectLst>
                <a:latin typeface="+mn-ea"/>
                <a:ea typeface="+mn-ea"/>
              </a:rPr>
              <a:t>恭請裁</a:t>
            </a:r>
            <a:r>
              <a:rPr lang="zh-TW" altLang="en-US" sz="8800" b="1" dirty="0">
                <a:solidFill>
                  <a:schemeClr val="tx2">
                    <a:lumMod val="60000"/>
                    <a:lumOff val="40000"/>
                  </a:schemeClr>
                </a:solidFill>
                <a:effectLst>
                  <a:outerShdw blurRad="38100" dist="38100" dir="2700000" algn="tl">
                    <a:srgbClr val="000000"/>
                  </a:outerShdw>
                </a:effectLst>
                <a:latin typeface="+mn-ea"/>
                <a:ea typeface="+mn-ea"/>
              </a:rPr>
              <a:t>示</a:t>
            </a:r>
          </a:p>
        </p:txBody>
      </p:sp>
      <p:sp>
        <p:nvSpPr>
          <p:cNvPr id="61445" name="Line 7"/>
          <p:cNvSpPr>
            <a:spLocks noChangeShapeType="1"/>
          </p:cNvSpPr>
          <p:nvPr/>
        </p:nvSpPr>
        <p:spPr bwMode="auto">
          <a:xfrm>
            <a:off x="2362200" y="3505200"/>
            <a:ext cx="4343400" cy="0"/>
          </a:xfrm>
          <a:prstGeom prst="line">
            <a:avLst/>
          </a:prstGeom>
          <a:noFill/>
          <a:ln w="38100">
            <a:solidFill>
              <a:schemeClr val="tx1"/>
            </a:solidFill>
            <a:round/>
            <a:headEnd/>
            <a:tailEnd/>
          </a:ln>
        </p:spPr>
        <p:txBody>
          <a:bodyPr/>
          <a:lstStyle/>
          <a:p>
            <a:endParaRPr lang="zh-TW" altLang="en-US"/>
          </a:p>
        </p:txBody>
      </p:sp>
      <p:sp>
        <p:nvSpPr>
          <p:cNvPr id="9" name="頁尾版面配置區 3"/>
          <p:cNvSpPr>
            <a:spLocks noGrp="1"/>
          </p:cNvSpPr>
          <p:nvPr>
            <p:ph type="ftr" sz="quarter" idx="10"/>
          </p:nvPr>
        </p:nvSpPr>
        <p:spPr>
          <a:xfrm>
            <a:off x="3092450" y="6424038"/>
            <a:ext cx="2895600" cy="457200"/>
          </a:xfrm>
          <a:noFill/>
        </p:spPr>
        <p:txBody>
          <a:bodyPr/>
          <a:lstStyle>
            <a:lvl1pPr eaLnBrk="0" hangingPunct="0">
              <a:defRPr kumimoji="1" b="1">
                <a:solidFill>
                  <a:schemeClr val="tx1"/>
                </a:solidFill>
                <a:latin typeface="Times New Roman" pitchFamily="18" charset="0"/>
                <a:ea typeface="新細明體" pitchFamily="18" charset="-120"/>
              </a:defRPr>
            </a:lvl1pPr>
            <a:lvl2pPr marL="742950" indent="-285750" eaLnBrk="0" hangingPunct="0">
              <a:defRPr kumimoji="1" b="1">
                <a:solidFill>
                  <a:schemeClr val="tx1"/>
                </a:solidFill>
                <a:latin typeface="Times New Roman" pitchFamily="18" charset="0"/>
                <a:ea typeface="新細明體" pitchFamily="18" charset="-120"/>
              </a:defRPr>
            </a:lvl2pPr>
            <a:lvl3pPr marL="1143000" indent="-228600" eaLnBrk="0" hangingPunct="0">
              <a:defRPr kumimoji="1" b="1">
                <a:solidFill>
                  <a:schemeClr val="tx1"/>
                </a:solidFill>
                <a:latin typeface="Times New Roman" pitchFamily="18" charset="0"/>
                <a:ea typeface="新細明體" pitchFamily="18" charset="-120"/>
              </a:defRPr>
            </a:lvl3pPr>
            <a:lvl4pPr marL="1600200" indent="-228600" eaLnBrk="0" hangingPunct="0">
              <a:defRPr kumimoji="1" b="1">
                <a:solidFill>
                  <a:schemeClr val="tx1"/>
                </a:solidFill>
                <a:latin typeface="Times New Roman" pitchFamily="18" charset="0"/>
                <a:ea typeface="新細明體" pitchFamily="18" charset="-120"/>
              </a:defRPr>
            </a:lvl4pPr>
            <a:lvl5pPr marL="2057400" indent="-228600" eaLnBrk="0" hangingPunct="0">
              <a:defRPr kumimoji="1" b="1">
                <a:solidFill>
                  <a:schemeClr val="tx1"/>
                </a:solidFill>
                <a:latin typeface="Times New Roman" pitchFamily="18" charset="0"/>
                <a:ea typeface="新細明體" pitchFamily="18" charset="-120"/>
              </a:defRPr>
            </a:lvl5pPr>
            <a:lvl6pPr marL="2514600" indent="-228600" algn="ctr" eaLnBrk="0" fontAlgn="base" hangingPunct="0">
              <a:spcBef>
                <a:spcPct val="0"/>
              </a:spcBef>
              <a:spcAft>
                <a:spcPct val="0"/>
              </a:spcAft>
              <a:defRPr kumimoji="1" b="1">
                <a:solidFill>
                  <a:schemeClr val="tx1"/>
                </a:solidFill>
                <a:latin typeface="Times New Roman" pitchFamily="18" charset="0"/>
                <a:ea typeface="新細明體" pitchFamily="18" charset="-120"/>
              </a:defRPr>
            </a:lvl6pPr>
            <a:lvl7pPr marL="2971800" indent="-228600" algn="ctr" eaLnBrk="0" fontAlgn="base" hangingPunct="0">
              <a:spcBef>
                <a:spcPct val="0"/>
              </a:spcBef>
              <a:spcAft>
                <a:spcPct val="0"/>
              </a:spcAft>
              <a:defRPr kumimoji="1" b="1">
                <a:solidFill>
                  <a:schemeClr val="tx1"/>
                </a:solidFill>
                <a:latin typeface="Times New Roman" pitchFamily="18" charset="0"/>
                <a:ea typeface="新細明體" pitchFamily="18" charset="-120"/>
              </a:defRPr>
            </a:lvl7pPr>
            <a:lvl8pPr marL="3429000" indent="-228600" algn="ctr" eaLnBrk="0" fontAlgn="base" hangingPunct="0">
              <a:spcBef>
                <a:spcPct val="0"/>
              </a:spcBef>
              <a:spcAft>
                <a:spcPct val="0"/>
              </a:spcAft>
              <a:defRPr kumimoji="1" b="1">
                <a:solidFill>
                  <a:schemeClr val="tx1"/>
                </a:solidFill>
                <a:latin typeface="Times New Roman" pitchFamily="18" charset="0"/>
                <a:ea typeface="新細明體" pitchFamily="18" charset="-120"/>
              </a:defRPr>
            </a:lvl8pPr>
            <a:lvl9pPr marL="3886200" indent="-228600" algn="ctr" eaLnBrk="0" fontAlgn="base" hangingPunct="0">
              <a:spcBef>
                <a:spcPct val="0"/>
              </a:spcBef>
              <a:spcAft>
                <a:spcPct val="0"/>
              </a:spcAft>
              <a:defRPr kumimoji="1" b="1">
                <a:solidFill>
                  <a:schemeClr val="tx1"/>
                </a:solidFill>
                <a:latin typeface="Times New Roman" pitchFamily="18" charset="0"/>
                <a:ea typeface="新細明體" pitchFamily="18" charset="-120"/>
              </a:defRPr>
            </a:lvl9pPr>
          </a:lstStyle>
          <a:p>
            <a:pPr eaLnBrk="1" hangingPunct="1"/>
            <a:fld id="{CFA74C55-DFF7-467F-8A0E-CE61B3AFCA36}" type="slidenum">
              <a:rPr lang="en-US" altLang="zh-TW" smtClean="0">
                <a:latin typeface="標楷體" pitchFamily="65" charset="-120"/>
                <a:ea typeface="標楷體" pitchFamily="65" charset="-120"/>
              </a:rPr>
              <a:pPr eaLnBrk="1" hangingPunct="1"/>
              <a:t>7</a:t>
            </a:fld>
            <a:endParaRPr lang="en-US" altLang="zh-TW" b="0" dirty="0" smtClean="0">
              <a:latin typeface="標楷體" pitchFamily="65" charset="-120"/>
              <a:ea typeface="標楷體" pitchFamily="65" charset="-120"/>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Dads Ti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Dads Tie">
      <a:majorFont>
        <a:latin typeface="Times New Roman"/>
        <a:ea typeface="標楷體"/>
        <a:cs typeface=""/>
      </a:majorFont>
      <a:minorFont>
        <a:latin typeface="Times New Roman"/>
        <a:ea typeface="標楷體"/>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gradFill rotWithShape="0">
          <a:gsLst>
            <a:gs pos="0">
              <a:schemeClr val="hlink"/>
            </a:gs>
            <a:gs pos="50000">
              <a:srgbClr val="FFFFFF"/>
            </a:gs>
            <a:gs pos="100000">
              <a:schemeClr val="hlink"/>
            </a:gs>
          </a:gsLst>
          <a:lin ang="5400000" scaled="1"/>
        </a:gradFill>
        <a:ln>
          <a:noFill/>
        </a:ln>
        <a:effectLst/>
        <a:extLst>
          <a:ext uri="{91240B29-F687-4F45-9708-019B960494DF}">
            <a14:hiddenLine xmlns:a14="http://schemas.microsoft.com/office/drawing/2010/main" xmlns="" w="19050" cap="flat" cmpd="sng" algn="ctr">
              <a:solidFill>
                <a:srgbClr val="000000"/>
              </a:solidFill>
              <a:prstDash val="solid"/>
              <a:round/>
              <a:headEnd type="none" w="med" len="med"/>
              <a:tailEnd type="none" w="med" len="med"/>
            </a14:hiddenLine>
          </a:ext>
          <a:ext uri="{AF507438-7753-43E0-B8FC-AC1667EBCBE1}">
            <a14:hiddenEffects xmlns:a14="http://schemas.microsoft.com/office/drawing/2010/main" xmlns="">
              <a:effectLst>
                <a:outerShdw dist="35921" dir="2700000" algn="ctr" rotWithShape="0">
                  <a:srgbClr val="808080"/>
                </a:outerShdw>
              </a:effectLst>
            </a14:hiddenEffects>
          </a:ext>
        </a:extLst>
      </a:spPr>
      <a:bodyPr vert="horz" wrap="none" lIns="91440" tIns="45720" rIns="91440" bIns="45720" numCol="1" anchor="ctr"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1" lang="zh-TW" altLang="en-US" sz="1800" b="1" i="0" u="none" strike="noStrike" cap="none" normalizeH="0" baseline="0" smtClean="0">
            <a:ln>
              <a:noFill/>
            </a:ln>
            <a:solidFill>
              <a:schemeClr val="tx1"/>
            </a:solidFill>
            <a:effectLst/>
            <a:latin typeface="Times New Roman" pitchFamily="18" charset="0"/>
            <a:ea typeface="新細明體" pitchFamily="18" charset="-120"/>
          </a:defRPr>
        </a:defPPr>
      </a:lstStyle>
    </a:spDef>
    <a:lnDef>
      <a:spPr bwMode="auto">
        <a:xfrm>
          <a:off x="0" y="0"/>
          <a:ext cx="1" cy="1"/>
        </a:xfrm>
        <a:custGeom>
          <a:avLst/>
          <a:gdLst/>
          <a:ahLst/>
          <a:cxnLst/>
          <a:rect l="0" t="0" r="0" b="0"/>
          <a:pathLst/>
        </a:custGeom>
        <a:gradFill rotWithShape="0">
          <a:gsLst>
            <a:gs pos="0">
              <a:schemeClr val="hlink"/>
            </a:gs>
            <a:gs pos="50000">
              <a:srgbClr val="FFFFFF"/>
            </a:gs>
            <a:gs pos="100000">
              <a:schemeClr val="hlink"/>
            </a:gs>
          </a:gsLst>
          <a:lin ang="5400000" scaled="1"/>
        </a:gradFill>
        <a:ln>
          <a:noFill/>
        </a:ln>
        <a:effectLst/>
        <a:extLst>
          <a:ext uri="{91240B29-F687-4F45-9708-019B960494DF}">
            <a14:hiddenLine xmlns:a14="http://schemas.microsoft.com/office/drawing/2010/main" xmlns="" w="19050" cap="flat" cmpd="sng" algn="ctr">
              <a:solidFill>
                <a:srgbClr val="000000"/>
              </a:solidFill>
              <a:prstDash val="solid"/>
              <a:round/>
              <a:headEnd type="none" w="med" len="med"/>
              <a:tailEnd type="none" w="med" len="med"/>
            </a14:hiddenLine>
          </a:ext>
          <a:ext uri="{AF507438-7753-43E0-B8FC-AC1667EBCBE1}">
            <a14:hiddenEffects xmlns:a14="http://schemas.microsoft.com/office/drawing/2010/main" xmlns="">
              <a:effectLst>
                <a:outerShdw dist="35921" dir="2700000" algn="ctr" rotWithShape="0">
                  <a:srgbClr val="808080"/>
                </a:outerShdw>
              </a:effectLst>
            </a14:hiddenEffects>
          </a:ext>
        </a:extLst>
      </a:spPr>
      <a:bodyPr vert="horz" wrap="none" lIns="91440" tIns="45720" rIns="91440" bIns="45720" numCol="1" anchor="ctr"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1" lang="zh-TW" altLang="en-US" sz="1800" b="1" i="0" u="none" strike="noStrike" cap="none" normalizeH="0" baseline="0" smtClean="0">
            <a:ln>
              <a:noFill/>
            </a:ln>
            <a:solidFill>
              <a:schemeClr val="tx1"/>
            </a:solidFill>
            <a:effectLst/>
            <a:latin typeface="Times New Roman" pitchFamily="18" charset="0"/>
            <a:ea typeface="新細明體" pitchFamily="18" charset="-120"/>
          </a:defRPr>
        </a:defPPr>
      </a:lstStyle>
    </a:lnDef>
  </a:objectDefaults>
  <a:extraClrSchemeLst>
    <a:extraClrScheme>
      <a:clrScheme name="Dads Tie 1">
        <a:dk1>
          <a:srgbClr val="5490A8"/>
        </a:dk1>
        <a:lt1>
          <a:srgbClr val="DDDDDD"/>
        </a:lt1>
        <a:dk2>
          <a:srgbClr val="00172E"/>
        </a:dk2>
        <a:lt2>
          <a:srgbClr val="CCECFF"/>
        </a:lt2>
        <a:accent1>
          <a:srgbClr val="0099CC"/>
        </a:accent1>
        <a:accent2>
          <a:srgbClr val="3366CC"/>
        </a:accent2>
        <a:accent3>
          <a:srgbClr val="AAABAD"/>
        </a:accent3>
        <a:accent4>
          <a:srgbClr val="BDBDBD"/>
        </a:accent4>
        <a:accent5>
          <a:srgbClr val="AACAE2"/>
        </a:accent5>
        <a:accent6>
          <a:srgbClr val="2D5CB9"/>
        </a:accent6>
        <a:hlink>
          <a:srgbClr val="99CCFF"/>
        </a:hlink>
        <a:folHlink>
          <a:srgbClr val="E1E1B7"/>
        </a:folHlink>
      </a:clrScheme>
      <a:clrMap bg1="dk2" tx1="lt1" bg2="dk1" tx2="lt2" accent1="accent1" accent2="accent2" accent3="accent3" accent4="accent4" accent5="accent5" accent6="accent6" hlink="hlink" folHlink="folHlink"/>
    </a:extraClrScheme>
    <a:extraClrScheme>
      <a:clrScheme name="Dads Tie 2">
        <a:dk1>
          <a:srgbClr val="000000"/>
        </a:dk1>
        <a:lt1>
          <a:srgbClr val="FFFFFF"/>
        </a:lt1>
        <a:dk2>
          <a:srgbClr val="003366"/>
        </a:dk2>
        <a:lt2>
          <a:srgbClr val="5490A8"/>
        </a:lt2>
        <a:accent1>
          <a:srgbClr val="0099CC"/>
        </a:accent1>
        <a:accent2>
          <a:srgbClr val="3366CC"/>
        </a:accent2>
        <a:accent3>
          <a:srgbClr val="FFFFFF"/>
        </a:accent3>
        <a:accent4>
          <a:srgbClr val="000000"/>
        </a:accent4>
        <a:accent5>
          <a:srgbClr val="AACAE2"/>
        </a:accent5>
        <a:accent6>
          <a:srgbClr val="2D5CB9"/>
        </a:accent6>
        <a:hlink>
          <a:srgbClr val="99CCFF"/>
        </a:hlink>
        <a:folHlink>
          <a:srgbClr val="E1E1B7"/>
        </a:folHlink>
      </a:clrScheme>
      <a:clrMap bg1="lt1" tx1="dk1" bg2="lt2" tx2="dk2" accent1="accent1" accent2="accent2" accent3="accent3" accent4="accent4" accent5="accent5" accent6="accent6" hlink="hlink" folHlink="folHlink"/>
    </a:extraClrScheme>
    <a:extraClrScheme>
      <a:clrScheme name="Dads Tie 3">
        <a:dk1>
          <a:srgbClr val="000000"/>
        </a:dk1>
        <a:lt1>
          <a:srgbClr val="FFFFFF"/>
        </a:lt1>
        <a:dk2>
          <a:srgbClr val="000000"/>
        </a:dk2>
        <a:lt2>
          <a:srgbClr val="393939"/>
        </a:lt2>
        <a:accent1>
          <a:srgbClr val="CBCBCB"/>
        </a:accent1>
        <a:accent2>
          <a:srgbClr val="868686"/>
        </a:accent2>
        <a:accent3>
          <a:srgbClr val="FFFFFF"/>
        </a:accent3>
        <a:accent4>
          <a:srgbClr val="000000"/>
        </a:accent4>
        <a:accent5>
          <a:srgbClr val="E2E2E2"/>
        </a:accent5>
        <a:accent6>
          <a:srgbClr val="797979"/>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ads Tie 4">
        <a:dk1>
          <a:srgbClr val="000000"/>
        </a:dk1>
        <a:lt1>
          <a:srgbClr val="FFFFFF"/>
        </a:lt1>
        <a:dk2>
          <a:srgbClr val="666633"/>
        </a:dk2>
        <a:lt2>
          <a:srgbClr val="908A6C"/>
        </a:lt2>
        <a:accent1>
          <a:srgbClr val="808000"/>
        </a:accent1>
        <a:accent2>
          <a:srgbClr val="996633"/>
        </a:accent2>
        <a:accent3>
          <a:srgbClr val="FFFFFF"/>
        </a:accent3>
        <a:accent4>
          <a:srgbClr val="000000"/>
        </a:accent4>
        <a:accent5>
          <a:srgbClr val="C0C0AA"/>
        </a:accent5>
        <a:accent6>
          <a:srgbClr val="8A5C2D"/>
        </a:accent6>
        <a:hlink>
          <a:srgbClr val="CCCC00"/>
        </a:hlink>
        <a:folHlink>
          <a:srgbClr val="D6DEB2"/>
        </a:folHlink>
      </a:clrScheme>
      <a:clrMap bg1="lt1" tx1="dk1" bg2="lt2" tx2="dk2" accent1="accent1" accent2="accent2" accent3="accent3" accent4="accent4" accent5="accent5" accent6="accent6" hlink="hlink" folHlink="folHlink"/>
    </a:extraClrScheme>
    <a:extraClrScheme>
      <a:clrScheme name="Dads Tie 5">
        <a:dk1>
          <a:srgbClr val="000000"/>
        </a:dk1>
        <a:lt1>
          <a:srgbClr val="FFFFFF"/>
        </a:lt1>
        <a:dk2>
          <a:srgbClr val="181848"/>
        </a:dk2>
        <a:lt2>
          <a:srgbClr val="656F97"/>
        </a:lt2>
        <a:accent1>
          <a:srgbClr val="6666FF"/>
        </a:accent1>
        <a:accent2>
          <a:srgbClr val="333399"/>
        </a:accent2>
        <a:accent3>
          <a:srgbClr val="FFFFFF"/>
        </a:accent3>
        <a:accent4>
          <a:srgbClr val="000000"/>
        </a:accent4>
        <a:accent5>
          <a:srgbClr val="B8B8FF"/>
        </a:accent5>
        <a:accent6>
          <a:srgbClr val="2D2D8A"/>
        </a:accent6>
        <a:hlink>
          <a:srgbClr val="9A9ABC"/>
        </a:hlink>
        <a:folHlink>
          <a:srgbClr val="D2B6CE"/>
        </a:folHlink>
      </a:clrScheme>
      <a:clrMap bg1="lt1" tx1="dk1" bg2="lt2" tx2="dk2" accent1="accent1" accent2="accent2" accent3="accent3" accent4="accent4" accent5="accent5" accent6="accent6" hlink="hlink" folHlink="folHlink"/>
    </a:extraClrScheme>
    <a:extraClrScheme>
      <a:clrScheme name="Dads Tie 6">
        <a:dk1>
          <a:srgbClr val="CC0066"/>
        </a:dk1>
        <a:lt1>
          <a:srgbClr val="FFFFFF"/>
        </a:lt1>
        <a:dk2>
          <a:srgbClr val="000000"/>
        </a:dk2>
        <a:lt2>
          <a:srgbClr val="CC0099"/>
        </a:lt2>
        <a:accent1>
          <a:srgbClr val="FF9900"/>
        </a:accent1>
        <a:accent2>
          <a:srgbClr val="CC6600"/>
        </a:accent2>
        <a:accent3>
          <a:srgbClr val="AAAAAA"/>
        </a:accent3>
        <a:accent4>
          <a:srgbClr val="DADADA"/>
        </a:accent4>
        <a:accent5>
          <a:srgbClr val="FFCAAA"/>
        </a:accent5>
        <a:accent6>
          <a:srgbClr val="B95C00"/>
        </a:accent6>
        <a:hlink>
          <a:srgbClr val="009900"/>
        </a:hlink>
        <a:folHlink>
          <a:srgbClr val="A50021"/>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佈景主題">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佈景主題">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D:\program files\MS-Office\Templates\簡報設計範本\Dads Tie.pot</Template>
  <TotalTime>14108</TotalTime>
  <Words>265</Words>
  <Application>Microsoft Office PowerPoint</Application>
  <PresentationFormat>如螢幕大小 (4:3)</PresentationFormat>
  <Paragraphs>59</Paragraphs>
  <Slides>8</Slides>
  <Notes>7</Notes>
  <HiddenSlides>0</HiddenSlides>
  <MMClips>0</MMClips>
  <ScaleCrop>false</ScaleCrop>
  <HeadingPairs>
    <vt:vector size="4" baseType="variant">
      <vt:variant>
        <vt:lpstr>佈景主題</vt:lpstr>
      </vt:variant>
      <vt:variant>
        <vt:i4>1</vt:i4>
      </vt:variant>
      <vt:variant>
        <vt:lpstr>投影片標題</vt:lpstr>
      </vt:variant>
      <vt:variant>
        <vt:i4>8</vt:i4>
      </vt:variant>
    </vt:vector>
  </HeadingPairs>
  <TitlesOfParts>
    <vt:vector size="9" baseType="lpstr">
      <vt:lpstr>Dads Tie</vt:lpstr>
      <vt:lpstr>投影片 0</vt:lpstr>
      <vt:lpstr>投影片 1</vt:lpstr>
      <vt:lpstr>投影片 2</vt:lpstr>
      <vt:lpstr>投影片 3</vt:lpstr>
      <vt:lpstr>投影片 4</vt:lpstr>
      <vt:lpstr>投影片 5</vt:lpstr>
      <vt:lpstr>投影片 6</vt:lpstr>
      <vt:lpstr>投影片 7</vt:lpstr>
    </vt:vector>
  </TitlesOfParts>
  <Company>奕祥資訊</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98年資訊諮詢服務及系統維護管理</dc:title>
  <dc:subject>簡報</dc:subject>
  <dc:creator>Iris</dc:creator>
  <cp:lastModifiedBy>mrkuo</cp:lastModifiedBy>
  <cp:revision>852</cp:revision>
  <cp:lastPrinted>2015-12-08T15:14:33Z</cp:lastPrinted>
  <dcterms:created xsi:type="dcterms:W3CDTF">1999-06-14T02:22:50Z</dcterms:created>
  <dcterms:modified xsi:type="dcterms:W3CDTF">2016-12-14T08:14:26Z</dcterms:modified>
</cp:coreProperties>
</file>