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6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7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</p:sldMasterIdLst>
  <p:notesMasterIdLst>
    <p:notesMasterId r:id="rId17"/>
  </p:notesMasterIdLst>
  <p:sldIdLst>
    <p:sldId id="256" r:id="rId3"/>
    <p:sldId id="260" r:id="rId4"/>
    <p:sldId id="265" r:id="rId5"/>
    <p:sldId id="266" r:id="rId6"/>
    <p:sldId id="269" r:id="rId7"/>
    <p:sldId id="282" r:id="rId8"/>
    <p:sldId id="285" r:id="rId9"/>
    <p:sldId id="274" r:id="rId10"/>
    <p:sldId id="270" r:id="rId11"/>
    <p:sldId id="271" r:id="rId12"/>
    <p:sldId id="272" r:id="rId13"/>
    <p:sldId id="283" r:id="rId14"/>
    <p:sldId id="279" r:id="rId15"/>
    <p:sldId id="258" r:id="rId16"/>
  </p:sldIdLst>
  <p:sldSz cx="9144000" cy="6858000" type="screen4x3"/>
  <p:notesSz cx="6807200" cy="9939338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9D531"/>
    <a:srgbClr val="29C966"/>
    <a:srgbClr val="3D8BCD"/>
    <a:srgbClr val="3366C7"/>
    <a:srgbClr val="3366FF"/>
    <a:srgbClr val="3399FF"/>
    <a:srgbClr val="6699FF"/>
    <a:srgbClr val="0066FF"/>
    <a:srgbClr val="0000CC"/>
    <a:srgbClr val="E7F2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87136" autoAdjust="0"/>
  </p:normalViewPr>
  <p:slideViewPr>
    <p:cSldViewPr>
      <p:cViewPr>
        <p:scale>
          <a:sx n="70" d="100"/>
          <a:sy n="70" d="100"/>
        </p:scale>
        <p:origin x="-1810" y="-211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iagrams/_rels/data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image" Target="../media/image12.jpg"/></Relationships>
</file>

<file path=ppt/diagrams/_rels/drawing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image" Target="../media/image12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8739F32-04CB-4C98-B0E0-54A46A0E5F62}" type="doc">
      <dgm:prSet loTypeId="urn:microsoft.com/office/officeart/2005/8/layout/bList2" loCatId="list" qsTypeId="urn:microsoft.com/office/officeart/2005/8/quickstyle/simple1" qsCatId="simple" csTypeId="urn:microsoft.com/office/officeart/2005/8/colors/colorful3" csCatId="colorful" phldr="1"/>
      <dgm:spPr/>
    </dgm:pt>
    <dgm:pt modelId="{0BC26E2E-8C24-44AD-872B-5444A518B9FB}">
      <dgm:prSet phldrT="[文字]"/>
      <dgm:spPr/>
      <dgm:t>
        <a:bodyPr/>
        <a:lstStyle/>
        <a:p>
          <a:r>
            <a:rPr lang="zh-TW" altLang="en-US" dirty="0" smtClean="0">
              <a:latin typeface="微軟正黑體" pitchFamily="34" charset="-120"/>
              <a:ea typeface="微軟正黑體" pitchFamily="34" charset="-120"/>
            </a:rPr>
            <a:t>階段性開放</a:t>
          </a:r>
          <a:endParaRPr lang="zh-TW" altLang="en-US" dirty="0">
            <a:latin typeface="微軟正黑體" pitchFamily="34" charset="-120"/>
            <a:ea typeface="微軟正黑體" pitchFamily="34" charset="-120"/>
          </a:endParaRPr>
        </a:p>
      </dgm:t>
    </dgm:pt>
    <dgm:pt modelId="{8F6541AE-B68C-43C4-90AF-5064EBDDE713}" type="parTrans" cxnId="{93115707-A7F5-4829-90A9-5DA2B703B3DD}">
      <dgm:prSet/>
      <dgm:spPr/>
      <dgm:t>
        <a:bodyPr/>
        <a:lstStyle/>
        <a:p>
          <a:endParaRPr lang="zh-TW" altLang="en-US">
            <a:latin typeface="微軟正黑體" pitchFamily="34" charset="-120"/>
            <a:ea typeface="微軟正黑體" pitchFamily="34" charset="-120"/>
          </a:endParaRPr>
        </a:p>
      </dgm:t>
    </dgm:pt>
    <dgm:pt modelId="{673DDF89-DFB0-4A4B-8661-597CADD373FE}" type="sibTrans" cxnId="{93115707-A7F5-4829-90A9-5DA2B703B3DD}">
      <dgm:prSet/>
      <dgm:spPr/>
      <dgm:t>
        <a:bodyPr/>
        <a:lstStyle/>
        <a:p>
          <a:endParaRPr lang="zh-TW" altLang="en-US">
            <a:latin typeface="微軟正黑體" pitchFamily="34" charset="-120"/>
            <a:ea typeface="微軟正黑體" pitchFamily="34" charset="-120"/>
          </a:endParaRPr>
        </a:p>
      </dgm:t>
    </dgm:pt>
    <dgm:pt modelId="{253F13D7-0EC5-467E-87E2-24E7BF9ED4AA}">
      <dgm:prSet phldrT="[文字]"/>
      <dgm:spPr/>
      <dgm:t>
        <a:bodyPr/>
        <a:lstStyle/>
        <a:p>
          <a:r>
            <a:rPr lang="zh-TW" altLang="en-US" dirty="0" smtClean="0">
              <a:latin typeface="微軟正黑體" pitchFamily="34" charset="-120"/>
              <a:ea typeface="微軟正黑體" pitchFamily="34" charset="-120"/>
            </a:rPr>
            <a:t>共同參與</a:t>
          </a:r>
          <a:endParaRPr lang="zh-TW" altLang="en-US" dirty="0">
            <a:latin typeface="微軟正黑體" pitchFamily="34" charset="-120"/>
            <a:ea typeface="微軟正黑體" pitchFamily="34" charset="-120"/>
          </a:endParaRPr>
        </a:p>
      </dgm:t>
    </dgm:pt>
    <dgm:pt modelId="{2C14C274-D653-42EC-AB7F-7E2CFA26B31B}" type="parTrans" cxnId="{C0860EB0-E084-469C-AD7A-30DB408DE55C}">
      <dgm:prSet/>
      <dgm:spPr/>
      <dgm:t>
        <a:bodyPr/>
        <a:lstStyle/>
        <a:p>
          <a:endParaRPr lang="zh-TW" altLang="en-US">
            <a:latin typeface="微軟正黑體" pitchFamily="34" charset="-120"/>
            <a:ea typeface="微軟正黑體" pitchFamily="34" charset="-120"/>
          </a:endParaRPr>
        </a:p>
      </dgm:t>
    </dgm:pt>
    <dgm:pt modelId="{F3CA3FF7-976F-4B16-BB7F-6B5F1D1144C7}" type="sibTrans" cxnId="{C0860EB0-E084-469C-AD7A-30DB408DE55C}">
      <dgm:prSet/>
      <dgm:spPr/>
      <dgm:t>
        <a:bodyPr/>
        <a:lstStyle/>
        <a:p>
          <a:endParaRPr lang="zh-TW" altLang="en-US">
            <a:latin typeface="微軟正黑體" pitchFamily="34" charset="-120"/>
            <a:ea typeface="微軟正黑體" pitchFamily="34" charset="-120"/>
          </a:endParaRPr>
        </a:p>
      </dgm:t>
    </dgm:pt>
    <dgm:pt modelId="{A5D3083A-C963-47E1-AA0F-069051DAA3FF}">
      <dgm:prSet phldrT="[文字]"/>
      <dgm:spPr/>
      <dgm:t>
        <a:bodyPr/>
        <a:lstStyle/>
        <a:p>
          <a:r>
            <a:rPr lang="zh-TW" altLang="zh-TW" dirty="0" smtClean="0">
              <a:latin typeface="微軟正黑體" pitchFamily="34" charset="-120"/>
              <a:ea typeface="微軟正黑體" pitchFamily="34" charset="-120"/>
            </a:rPr>
            <a:t>專利生命週期</a:t>
          </a:r>
          <a:endParaRPr lang="zh-TW" altLang="en-US" dirty="0">
            <a:latin typeface="微軟正黑體" pitchFamily="34" charset="-120"/>
            <a:ea typeface="微軟正黑體" pitchFamily="34" charset="-120"/>
          </a:endParaRPr>
        </a:p>
      </dgm:t>
    </dgm:pt>
    <dgm:pt modelId="{C0DA8153-BD10-43FD-B4B2-A6EF72026D65}" type="parTrans" cxnId="{66299829-3A16-491F-933E-677ED9716E5B}">
      <dgm:prSet/>
      <dgm:spPr/>
      <dgm:t>
        <a:bodyPr/>
        <a:lstStyle/>
        <a:p>
          <a:endParaRPr lang="zh-TW" altLang="en-US"/>
        </a:p>
      </dgm:t>
    </dgm:pt>
    <dgm:pt modelId="{D146C8EC-08EE-4AB4-94DD-F9CFC2915F64}" type="sibTrans" cxnId="{66299829-3A16-491F-933E-677ED9716E5B}">
      <dgm:prSet/>
      <dgm:spPr/>
      <dgm:t>
        <a:bodyPr/>
        <a:lstStyle/>
        <a:p>
          <a:endParaRPr lang="zh-TW" altLang="en-US"/>
        </a:p>
      </dgm:t>
    </dgm:pt>
    <dgm:pt modelId="{B981E53D-DDBB-4B59-900C-B0E33D28646E}">
      <dgm:prSet phldrT="[文字]"/>
      <dgm:spPr/>
      <dgm:t>
        <a:bodyPr/>
        <a:lstStyle/>
        <a:p>
          <a:r>
            <a:rPr lang="zh-TW" altLang="en-US" dirty="0" smtClean="0">
              <a:latin typeface="微軟正黑體" pitchFamily="34" charset="-120"/>
              <a:ea typeface="微軟正黑體" pitchFamily="34" charset="-120"/>
            </a:rPr>
            <a:t>專利文獻</a:t>
          </a:r>
          <a:endParaRPr lang="zh-TW" altLang="en-US" dirty="0">
            <a:latin typeface="微軟正黑體" pitchFamily="34" charset="-120"/>
            <a:ea typeface="微軟正黑體" pitchFamily="34" charset="-120"/>
          </a:endParaRPr>
        </a:p>
      </dgm:t>
    </dgm:pt>
    <dgm:pt modelId="{1E5F4F8E-A928-4B8B-9561-F3AB2D40362B}" type="parTrans" cxnId="{BABDB7EF-926D-422F-810F-84DD0F41CBBC}">
      <dgm:prSet/>
      <dgm:spPr/>
      <dgm:t>
        <a:bodyPr/>
        <a:lstStyle/>
        <a:p>
          <a:endParaRPr lang="zh-TW" altLang="en-US"/>
        </a:p>
      </dgm:t>
    </dgm:pt>
    <dgm:pt modelId="{6BEE9930-46A6-417C-ABE8-0AEEA5703807}" type="sibTrans" cxnId="{BABDB7EF-926D-422F-810F-84DD0F41CBBC}">
      <dgm:prSet/>
      <dgm:spPr/>
      <dgm:t>
        <a:bodyPr/>
        <a:lstStyle/>
        <a:p>
          <a:endParaRPr lang="zh-TW" altLang="en-US"/>
        </a:p>
      </dgm:t>
    </dgm:pt>
    <dgm:pt modelId="{E9A089B8-61CD-4C5F-88FD-06FAF239F780}">
      <dgm:prSet phldrT="[文字]"/>
      <dgm:spPr/>
      <dgm:t>
        <a:bodyPr/>
        <a:lstStyle/>
        <a:p>
          <a:r>
            <a:rPr lang="zh-TW" altLang="en-US" dirty="0" smtClean="0">
              <a:latin typeface="微軟正黑體" pitchFamily="34" charset="-120"/>
              <a:ea typeface="微軟正黑體" pitchFamily="34" charset="-120"/>
            </a:rPr>
            <a:t>專家及業者</a:t>
          </a:r>
          <a:endParaRPr lang="zh-TW" altLang="en-US" dirty="0">
            <a:latin typeface="微軟正黑體" pitchFamily="34" charset="-120"/>
            <a:ea typeface="微軟正黑體" pitchFamily="34" charset="-120"/>
          </a:endParaRPr>
        </a:p>
      </dgm:t>
    </dgm:pt>
    <dgm:pt modelId="{618F0A88-0FDC-455F-A3E5-8A48BF35C346}" type="parTrans" cxnId="{C871B81C-FCA1-4394-B3B8-8915180ED389}">
      <dgm:prSet/>
      <dgm:spPr/>
      <dgm:t>
        <a:bodyPr/>
        <a:lstStyle/>
        <a:p>
          <a:endParaRPr lang="zh-TW" altLang="en-US"/>
        </a:p>
      </dgm:t>
    </dgm:pt>
    <dgm:pt modelId="{D21C8DEA-3378-4FA0-8E37-4CD9D4E4FD8E}" type="sibTrans" cxnId="{C871B81C-FCA1-4394-B3B8-8915180ED389}">
      <dgm:prSet/>
      <dgm:spPr/>
      <dgm:t>
        <a:bodyPr/>
        <a:lstStyle/>
        <a:p>
          <a:endParaRPr lang="zh-TW" altLang="en-US"/>
        </a:p>
      </dgm:t>
    </dgm:pt>
    <dgm:pt modelId="{6545A4AE-B021-4E8A-B7C9-6820612DEBFE}">
      <dgm:prSet phldrT="[文字]"/>
      <dgm:spPr/>
      <dgm:t>
        <a:bodyPr/>
        <a:lstStyle/>
        <a:p>
          <a:r>
            <a:rPr lang="zh-TW" altLang="en-US" dirty="0" smtClean="0">
              <a:latin typeface="微軟正黑體" pitchFamily="34" charset="-120"/>
              <a:ea typeface="微軟正黑體" pitchFamily="34" charset="-120"/>
            </a:rPr>
            <a:t>相關資訊</a:t>
          </a:r>
          <a:endParaRPr lang="zh-TW" altLang="en-US" dirty="0">
            <a:latin typeface="微軟正黑體" pitchFamily="34" charset="-120"/>
            <a:ea typeface="微軟正黑體" pitchFamily="34" charset="-120"/>
          </a:endParaRPr>
        </a:p>
      </dgm:t>
    </dgm:pt>
    <dgm:pt modelId="{496E6F91-EB2A-4A6B-9280-404C787B8627}" type="parTrans" cxnId="{C9AE6AA7-E960-455B-AE4D-FD1D23CF1E4A}">
      <dgm:prSet/>
      <dgm:spPr/>
      <dgm:t>
        <a:bodyPr/>
        <a:lstStyle/>
        <a:p>
          <a:endParaRPr lang="zh-TW" altLang="en-US"/>
        </a:p>
      </dgm:t>
    </dgm:pt>
    <dgm:pt modelId="{461B5985-B85C-4926-BFDA-38347E35CFEE}" type="sibTrans" cxnId="{C9AE6AA7-E960-455B-AE4D-FD1D23CF1E4A}">
      <dgm:prSet/>
      <dgm:spPr/>
      <dgm:t>
        <a:bodyPr/>
        <a:lstStyle/>
        <a:p>
          <a:endParaRPr lang="zh-TW" altLang="en-US"/>
        </a:p>
      </dgm:t>
    </dgm:pt>
    <dgm:pt modelId="{7982F661-51EE-4129-B750-145EB4B1CBE6}">
      <dgm:prSet phldrT="[文字]"/>
      <dgm:spPr/>
      <dgm:t>
        <a:bodyPr/>
        <a:lstStyle/>
        <a:p>
          <a:r>
            <a:rPr lang="zh-TW" altLang="en-US" dirty="0" smtClean="0">
              <a:latin typeface="微軟正黑體" pitchFamily="34" charset="-120"/>
              <a:ea typeface="微軟正黑體" pitchFamily="34" charset="-120"/>
            </a:rPr>
            <a:t>定期盤點及審查</a:t>
          </a:r>
          <a:endParaRPr lang="zh-TW" altLang="en-US" dirty="0">
            <a:latin typeface="微軟正黑體" pitchFamily="34" charset="-120"/>
            <a:ea typeface="微軟正黑體" pitchFamily="34" charset="-120"/>
          </a:endParaRPr>
        </a:p>
      </dgm:t>
    </dgm:pt>
    <dgm:pt modelId="{00DBC80B-A765-4BD3-987C-74BFDD061EE2}" type="parTrans" cxnId="{2E86309F-9CDF-4A6F-B459-E5FFE8DA63E6}">
      <dgm:prSet/>
      <dgm:spPr/>
      <dgm:t>
        <a:bodyPr/>
        <a:lstStyle/>
        <a:p>
          <a:endParaRPr lang="zh-TW" altLang="en-US"/>
        </a:p>
      </dgm:t>
    </dgm:pt>
    <dgm:pt modelId="{83C072D8-F793-4EAC-8767-DCDB903F049F}" type="sibTrans" cxnId="{2E86309F-9CDF-4A6F-B459-E5FFE8DA63E6}">
      <dgm:prSet/>
      <dgm:spPr/>
      <dgm:t>
        <a:bodyPr/>
        <a:lstStyle/>
        <a:p>
          <a:endParaRPr lang="zh-TW" altLang="en-US"/>
        </a:p>
      </dgm:t>
    </dgm:pt>
    <dgm:pt modelId="{40221829-930D-494A-BE2C-093FDE70A4C2}">
      <dgm:prSet phldrT="[文字]"/>
      <dgm:spPr/>
      <dgm:t>
        <a:bodyPr/>
        <a:lstStyle/>
        <a:p>
          <a:r>
            <a:rPr lang="zh-TW" altLang="en-US" dirty="0" smtClean="0">
              <a:latin typeface="微軟正黑體" pitchFamily="34" charset="-120"/>
              <a:ea typeface="微軟正黑體" pitchFamily="34" charset="-120"/>
            </a:rPr>
            <a:t>內部各單位</a:t>
          </a:r>
          <a:endParaRPr lang="zh-TW" altLang="en-US" dirty="0">
            <a:latin typeface="微軟正黑體" pitchFamily="34" charset="-120"/>
            <a:ea typeface="微軟正黑體" pitchFamily="34" charset="-120"/>
          </a:endParaRPr>
        </a:p>
      </dgm:t>
    </dgm:pt>
    <dgm:pt modelId="{BA761C72-C731-4979-8A72-D6E801C0FA90}" type="parTrans" cxnId="{8DB82656-0FEC-4D8D-81AD-175A11FD6815}">
      <dgm:prSet/>
      <dgm:spPr/>
      <dgm:t>
        <a:bodyPr/>
        <a:lstStyle/>
        <a:p>
          <a:endParaRPr lang="zh-TW" altLang="en-US"/>
        </a:p>
      </dgm:t>
    </dgm:pt>
    <dgm:pt modelId="{E19B1570-56EB-405F-8EC4-DA98398E5D5B}" type="sibTrans" cxnId="{8DB82656-0FEC-4D8D-81AD-175A11FD6815}">
      <dgm:prSet/>
      <dgm:spPr/>
      <dgm:t>
        <a:bodyPr/>
        <a:lstStyle/>
        <a:p>
          <a:endParaRPr lang="zh-TW" altLang="en-US"/>
        </a:p>
      </dgm:t>
    </dgm:pt>
    <dgm:pt modelId="{5785FF3A-76BB-4B9A-B2DF-B1F4F75AA09D}" type="pres">
      <dgm:prSet presAssocID="{28739F32-04CB-4C98-B0E0-54A46A0E5F62}" presName="diagram" presStyleCnt="0">
        <dgm:presLayoutVars>
          <dgm:dir/>
          <dgm:animLvl val="lvl"/>
          <dgm:resizeHandles val="exact"/>
        </dgm:presLayoutVars>
      </dgm:prSet>
      <dgm:spPr/>
    </dgm:pt>
    <dgm:pt modelId="{B69248F9-190D-4C1B-BB7A-37F600690F1C}" type="pres">
      <dgm:prSet presAssocID="{0BC26E2E-8C24-44AD-872B-5444A518B9FB}" presName="compNode" presStyleCnt="0"/>
      <dgm:spPr/>
    </dgm:pt>
    <dgm:pt modelId="{082114F3-FE31-4D08-8699-19D79C36BA55}" type="pres">
      <dgm:prSet presAssocID="{0BC26E2E-8C24-44AD-872B-5444A518B9FB}" presName="childRect" presStyleLbl="bgAcc1" presStyleIdx="0" presStyleCnt="2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B1B0F472-32A8-47DB-9FE0-E275C9720D97}" type="pres">
      <dgm:prSet presAssocID="{0BC26E2E-8C24-44AD-872B-5444A518B9FB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63B07641-2E37-4FD2-B024-B5D440BB89E1}" type="pres">
      <dgm:prSet presAssocID="{0BC26E2E-8C24-44AD-872B-5444A518B9FB}" presName="parentRect" presStyleLbl="alignNode1" presStyleIdx="0" presStyleCnt="2"/>
      <dgm:spPr/>
      <dgm:t>
        <a:bodyPr/>
        <a:lstStyle/>
        <a:p>
          <a:endParaRPr lang="zh-TW" altLang="en-US"/>
        </a:p>
      </dgm:t>
    </dgm:pt>
    <dgm:pt modelId="{50F4F998-37C6-4469-B0D1-5FE46D3AAD53}" type="pres">
      <dgm:prSet presAssocID="{0BC26E2E-8C24-44AD-872B-5444A518B9FB}" presName="adorn" presStyleLbl="fgAccFollow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3F5288EF-D4BF-4A8D-8D38-110D9412CA4C}" type="pres">
      <dgm:prSet presAssocID="{673DDF89-DFB0-4A4B-8661-597CADD373FE}" presName="sibTrans" presStyleLbl="sibTrans2D1" presStyleIdx="0" presStyleCnt="0"/>
      <dgm:spPr/>
      <dgm:t>
        <a:bodyPr/>
        <a:lstStyle/>
        <a:p>
          <a:endParaRPr lang="zh-TW" altLang="en-US"/>
        </a:p>
      </dgm:t>
    </dgm:pt>
    <dgm:pt modelId="{544BF1AE-127E-497D-B69B-8668B1EAF225}" type="pres">
      <dgm:prSet presAssocID="{253F13D7-0EC5-467E-87E2-24E7BF9ED4AA}" presName="compNode" presStyleCnt="0"/>
      <dgm:spPr/>
    </dgm:pt>
    <dgm:pt modelId="{F628D6D6-9503-4670-8C68-0E9165FF7D60}" type="pres">
      <dgm:prSet presAssocID="{253F13D7-0EC5-467E-87E2-24E7BF9ED4AA}" presName="childRect" presStyleLbl="bgAcc1" presStyleIdx="1" presStyleCnt="2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A2EC0A2D-7289-4967-B2AA-73545529A860}" type="pres">
      <dgm:prSet presAssocID="{253F13D7-0EC5-467E-87E2-24E7BF9ED4AA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6DEB8A21-C253-4E9A-8BF4-89A6B9E7461A}" type="pres">
      <dgm:prSet presAssocID="{253F13D7-0EC5-467E-87E2-24E7BF9ED4AA}" presName="parentRect" presStyleLbl="alignNode1" presStyleIdx="1" presStyleCnt="2"/>
      <dgm:spPr/>
      <dgm:t>
        <a:bodyPr/>
        <a:lstStyle/>
        <a:p>
          <a:endParaRPr lang="zh-TW" altLang="en-US"/>
        </a:p>
      </dgm:t>
    </dgm:pt>
    <dgm:pt modelId="{120C8922-2427-426F-A8E1-18EDF428D30E}" type="pres">
      <dgm:prSet presAssocID="{253F13D7-0EC5-467E-87E2-24E7BF9ED4AA}" presName="adorn" presStyleLbl="fgAccFollowNode1" presStyleIdx="1" presStyleCnt="2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</dgm:spPr>
    </dgm:pt>
  </dgm:ptLst>
  <dgm:cxnLst>
    <dgm:cxn modelId="{C871B81C-FCA1-4394-B3B8-8915180ED389}" srcId="{253F13D7-0EC5-467E-87E2-24E7BF9ED4AA}" destId="{E9A089B8-61CD-4C5F-88FD-06FAF239F780}" srcOrd="2" destOrd="0" parTransId="{618F0A88-0FDC-455F-A3E5-8A48BF35C346}" sibTransId="{D21C8DEA-3378-4FA0-8E37-4CD9D4E4FD8E}"/>
    <dgm:cxn modelId="{677D0806-6304-47D8-9453-61C2875E00B0}" type="presOf" srcId="{253F13D7-0EC5-467E-87E2-24E7BF9ED4AA}" destId="{A2EC0A2D-7289-4967-B2AA-73545529A860}" srcOrd="0" destOrd="0" presId="urn:microsoft.com/office/officeart/2005/8/layout/bList2"/>
    <dgm:cxn modelId="{23A64024-FE87-4E89-8BDA-3180750F125A}" type="presOf" srcId="{E9A089B8-61CD-4C5F-88FD-06FAF239F780}" destId="{F628D6D6-9503-4670-8C68-0E9165FF7D60}" srcOrd="0" destOrd="2" presId="urn:microsoft.com/office/officeart/2005/8/layout/bList2"/>
    <dgm:cxn modelId="{6F5E5879-46EB-4993-93E3-7E36989EDD43}" type="presOf" srcId="{6545A4AE-B021-4E8A-B7C9-6820612DEBFE}" destId="{082114F3-FE31-4D08-8699-19D79C36BA55}" srcOrd="0" destOrd="2" presId="urn:microsoft.com/office/officeart/2005/8/layout/bList2"/>
    <dgm:cxn modelId="{42F7DBC8-91C0-4E15-93E5-F88671DA82CB}" type="presOf" srcId="{7982F661-51EE-4129-B750-145EB4B1CBE6}" destId="{F628D6D6-9503-4670-8C68-0E9165FF7D60}" srcOrd="0" destOrd="0" presId="urn:microsoft.com/office/officeart/2005/8/layout/bList2"/>
    <dgm:cxn modelId="{D567323B-C36C-4200-9A22-5E760F31D5A3}" type="presOf" srcId="{253F13D7-0EC5-467E-87E2-24E7BF9ED4AA}" destId="{6DEB8A21-C253-4E9A-8BF4-89A6B9E7461A}" srcOrd="1" destOrd="0" presId="urn:microsoft.com/office/officeart/2005/8/layout/bList2"/>
    <dgm:cxn modelId="{C9AE6AA7-E960-455B-AE4D-FD1D23CF1E4A}" srcId="{0BC26E2E-8C24-44AD-872B-5444A518B9FB}" destId="{6545A4AE-B021-4E8A-B7C9-6820612DEBFE}" srcOrd="2" destOrd="0" parTransId="{496E6F91-EB2A-4A6B-9280-404C787B8627}" sibTransId="{461B5985-B85C-4926-BFDA-38347E35CFEE}"/>
    <dgm:cxn modelId="{93115707-A7F5-4829-90A9-5DA2B703B3DD}" srcId="{28739F32-04CB-4C98-B0E0-54A46A0E5F62}" destId="{0BC26E2E-8C24-44AD-872B-5444A518B9FB}" srcOrd="0" destOrd="0" parTransId="{8F6541AE-B68C-43C4-90AF-5064EBDDE713}" sibTransId="{673DDF89-DFB0-4A4B-8661-597CADD373FE}"/>
    <dgm:cxn modelId="{23537E49-2B69-49A2-B77B-19A913E94895}" type="presOf" srcId="{28739F32-04CB-4C98-B0E0-54A46A0E5F62}" destId="{5785FF3A-76BB-4B9A-B2DF-B1F4F75AA09D}" srcOrd="0" destOrd="0" presId="urn:microsoft.com/office/officeart/2005/8/layout/bList2"/>
    <dgm:cxn modelId="{42565AA3-268F-4F47-8EAB-904DFFECBA51}" type="presOf" srcId="{673DDF89-DFB0-4A4B-8661-597CADD373FE}" destId="{3F5288EF-D4BF-4A8D-8D38-110D9412CA4C}" srcOrd="0" destOrd="0" presId="urn:microsoft.com/office/officeart/2005/8/layout/bList2"/>
    <dgm:cxn modelId="{B0B94337-3C1B-4F11-BD99-7A37C230BC02}" type="presOf" srcId="{40221829-930D-494A-BE2C-093FDE70A4C2}" destId="{F628D6D6-9503-4670-8C68-0E9165FF7D60}" srcOrd="0" destOrd="1" presId="urn:microsoft.com/office/officeart/2005/8/layout/bList2"/>
    <dgm:cxn modelId="{64ABFF6C-335A-4015-B726-BA2C46EAB18C}" type="presOf" srcId="{A5D3083A-C963-47E1-AA0F-069051DAA3FF}" destId="{082114F3-FE31-4D08-8699-19D79C36BA55}" srcOrd="0" destOrd="0" presId="urn:microsoft.com/office/officeart/2005/8/layout/bList2"/>
    <dgm:cxn modelId="{9941FD5B-6812-485B-8E54-AC8539F08F00}" type="presOf" srcId="{0BC26E2E-8C24-44AD-872B-5444A518B9FB}" destId="{63B07641-2E37-4FD2-B024-B5D440BB89E1}" srcOrd="1" destOrd="0" presId="urn:microsoft.com/office/officeart/2005/8/layout/bList2"/>
    <dgm:cxn modelId="{66299829-3A16-491F-933E-677ED9716E5B}" srcId="{0BC26E2E-8C24-44AD-872B-5444A518B9FB}" destId="{A5D3083A-C963-47E1-AA0F-069051DAA3FF}" srcOrd="0" destOrd="0" parTransId="{C0DA8153-BD10-43FD-B4B2-A6EF72026D65}" sibTransId="{D146C8EC-08EE-4AB4-94DD-F9CFC2915F64}"/>
    <dgm:cxn modelId="{56C0AF67-C1F5-4F70-A8B5-8632A8786DB0}" type="presOf" srcId="{0BC26E2E-8C24-44AD-872B-5444A518B9FB}" destId="{B1B0F472-32A8-47DB-9FE0-E275C9720D97}" srcOrd="0" destOrd="0" presId="urn:microsoft.com/office/officeart/2005/8/layout/bList2"/>
    <dgm:cxn modelId="{C0860EB0-E084-469C-AD7A-30DB408DE55C}" srcId="{28739F32-04CB-4C98-B0E0-54A46A0E5F62}" destId="{253F13D7-0EC5-467E-87E2-24E7BF9ED4AA}" srcOrd="1" destOrd="0" parTransId="{2C14C274-D653-42EC-AB7F-7E2CFA26B31B}" sibTransId="{F3CA3FF7-976F-4B16-BB7F-6B5F1D1144C7}"/>
    <dgm:cxn modelId="{B353922F-1D0C-4183-B2B6-657467623D18}" type="presOf" srcId="{B981E53D-DDBB-4B59-900C-B0E33D28646E}" destId="{082114F3-FE31-4D08-8699-19D79C36BA55}" srcOrd="0" destOrd="1" presId="urn:microsoft.com/office/officeart/2005/8/layout/bList2"/>
    <dgm:cxn modelId="{BABDB7EF-926D-422F-810F-84DD0F41CBBC}" srcId="{0BC26E2E-8C24-44AD-872B-5444A518B9FB}" destId="{B981E53D-DDBB-4B59-900C-B0E33D28646E}" srcOrd="1" destOrd="0" parTransId="{1E5F4F8E-A928-4B8B-9561-F3AB2D40362B}" sibTransId="{6BEE9930-46A6-417C-ABE8-0AEEA5703807}"/>
    <dgm:cxn modelId="{2E86309F-9CDF-4A6F-B459-E5FFE8DA63E6}" srcId="{253F13D7-0EC5-467E-87E2-24E7BF9ED4AA}" destId="{7982F661-51EE-4129-B750-145EB4B1CBE6}" srcOrd="0" destOrd="0" parTransId="{00DBC80B-A765-4BD3-987C-74BFDD061EE2}" sibTransId="{83C072D8-F793-4EAC-8767-DCDB903F049F}"/>
    <dgm:cxn modelId="{8DB82656-0FEC-4D8D-81AD-175A11FD6815}" srcId="{253F13D7-0EC5-467E-87E2-24E7BF9ED4AA}" destId="{40221829-930D-494A-BE2C-093FDE70A4C2}" srcOrd="1" destOrd="0" parTransId="{BA761C72-C731-4979-8A72-D6E801C0FA90}" sibTransId="{E19B1570-56EB-405F-8EC4-DA98398E5D5B}"/>
    <dgm:cxn modelId="{2C77AFA0-B4D7-4127-87BC-3FCF8C42F892}" type="presParOf" srcId="{5785FF3A-76BB-4B9A-B2DF-B1F4F75AA09D}" destId="{B69248F9-190D-4C1B-BB7A-37F600690F1C}" srcOrd="0" destOrd="0" presId="urn:microsoft.com/office/officeart/2005/8/layout/bList2"/>
    <dgm:cxn modelId="{F807A1CD-BEE2-4638-A892-3FD4FBF48609}" type="presParOf" srcId="{B69248F9-190D-4C1B-BB7A-37F600690F1C}" destId="{082114F3-FE31-4D08-8699-19D79C36BA55}" srcOrd="0" destOrd="0" presId="urn:microsoft.com/office/officeart/2005/8/layout/bList2"/>
    <dgm:cxn modelId="{CC625F24-85AC-4656-ADE0-A950A69673DE}" type="presParOf" srcId="{B69248F9-190D-4C1B-BB7A-37F600690F1C}" destId="{B1B0F472-32A8-47DB-9FE0-E275C9720D97}" srcOrd="1" destOrd="0" presId="urn:microsoft.com/office/officeart/2005/8/layout/bList2"/>
    <dgm:cxn modelId="{2306F5D4-2458-47B8-B887-ED251437E67C}" type="presParOf" srcId="{B69248F9-190D-4C1B-BB7A-37F600690F1C}" destId="{63B07641-2E37-4FD2-B024-B5D440BB89E1}" srcOrd="2" destOrd="0" presId="urn:microsoft.com/office/officeart/2005/8/layout/bList2"/>
    <dgm:cxn modelId="{0464C4AC-1373-46DC-81CB-D6C4762DF285}" type="presParOf" srcId="{B69248F9-190D-4C1B-BB7A-37F600690F1C}" destId="{50F4F998-37C6-4469-B0D1-5FE46D3AAD53}" srcOrd="3" destOrd="0" presId="urn:microsoft.com/office/officeart/2005/8/layout/bList2"/>
    <dgm:cxn modelId="{490C5E3A-527B-430C-BB1A-7CE6F985CD73}" type="presParOf" srcId="{5785FF3A-76BB-4B9A-B2DF-B1F4F75AA09D}" destId="{3F5288EF-D4BF-4A8D-8D38-110D9412CA4C}" srcOrd="1" destOrd="0" presId="urn:microsoft.com/office/officeart/2005/8/layout/bList2"/>
    <dgm:cxn modelId="{2E1E6573-2F02-4AC5-BF98-E9538FDEA33F}" type="presParOf" srcId="{5785FF3A-76BB-4B9A-B2DF-B1F4F75AA09D}" destId="{544BF1AE-127E-497D-B69B-8668B1EAF225}" srcOrd="2" destOrd="0" presId="urn:microsoft.com/office/officeart/2005/8/layout/bList2"/>
    <dgm:cxn modelId="{6E4EC7D2-426F-40BB-8C17-FD87D65C7BD5}" type="presParOf" srcId="{544BF1AE-127E-497D-B69B-8668B1EAF225}" destId="{F628D6D6-9503-4670-8C68-0E9165FF7D60}" srcOrd="0" destOrd="0" presId="urn:microsoft.com/office/officeart/2005/8/layout/bList2"/>
    <dgm:cxn modelId="{494161D4-EEB7-48A8-881C-D8289BDCE534}" type="presParOf" srcId="{544BF1AE-127E-497D-B69B-8668B1EAF225}" destId="{A2EC0A2D-7289-4967-B2AA-73545529A860}" srcOrd="1" destOrd="0" presId="urn:microsoft.com/office/officeart/2005/8/layout/bList2"/>
    <dgm:cxn modelId="{07E0A535-06AA-487E-81E9-A5FF208C155D}" type="presParOf" srcId="{544BF1AE-127E-497D-B69B-8668B1EAF225}" destId="{6DEB8A21-C253-4E9A-8BF4-89A6B9E7461A}" srcOrd="2" destOrd="0" presId="urn:microsoft.com/office/officeart/2005/8/layout/bList2"/>
    <dgm:cxn modelId="{3988420C-680B-41F7-B882-26E94D59E201}" type="presParOf" srcId="{544BF1AE-127E-497D-B69B-8668B1EAF225}" destId="{120C8922-2427-426F-A8E1-18EDF428D30E}" srcOrd="3" destOrd="0" presId="urn:microsoft.com/office/officeart/2005/8/layout/b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0D1EE5E-40D8-4DC4-A0C7-492545754469}" type="doc">
      <dgm:prSet loTypeId="urn:microsoft.com/office/officeart/2005/8/layout/vProcess5" loCatId="process" qsTypeId="urn:microsoft.com/office/officeart/2005/8/quickstyle/simple5" qsCatId="simple" csTypeId="urn:microsoft.com/office/officeart/2005/8/colors/colorful1" csCatId="colorful" phldr="1"/>
      <dgm:spPr/>
      <dgm:t>
        <a:bodyPr/>
        <a:lstStyle/>
        <a:p>
          <a:endParaRPr lang="zh-TW" altLang="en-US"/>
        </a:p>
      </dgm:t>
    </dgm:pt>
    <dgm:pt modelId="{B3A2F2CB-D5E1-41E1-9825-0767202E04DB}">
      <dgm:prSet phldrT="[文字]" custT="1"/>
      <dgm:spPr/>
      <dgm:t>
        <a:bodyPr/>
        <a:lstStyle/>
        <a:p>
          <a:r>
            <a:rPr lang="zh-TW" altLang="en-US" sz="2000" b="1" dirty="0" smtClean="0">
              <a:latin typeface="微軟正黑體" pitchFamily="34" charset="-120"/>
              <a:ea typeface="微軟正黑體" pitchFamily="34" charset="-120"/>
            </a:rPr>
            <a:t>發明公開公報及專利公告公報</a:t>
          </a:r>
          <a:endParaRPr lang="zh-TW" altLang="en-US" sz="2000" b="1" dirty="0">
            <a:latin typeface="微軟正黑體" pitchFamily="34" charset="-120"/>
            <a:ea typeface="微軟正黑體" pitchFamily="34" charset="-120"/>
          </a:endParaRPr>
        </a:p>
      </dgm:t>
    </dgm:pt>
    <dgm:pt modelId="{0EB791CE-F75F-4862-8D3E-3E0C484DFD12}" type="parTrans" cxnId="{4063ED25-8C39-4C22-8234-6D78DF3A9FD3}">
      <dgm:prSet/>
      <dgm:spPr/>
      <dgm:t>
        <a:bodyPr/>
        <a:lstStyle/>
        <a:p>
          <a:endParaRPr lang="zh-TW" altLang="en-US" sz="2000" b="1">
            <a:solidFill>
              <a:schemeClr val="tx1"/>
            </a:solidFill>
            <a:latin typeface="微軟正黑體" pitchFamily="34" charset="-120"/>
            <a:ea typeface="微軟正黑體" pitchFamily="34" charset="-120"/>
          </a:endParaRPr>
        </a:p>
      </dgm:t>
    </dgm:pt>
    <dgm:pt modelId="{950A08D4-46D3-4D11-8B70-BA6CB8CE60E7}" type="sibTrans" cxnId="{4063ED25-8C39-4C22-8234-6D78DF3A9FD3}">
      <dgm:prSet custT="1"/>
      <dgm:spPr/>
      <dgm:t>
        <a:bodyPr/>
        <a:lstStyle/>
        <a:p>
          <a:endParaRPr lang="zh-TW" altLang="en-US" sz="2000" b="1">
            <a:solidFill>
              <a:schemeClr val="tx1"/>
            </a:solidFill>
            <a:latin typeface="微軟正黑體" pitchFamily="34" charset="-120"/>
            <a:ea typeface="微軟正黑體" pitchFamily="34" charset="-120"/>
          </a:endParaRPr>
        </a:p>
      </dgm:t>
    </dgm:pt>
    <dgm:pt modelId="{C65A0E68-798B-4F5C-8CD7-82204913E3AE}">
      <dgm:prSet phldrT="[文字]" custT="1"/>
      <dgm:spPr/>
      <dgm:t>
        <a:bodyPr/>
        <a:lstStyle/>
        <a:p>
          <a:r>
            <a:rPr lang="zh-TW" altLang="en-US" sz="2000" b="1" dirty="0" smtClean="0">
              <a:latin typeface="微軟正黑體" pitchFamily="34" charset="-120"/>
              <a:ea typeface="微軟正黑體" pitchFamily="34" charset="-120"/>
            </a:rPr>
            <a:t>專利權狀態異動及關聯案件</a:t>
          </a:r>
          <a:endParaRPr lang="zh-TW" altLang="en-US" sz="2000" b="1" dirty="0">
            <a:latin typeface="微軟正黑體" pitchFamily="34" charset="-120"/>
            <a:ea typeface="微軟正黑體" pitchFamily="34" charset="-120"/>
          </a:endParaRPr>
        </a:p>
      </dgm:t>
    </dgm:pt>
    <dgm:pt modelId="{0D22CD36-A185-4184-A8E9-A3F10C1F02C5}" type="parTrans" cxnId="{674710AD-7973-41D0-8888-AC5601DD6CAD}">
      <dgm:prSet/>
      <dgm:spPr/>
      <dgm:t>
        <a:bodyPr/>
        <a:lstStyle/>
        <a:p>
          <a:endParaRPr lang="zh-TW" altLang="en-US" sz="2000" b="1">
            <a:solidFill>
              <a:schemeClr val="tx1"/>
            </a:solidFill>
            <a:latin typeface="微軟正黑體" pitchFamily="34" charset="-120"/>
            <a:ea typeface="微軟正黑體" pitchFamily="34" charset="-120"/>
          </a:endParaRPr>
        </a:p>
      </dgm:t>
    </dgm:pt>
    <dgm:pt modelId="{2EC5CDD5-E306-40B7-A2F5-04728F494CF8}" type="sibTrans" cxnId="{674710AD-7973-41D0-8888-AC5601DD6CAD}">
      <dgm:prSet custT="1"/>
      <dgm:spPr/>
      <dgm:t>
        <a:bodyPr/>
        <a:lstStyle/>
        <a:p>
          <a:endParaRPr lang="zh-TW" altLang="en-US" sz="2000" b="1">
            <a:solidFill>
              <a:schemeClr val="tx1"/>
            </a:solidFill>
            <a:latin typeface="微軟正黑體" pitchFamily="34" charset="-120"/>
            <a:ea typeface="微軟正黑體" pitchFamily="34" charset="-120"/>
          </a:endParaRPr>
        </a:p>
      </dgm:t>
    </dgm:pt>
    <dgm:pt modelId="{19043653-5D23-4D39-AA8C-E80F21E0C5B4}">
      <dgm:prSet phldrT="[文字]" custT="1"/>
      <dgm:spPr/>
      <dgm:t>
        <a:bodyPr/>
        <a:lstStyle/>
        <a:p>
          <a:r>
            <a:rPr lang="zh-TW" altLang="en-US" sz="2000" b="1" dirty="0" smtClean="0">
              <a:latin typeface="微軟正黑體" pitchFamily="34" charset="-120"/>
              <a:ea typeface="微軟正黑體" pitchFamily="34" charset="-120"/>
            </a:rPr>
            <a:t>專利申請案分類資訊</a:t>
          </a:r>
        </a:p>
      </dgm:t>
    </dgm:pt>
    <dgm:pt modelId="{66A3C631-217B-4EAA-A81B-1C07540C4818}" type="parTrans" cxnId="{C128FC32-395D-423B-930F-57B895AA6D1B}">
      <dgm:prSet/>
      <dgm:spPr/>
      <dgm:t>
        <a:bodyPr/>
        <a:lstStyle/>
        <a:p>
          <a:endParaRPr lang="zh-TW" altLang="en-US" sz="2000" b="1">
            <a:solidFill>
              <a:schemeClr val="tx1"/>
            </a:solidFill>
            <a:latin typeface="微軟正黑體" pitchFamily="34" charset="-120"/>
            <a:ea typeface="微軟正黑體" pitchFamily="34" charset="-120"/>
          </a:endParaRPr>
        </a:p>
      </dgm:t>
    </dgm:pt>
    <dgm:pt modelId="{5D0CD019-F2D9-44CA-9CD1-28BACFC98078}" type="sibTrans" cxnId="{C128FC32-395D-423B-930F-57B895AA6D1B}">
      <dgm:prSet/>
      <dgm:spPr/>
      <dgm:t>
        <a:bodyPr/>
        <a:lstStyle/>
        <a:p>
          <a:endParaRPr lang="zh-TW" altLang="en-US" sz="2000" b="1">
            <a:solidFill>
              <a:schemeClr val="tx1"/>
            </a:solidFill>
            <a:latin typeface="微軟正黑體" pitchFamily="34" charset="-120"/>
            <a:ea typeface="微軟正黑體" pitchFamily="34" charset="-120"/>
          </a:endParaRPr>
        </a:p>
      </dgm:t>
    </dgm:pt>
    <dgm:pt modelId="{192F7281-C198-4E07-B537-1833EC45A0B7}" type="pres">
      <dgm:prSet presAssocID="{A0D1EE5E-40D8-4DC4-A0C7-492545754469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F5A8177D-B966-451F-A6E4-EAB8D9EE8BBE}" type="pres">
      <dgm:prSet presAssocID="{A0D1EE5E-40D8-4DC4-A0C7-492545754469}" presName="dummyMaxCanvas" presStyleCnt="0">
        <dgm:presLayoutVars/>
      </dgm:prSet>
      <dgm:spPr/>
      <dgm:t>
        <a:bodyPr/>
        <a:lstStyle/>
        <a:p>
          <a:endParaRPr lang="zh-TW" altLang="en-US"/>
        </a:p>
      </dgm:t>
    </dgm:pt>
    <dgm:pt modelId="{A093994C-5584-4270-828A-7108D6156893}" type="pres">
      <dgm:prSet presAssocID="{A0D1EE5E-40D8-4DC4-A0C7-492545754469}" presName="ThreeNodes_1" presStyleLbl="node1" presStyleIdx="0" presStyleCnt="3" custLinFactNeighborX="-11627" custLinFactNeighborY="-2866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7FA234E2-532D-4687-AC49-B2BBA3B658F3}" type="pres">
      <dgm:prSet presAssocID="{A0D1EE5E-40D8-4DC4-A0C7-492545754469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120EB76C-13D3-404F-8804-C0B0ADD107AC}" type="pres">
      <dgm:prSet presAssocID="{A0D1EE5E-40D8-4DC4-A0C7-492545754469}" presName="ThreeNodes_3" presStyleLbl="node1" presStyleIdx="2" presStyleCnt="3" custLinFactNeighborX="25044" custLinFactNeighborY="3517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4E875499-8258-4477-99E0-5ABA36F1DB14}" type="pres">
      <dgm:prSet presAssocID="{A0D1EE5E-40D8-4DC4-A0C7-492545754469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7ACB2518-F8C3-439E-978D-5D2D4A9AEF37}" type="pres">
      <dgm:prSet presAssocID="{A0D1EE5E-40D8-4DC4-A0C7-492545754469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05E1D452-C86D-4BBF-98AF-8F3ACBF2E622}" type="pres">
      <dgm:prSet presAssocID="{A0D1EE5E-40D8-4DC4-A0C7-492545754469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97F44344-0485-4098-97D5-3114536CD1A6}" type="pres">
      <dgm:prSet presAssocID="{A0D1EE5E-40D8-4DC4-A0C7-492545754469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D1E0098B-4B59-4123-90BF-03CF263EA3B2}" type="pres">
      <dgm:prSet presAssocID="{A0D1EE5E-40D8-4DC4-A0C7-492545754469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341824EA-01F9-4FC9-BF30-BF6F0738A40D}" type="presOf" srcId="{A0D1EE5E-40D8-4DC4-A0C7-492545754469}" destId="{192F7281-C198-4E07-B537-1833EC45A0B7}" srcOrd="0" destOrd="0" presId="urn:microsoft.com/office/officeart/2005/8/layout/vProcess5"/>
    <dgm:cxn modelId="{5AD0571E-0D32-4EDA-AF5D-0B4D3ADAFE83}" type="presOf" srcId="{950A08D4-46D3-4D11-8B70-BA6CB8CE60E7}" destId="{4E875499-8258-4477-99E0-5ABA36F1DB14}" srcOrd="0" destOrd="0" presId="urn:microsoft.com/office/officeart/2005/8/layout/vProcess5"/>
    <dgm:cxn modelId="{674710AD-7973-41D0-8888-AC5601DD6CAD}" srcId="{A0D1EE5E-40D8-4DC4-A0C7-492545754469}" destId="{C65A0E68-798B-4F5C-8CD7-82204913E3AE}" srcOrd="1" destOrd="0" parTransId="{0D22CD36-A185-4184-A8E9-A3F10C1F02C5}" sibTransId="{2EC5CDD5-E306-40B7-A2F5-04728F494CF8}"/>
    <dgm:cxn modelId="{D6F262B7-55BB-4667-A12E-0F6B504B0972}" type="presOf" srcId="{B3A2F2CB-D5E1-41E1-9825-0767202E04DB}" destId="{05E1D452-C86D-4BBF-98AF-8F3ACBF2E622}" srcOrd="1" destOrd="0" presId="urn:microsoft.com/office/officeart/2005/8/layout/vProcess5"/>
    <dgm:cxn modelId="{460C5C8E-CD10-41FC-A961-5063EA58E764}" type="presOf" srcId="{B3A2F2CB-D5E1-41E1-9825-0767202E04DB}" destId="{A093994C-5584-4270-828A-7108D6156893}" srcOrd="0" destOrd="0" presId="urn:microsoft.com/office/officeart/2005/8/layout/vProcess5"/>
    <dgm:cxn modelId="{B3AD53D8-54F1-47EF-A7E8-7F4041F6CE5B}" type="presOf" srcId="{19043653-5D23-4D39-AA8C-E80F21E0C5B4}" destId="{120EB76C-13D3-404F-8804-C0B0ADD107AC}" srcOrd="0" destOrd="0" presId="urn:microsoft.com/office/officeart/2005/8/layout/vProcess5"/>
    <dgm:cxn modelId="{258A4044-46AA-46F9-B2E6-D91F0442D817}" type="presOf" srcId="{C65A0E68-798B-4F5C-8CD7-82204913E3AE}" destId="{7FA234E2-532D-4687-AC49-B2BBA3B658F3}" srcOrd="0" destOrd="0" presId="urn:microsoft.com/office/officeart/2005/8/layout/vProcess5"/>
    <dgm:cxn modelId="{614A36F4-D00E-4EB5-B304-B4650CEF17BB}" type="presOf" srcId="{2EC5CDD5-E306-40B7-A2F5-04728F494CF8}" destId="{7ACB2518-F8C3-439E-978D-5D2D4A9AEF37}" srcOrd="0" destOrd="0" presId="urn:microsoft.com/office/officeart/2005/8/layout/vProcess5"/>
    <dgm:cxn modelId="{C128FC32-395D-423B-930F-57B895AA6D1B}" srcId="{A0D1EE5E-40D8-4DC4-A0C7-492545754469}" destId="{19043653-5D23-4D39-AA8C-E80F21E0C5B4}" srcOrd="2" destOrd="0" parTransId="{66A3C631-217B-4EAA-A81B-1C07540C4818}" sibTransId="{5D0CD019-F2D9-44CA-9CD1-28BACFC98078}"/>
    <dgm:cxn modelId="{6A159AB4-B519-40DE-9313-14B18FDEE6D2}" type="presOf" srcId="{C65A0E68-798B-4F5C-8CD7-82204913E3AE}" destId="{97F44344-0485-4098-97D5-3114536CD1A6}" srcOrd="1" destOrd="0" presId="urn:microsoft.com/office/officeart/2005/8/layout/vProcess5"/>
    <dgm:cxn modelId="{4063ED25-8C39-4C22-8234-6D78DF3A9FD3}" srcId="{A0D1EE5E-40D8-4DC4-A0C7-492545754469}" destId="{B3A2F2CB-D5E1-41E1-9825-0767202E04DB}" srcOrd="0" destOrd="0" parTransId="{0EB791CE-F75F-4862-8D3E-3E0C484DFD12}" sibTransId="{950A08D4-46D3-4D11-8B70-BA6CB8CE60E7}"/>
    <dgm:cxn modelId="{2F930739-E373-4947-A318-C51DDADA1AFB}" type="presOf" srcId="{19043653-5D23-4D39-AA8C-E80F21E0C5B4}" destId="{D1E0098B-4B59-4123-90BF-03CF263EA3B2}" srcOrd="1" destOrd="0" presId="urn:microsoft.com/office/officeart/2005/8/layout/vProcess5"/>
    <dgm:cxn modelId="{9F4A8677-9450-42B4-A4B6-2E9815732519}" type="presParOf" srcId="{192F7281-C198-4E07-B537-1833EC45A0B7}" destId="{F5A8177D-B966-451F-A6E4-EAB8D9EE8BBE}" srcOrd="0" destOrd="0" presId="urn:microsoft.com/office/officeart/2005/8/layout/vProcess5"/>
    <dgm:cxn modelId="{B95FBDC9-9DA3-4D8A-8CAF-11DE7C94A963}" type="presParOf" srcId="{192F7281-C198-4E07-B537-1833EC45A0B7}" destId="{A093994C-5584-4270-828A-7108D6156893}" srcOrd="1" destOrd="0" presId="urn:microsoft.com/office/officeart/2005/8/layout/vProcess5"/>
    <dgm:cxn modelId="{1789769B-EA40-4A2B-9C41-9B3EA28F79FB}" type="presParOf" srcId="{192F7281-C198-4E07-B537-1833EC45A0B7}" destId="{7FA234E2-532D-4687-AC49-B2BBA3B658F3}" srcOrd="2" destOrd="0" presId="urn:microsoft.com/office/officeart/2005/8/layout/vProcess5"/>
    <dgm:cxn modelId="{B8F290EF-7AFD-4E19-9713-DCE46F0568C5}" type="presParOf" srcId="{192F7281-C198-4E07-B537-1833EC45A0B7}" destId="{120EB76C-13D3-404F-8804-C0B0ADD107AC}" srcOrd="3" destOrd="0" presId="urn:microsoft.com/office/officeart/2005/8/layout/vProcess5"/>
    <dgm:cxn modelId="{AB14E464-DA91-4037-B076-7391D57B14D4}" type="presParOf" srcId="{192F7281-C198-4E07-B537-1833EC45A0B7}" destId="{4E875499-8258-4477-99E0-5ABA36F1DB14}" srcOrd="4" destOrd="0" presId="urn:microsoft.com/office/officeart/2005/8/layout/vProcess5"/>
    <dgm:cxn modelId="{56DA31CC-9C50-497F-8EC2-ADDCEB6A1988}" type="presParOf" srcId="{192F7281-C198-4E07-B537-1833EC45A0B7}" destId="{7ACB2518-F8C3-439E-978D-5D2D4A9AEF37}" srcOrd="5" destOrd="0" presId="urn:microsoft.com/office/officeart/2005/8/layout/vProcess5"/>
    <dgm:cxn modelId="{3C2F86FC-0BDE-4FF8-B047-8AFF26EE993C}" type="presParOf" srcId="{192F7281-C198-4E07-B537-1833EC45A0B7}" destId="{05E1D452-C86D-4BBF-98AF-8F3ACBF2E622}" srcOrd="6" destOrd="0" presId="urn:microsoft.com/office/officeart/2005/8/layout/vProcess5"/>
    <dgm:cxn modelId="{7DE26C8E-D13F-4568-8098-3D81D1C6B328}" type="presParOf" srcId="{192F7281-C198-4E07-B537-1833EC45A0B7}" destId="{97F44344-0485-4098-97D5-3114536CD1A6}" srcOrd="7" destOrd="0" presId="urn:microsoft.com/office/officeart/2005/8/layout/vProcess5"/>
    <dgm:cxn modelId="{18484B28-1517-4BBC-9887-52C6F4902CFC}" type="presParOf" srcId="{192F7281-C198-4E07-B537-1833EC45A0B7}" destId="{D1E0098B-4B59-4123-90BF-03CF263EA3B2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0D1EE5E-40D8-4DC4-A0C7-492545754469}" type="doc">
      <dgm:prSet loTypeId="urn:microsoft.com/office/officeart/2005/8/layout/vProcess5" loCatId="process" qsTypeId="urn:microsoft.com/office/officeart/2005/8/quickstyle/simple5" qsCatId="simple" csTypeId="urn:microsoft.com/office/officeart/2005/8/colors/colorful1" csCatId="colorful" phldr="1"/>
      <dgm:spPr/>
      <dgm:t>
        <a:bodyPr/>
        <a:lstStyle/>
        <a:p>
          <a:endParaRPr lang="zh-TW" altLang="en-US"/>
        </a:p>
      </dgm:t>
    </dgm:pt>
    <dgm:pt modelId="{6838809C-5260-40BD-8070-5D9646D3FC81}">
      <dgm:prSet custT="1"/>
      <dgm:spPr/>
      <dgm:t>
        <a:bodyPr/>
        <a:lstStyle/>
        <a:p>
          <a:r>
            <a:rPr lang="zh-TW" altLang="en-US" sz="2000" b="1" dirty="0" smtClean="0">
              <a:latin typeface="微軟正黑體" pitchFamily="34" charset="-120"/>
              <a:ea typeface="微軟正黑體" pitchFamily="34" charset="-120"/>
            </a:rPr>
            <a:t>統一代碼－</a:t>
          </a:r>
          <a:r>
            <a:rPr lang="zh-TW" altLang="en-US" sz="1200" b="1" dirty="0" smtClean="0">
              <a:latin typeface="微軟正黑體" pitchFamily="34" charset="-120"/>
              <a:ea typeface="微軟正黑體" pitchFamily="34" charset="-120"/>
            </a:rPr>
            <a:t>國際專利分類、國際工業設計分類</a:t>
          </a:r>
          <a:r>
            <a:rPr lang="en-US" altLang="zh-TW" sz="1200" b="1" dirty="0" smtClean="0">
              <a:latin typeface="微軟正黑體" pitchFamily="34" charset="-120"/>
              <a:ea typeface="微軟正黑體" pitchFamily="34" charset="-120"/>
            </a:rPr>
            <a:t>…</a:t>
          </a:r>
          <a:endParaRPr lang="zh-TW" altLang="en-US" sz="1200" b="1" dirty="0" smtClean="0">
            <a:latin typeface="微軟正黑體" pitchFamily="34" charset="-120"/>
            <a:ea typeface="微軟正黑體" pitchFamily="34" charset="-120"/>
          </a:endParaRPr>
        </a:p>
      </dgm:t>
    </dgm:pt>
    <dgm:pt modelId="{5ED3EECE-37B6-4451-BBE0-98F7D760220A}" type="parTrans" cxnId="{8546F241-19E7-4E3B-997B-1393C1788A5F}">
      <dgm:prSet/>
      <dgm:spPr/>
      <dgm:t>
        <a:bodyPr/>
        <a:lstStyle/>
        <a:p>
          <a:endParaRPr lang="zh-TW" altLang="en-US"/>
        </a:p>
      </dgm:t>
    </dgm:pt>
    <dgm:pt modelId="{CAC8E985-BA2B-46A7-96F8-52D7E3E57477}" type="sibTrans" cxnId="{8546F241-19E7-4E3B-997B-1393C1788A5F}">
      <dgm:prSet/>
      <dgm:spPr/>
      <dgm:t>
        <a:bodyPr/>
        <a:lstStyle/>
        <a:p>
          <a:endParaRPr lang="zh-TW" altLang="en-US"/>
        </a:p>
      </dgm:t>
    </dgm:pt>
    <dgm:pt modelId="{B8D0889E-552A-4156-B889-EF16F7F77B65}">
      <dgm:prSet custT="1"/>
      <dgm:spPr/>
      <dgm:t>
        <a:bodyPr/>
        <a:lstStyle/>
        <a:p>
          <a:r>
            <a:rPr lang="zh-TW" altLang="en-US" sz="2000" b="1" dirty="0" smtClean="0">
              <a:latin typeface="微軟正黑體" pitchFamily="34" charset="-120"/>
              <a:ea typeface="微軟正黑體" pitchFamily="34" charset="-120"/>
            </a:rPr>
            <a:t>法規資訊－</a:t>
          </a:r>
          <a:r>
            <a:rPr lang="zh-TW" altLang="en-US" sz="1200" b="1" dirty="0" smtClean="0">
              <a:latin typeface="微軟正黑體" pitchFamily="34" charset="-120"/>
              <a:ea typeface="微軟正黑體" pitchFamily="34" charset="-120"/>
            </a:rPr>
            <a:t>現行專利法規</a:t>
          </a:r>
          <a:r>
            <a:rPr lang="en-US" altLang="zh-TW" sz="1200" b="1" dirty="0" smtClean="0">
              <a:latin typeface="微軟正黑體" pitchFamily="34" charset="-120"/>
              <a:ea typeface="微軟正黑體" pitchFamily="34" charset="-120"/>
            </a:rPr>
            <a:t>…</a:t>
          </a:r>
          <a:endParaRPr lang="zh-TW" altLang="en-US" sz="1200" b="1" dirty="0" smtClean="0">
            <a:latin typeface="微軟正黑體" pitchFamily="34" charset="-120"/>
            <a:ea typeface="微軟正黑體" pitchFamily="34" charset="-120"/>
          </a:endParaRPr>
        </a:p>
      </dgm:t>
    </dgm:pt>
    <dgm:pt modelId="{177C2129-5AAE-41A4-88F7-E5BA2276C7BD}" type="parTrans" cxnId="{3817B958-B558-4F1A-B7FE-0A29C7C2F798}">
      <dgm:prSet/>
      <dgm:spPr/>
      <dgm:t>
        <a:bodyPr/>
        <a:lstStyle/>
        <a:p>
          <a:endParaRPr lang="zh-TW" altLang="en-US"/>
        </a:p>
      </dgm:t>
    </dgm:pt>
    <dgm:pt modelId="{43FD3149-ACC3-4A61-93FB-85E8487C3B73}" type="sibTrans" cxnId="{3817B958-B558-4F1A-B7FE-0A29C7C2F798}">
      <dgm:prSet/>
      <dgm:spPr/>
      <dgm:t>
        <a:bodyPr/>
        <a:lstStyle/>
        <a:p>
          <a:endParaRPr lang="zh-TW" altLang="en-US"/>
        </a:p>
      </dgm:t>
    </dgm:pt>
    <dgm:pt modelId="{B3A2F2CB-D5E1-41E1-9825-0767202E04DB}">
      <dgm:prSet phldrT="[文字]" custT="1"/>
      <dgm:spPr/>
      <dgm:t>
        <a:bodyPr/>
        <a:lstStyle/>
        <a:p>
          <a:r>
            <a:rPr lang="zh-TW" altLang="en-US" sz="2000" b="1" dirty="0" smtClean="0">
              <a:latin typeface="微軟正黑體" pitchFamily="34" charset="-120"/>
              <a:ea typeface="微軟正黑體" pitchFamily="34" charset="-120"/>
            </a:rPr>
            <a:t>業務統計－</a:t>
          </a:r>
          <a:r>
            <a:rPr lang="zh-TW" altLang="en-US" sz="1200" b="1" dirty="0" smtClean="0">
              <a:latin typeface="微軟正黑體" pitchFamily="34" charset="-120"/>
              <a:ea typeface="微軟正黑體" pitchFamily="34" charset="-120"/>
            </a:rPr>
            <a:t>專利百大排行、專利業務年度統計、專利案件數量統計、專利案件統計季報</a:t>
          </a:r>
          <a:r>
            <a:rPr lang="en-US" altLang="zh-TW" sz="1200" b="1" dirty="0" smtClean="0">
              <a:latin typeface="微軟正黑體" pitchFamily="34" charset="-120"/>
              <a:ea typeface="微軟正黑體" pitchFamily="34" charset="-120"/>
            </a:rPr>
            <a:t>…</a:t>
          </a:r>
          <a:endParaRPr lang="zh-TW" altLang="en-US" sz="1200" b="1" dirty="0">
            <a:latin typeface="微軟正黑體" pitchFamily="34" charset="-120"/>
            <a:ea typeface="微軟正黑體" pitchFamily="34" charset="-120"/>
          </a:endParaRPr>
        </a:p>
      </dgm:t>
    </dgm:pt>
    <dgm:pt modelId="{950A08D4-46D3-4D11-8B70-BA6CB8CE60E7}" type="sibTrans" cxnId="{4063ED25-8C39-4C22-8234-6D78DF3A9FD3}">
      <dgm:prSet custT="1"/>
      <dgm:spPr/>
      <dgm:t>
        <a:bodyPr/>
        <a:lstStyle/>
        <a:p>
          <a:endParaRPr lang="zh-TW" altLang="en-US" sz="2800" b="1">
            <a:solidFill>
              <a:schemeClr val="tx1"/>
            </a:solidFill>
            <a:latin typeface="微軟正黑體" pitchFamily="34" charset="-120"/>
            <a:ea typeface="微軟正黑體" pitchFamily="34" charset="-120"/>
          </a:endParaRPr>
        </a:p>
      </dgm:t>
    </dgm:pt>
    <dgm:pt modelId="{0EB791CE-F75F-4862-8D3E-3E0C484DFD12}" type="parTrans" cxnId="{4063ED25-8C39-4C22-8234-6D78DF3A9FD3}">
      <dgm:prSet/>
      <dgm:spPr/>
      <dgm:t>
        <a:bodyPr/>
        <a:lstStyle/>
        <a:p>
          <a:endParaRPr lang="zh-TW" altLang="en-US" sz="2800" b="1">
            <a:solidFill>
              <a:schemeClr val="tx1"/>
            </a:solidFill>
            <a:latin typeface="微軟正黑體" pitchFamily="34" charset="-120"/>
            <a:ea typeface="微軟正黑體" pitchFamily="34" charset="-120"/>
          </a:endParaRPr>
        </a:p>
      </dgm:t>
    </dgm:pt>
    <dgm:pt modelId="{192F7281-C198-4E07-B537-1833EC45A0B7}" type="pres">
      <dgm:prSet presAssocID="{A0D1EE5E-40D8-4DC4-A0C7-492545754469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F5A8177D-B966-451F-A6E4-EAB8D9EE8BBE}" type="pres">
      <dgm:prSet presAssocID="{A0D1EE5E-40D8-4DC4-A0C7-492545754469}" presName="dummyMaxCanvas" presStyleCnt="0">
        <dgm:presLayoutVars/>
      </dgm:prSet>
      <dgm:spPr/>
      <dgm:t>
        <a:bodyPr/>
        <a:lstStyle/>
        <a:p>
          <a:endParaRPr lang="zh-TW" altLang="en-US"/>
        </a:p>
      </dgm:t>
    </dgm:pt>
    <dgm:pt modelId="{A093994C-5584-4270-828A-7108D6156893}" type="pres">
      <dgm:prSet presAssocID="{A0D1EE5E-40D8-4DC4-A0C7-492545754469}" presName="ThreeNodes_1" presStyleLbl="node1" presStyleIdx="0" presStyleCnt="3" custLinFactNeighborX="-11627" custLinFactNeighborY="-2866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7FA234E2-532D-4687-AC49-B2BBA3B658F3}" type="pres">
      <dgm:prSet presAssocID="{A0D1EE5E-40D8-4DC4-A0C7-492545754469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120EB76C-13D3-404F-8804-C0B0ADD107AC}" type="pres">
      <dgm:prSet presAssocID="{A0D1EE5E-40D8-4DC4-A0C7-492545754469}" presName="ThreeNodes_3" presStyleLbl="node1" presStyleIdx="2" presStyleCnt="3" custLinFactNeighborX="25044" custLinFactNeighborY="3517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4E875499-8258-4477-99E0-5ABA36F1DB14}" type="pres">
      <dgm:prSet presAssocID="{A0D1EE5E-40D8-4DC4-A0C7-492545754469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7ACB2518-F8C3-439E-978D-5D2D4A9AEF37}" type="pres">
      <dgm:prSet presAssocID="{A0D1EE5E-40D8-4DC4-A0C7-492545754469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05E1D452-C86D-4BBF-98AF-8F3ACBF2E622}" type="pres">
      <dgm:prSet presAssocID="{A0D1EE5E-40D8-4DC4-A0C7-492545754469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97F44344-0485-4098-97D5-3114536CD1A6}" type="pres">
      <dgm:prSet presAssocID="{A0D1EE5E-40D8-4DC4-A0C7-492545754469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D1E0098B-4B59-4123-90BF-03CF263EA3B2}" type="pres">
      <dgm:prSet presAssocID="{A0D1EE5E-40D8-4DC4-A0C7-492545754469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ACE67582-6D20-4D1E-A9CA-88AA5D04A7FC}" type="presOf" srcId="{B8D0889E-552A-4156-B889-EF16F7F77B65}" destId="{D1E0098B-4B59-4123-90BF-03CF263EA3B2}" srcOrd="1" destOrd="0" presId="urn:microsoft.com/office/officeart/2005/8/layout/vProcess5"/>
    <dgm:cxn modelId="{42BDE5B6-4FE3-4F0B-938D-AEFB17A15471}" type="presOf" srcId="{6838809C-5260-40BD-8070-5D9646D3FC81}" destId="{7FA234E2-532D-4687-AC49-B2BBA3B658F3}" srcOrd="0" destOrd="0" presId="urn:microsoft.com/office/officeart/2005/8/layout/vProcess5"/>
    <dgm:cxn modelId="{61F0251A-B924-4246-AFFF-4D69EDD0D6A5}" type="presOf" srcId="{B3A2F2CB-D5E1-41E1-9825-0767202E04DB}" destId="{A093994C-5584-4270-828A-7108D6156893}" srcOrd="0" destOrd="0" presId="urn:microsoft.com/office/officeart/2005/8/layout/vProcess5"/>
    <dgm:cxn modelId="{873FC9C0-6FC4-4C23-96E7-578F1E7FF4FB}" type="presOf" srcId="{B3A2F2CB-D5E1-41E1-9825-0767202E04DB}" destId="{05E1D452-C86D-4BBF-98AF-8F3ACBF2E622}" srcOrd="1" destOrd="0" presId="urn:microsoft.com/office/officeart/2005/8/layout/vProcess5"/>
    <dgm:cxn modelId="{1672D948-99E0-4945-99FA-0A830F12128A}" type="presOf" srcId="{6838809C-5260-40BD-8070-5D9646D3FC81}" destId="{97F44344-0485-4098-97D5-3114536CD1A6}" srcOrd="1" destOrd="0" presId="urn:microsoft.com/office/officeart/2005/8/layout/vProcess5"/>
    <dgm:cxn modelId="{8546F241-19E7-4E3B-997B-1393C1788A5F}" srcId="{A0D1EE5E-40D8-4DC4-A0C7-492545754469}" destId="{6838809C-5260-40BD-8070-5D9646D3FC81}" srcOrd="1" destOrd="0" parTransId="{5ED3EECE-37B6-4451-BBE0-98F7D760220A}" sibTransId="{CAC8E985-BA2B-46A7-96F8-52D7E3E57477}"/>
    <dgm:cxn modelId="{3817B958-B558-4F1A-B7FE-0A29C7C2F798}" srcId="{A0D1EE5E-40D8-4DC4-A0C7-492545754469}" destId="{B8D0889E-552A-4156-B889-EF16F7F77B65}" srcOrd="2" destOrd="0" parTransId="{177C2129-5AAE-41A4-88F7-E5BA2276C7BD}" sibTransId="{43FD3149-ACC3-4A61-93FB-85E8487C3B73}"/>
    <dgm:cxn modelId="{E0A65822-ECEF-4F24-BDC9-E847B6C25222}" type="presOf" srcId="{950A08D4-46D3-4D11-8B70-BA6CB8CE60E7}" destId="{4E875499-8258-4477-99E0-5ABA36F1DB14}" srcOrd="0" destOrd="0" presId="urn:microsoft.com/office/officeart/2005/8/layout/vProcess5"/>
    <dgm:cxn modelId="{17732FFD-2831-4637-BA08-85A3AF6C07D7}" type="presOf" srcId="{CAC8E985-BA2B-46A7-96F8-52D7E3E57477}" destId="{7ACB2518-F8C3-439E-978D-5D2D4A9AEF37}" srcOrd="0" destOrd="0" presId="urn:microsoft.com/office/officeart/2005/8/layout/vProcess5"/>
    <dgm:cxn modelId="{36F7C189-E6D1-4F82-A2F3-95809BAD8DFE}" type="presOf" srcId="{B8D0889E-552A-4156-B889-EF16F7F77B65}" destId="{120EB76C-13D3-404F-8804-C0B0ADD107AC}" srcOrd="0" destOrd="0" presId="urn:microsoft.com/office/officeart/2005/8/layout/vProcess5"/>
    <dgm:cxn modelId="{4063ED25-8C39-4C22-8234-6D78DF3A9FD3}" srcId="{A0D1EE5E-40D8-4DC4-A0C7-492545754469}" destId="{B3A2F2CB-D5E1-41E1-9825-0767202E04DB}" srcOrd="0" destOrd="0" parTransId="{0EB791CE-F75F-4862-8D3E-3E0C484DFD12}" sibTransId="{950A08D4-46D3-4D11-8B70-BA6CB8CE60E7}"/>
    <dgm:cxn modelId="{D1E28D5E-FE30-400C-8665-5900699D64AB}" type="presOf" srcId="{A0D1EE5E-40D8-4DC4-A0C7-492545754469}" destId="{192F7281-C198-4E07-B537-1833EC45A0B7}" srcOrd="0" destOrd="0" presId="urn:microsoft.com/office/officeart/2005/8/layout/vProcess5"/>
    <dgm:cxn modelId="{F892A10C-4B36-41C9-A3EC-05E13200587E}" type="presParOf" srcId="{192F7281-C198-4E07-B537-1833EC45A0B7}" destId="{F5A8177D-B966-451F-A6E4-EAB8D9EE8BBE}" srcOrd="0" destOrd="0" presId="urn:microsoft.com/office/officeart/2005/8/layout/vProcess5"/>
    <dgm:cxn modelId="{E9C19E0B-F06C-46A8-B359-6E92D38E956A}" type="presParOf" srcId="{192F7281-C198-4E07-B537-1833EC45A0B7}" destId="{A093994C-5584-4270-828A-7108D6156893}" srcOrd="1" destOrd="0" presId="urn:microsoft.com/office/officeart/2005/8/layout/vProcess5"/>
    <dgm:cxn modelId="{AF416539-2AF9-447C-9EF2-1F252A850C9F}" type="presParOf" srcId="{192F7281-C198-4E07-B537-1833EC45A0B7}" destId="{7FA234E2-532D-4687-AC49-B2BBA3B658F3}" srcOrd="2" destOrd="0" presId="urn:microsoft.com/office/officeart/2005/8/layout/vProcess5"/>
    <dgm:cxn modelId="{68DFA1E1-C461-4994-BA86-37D00E4683E8}" type="presParOf" srcId="{192F7281-C198-4E07-B537-1833EC45A0B7}" destId="{120EB76C-13D3-404F-8804-C0B0ADD107AC}" srcOrd="3" destOrd="0" presId="urn:microsoft.com/office/officeart/2005/8/layout/vProcess5"/>
    <dgm:cxn modelId="{136A5493-FC4F-4E44-A045-308EFCF9711A}" type="presParOf" srcId="{192F7281-C198-4E07-B537-1833EC45A0B7}" destId="{4E875499-8258-4477-99E0-5ABA36F1DB14}" srcOrd="4" destOrd="0" presId="urn:microsoft.com/office/officeart/2005/8/layout/vProcess5"/>
    <dgm:cxn modelId="{F6BA465D-CB5A-4BB7-A235-E1F3641A0599}" type="presParOf" srcId="{192F7281-C198-4E07-B537-1833EC45A0B7}" destId="{7ACB2518-F8C3-439E-978D-5D2D4A9AEF37}" srcOrd="5" destOrd="0" presId="urn:microsoft.com/office/officeart/2005/8/layout/vProcess5"/>
    <dgm:cxn modelId="{314F7A77-C38F-4A48-B2D4-106F5ECE4541}" type="presParOf" srcId="{192F7281-C198-4E07-B537-1833EC45A0B7}" destId="{05E1D452-C86D-4BBF-98AF-8F3ACBF2E622}" srcOrd="6" destOrd="0" presId="urn:microsoft.com/office/officeart/2005/8/layout/vProcess5"/>
    <dgm:cxn modelId="{60FC2A56-A85E-4FD0-96FA-764C8C7DCD78}" type="presParOf" srcId="{192F7281-C198-4E07-B537-1833EC45A0B7}" destId="{97F44344-0485-4098-97D5-3114536CD1A6}" srcOrd="7" destOrd="0" presId="urn:microsoft.com/office/officeart/2005/8/layout/vProcess5"/>
    <dgm:cxn modelId="{43347537-04FF-4E59-A816-A23F118CEEB9}" type="presParOf" srcId="{192F7281-C198-4E07-B537-1833EC45A0B7}" destId="{D1E0098B-4B59-4123-90BF-03CF263EA3B2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7A24EBF-AA65-4AA2-99E0-4A1E4A39101D}" type="doc">
      <dgm:prSet loTypeId="urn:microsoft.com/office/officeart/2005/8/layout/target2" loCatId="relationship" qsTypeId="urn:microsoft.com/office/officeart/2005/8/quickstyle/simple2" qsCatId="simple" csTypeId="urn:microsoft.com/office/officeart/2005/8/colors/colorful3" csCatId="colorful" phldr="1"/>
      <dgm:spPr/>
      <dgm:t>
        <a:bodyPr/>
        <a:lstStyle/>
        <a:p>
          <a:endParaRPr lang="zh-TW" altLang="en-US"/>
        </a:p>
      </dgm:t>
    </dgm:pt>
    <dgm:pt modelId="{45BE2EF5-CF2B-4495-B627-2F21CAEC1AA8}">
      <dgm:prSet phldrT="[文字]" custT="1"/>
      <dgm:spPr>
        <a:ln>
          <a:solidFill>
            <a:schemeClr val="accent4"/>
          </a:solidFill>
        </a:ln>
      </dgm:spPr>
      <dgm:t>
        <a:bodyPr/>
        <a:lstStyle/>
        <a:p>
          <a:r>
            <a:rPr lang="zh-TW" altLang="en-US" sz="2000" dirty="0" smtClean="0">
              <a:latin typeface="+mj-ea"/>
              <a:ea typeface="+mj-ea"/>
            </a:rPr>
            <a:t>取得年費繳交概況</a:t>
          </a:r>
          <a:endParaRPr lang="zh-TW" altLang="en-US" dirty="0">
            <a:latin typeface="+mj-ea"/>
            <a:ea typeface="+mj-ea"/>
          </a:endParaRPr>
        </a:p>
      </dgm:t>
    </dgm:pt>
    <dgm:pt modelId="{5C898586-5418-4C9C-BBC0-BEE415E43E56}" type="parTrans" cxnId="{3D408C20-523B-438A-8900-D4276E0CA8D7}">
      <dgm:prSet/>
      <dgm:spPr/>
      <dgm:t>
        <a:bodyPr/>
        <a:lstStyle/>
        <a:p>
          <a:endParaRPr lang="zh-TW" altLang="en-US"/>
        </a:p>
      </dgm:t>
    </dgm:pt>
    <dgm:pt modelId="{BBF67F59-F6B6-4445-9E5B-C1A8A0E7A020}" type="sibTrans" cxnId="{3D408C20-523B-438A-8900-D4276E0CA8D7}">
      <dgm:prSet/>
      <dgm:spPr/>
      <dgm:t>
        <a:bodyPr/>
        <a:lstStyle/>
        <a:p>
          <a:endParaRPr lang="zh-TW" altLang="en-US"/>
        </a:p>
      </dgm:t>
    </dgm:pt>
    <dgm:pt modelId="{63B75A5A-49E2-4E52-88E3-329F3B5C263D}">
      <dgm:prSet phldrT="[文字]" custT="1"/>
      <dgm:spPr/>
      <dgm:t>
        <a:bodyPr/>
        <a:lstStyle/>
        <a:p>
          <a:r>
            <a:rPr lang="zh-TW" altLang="en-US" sz="2000" dirty="0" smtClean="0">
              <a:latin typeface="+mj-ea"/>
              <a:ea typeface="+mj-ea"/>
            </a:rPr>
            <a:t>更新繳費資訊</a:t>
          </a:r>
          <a:endParaRPr lang="zh-TW" altLang="en-US" dirty="0">
            <a:latin typeface="+mj-ea"/>
            <a:ea typeface="+mj-ea"/>
          </a:endParaRPr>
        </a:p>
      </dgm:t>
    </dgm:pt>
    <dgm:pt modelId="{6FBA7FC2-C07F-4AD4-AE8B-63619A6D3956}" type="parTrans" cxnId="{F150A6C7-265A-4DD9-BE7E-61743C822559}">
      <dgm:prSet/>
      <dgm:spPr/>
      <dgm:t>
        <a:bodyPr/>
        <a:lstStyle/>
        <a:p>
          <a:endParaRPr lang="zh-TW" altLang="en-US"/>
        </a:p>
      </dgm:t>
    </dgm:pt>
    <dgm:pt modelId="{89BDC8C6-C05D-42F1-9A39-C7C0BB8854C5}" type="sibTrans" cxnId="{F150A6C7-265A-4DD9-BE7E-61743C822559}">
      <dgm:prSet/>
      <dgm:spPr/>
      <dgm:t>
        <a:bodyPr/>
        <a:lstStyle/>
        <a:p>
          <a:endParaRPr lang="zh-TW" altLang="en-US"/>
        </a:p>
      </dgm:t>
    </dgm:pt>
    <dgm:pt modelId="{73D32597-7486-4F7A-858B-47B200ECE5C5}">
      <dgm:prSet phldrT="[文字]" custT="1"/>
      <dgm:spPr/>
      <dgm:t>
        <a:bodyPr/>
        <a:lstStyle/>
        <a:p>
          <a:r>
            <a:rPr lang="zh-TW" altLang="en-US" sz="2400" dirty="0" smtClean="0">
              <a:latin typeface="+mj-ea"/>
              <a:ea typeface="+mj-ea"/>
              <a:sym typeface="Wingdings 2"/>
            </a:rPr>
            <a:t></a:t>
          </a:r>
          <a:r>
            <a:rPr lang="zh-TW" altLang="en-US" sz="2400" dirty="0" smtClean="0">
              <a:latin typeface="+mj-ea"/>
              <a:ea typeface="+mj-ea"/>
            </a:rPr>
            <a:t>科技</a:t>
          </a:r>
          <a:endParaRPr lang="zh-TW" altLang="en-US" sz="2000" dirty="0">
            <a:latin typeface="+mj-ea"/>
            <a:ea typeface="+mj-ea"/>
          </a:endParaRPr>
        </a:p>
      </dgm:t>
    </dgm:pt>
    <dgm:pt modelId="{A0BBCB25-1778-416C-9E88-B5F78C8D777A}" type="parTrans" cxnId="{4AA143AE-9841-4151-90A2-2653C94EE0AD}">
      <dgm:prSet/>
      <dgm:spPr/>
      <dgm:t>
        <a:bodyPr/>
        <a:lstStyle/>
        <a:p>
          <a:endParaRPr lang="zh-TW" altLang="en-US"/>
        </a:p>
      </dgm:t>
    </dgm:pt>
    <dgm:pt modelId="{AF579C9E-7F22-4B56-8FAA-B0C6D520AA21}" type="sibTrans" cxnId="{4AA143AE-9841-4151-90A2-2653C94EE0AD}">
      <dgm:prSet/>
      <dgm:spPr/>
      <dgm:t>
        <a:bodyPr/>
        <a:lstStyle/>
        <a:p>
          <a:endParaRPr lang="zh-TW" altLang="en-US"/>
        </a:p>
      </dgm:t>
    </dgm:pt>
    <dgm:pt modelId="{27126233-801B-424F-A9C8-CEBAEBF504BB}">
      <dgm:prSet phldrT="[文字]"/>
      <dgm:spPr/>
      <dgm:t>
        <a:bodyPr/>
        <a:lstStyle/>
        <a:p>
          <a:r>
            <a:rPr lang="zh-TW" altLang="en-US" dirty="0" smtClean="0">
              <a:latin typeface="+mj-ea"/>
              <a:ea typeface="+mj-ea"/>
            </a:rPr>
            <a:t>專利年費管理</a:t>
          </a:r>
          <a:endParaRPr lang="zh-TW" altLang="en-US" dirty="0">
            <a:latin typeface="+mj-ea"/>
            <a:ea typeface="+mj-ea"/>
          </a:endParaRPr>
        </a:p>
      </dgm:t>
    </dgm:pt>
    <dgm:pt modelId="{29154C57-99E7-430E-9718-C61E53B3C54D}" type="sibTrans" cxnId="{6CD48D78-B2D8-47F3-A410-7C577944C77E}">
      <dgm:prSet/>
      <dgm:spPr/>
      <dgm:t>
        <a:bodyPr/>
        <a:lstStyle/>
        <a:p>
          <a:endParaRPr lang="zh-TW" altLang="en-US">
            <a:latin typeface="+mj-ea"/>
            <a:ea typeface="+mj-ea"/>
          </a:endParaRPr>
        </a:p>
      </dgm:t>
    </dgm:pt>
    <dgm:pt modelId="{D58899DB-A275-4C23-8D92-D24A309B1AD6}" type="parTrans" cxnId="{6CD48D78-B2D8-47F3-A410-7C577944C77E}">
      <dgm:prSet/>
      <dgm:spPr/>
      <dgm:t>
        <a:bodyPr/>
        <a:lstStyle/>
        <a:p>
          <a:endParaRPr lang="zh-TW" altLang="en-US">
            <a:latin typeface="+mj-ea"/>
            <a:ea typeface="+mj-ea"/>
          </a:endParaRPr>
        </a:p>
      </dgm:t>
    </dgm:pt>
    <dgm:pt modelId="{C5BEC84E-0E5E-402E-BCDA-260D43386026}" type="pres">
      <dgm:prSet presAssocID="{47A24EBF-AA65-4AA2-99E0-4A1E4A39101D}" presName="Name0" presStyleCnt="0">
        <dgm:presLayoutVars>
          <dgm:chMax val="3"/>
          <dgm:chPref val="1"/>
          <dgm:dir/>
          <dgm:animLvl val="lvl"/>
          <dgm:resizeHandles/>
        </dgm:presLayoutVars>
      </dgm:prSet>
      <dgm:spPr/>
      <dgm:t>
        <a:bodyPr/>
        <a:lstStyle/>
        <a:p>
          <a:endParaRPr lang="zh-TW" altLang="en-US"/>
        </a:p>
      </dgm:t>
    </dgm:pt>
    <dgm:pt modelId="{E623E79A-5CC5-41DF-922B-15EBF5495375}" type="pres">
      <dgm:prSet presAssocID="{47A24EBF-AA65-4AA2-99E0-4A1E4A39101D}" presName="outerBox" presStyleCnt="0"/>
      <dgm:spPr/>
    </dgm:pt>
    <dgm:pt modelId="{7AA56FC2-4A56-45D7-B2D4-30D505282620}" type="pres">
      <dgm:prSet presAssocID="{47A24EBF-AA65-4AA2-99E0-4A1E4A39101D}" presName="outerBoxParent" presStyleLbl="node1" presStyleIdx="0" presStyleCnt="2"/>
      <dgm:spPr/>
      <dgm:t>
        <a:bodyPr/>
        <a:lstStyle/>
        <a:p>
          <a:endParaRPr lang="zh-TW" altLang="en-US"/>
        </a:p>
      </dgm:t>
    </dgm:pt>
    <dgm:pt modelId="{4F99B649-8024-43D8-AFCC-FA26DC0D3F2D}" type="pres">
      <dgm:prSet presAssocID="{47A24EBF-AA65-4AA2-99E0-4A1E4A39101D}" presName="outerBoxChildren" presStyleCnt="0"/>
      <dgm:spPr/>
    </dgm:pt>
    <dgm:pt modelId="{5711CC2D-36F3-4A53-A8D7-DBB2C51E5377}" type="pres">
      <dgm:prSet presAssocID="{47A24EBF-AA65-4AA2-99E0-4A1E4A39101D}" presName="middleBox" presStyleCnt="0"/>
      <dgm:spPr/>
    </dgm:pt>
    <dgm:pt modelId="{C6CD988A-BA78-4A59-BCD4-65DAE729E718}" type="pres">
      <dgm:prSet presAssocID="{47A24EBF-AA65-4AA2-99E0-4A1E4A39101D}" presName="middleBoxParent" presStyleLbl="node1" presStyleIdx="1" presStyleCnt="2"/>
      <dgm:spPr/>
      <dgm:t>
        <a:bodyPr/>
        <a:lstStyle/>
        <a:p>
          <a:endParaRPr lang="zh-TW" altLang="en-US"/>
        </a:p>
      </dgm:t>
    </dgm:pt>
    <dgm:pt modelId="{C793EF10-2F87-400A-8291-B5954ACCEF3E}" type="pres">
      <dgm:prSet presAssocID="{47A24EBF-AA65-4AA2-99E0-4A1E4A39101D}" presName="middleBoxChildren" presStyleCnt="0"/>
      <dgm:spPr/>
    </dgm:pt>
    <dgm:pt modelId="{F850011A-0081-450A-A186-966B3EC04708}" type="pres">
      <dgm:prSet presAssocID="{45BE2EF5-CF2B-4495-B627-2F21CAEC1AA8}" presName="mChild" presStyleLbl="fgAcc1" presStyleIdx="0" presStyleCnt="2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347D01A1-4F45-4E34-857B-EE9373336366}" type="pres">
      <dgm:prSet presAssocID="{BBF67F59-F6B6-4445-9E5B-C1A8A0E7A020}" presName="middleSibTrans" presStyleCnt="0"/>
      <dgm:spPr/>
    </dgm:pt>
    <dgm:pt modelId="{99702ECD-D341-4A8F-9E71-A25A143C21AB}" type="pres">
      <dgm:prSet presAssocID="{63B75A5A-49E2-4E52-88E3-329F3B5C263D}" presName="mChild" presStyleLbl="fgAcc1" presStyleIdx="1" presStyleCnt="2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A77A040B-69FF-4FE3-ABEA-FC598D286BA8}" type="presOf" srcId="{27126233-801B-424F-A9C8-CEBAEBF504BB}" destId="{7AA56FC2-4A56-45D7-B2D4-30D505282620}" srcOrd="0" destOrd="0" presId="urn:microsoft.com/office/officeart/2005/8/layout/target2"/>
    <dgm:cxn modelId="{6CD48D78-B2D8-47F3-A410-7C577944C77E}" srcId="{47A24EBF-AA65-4AA2-99E0-4A1E4A39101D}" destId="{27126233-801B-424F-A9C8-CEBAEBF504BB}" srcOrd="0" destOrd="0" parTransId="{D58899DB-A275-4C23-8D92-D24A309B1AD6}" sibTransId="{29154C57-99E7-430E-9718-C61E53B3C54D}"/>
    <dgm:cxn modelId="{3D408C20-523B-438A-8900-D4276E0CA8D7}" srcId="{73D32597-7486-4F7A-858B-47B200ECE5C5}" destId="{45BE2EF5-CF2B-4495-B627-2F21CAEC1AA8}" srcOrd="0" destOrd="0" parTransId="{5C898586-5418-4C9C-BBC0-BEE415E43E56}" sibTransId="{BBF67F59-F6B6-4445-9E5B-C1A8A0E7A020}"/>
    <dgm:cxn modelId="{78985F8D-CFF3-4E1F-A1EE-A198FB311A85}" type="presOf" srcId="{45BE2EF5-CF2B-4495-B627-2F21CAEC1AA8}" destId="{F850011A-0081-450A-A186-966B3EC04708}" srcOrd="0" destOrd="0" presId="urn:microsoft.com/office/officeart/2005/8/layout/target2"/>
    <dgm:cxn modelId="{4AA143AE-9841-4151-90A2-2653C94EE0AD}" srcId="{47A24EBF-AA65-4AA2-99E0-4A1E4A39101D}" destId="{73D32597-7486-4F7A-858B-47B200ECE5C5}" srcOrd="1" destOrd="0" parTransId="{A0BBCB25-1778-416C-9E88-B5F78C8D777A}" sibTransId="{AF579C9E-7F22-4B56-8FAA-B0C6D520AA21}"/>
    <dgm:cxn modelId="{AE1305A9-DC57-4FE1-AA78-51E88FC3A0CE}" type="presOf" srcId="{73D32597-7486-4F7A-858B-47B200ECE5C5}" destId="{C6CD988A-BA78-4A59-BCD4-65DAE729E718}" srcOrd="0" destOrd="0" presId="urn:microsoft.com/office/officeart/2005/8/layout/target2"/>
    <dgm:cxn modelId="{F150A6C7-265A-4DD9-BE7E-61743C822559}" srcId="{73D32597-7486-4F7A-858B-47B200ECE5C5}" destId="{63B75A5A-49E2-4E52-88E3-329F3B5C263D}" srcOrd="1" destOrd="0" parTransId="{6FBA7FC2-C07F-4AD4-AE8B-63619A6D3956}" sibTransId="{89BDC8C6-C05D-42F1-9A39-C7C0BB8854C5}"/>
    <dgm:cxn modelId="{877E133A-A787-464B-96FD-813661731DE2}" type="presOf" srcId="{47A24EBF-AA65-4AA2-99E0-4A1E4A39101D}" destId="{C5BEC84E-0E5E-402E-BCDA-260D43386026}" srcOrd="0" destOrd="0" presId="urn:microsoft.com/office/officeart/2005/8/layout/target2"/>
    <dgm:cxn modelId="{3C7B824A-7805-4420-8E54-E19489312B04}" type="presOf" srcId="{63B75A5A-49E2-4E52-88E3-329F3B5C263D}" destId="{99702ECD-D341-4A8F-9E71-A25A143C21AB}" srcOrd="0" destOrd="0" presId="urn:microsoft.com/office/officeart/2005/8/layout/target2"/>
    <dgm:cxn modelId="{C192C22A-43E5-481A-979E-29C6951F8DA5}" type="presParOf" srcId="{C5BEC84E-0E5E-402E-BCDA-260D43386026}" destId="{E623E79A-5CC5-41DF-922B-15EBF5495375}" srcOrd="0" destOrd="0" presId="urn:microsoft.com/office/officeart/2005/8/layout/target2"/>
    <dgm:cxn modelId="{A5FAD148-A47F-4A27-86D6-B9DCFA7B5241}" type="presParOf" srcId="{E623E79A-5CC5-41DF-922B-15EBF5495375}" destId="{7AA56FC2-4A56-45D7-B2D4-30D505282620}" srcOrd="0" destOrd="0" presId="urn:microsoft.com/office/officeart/2005/8/layout/target2"/>
    <dgm:cxn modelId="{3C9E27E8-B848-462D-906D-2F90DF9677FF}" type="presParOf" srcId="{E623E79A-5CC5-41DF-922B-15EBF5495375}" destId="{4F99B649-8024-43D8-AFCC-FA26DC0D3F2D}" srcOrd="1" destOrd="0" presId="urn:microsoft.com/office/officeart/2005/8/layout/target2"/>
    <dgm:cxn modelId="{A52CEE51-96A2-4C7F-A385-C083B4C77C38}" type="presParOf" srcId="{C5BEC84E-0E5E-402E-BCDA-260D43386026}" destId="{5711CC2D-36F3-4A53-A8D7-DBB2C51E5377}" srcOrd="1" destOrd="0" presId="urn:microsoft.com/office/officeart/2005/8/layout/target2"/>
    <dgm:cxn modelId="{72BC9DD3-AD9C-44CC-9D49-3E6AA6A81FCE}" type="presParOf" srcId="{5711CC2D-36F3-4A53-A8D7-DBB2C51E5377}" destId="{C6CD988A-BA78-4A59-BCD4-65DAE729E718}" srcOrd="0" destOrd="0" presId="urn:microsoft.com/office/officeart/2005/8/layout/target2"/>
    <dgm:cxn modelId="{3718AD89-09E1-4B01-867C-D4533BA0C02E}" type="presParOf" srcId="{5711CC2D-36F3-4A53-A8D7-DBB2C51E5377}" destId="{C793EF10-2F87-400A-8291-B5954ACCEF3E}" srcOrd="1" destOrd="0" presId="urn:microsoft.com/office/officeart/2005/8/layout/target2"/>
    <dgm:cxn modelId="{F73CAE04-59B6-4E8F-BA15-BD92AC76AAAA}" type="presParOf" srcId="{C793EF10-2F87-400A-8291-B5954ACCEF3E}" destId="{F850011A-0081-450A-A186-966B3EC04708}" srcOrd="0" destOrd="0" presId="urn:microsoft.com/office/officeart/2005/8/layout/target2"/>
    <dgm:cxn modelId="{608C064D-FE26-4515-ACD8-6084DE809202}" type="presParOf" srcId="{C793EF10-2F87-400A-8291-B5954ACCEF3E}" destId="{347D01A1-4F45-4E34-857B-EE9373336366}" srcOrd="1" destOrd="0" presId="urn:microsoft.com/office/officeart/2005/8/layout/target2"/>
    <dgm:cxn modelId="{AB11AD9C-BD4C-4A69-B616-E16B3A35E7DB}" type="presParOf" srcId="{C793EF10-2F87-400A-8291-B5954ACCEF3E}" destId="{99702ECD-D341-4A8F-9E71-A25A143C21AB}" srcOrd="2" destOrd="0" presId="urn:microsoft.com/office/officeart/2005/8/layout/targe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7A24EBF-AA65-4AA2-99E0-4A1E4A39101D}" type="doc">
      <dgm:prSet loTypeId="urn:microsoft.com/office/officeart/2005/8/layout/target2" loCatId="relationship" qsTypeId="urn:microsoft.com/office/officeart/2005/8/quickstyle/simple2" qsCatId="simple" csTypeId="urn:microsoft.com/office/officeart/2005/8/colors/colorful3" csCatId="colorful" phldr="1"/>
      <dgm:spPr/>
      <dgm:t>
        <a:bodyPr/>
        <a:lstStyle/>
        <a:p>
          <a:endParaRPr lang="zh-TW" altLang="en-US"/>
        </a:p>
      </dgm:t>
    </dgm:pt>
    <dgm:pt modelId="{45BE2EF5-CF2B-4495-B627-2F21CAEC1AA8}">
      <dgm:prSet phldrT="[文字]" custT="1"/>
      <dgm:spPr/>
      <dgm:t>
        <a:bodyPr/>
        <a:lstStyle/>
        <a:p>
          <a:r>
            <a:rPr lang="zh-TW" altLang="en-US" sz="2000" b="0" i="0" u="none" dirty="0" smtClean="0">
              <a:latin typeface="微軟正黑體" pitchFamily="34" charset="-120"/>
              <a:ea typeface="微軟正黑體" pitchFamily="34" charset="-120"/>
            </a:rPr>
            <a:t>取得案件異動資訊</a:t>
          </a:r>
          <a:endParaRPr lang="zh-TW" altLang="en-US" dirty="0">
            <a:latin typeface="+mj-ea"/>
            <a:ea typeface="+mj-ea"/>
          </a:endParaRPr>
        </a:p>
      </dgm:t>
    </dgm:pt>
    <dgm:pt modelId="{5C898586-5418-4C9C-BBC0-BEE415E43E56}" type="parTrans" cxnId="{3D408C20-523B-438A-8900-D4276E0CA8D7}">
      <dgm:prSet/>
      <dgm:spPr/>
      <dgm:t>
        <a:bodyPr/>
        <a:lstStyle/>
        <a:p>
          <a:endParaRPr lang="zh-TW" altLang="en-US"/>
        </a:p>
      </dgm:t>
    </dgm:pt>
    <dgm:pt modelId="{BBF67F59-F6B6-4445-9E5B-C1A8A0E7A020}" type="sibTrans" cxnId="{3D408C20-523B-438A-8900-D4276E0CA8D7}">
      <dgm:prSet/>
      <dgm:spPr/>
      <dgm:t>
        <a:bodyPr/>
        <a:lstStyle/>
        <a:p>
          <a:endParaRPr lang="zh-TW" altLang="en-US"/>
        </a:p>
      </dgm:t>
    </dgm:pt>
    <dgm:pt modelId="{63B75A5A-49E2-4E52-88E3-329F3B5C263D}">
      <dgm:prSet phldrT="[文字]" custT="1"/>
      <dgm:spPr/>
      <dgm:t>
        <a:bodyPr/>
        <a:lstStyle/>
        <a:p>
          <a:r>
            <a:rPr lang="zh-TW" altLang="en-US" sz="2000" b="0" i="0" u="none" dirty="0" smtClean="0">
              <a:latin typeface="微軟正黑體" pitchFamily="34" charset="-120"/>
              <a:ea typeface="微軟正黑體" pitchFamily="34" charset="-120"/>
            </a:rPr>
            <a:t>即時公告</a:t>
          </a:r>
          <a:r>
            <a:rPr lang="zh-TW" altLang="en-US" sz="2000" b="0" i="0" u="none" dirty="0" smtClean="0">
              <a:latin typeface="微軟正黑體" pitchFamily="34" charset="-120"/>
              <a:ea typeface="微軟正黑體" pitchFamily="34" charset="-120"/>
            </a:rPr>
            <a:t>通知</a:t>
          </a:r>
          <a:endParaRPr lang="zh-TW" altLang="en-US" dirty="0">
            <a:latin typeface="+mj-ea"/>
            <a:ea typeface="+mj-ea"/>
          </a:endParaRPr>
        </a:p>
      </dgm:t>
    </dgm:pt>
    <dgm:pt modelId="{6FBA7FC2-C07F-4AD4-AE8B-63619A6D3956}" type="parTrans" cxnId="{F150A6C7-265A-4DD9-BE7E-61743C822559}">
      <dgm:prSet/>
      <dgm:spPr/>
      <dgm:t>
        <a:bodyPr/>
        <a:lstStyle/>
        <a:p>
          <a:endParaRPr lang="zh-TW" altLang="en-US"/>
        </a:p>
      </dgm:t>
    </dgm:pt>
    <dgm:pt modelId="{89BDC8C6-C05D-42F1-9A39-C7C0BB8854C5}" type="sibTrans" cxnId="{F150A6C7-265A-4DD9-BE7E-61743C822559}">
      <dgm:prSet/>
      <dgm:spPr/>
      <dgm:t>
        <a:bodyPr/>
        <a:lstStyle/>
        <a:p>
          <a:endParaRPr lang="zh-TW" altLang="en-US"/>
        </a:p>
      </dgm:t>
    </dgm:pt>
    <dgm:pt modelId="{73D32597-7486-4F7A-858B-47B200ECE5C5}">
      <dgm:prSet phldrT="[文字]" custT="1"/>
      <dgm:spPr/>
      <dgm:t>
        <a:bodyPr/>
        <a:lstStyle/>
        <a:p>
          <a:r>
            <a:rPr lang="zh-TW" altLang="en-US" sz="2400" dirty="0" smtClean="0">
              <a:latin typeface="+mj-ea"/>
              <a:ea typeface="+mj-ea"/>
              <a:sym typeface="Wingdings 3"/>
            </a:rPr>
            <a:t></a:t>
          </a:r>
          <a:r>
            <a:rPr lang="zh-TW" altLang="en-US" sz="2400" dirty="0" smtClean="0">
              <a:latin typeface="+mj-ea"/>
              <a:ea typeface="+mj-ea"/>
            </a:rPr>
            <a:t>科技</a:t>
          </a:r>
          <a:endParaRPr lang="zh-TW" altLang="en-US" sz="2000" dirty="0">
            <a:latin typeface="+mj-ea"/>
            <a:ea typeface="+mj-ea"/>
          </a:endParaRPr>
        </a:p>
      </dgm:t>
    </dgm:pt>
    <dgm:pt modelId="{A0BBCB25-1778-416C-9E88-B5F78C8D777A}" type="parTrans" cxnId="{4AA143AE-9841-4151-90A2-2653C94EE0AD}">
      <dgm:prSet/>
      <dgm:spPr/>
      <dgm:t>
        <a:bodyPr/>
        <a:lstStyle/>
        <a:p>
          <a:endParaRPr lang="zh-TW" altLang="en-US"/>
        </a:p>
      </dgm:t>
    </dgm:pt>
    <dgm:pt modelId="{AF579C9E-7F22-4B56-8FAA-B0C6D520AA21}" type="sibTrans" cxnId="{4AA143AE-9841-4151-90A2-2653C94EE0AD}">
      <dgm:prSet/>
      <dgm:spPr/>
      <dgm:t>
        <a:bodyPr/>
        <a:lstStyle/>
        <a:p>
          <a:endParaRPr lang="zh-TW" altLang="en-US"/>
        </a:p>
      </dgm:t>
    </dgm:pt>
    <dgm:pt modelId="{27126233-801B-424F-A9C8-CEBAEBF504BB}">
      <dgm:prSet phldrT="[文字]"/>
      <dgm:spPr/>
      <dgm:t>
        <a:bodyPr/>
        <a:lstStyle/>
        <a:p>
          <a:r>
            <a:rPr lang="zh-TW" altLang="en-US" dirty="0" smtClean="0">
              <a:latin typeface="+mj-ea"/>
              <a:ea typeface="+mj-ea"/>
            </a:rPr>
            <a:t>專利權管理</a:t>
          </a:r>
          <a:endParaRPr lang="zh-TW" altLang="en-US" dirty="0">
            <a:latin typeface="+mj-ea"/>
            <a:ea typeface="+mj-ea"/>
          </a:endParaRPr>
        </a:p>
      </dgm:t>
    </dgm:pt>
    <dgm:pt modelId="{29154C57-99E7-430E-9718-C61E53B3C54D}" type="sibTrans" cxnId="{6CD48D78-B2D8-47F3-A410-7C577944C77E}">
      <dgm:prSet/>
      <dgm:spPr/>
      <dgm:t>
        <a:bodyPr/>
        <a:lstStyle/>
        <a:p>
          <a:endParaRPr lang="zh-TW" altLang="en-US">
            <a:latin typeface="+mj-ea"/>
            <a:ea typeface="+mj-ea"/>
          </a:endParaRPr>
        </a:p>
      </dgm:t>
    </dgm:pt>
    <dgm:pt modelId="{D58899DB-A275-4C23-8D92-D24A309B1AD6}" type="parTrans" cxnId="{6CD48D78-B2D8-47F3-A410-7C577944C77E}">
      <dgm:prSet/>
      <dgm:spPr/>
      <dgm:t>
        <a:bodyPr/>
        <a:lstStyle/>
        <a:p>
          <a:endParaRPr lang="zh-TW" altLang="en-US">
            <a:latin typeface="+mj-ea"/>
            <a:ea typeface="+mj-ea"/>
          </a:endParaRPr>
        </a:p>
      </dgm:t>
    </dgm:pt>
    <dgm:pt modelId="{C5BEC84E-0E5E-402E-BCDA-260D43386026}" type="pres">
      <dgm:prSet presAssocID="{47A24EBF-AA65-4AA2-99E0-4A1E4A39101D}" presName="Name0" presStyleCnt="0">
        <dgm:presLayoutVars>
          <dgm:chMax val="3"/>
          <dgm:chPref val="1"/>
          <dgm:dir/>
          <dgm:animLvl val="lvl"/>
          <dgm:resizeHandles/>
        </dgm:presLayoutVars>
      </dgm:prSet>
      <dgm:spPr/>
      <dgm:t>
        <a:bodyPr/>
        <a:lstStyle/>
        <a:p>
          <a:endParaRPr lang="zh-TW" altLang="en-US"/>
        </a:p>
      </dgm:t>
    </dgm:pt>
    <dgm:pt modelId="{E623E79A-5CC5-41DF-922B-15EBF5495375}" type="pres">
      <dgm:prSet presAssocID="{47A24EBF-AA65-4AA2-99E0-4A1E4A39101D}" presName="outerBox" presStyleCnt="0"/>
      <dgm:spPr/>
      <dgm:t>
        <a:bodyPr/>
        <a:lstStyle/>
        <a:p>
          <a:endParaRPr lang="zh-TW" altLang="en-US"/>
        </a:p>
      </dgm:t>
    </dgm:pt>
    <dgm:pt modelId="{7AA56FC2-4A56-45D7-B2D4-30D505282620}" type="pres">
      <dgm:prSet presAssocID="{47A24EBF-AA65-4AA2-99E0-4A1E4A39101D}" presName="outerBoxParent" presStyleLbl="node1" presStyleIdx="0" presStyleCnt="2" custLinFactNeighborX="-1783"/>
      <dgm:spPr/>
      <dgm:t>
        <a:bodyPr/>
        <a:lstStyle/>
        <a:p>
          <a:endParaRPr lang="zh-TW" altLang="en-US"/>
        </a:p>
      </dgm:t>
    </dgm:pt>
    <dgm:pt modelId="{4F99B649-8024-43D8-AFCC-FA26DC0D3F2D}" type="pres">
      <dgm:prSet presAssocID="{47A24EBF-AA65-4AA2-99E0-4A1E4A39101D}" presName="outerBoxChildren" presStyleCnt="0"/>
      <dgm:spPr/>
      <dgm:t>
        <a:bodyPr/>
        <a:lstStyle/>
        <a:p>
          <a:endParaRPr lang="zh-TW" altLang="en-US"/>
        </a:p>
      </dgm:t>
    </dgm:pt>
    <dgm:pt modelId="{5711CC2D-36F3-4A53-A8D7-DBB2C51E5377}" type="pres">
      <dgm:prSet presAssocID="{47A24EBF-AA65-4AA2-99E0-4A1E4A39101D}" presName="middleBox" presStyleCnt="0"/>
      <dgm:spPr/>
      <dgm:t>
        <a:bodyPr/>
        <a:lstStyle/>
        <a:p>
          <a:endParaRPr lang="zh-TW" altLang="en-US"/>
        </a:p>
      </dgm:t>
    </dgm:pt>
    <dgm:pt modelId="{C6CD988A-BA78-4A59-BCD4-65DAE729E718}" type="pres">
      <dgm:prSet presAssocID="{47A24EBF-AA65-4AA2-99E0-4A1E4A39101D}" presName="middleBoxParent" presStyleLbl="node1" presStyleIdx="1" presStyleCnt="2"/>
      <dgm:spPr/>
      <dgm:t>
        <a:bodyPr/>
        <a:lstStyle/>
        <a:p>
          <a:endParaRPr lang="zh-TW" altLang="en-US"/>
        </a:p>
      </dgm:t>
    </dgm:pt>
    <dgm:pt modelId="{C793EF10-2F87-400A-8291-B5954ACCEF3E}" type="pres">
      <dgm:prSet presAssocID="{47A24EBF-AA65-4AA2-99E0-4A1E4A39101D}" presName="middleBoxChildren" presStyleCnt="0"/>
      <dgm:spPr/>
      <dgm:t>
        <a:bodyPr/>
        <a:lstStyle/>
        <a:p>
          <a:endParaRPr lang="zh-TW" altLang="en-US"/>
        </a:p>
      </dgm:t>
    </dgm:pt>
    <dgm:pt modelId="{F57FD0A0-544F-4022-8741-C5616A61DDB4}" type="pres">
      <dgm:prSet presAssocID="{45BE2EF5-CF2B-4495-B627-2F21CAEC1AA8}" presName="mChild" presStyleLbl="fgAcc1" presStyleIdx="0" presStyleCnt="2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95324E3B-4E34-487D-9E27-E8D7DB486130}" type="pres">
      <dgm:prSet presAssocID="{BBF67F59-F6B6-4445-9E5B-C1A8A0E7A020}" presName="middleSibTrans" presStyleCnt="0"/>
      <dgm:spPr/>
      <dgm:t>
        <a:bodyPr/>
        <a:lstStyle/>
        <a:p>
          <a:endParaRPr lang="zh-TW" altLang="en-US"/>
        </a:p>
      </dgm:t>
    </dgm:pt>
    <dgm:pt modelId="{FFD8551C-1AE4-4D90-8BF9-2AA48171AEE8}" type="pres">
      <dgm:prSet presAssocID="{63B75A5A-49E2-4E52-88E3-329F3B5C263D}" presName="mChild" presStyleLbl="fgAcc1" presStyleIdx="1" presStyleCnt="2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33EFEFE8-B932-44FA-9EBA-BFE583A14000}" type="presOf" srcId="{63B75A5A-49E2-4E52-88E3-329F3B5C263D}" destId="{FFD8551C-1AE4-4D90-8BF9-2AA48171AEE8}" srcOrd="0" destOrd="0" presId="urn:microsoft.com/office/officeart/2005/8/layout/target2"/>
    <dgm:cxn modelId="{6CD48D78-B2D8-47F3-A410-7C577944C77E}" srcId="{47A24EBF-AA65-4AA2-99E0-4A1E4A39101D}" destId="{27126233-801B-424F-A9C8-CEBAEBF504BB}" srcOrd="0" destOrd="0" parTransId="{D58899DB-A275-4C23-8D92-D24A309B1AD6}" sibTransId="{29154C57-99E7-430E-9718-C61E53B3C54D}"/>
    <dgm:cxn modelId="{0FFC7A2D-3360-4A41-888B-0E01D746BDA3}" type="presOf" srcId="{73D32597-7486-4F7A-858B-47B200ECE5C5}" destId="{C6CD988A-BA78-4A59-BCD4-65DAE729E718}" srcOrd="0" destOrd="0" presId="urn:microsoft.com/office/officeart/2005/8/layout/target2"/>
    <dgm:cxn modelId="{3D408C20-523B-438A-8900-D4276E0CA8D7}" srcId="{73D32597-7486-4F7A-858B-47B200ECE5C5}" destId="{45BE2EF5-CF2B-4495-B627-2F21CAEC1AA8}" srcOrd="0" destOrd="0" parTransId="{5C898586-5418-4C9C-BBC0-BEE415E43E56}" sibTransId="{BBF67F59-F6B6-4445-9E5B-C1A8A0E7A020}"/>
    <dgm:cxn modelId="{4AA143AE-9841-4151-90A2-2653C94EE0AD}" srcId="{47A24EBF-AA65-4AA2-99E0-4A1E4A39101D}" destId="{73D32597-7486-4F7A-858B-47B200ECE5C5}" srcOrd="1" destOrd="0" parTransId="{A0BBCB25-1778-416C-9E88-B5F78C8D777A}" sibTransId="{AF579C9E-7F22-4B56-8FAA-B0C6D520AA21}"/>
    <dgm:cxn modelId="{15160721-1D98-4B25-97A6-AF6A24570059}" type="presOf" srcId="{47A24EBF-AA65-4AA2-99E0-4A1E4A39101D}" destId="{C5BEC84E-0E5E-402E-BCDA-260D43386026}" srcOrd="0" destOrd="0" presId="urn:microsoft.com/office/officeart/2005/8/layout/target2"/>
    <dgm:cxn modelId="{F150A6C7-265A-4DD9-BE7E-61743C822559}" srcId="{73D32597-7486-4F7A-858B-47B200ECE5C5}" destId="{63B75A5A-49E2-4E52-88E3-329F3B5C263D}" srcOrd="1" destOrd="0" parTransId="{6FBA7FC2-C07F-4AD4-AE8B-63619A6D3956}" sibTransId="{89BDC8C6-C05D-42F1-9A39-C7C0BB8854C5}"/>
    <dgm:cxn modelId="{1BB18E90-3B78-41B9-810B-61FDF6CC81ED}" type="presOf" srcId="{27126233-801B-424F-A9C8-CEBAEBF504BB}" destId="{7AA56FC2-4A56-45D7-B2D4-30D505282620}" srcOrd="0" destOrd="0" presId="urn:microsoft.com/office/officeart/2005/8/layout/target2"/>
    <dgm:cxn modelId="{F3EB93E9-09A3-47DF-AB77-258A1D6E5523}" type="presOf" srcId="{45BE2EF5-CF2B-4495-B627-2F21CAEC1AA8}" destId="{F57FD0A0-544F-4022-8741-C5616A61DDB4}" srcOrd="0" destOrd="0" presId="urn:microsoft.com/office/officeart/2005/8/layout/target2"/>
    <dgm:cxn modelId="{F00B4E7F-C88D-4E9C-9EBA-B2BCD2F16142}" type="presParOf" srcId="{C5BEC84E-0E5E-402E-BCDA-260D43386026}" destId="{E623E79A-5CC5-41DF-922B-15EBF5495375}" srcOrd="0" destOrd="0" presId="urn:microsoft.com/office/officeart/2005/8/layout/target2"/>
    <dgm:cxn modelId="{83632BC9-A14D-43C8-AFBE-FAB235992CC3}" type="presParOf" srcId="{E623E79A-5CC5-41DF-922B-15EBF5495375}" destId="{7AA56FC2-4A56-45D7-B2D4-30D505282620}" srcOrd="0" destOrd="0" presId="urn:microsoft.com/office/officeart/2005/8/layout/target2"/>
    <dgm:cxn modelId="{4FA2BC66-D06E-4F8F-9E4E-218F42A68CB1}" type="presParOf" srcId="{E623E79A-5CC5-41DF-922B-15EBF5495375}" destId="{4F99B649-8024-43D8-AFCC-FA26DC0D3F2D}" srcOrd="1" destOrd="0" presId="urn:microsoft.com/office/officeart/2005/8/layout/target2"/>
    <dgm:cxn modelId="{E2EA0CE7-6496-41D9-802C-951265602369}" type="presParOf" srcId="{C5BEC84E-0E5E-402E-BCDA-260D43386026}" destId="{5711CC2D-36F3-4A53-A8D7-DBB2C51E5377}" srcOrd="1" destOrd="0" presId="urn:microsoft.com/office/officeart/2005/8/layout/target2"/>
    <dgm:cxn modelId="{B6686068-20D4-4207-A2C5-7CA2A961606E}" type="presParOf" srcId="{5711CC2D-36F3-4A53-A8D7-DBB2C51E5377}" destId="{C6CD988A-BA78-4A59-BCD4-65DAE729E718}" srcOrd="0" destOrd="0" presId="urn:microsoft.com/office/officeart/2005/8/layout/target2"/>
    <dgm:cxn modelId="{0D2D24B5-4B09-4C23-BBC2-7E78367BFF4B}" type="presParOf" srcId="{5711CC2D-36F3-4A53-A8D7-DBB2C51E5377}" destId="{C793EF10-2F87-400A-8291-B5954ACCEF3E}" srcOrd="1" destOrd="0" presId="urn:microsoft.com/office/officeart/2005/8/layout/target2"/>
    <dgm:cxn modelId="{4460C808-2151-4F01-990E-7E1490E7A7F1}" type="presParOf" srcId="{C793EF10-2F87-400A-8291-B5954ACCEF3E}" destId="{F57FD0A0-544F-4022-8741-C5616A61DDB4}" srcOrd="0" destOrd="0" presId="urn:microsoft.com/office/officeart/2005/8/layout/target2"/>
    <dgm:cxn modelId="{16CAD708-0D22-43BD-8433-09B003A4D93D}" type="presParOf" srcId="{C793EF10-2F87-400A-8291-B5954ACCEF3E}" destId="{95324E3B-4E34-487D-9E27-E8D7DB486130}" srcOrd="1" destOrd="0" presId="urn:microsoft.com/office/officeart/2005/8/layout/target2"/>
    <dgm:cxn modelId="{B776F4AE-3D1A-4387-8A95-1905F7553C67}" type="presParOf" srcId="{C793EF10-2F87-400A-8291-B5954ACCEF3E}" destId="{FFD8551C-1AE4-4D90-8BF9-2AA48171AEE8}" srcOrd="2" destOrd="0" presId="urn:microsoft.com/office/officeart/2005/8/layout/target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370DAE9-17E4-4F6E-938B-F2AD10998FC3}" type="doc">
      <dgm:prSet loTypeId="urn:microsoft.com/office/officeart/2005/8/layout/vList2" loCatId="list" qsTypeId="urn:microsoft.com/office/officeart/2005/8/quickstyle/simple2" qsCatId="simple" csTypeId="urn:microsoft.com/office/officeart/2005/8/colors/colorful3" csCatId="colorful" phldr="1"/>
      <dgm:spPr/>
      <dgm:t>
        <a:bodyPr/>
        <a:lstStyle/>
        <a:p>
          <a:endParaRPr lang="zh-TW" altLang="en-US"/>
        </a:p>
      </dgm:t>
    </dgm:pt>
    <dgm:pt modelId="{90CA4D70-B1D0-42D8-8B5A-681FB4B90B58}">
      <dgm:prSet phldrT="[文字]" custT="1"/>
      <dgm:spPr/>
      <dgm:t>
        <a:bodyPr/>
        <a:lstStyle/>
        <a:p>
          <a:pPr algn="l"/>
          <a:r>
            <a:rPr lang="zh-TW" altLang="en-US" sz="2400" dirty="0" smtClean="0">
              <a:latin typeface="+mj-ea"/>
              <a:ea typeface="+mj-ea"/>
            </a:rPr>
            <a:t>年費繳交記錄資料</a:t>
          </a:r>
          <a:endParaRPr lang="zh-TW" altLang="en-US" sz="2400" dirty="0">
            <a:latin typeface="+mj-ea"/>
            <a:ea typeface="+mj-ea"/>
          </a:endParaRPr>
        </a:p>
      </dgm:t>
    </dgm:pt>
    <dgm:pt modelId="{051E01C1-DFF9-4853-9D0A-3311279FE561}" type="parTrans" cxnId="{A54BE227-A7BD-4FD0-933F-F773B4CB48FD}">
      <dgm:prSet/>
      <dgm:spPr/>
      <dgm:t>
        <a:bodyPr/>
        <a:lstStyle/>
        <a:p>
          <a:pPr algn="l"/>
          <a:endParaRPr lang="zh-TW" altLang="en-US">
            <a:latin typeface="+mj-ea"/>
            <a:ea typeface="+mj-ea"/>
          </a:endParaRPr>
        </a:p>
      </dgm:t>
    </dgm:pt>
    <dgm:pt modelId="{E5E4DF3C-C27C-4E3F-8ABC-684F6DCF6ED5}" type="sibTrans" cxnId="{A54BE227-A7BD-4FD0-933F-F773B4CB48FD}">
      <dgm:prSet/>
      <dgm:spPr/>
      <dgm:t>
        <a:bodyPr/>
        <a:lstStyle/>
        <a:p>
          <a:pPr algn="l"/>
          <a:endParaRPr lang="zh-TW" altLang="en-US">
            <a:latin typeface="+mj-ea"/>
            <a:ea typeface="+mj-ea"/>
          </a:endParaRPr>
        </a:p>
      </dgm:t>
    </dgm:pt>
    <dgm:pt modelId="{207BBB1F-BD61-421D-8E24-A6E361FBFC22}">
      <dgm:prSet phldrT="[文字]" custT="1"/>
      <dgm:spPr/>
      <dgm:t>
        <a:bodyPr/>
        <a:lstStyle/>
        <a:p>
          <a:pPr algn="l"/>
          <a:r>
            <a:rPr lang="zh-TW" altLang="en-US" sz="2400" dirty="0" smtClean="0">
              <a:latin typeface="+mj-ea"/>
              <a:ea typeface="+mj-ea"/>
            </a:rPr>
            <a:t>無法規限制之各類資料</a:t>
          </a:r>
          <a:endParaRPr lang="zh-TW" altLang="en-US" sz="2400" dirty="0">
            <a:latin typeface="+mj-ea"/>
            <a:ea typeface="+mj-ea"/>
          </a:endParaRPr>
        </a:p>
      </dgm:t>
    </dgm:pt>
    <dgm:pt modelId="{D5906EC0-7A39-474D-A3C1-6D6426DCA393}" type="parTrans" cxnId="{5197EFFE-A91D-4A40-8F27-1AC1AD0EB530}">
      <dgm:prSet/>
      <dgm:spPr/>
      <dgm:t>
        <a:bodyPr/>
        <a:lstStyle/>
        <a:p>
          <a:pPr algn="l"/>
          <a:endParaRPr lang="zh-TW" altLang="en-US">
            <a:latin typeface="+mj-ea"/>
            <a:ea typeface="+mj-ea"/>
          </a:endParaRPr>
        </a:p>
      </dgm:t>
    </dgm:pt>
    <dgm:pt modelId="{A70AC539-1344-4A3A-A05B-7326824743F5}" type="sibTrans" cxnId="{5197EFFE-A91D-4A40-8F27-1AC1AD0EB530}">
      <dgm:prSet/>
      <dgm:spPr/>
      <dgm:t>
        <a:bodyPr/>
        <a:lstStyle/>
        <a:p>
          <a:pPr algn="l"/>
          <a:endParaRPr lang="zh-TW" altLang="en-US">
            <a:latin typeface="+mj-ea"/>
            <a:ea typeface="+mj-ea"/>
          </a:endParaRPr>
        </a:p>
      </dgm:t>
    </dgm:pt>
    <dgm:pt modelId="{AB1DB925-E35A-4E2C-BDC8-6BA51A0D4CFE}">
      <dgm:prSet phldrT="[文字]" custT="1"/>
      <dgm:spPr/>
      <dgm:t>
        <a:bodyPr/>
        <a:lstStyle/>
        <a:p>
          <a:pPr algn="l"/>
          <a:r>
            <a:rPr lang="zh-TW" altLang="en-US" sz="2400" dirty="0" smtClean="0">
              <a:latin typeface="+mj-ea"/>
              <a:ea typeface="+mj-ea"/>
            </a:rPr>
            <a:t>統計分析資料</a:t>
          </a:r>
          <a:endParaRPr lang="zh-TW" altLang="en-US" sz="2400" dirty="0">
            <a:latin typeface="+mj-ea"/>
            <a:ea typeface="+mj-ea"/>
          </a:endParaRPr>
        </a:p>
      </dgm:t>
    </dgm:pt>
    <dgm:pt modelId="{0CFD17AA-421B-45D8-A920-F16331016F58}" type="parTrans" cxnId="{1F360D9E-654B-4775-93CA-401855A92EBC}">
      <dgm:prSet/>
      <dgm:spPr/>
      <dgm:t>
        <a:bodyPr/>
        <a:lstStyle/>
        <a:p>
          <a:pPr algn="l"/>
          <a:endParaRPr lang="zh-TW" altLang="en-US">
            <a:latin typeface="+mj-ea"/>
            <a:ea typeface="+mj-ea"/>
          </a:endParaRPr>
        </a:p>
      </dgm:t>
    </dgm:pt>
    <dgm:pt modelId="{BC86AC77-0F8D-4B4C-84C9-42B88FB65C14}" type="sibTrans" cxnId="{1F360D9E-654B-4775-93CA-401855A92EBC}">
      <dgm:prSet/>
      <dgm:spPr/>
      <dgm:t>
        <a:bodyPr/>
        <a:lstStyle/>
        <a:p>
          <a:pPr algn="l"/>
          <a:endParaRPr lang="zh-TW" altLang="en-US">
            <a:latin typeface="+mj-ea"/>
            <a:ea typeface="+mj-ea"/>
          </a:endParaRPr>
        </a:p>
      </dgm:t>
    </dgm:pt>
    <dgm:pt modelId="{561E52A7-ED45-4DB1-BE37-BC4DDCBBB1DE}">
      <dgm:prSet phldrT="[文字]" custT="1"/>
      <dgm:spPr/>
      <dgm:t>
        <a:bodyPr/>
        <a:lstStyle/>
        <a:p>
          <a:pPr algn="l"/>
          <a:r>
            <a:rPr lang="zh-TW" altLang="en-US" sz="1800" dirty="0" smtClean="0">
              <a:latin typeface="+mj-ea"/>
              <a:ea typeface="+mj-ea"/>
            </a:rPr>
            <a:t>專利權狀態異動資料</a:t>
          </a:r>
          <a:r>
            <a:rPr lang="en-US" altLang="en-US" sz="1800" dirty="0" smtClean="0">
              <a:latin typeface="+mj-ea"/>
              <a:ea typeface="+mj-ea"/>
            </a:rPr>
            <a:t>(</a:t>
          </a:r>
          <a:r>
            <a:rPr lang="zh-TW" altLang="en-US" sz="1800" dirty="0" smtClean="0">
              <a:latin typeface="+mj-ea"/>
              <a:ea typeface="+mj-ea"/>
            </a:rPr>
            <a:t>發明</a:t>
          </a:r>
          <a:r>
            <a:rPr lang="en-US" altLang="en-US" sz="1800" dirty="0" smtClean="0">
              <a:latin typeface="+mj-ea"/>
              <a:ea typeface="+mj-ea"/>
            </a:rPr>
            <a:t>/</a:t>
          </a:r>
          <a:r>
            <a:rPr lang="zh-TW" altLang="en-US" sz="1800" dirty="0" smtClean="0">
              <a:latin typeface="+mj-ea"/>
              <a:ea typeface="+mj-ea"/>
            </a:rPr>
            <a:t>新型</a:t>
          </a:r>
          <a:r>
            <a:rPr lang="en-US" altLang="en-US" sz="1800" dirty="0" smtClean="0">
              <a:latin typeface="+mj-ea"/>
              <a:ea typeface="+mj-ea"/>
            </a:rPr>
            <a:t>/</a:t>
          </a:r>
          <a:r>
            <a:rPr lang="zh-TW" altLang="en-US" sz="1800" dirty="0" smtClean="0">
              <a:latin typeface="+mj-ea"/>
              <a:ea typeface="+mj-ea"/>
            </a:rPr>
            <a:t>設計</a:t>
          </a:r>
          <a:r>
            <a:rPr lang="en-US" altLang="en-US" sz="1800" dirty="0" smtClean="0">
              <a:latin typeface="+mj-ea"/>
              <a:ea typeface="+mj-ea"/>
            </a:rPr>
            <a:t>)(XML</a:t>
          </a:r>
          <a:r>
            <a:rPr lang="zh-TW" altLang="en-US" sz="1800" dirty="0" smtClean="0">
              <a:latin typeface="+mj-ea"/>
              <a:ea typeface="+mj-ea"/>
            </a:rPr>
            <a:t>及</a:t>
          </a:r>
          <a:r>
            <a:rPr lang="en-US" altLang="en-US" sz="1800" dirty="0" smtClean="0">
              <a:latin typeface="+mj-ea"/>
              <a:ea typeface="+mj-ea"/>
            </a:rPr>
            <a:t>API)</a:t>
          </a:r>
          <a:endParaRPr lang="zh-TW" altLang="en-US" sz="1800" dirty="0">
            <a:latin typeface="+mj-ea"/>
            <a:ea typeface="+mj-ea"/>
          </a:endParaRPr>
        </a:p>
      </dgm:t>
    </dgm:pt>
    <dgm:pt modelId="{A4D56DBD-ABEC-4494-A1FA-5B29731C251E}" type="parTrans" cxnId="{56343F4A-7654-41EB-97FA-E40EDAB08C4E}">
      <dgm:prSet/>
      <dgm:spPr/>
      <dgm:t>
        <a:bodyPr/>
        <a:lstStyle/>
        <a:p>
          <a:endParaRPr lang="zh-TW" altLang="en-US">
            <a:latin typeface="+mj-ea"/>
            <a:ea typeface="+mj-ea"/>
          </a:endParaRPr>
        </a:p>
      </dgm:t>
    </dgm:pt>
    <dgm:pt modelId="{31CD6761-0F7B-461C-B8E7-1713DD05CC92}" type="sibTrans" cxnId="{56343F4A-7654-41EB-97FA-E40EDAB08C4E}">
      <dgm:prSet/>
      <dgm:spPr/>
      <dgm:t>
        <a:bodyPr/>
        <a:lstStyle/>
        <a:p>
          <a:endParaRPr lang="zh-TW" altLang="en-US">
            <a:latin typeface="+mj-ea"/>
            <a:ea typeface="+mj-ea"/>
          </a:endParaRPr>
        </a:p>
      </dgm:t>
    </dgm:pt>
    <dgm:pt modelId="{8B6CFC7F-3665-4744-9342-D63802FE7145}">
      <dgm:prSet phldrT="[文字]" custT="1"/>
      <dgm:spPr/>
      <dgm:t>
        <a:bodyPr/>
        <a:lstStyle/>
        <a:p>
          <a:pPr algn="l"/>
          <a:r>
            <a:rPr lang="zh-TW" altLang="en-US" sz="1800" dirty="0" smtClean="0">
              <a:latin typeface="+mj-ea"/>
              <a:ea typeface="+mj-ea"/>
            </a:rPr>
            <a:t>專利案件年費繳納紀錄</a:t>
          </a:r>
          <a:r>
            <a:rPr lang="en-US" altLang="en-US" sz="1800" dirty="0" smtClean="0">
              <a:latin typeface="+mj-ea"/>
              <a:ea typeface="+mj-ea"/>
            </a:rPr>
            <a:t>(XML</a:t>
          </a:r>
          <a:r>
            <a:rPr lang="zh-TW" altLang="en-US" sz="1800" dirty="0" smtClean="0">
              <a:latin typeface="+mj-ea"/>
              <a:ea typeface="+mj-ea"/>
            </a:rPr>
            <a:t>及</a:t>
          </a:r>
          <a:r>
            <a:rPr lang="en-US" altLang="en-US" sz="1800" dirty="0" smtClean="0">
              <a:latin typeface="+mj-ea"/>
              <a:ea typeface="+mj-ea"/>
            </a:rPr>
            <a:t>API)</a:t>
          </a:r>
          <a:endParaRPr lang="zh-TW" altLang="en-US" sz="1800" dirty="0">
            <a:latin typeface="+mj-ea"/>
            <a:ea typeface="+mj-ea"/>
          </a:endParaRPr>
        </a:p>
      </dgm:t>
    </dgm:pt>
    <dgm:pt modelId="{1B66390E-F12A-47BF-858B-D6633AC9E467}" type="parTrans" cxnId="{1C7F4E31-278E-4943-8668-CDA8AA118F31}">
      <dgm:prSet/>
      <dgm:spPr/>
      <dgm:t>
        <a:bodyPr/>
        <a:lstStyle/>
        <a:p>
          <a:endParaRPr lang="zh-TW" altLang="en-US">
            <a:latin typeface="+mj-ea"/>
            <a:ea typeface="+mj-ea"/>
          </a:endParaRPr>
        </a:p>
      </dgm:t>
    </dgm:pt>
    <dgm:pt modelId="{563AF268-8BE2-4754-81EA-82292FAAC255}" type="sibTrans" cxnId="{1C7F4E31-278E-4943-8668-CDA8AA118F31}">
      <dgm:prSet/>
      <dgm:spPr/>
      <dgm:t>
        <a:bodyPr/>
        <a:lstStyle/>
        <a:p>
          <a:endParaRPr lang="zh-TW" altLang="en-US">
            <a:latin typeface="+mj-ea"/>
            <a:ea typeface="+mj-ea"/>
          </a:endParaRPr>
        </a:p>
      </dgm:t>
    </dgm:pt>
    <dgm:pt modelId="{96F60CA1-4CC6-45FA-B54B-6AFD0419A2FC}">
      <dgm:prSet phldrT="[文字]" custT="1"/>
      <dgm:spPr/>
      <dgm:t>
        <a:bodyPr/>
        <a:lstStyle/>
        <a:p>
          <a:pPr algn="l"/>
          <a:r>
            <a:rPr lang="zh-TW" altLang="en-US" sz="1800" dirty="0" smtClean="0">
              <a:latin typeface="+mj-ea"/>
              <a:ea typeface="+mj-ea"/>
            </a:rPr>
            <a:t>每年進行盤點，開放格式朝</a:t>
          </a:r>
          <a:r>
            <a:rPr lang="en-US" altLang="zh-TW" sz="1800" dirty="0" smtClean="0">
              <a:latin typeface="+mj-ea"/>
              <a:ea typeface="+mj-ea"/>
            </a:rPr>
            <a:t>3</a:t>
          </a:r>
          <a:r>
            <a:rPr lang="zh-TW" altLang="en-US" sz="1800" dirty="0" smtClean="0">
              <a:latin typeface="+mj-ea"/>
              <a:ea typeface="+mj-ea"/>
            </a:rPr>
            <a:t>星以上邁進</a:t>
          </a:r>
          <a:endParaRPr lang="zh-TW" altLang="en-US" sz="1800" dirty="0">
            <a:latin typeface="+mj-ea"/>
            <a:ea typeface="+mj-ea"/>
          </a:endParaRPr>
        </a:p>
      </dgm:t>
    </dgm:pt>
    <dgm:pt modelId="{E7979A57-5345-4144-B87C-47681EF41189}" type="parTrans" cxnId="{215A9DD0-D7E3-4DF1-8F45-E254CA335F02}">
      <dgm:prSet/>
      <dgm:spPr/>
      <dgm:t>
        <a:bodyPr/>
        <a:lstStyle/>
        <a:p>
          <a:endParaRPr lang="zh-TW" altLang="en-US">
            <a:latin typeface="+mj-ea"/>
            <a:ea typeface="+mj-ea"/>
          </a:endParaRPr>
        </a:p>
      </dgm:t>
    </dgm:pt>
    <dgm:pt modelId="{0913AB36-0BA6-4735-9C9B-F664102C6588}" type="sibTrans" cxnId="{215A9DD0-D7E3-4DF1-8F45-E254CA335F02}">
      <dgm:prSet/>
      <dgm:spPr/>
      <dgm:t>
        <a:bodyPr/>
        <a:lstStyle/>
        <a:p>
          <a:endParaRPr lang="zh-TW" altLang="en-US">
            <a:latin typeface="+mj-ea"/>
            <a:ea typeface="+mj-ea"/>
          </a:endParaRPr>
        </a:p>
      </dgm:t>
    </dgm:pt>
    <dgm:pt modelId="{37A8E4AC-91FE-4AE8-8201-935FD8554955}">
      <dgm:prSet phldrT="[文字]" custT="1"/>
      <dgm:spPr/>
      <dgm:t>
        <a:bodyPr/>
        <a:lstStyle/>
        <a:p>
          <a:pPr algn="l"/>
          <a:r>
            <a:rPr lang="zh-TW" altLang="en-US" sz="1800" dirty="0" smtClean="0">
              <a:latin typeface="+mj-ea"/>
              <a:ea typeface="+mj-ea"/>
            </a:rPr>
            <a:t>專利案件數量統計</a:t>
          </a:r>
          <a:r>
            <a:rPr lang="en-US" altLang="zh-TW" sz="1800" dirty="0" smtClean="0">
              <a:latin typeface="+mj-ea"/>
              <a:ea typeface="+mj-ea"/>
            </a:rPr>
            <a:t>( CSV)</a:t>
          </a:r>
          <a:endParaRPr lang="zh-TW" altLang="en-US" sz="1800" dirty="0">
            <a:latin typeface="+mj-ea"/>
            <a:ea typeface="+mj-ea"/>
          </a:endParaRPr>
        </a:p>
      </dgm:t>
    </dgm:pt>
    <dgm:pt modelId="{8834EA8C-F893-431C-ADBF-33C98BEBA504}" type="parTrans" cxnId="{A1DDC887-109D-468D-BB45-B8DC74495E27}">
      <dgm:prSet/>
      <dgm:spPr/>
      <dgm:t>
        <a:bodyPr/>
        <a:lstStyle/>
        <a:p>
          <a:endParaRPr lang="zh-TW" altLang="en-US">
            <a:latin typeface="+mj-ea"/>
            <a:ea typeface="+mj-ea"/>
          </a:endParaRPr>
        </a:p>
      </dgm:t>
    </dgm:pt>
    <dgm:pt modelId="{A2E52EB9-C167-4A50-BC51-79E59F773C62}" type="sibTrans" cxnId="{A1DDC887-109D-468D-BB45-B8DC74495E27}">
      <dgm:prSet/>
      <dgm:spPr/>
      <dgm:t>
        <a:bodyPr/>
        <a:lstStyle/>
        <a:p>
          <a:endParaRPr lang="zh-TW" altLang="en-US">
            <a:latin typeface="+mj-ea"/>
            <a:ea typeface="+mj-ea"/>
          </a:endParaRPr>
        </a:p>
      </dgm:t>
    </dgm:pt>
    <dgm:pt modelId="{CECCB340-39AB-4C9F-86B2-48F76418AFB4}">
      <dgm:prSet phldrT="[文字]" custT="1"/>
      <dgm:spPr/>
      <dgm:t>
        <a:bodyPr/>
        <a:lstStyle/>
        <a:p>
          <a:pPr algn="l"/>
          <a:r>
            <a:rPr lang="zh-TW" altLang="en-US" sz="1800" dirty="0" smtClean="0">
              <a:latin typeface="+mj-ea"/>
              <a:ea typeface="+mj-ea"/>
            </a:rPr>
            <a:t>專利百大排行</a:t>
          </a:r>
          <a:r>
            <a:rPr lang="en-US" altLang="zh-TW" sz="1800" dirty="0" smtClean="0">
              <a:latin typeface="+mj-ea"/>
              <a:ea typeface="+mj-ea"/>
            </a:rPr>
            <a:t>( CSV)</a:t>
          </a:r>
          <a:endParaRPr lang="zh-TW" altLang="en-US" sz="1800" dirty="0">
            <a:latin typeface="+mj-ea"/>
            <a:ea typeface="+mj-ea"/>
          </a:endParaRPr>
        </a:p>
      </dgm:t>
    </dgm:pt>
    <dgm:pt modelId="{F945EB28-E756-4F73-AA85-E69ED9C522FD}" type="parTrans" cxnId="{220CB204-8B87-468C-B23B-E7986B58BBAA}">
      <dgm:prSet/>
      <dgm:spPr/>
      <dgm:t>
        <a:bodyPr/>
        <a:lstStyle/>
        <a:p>
          <a:endParaRPr lang="zh-TW" altLang="en-US">
            <a:latin typeface="+mj-ea"/>
            <a:ea typeface="+mj-ea"/>
          </a:endParaRPr>
        </a:p>
      </dgm:t>
    </dgm:pt>
    <dgm:pt modelId="{97C511F9-CE28-4386-A3B5-E1567E2A1D6D}" type="sibTrans" cxnId="{220CB204-8B87-468C-B23B-E7986B58BBAA}">
      <dgm:prSet/>
      <dgm:spPr/>
      <dgm:t>
        <a:bodyPr/>
        <a:lstStyle/>
        <a:p>
          <a:endParaRPr lang="zh-TW" altLang="en-US">
            <a:latin typeface="+mj-ea"/>
            <a:ea typeface="+mj-ea"/>
          </a:endParaRPr>
        </a:p>
      </dgm:t>
    </dgm:pt>
    <dgm:pt modelId="{FF745DFD-FD8E-425E-8834-5EB0014A788D}">
      <dgm:prSet phldrT="[文字]" custT="1"/>
      <dgm:spPr/>
      <dgm:t>
        <a:bodyPr/>
        <a:lstStyle/>
        <a:p>
          <a:pPr algn="l"/>
          <a:r>
            <a:rPr lang="zh-TW" altLang="en-US" sz="2400" dirty="0" smtClean="0">
              <a:latin typeface="+mj-ea"/>
              <a:ea typeface="+mj-ea"/>
            </a:rPr>
            <a:t>專利法規狀態異動資料</a:t>
          </a:r>
          <a:endParaRPr lang="zh-TW" altLang="en-US" sz="2400" dirty="0">
            <a:latin typeface="+mj-ea"/>
            <a:ea typeface="+mj-ea"/>
          </a:endParaRPr>
        </a:p>
      </dgm:t>
    </dgm:pt>
    <dgm:pt modelId="{C9AAF2FF-7CFC-4E58-92F5-5A6F96F85291}" type="sibTrans" cxnId="{F09FB5B3-DF50-4B5D-8E2D-5E09694AC4BE}">
      <dgm:prSet/>
      <dgm:spPr/>
      <dgm:t>
        <a:bodyPr/>
        <a:lstStyle/>
        <a:p>
          <a:pPr algn="l"/>
          <a:endParaRPr lang="zh-TW" altLang="en-US">
            <a:latin typeface="+mj-ea"/>
            <a:ea typeface="+mj-ea"/>
          </a:endParaRPr>
        </a:p>
      </dgm:t>
    </dgm:pt>
    <dgm:pt modelId="{5A5C6DE7-CD1B-4277-BAD6-9ADEADD50F07}" type="parTrans" cxnId="{F09FB5B3-DF50-4B5D-8E2D-5E09694AC4BE}">
      <dgm:prSet/>
      <dgm:spPr/>
      <dgm:t>
        <a:bodyPr/>
        <a:lstStyle/>
        <a:p>
          <a:pPr algn="l"/>
          <a:endParaRPr lang="zh-TW" altLang="en-US">
            <a:latin typeface="+mj-ea"/>
            <a:ea typeface="+mj-ea"/>
          </a:endParaRPr>
        </a:p>
      </dgm:t>
    </dgm:pt>
    <dgm:pt modelId="{9993894E-DDAA-42C5-94E0-C30C02886C94}" type="pres">
      <dgm:prSet presAssocID="{2370DAE9-17E4-4F6E-938B-F2AD10998FC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0706186F-D28A-4B2E-A575-6076983CCBAB}" type="pres">
      <dgm:prSet presAssocID="{FF745DFD-FD8E-425E-8834-5EB0014A788D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3048EF99-61A4-4E33-ADC6-CDC4FCC048A1}" type="pres">
      <dgm:prSet presAssocID="{FF745DFD-FD8E-425E-8834-5EB0014A788D}" presName="childText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A513D389-162E-40FC-AF81-946E7C85944D}" type="pres">
      <dgm:prSet presAssocID="{90CA4D70-B1D0-42D8-8B5A-681FB4B90B58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E019D92E-12B6-4FE1-9A30-BCBAF3892A3C}" type="pres">
      <dgm:prSet presAssocID="{90CA4D70-B1D0-42D8-8B5A-681FB4B90B58}" presName="childText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478AD8A5-5A0B-4AB1-A62C-403064CEBF2D}" type="pres">
      <dgm:prSet presAssocID="{207BBB1F-BD61-421D-8E24-A6E361FBFC22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70BB4BC7-3601-4CD5-A017-1CB2EF0F271B}" type="pres">
      <dgm:prSet presAssocID="{207BBB1F-BD61-421D-8E24-A6E361FBFC22}" presName="childText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90DB5CA9-533C-4B11-8B56-26743D4874AC}" type="pres">
      <dgm:prSet presAssocID="{AB1DB925-E35A-4E2C-BDC8-6BA51A0D4CFE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887810C0-1012-4B1B-98A2-DF1949A51098}" type="pres">
      <dgm:prSet presAssocID="{AB1DB925-E35A-4E2C-BDC8-6BA51A0D4CFE}" presName="childText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1C7F4E31-278E-4943-8668-CDA8AA118F31}" srcId="{90CA4D70-B1D0-42D8-8B5A-681FB4B90B58}" destId="{8B6CFC7F-3665-4744-9342-D63802FE7145}" srcOrd="0" destOrd="0" parTransId="{1B66390E-F12A-47BF-858B-D6633AC9E467}" sibTransId="{563AF268-8BE2-4754-81EA-82292FAAC255}"/>
    <dgm:cxn modelId="{3C28DCD1-D04F-45E3-9A82-EC4E5A06B15D}" type="presOf" srcId="{90CA4D70-B1D0-42D8-8B5A-681FB4B90B58}" destId="{A513D389-162E-40FC-AF81-946E7C85944D}" srcOrd="0" destOrd="0" presId="urn:microsoft.com/office/officeart/2005/8/layout/vList2"/>
    <dgm:cxn modelId="{67924122-2460-4D9D-B63B-ACD48BB1EFB3}" type="presOf" srcId="{207BBB1F-BD61-421D-8E24-A6E361FBFC22}" destId="{478AD8A5-5A0B-4AB1-A62C-403064CEBF2D}" srcOrd="0" destOrd="0" presId="urn:microsoft.com/office/officeart/2005/8/layout/vList2"/>
    <dgm:cxn modelId="{9C771586-A79E-4688-9AF4-BCD1B2730BCD}" type="presOf" srcId="{CECCB340-39AB-4C9F-86B2-48F76418AFB4}" destId="{887810C0-1012-4B1B-98A2-DF1949A51098}" srcOrd="0" destOrd="1" presId="urn:microsoft.com/office/officeart/2005/8/layout/vList2"/>
    <dgm:cxn modelId="{1F360D9E-654B-4775-93CA-401855A92EBC}" srcId="{2370DAE9-17E4-4F6E-938B-F2AD10998FC3}" destId="{AB1DB925-E35A-4E2C-BDC8-6BA51A0D4CFE}" srcOrd="3" destOrd="0" parTransId="{0CFD17AA-421B-45D8-A920-F16331016F58}" sibTransId="{BC86AC77-0F8D-4B4C-84C9-42B88FB65C14}"/>
    <dgm:cxn modelId="{2294A69D-8824-445C-B344-A5126E196907}" type="presOf" srcId="{FF745DFD-FD8E-425E-8834-5EB0014A788D}" destId="{0706186F-D28A-4B2E-A575-6076983CCBAB}" srcOrd="0" destOrd="0" presId="urn:microsoft.com/office/officeart/2005/8/layout/vList2"/>
    <dgm:cxn modelId="{39B540DD-9343-4028-9CF1-76383B072308}" type="presOf" srcId="{AB1DB925-E35A-4E2C-BDC8-6BA51A0D4CFE}" destId="{90DB5CA9-533C-4B11-8B56-26743D4874AC}" srcOrd="0" destOrd="0" presId="urn:microsoft.com/office/officeart/2005/8/layout/vList2"/>
    <dgm:cxn modelId="{A1DDC887-109D-468D-BB45-B8DC74495E27}" srcId="{AB1DB925-E35A-4E2C-BDC8-6BA51A0D4CFE}" destId="{37A8E4AC-91FE-4AE8-8201-935FD8554955}" srcOrd="0" destOrd="0" parTransId="{8834EA8C-F893-431C-ADBF-33C98BEBA504}" sibTransId="{A2E52EB9-C167-4A50-BC51-79E59F773C62}"/>
    <dgm:cxn modelId="{46A3BF8A-F64B-4CD4-A8A0-4A5D5C44EBCA}" type="presOf" srcId="{8B6CFC7F-3665-4744-9342-D63802FE7145}" destId="{E019D92E-12B6-4FE1-9A30-BCBAF3892A3C}" srcOrd="0" destOrd="0" presId="urn:microsoft.com/office/officeart/2005/8/layout/vList2"/>
    <dgm:cxn modelId="{449E20AD-0FA7-480C-89F7-8CB32F6B01E6}" type="presOf" srcId="{561E52A7-ED45-4DB1-BE37-BC4DDCBBB1DE}" destId="{3048EF99-61A4-4E33-ADC6-CDC4FCC048A1}" srcOrd="0" destOrd="0" presId="urn:microsoft.com/office/officeart/2005/8/layout/vList2"/>
    <dgm:cxn modelId="{220CB204-8B87-468C-B23B-E7986B58BBAA}" srcId="{AB1DB925-E35A-4E2C-BDC8-6BA51A0D4CFE}" destId="{CECCB340-39AB-4C9F-86B2-48F76418AFB4}" srcOrd="1" destOrd="0" parTransId="{F945EB28-E756-4F73-AA85-E69ED9C522FD}" sibTransId="{97C511F9-CE28-4386-A3B5-E1567E2A1D6D}"/>
    <dgm:cxn modelId="{56343F4A-7654-41EB-97FA-E40EDAB08C4E}" srcId="{FF745DFD-FD8E-425E-8834-5EB0014A788D}" destId="{561E52A7-ED45-4DB1-BE37-BC4DDCBBB1DE}" srcOrd="0" destOrd="0" parTransId="{A4D56DBD-ABEC-4494-A1FA-5B29731C251E}" sibTransId="{31CD6761-0F7B-461C-B8E7-1713DD05CC92}"/>
    <dgm:cxn modelId="{5E7ABF49-DA53-4631-BE2D-00CEDB4880F1}" type="presOf" srcId="{2370DAE9-17E4-4F6E-938B-F2AD10998FC3}" destId="{9993894E-DDAA-42C5-94E0-C30C02886C94}" srcOrd="0" destOrd="0" presId="urn:microsoft.com/office/officeart/2005/8/layout/vList2"/>
    <dgm:cxn modelId="{A54BE227-A7BD-4FD0-933F-F773B4CB48FD}" srcId="{2370DAE9-17E4-4F6E-938B-F2AD10998FC3}" destId="{90CA4D70-B1D0-42D8-8B5A-681FB4B90B58}" srcOrd="1" destOrd="0" parTransId="{051E01C1-DFF9-4853-9D0A-3311279FE561}" sibTransId="{E5E4DF3C-C27C-4E3F-8ABC-684F6DCF6ED5}"/>
    <dgm:cxn modelId="{215A9DD0-D7E3-4DF1-8F45-E254CA335F02}" srcId="{207BBB1F-BD61-421D-8E24-A6E361FBFC22}" destId="{96F60CA1-4CC6-45FA-B54B-6AFD0419A2FC}" srcOrd="0" destOrd="0" parTransId="{E7979A57-5345-4144-B87C-47681EF41189}" sibTransId="{0913AB36-0BA6-4735-9C9B-F664102C6588}"/>
    <dgm:cxn modelId="{5197EFFE-A91D-4A40-8F27-1AC1AD0EB530}" srcId="{2370DAE9-17E4-4F6E-938B-F2AD10998FC3}" destId="{207BBB1F-BD61-421D-8E24-A6E361FBFC22}" srcOrd="2" destOrd="0" parTransId="{D5906EC0-7A39-474D-A3C1-6D6426DCA393}" sibTransId="{A70AC539-1344-4A3A-A05B-7326824743F5}"/>
    <dgm:cxn modelId="{3E0E1EE9-A862-48EF-B259-135F7218DE21}" type="presOf" srcId="{96F60CA1-4CC6-45FA-B54B-6AFD0419A2FC}" destId="{70BB4BC7-3601-4CD5-A017-1CB2EF0F271B}" srcOrd="0" destOrd="0" presId="urn:microsoft.com/office/officeart/2005/8/layout/vList2"/>
    <dgm:cxn modelId="{68D2959B-01C0-4004-903A-D6395C85E2C5}" type="presOf" srcId="{37A8E4AC-91FE-4AE8-8201-935FD8554955}" destId="{887810C0-1012-4B1B-98A2-DF1949A51098}" srcOrd="0" destOrd="0" presId="urn:microsoft.com/office/officeart/2005/8/layout/vList2"/>
    <dgm:cxn modelId="{F09FB5B3-DF50-4B5D-8E2D-5E09694AC4BE}" srcId="{2370DAE9-17E4-4F6E-938B-F2AD10998FC3}" destId="{FF745DFD-FD8E-425E-8834-5EB0014A788D}" srcOrd="0" destOrd="0" parTransId="{5A5C6DE7-CD1B-4277-BAD6-9ADEADD50F07}" sibTransId="{C9AAF2FF-7CFC-4E58-92F5-5A6F96F85291}"/>
    <dgm:cxn modelId="{DC5AAFC6-0964-45AE-9DFD-2AB9C9579753}" type="presParOf" srcId="{9993894E-DDAA-42C5-94E0-C30C02886C94}" destId="{0706186F-D28A-4B2E-A575-6076983CCBAB}" srcOrd="0" destOrd="0" presId="urn:microsoft.com/office/officeart/2005/8/layout/vList2"/>
    <dgm:cxn modelId="{61FCA993-FA4F-47FC-83B5-06AAFA780DEC}" type="presParOf" srcId="{9993894E-DDAA-42C5-94E0-C30C02886C94}" destId="{3048EF99-61A4-4E33-ADC6-CDC4FCC048A1}" srcOrd="1" destOrd="0" presId="urn:microsoft.com/office/officeart/2005/8/layout/vList2"/>
    <dgm:cxn modelId="{1EC74601-3CA9-44EE-8392-B2A9CB0FDA61}" type="presParOf" srcId="{9993894E-DDAA-42C5-94E0-C30C02886C94}" destId="{A513D389-162E-40FC-AF81-946E7C85944D}" srcOrd="2" destOrd="0" presId="urn:microsoft.com/office/officeart/2005/8/layout/vList2"/>
    <dgm:cxn modelId="{3A92ABCF-75A0-4C22-9F21-B25AECCF9DBA}" type="presParOf" srcId="{9993894E-DDAA-42C5-94E0-C30C02886C94}" destId="{E019D92E-12B6-4FE1-9A30-BCBAF3892A3C}" srcOrd="3" destOrd="0" presId="urn:microsoft.com/office/officeart/2005/8/layout/vList2"/>
    <dgm:cxn modelId="{944B455F-6A10-4FC1-B79C-567250557CA4}" type="presParOf" srcId="{9993894E-DDAA-42C5-94E0-C30C02886C94}" destId="{478AD8A5-5A0B-4AB1-A62C-403064CEBF2D}" srcOrd="4" destOrd="0" presId="urn:microsoft.com/office/officeart/2005/8/layout/vList2"/>
    <dgm:cxn modelId="{CA5C56D6-0DE2-418A-B816-7E513CEB2355}" type="presParOf" srcId="{9993894E-DDAA-42C5-94E0-C30C02886C94}" destId="{70BB4BC7-3601-4CD5-A017-1CB2EF0F271B}" srcOrd="5" destOrd="0" presId="urn:microsoft.com/office/officeart/2005/8/layout/vList2"/>
    <dgm:cxn modelId="{487E35E3-9903-4915-8CFF-3AB4B2EA8709}" type="presParOf" srcId="{9993894E-DDAA-42C5-94E0-C30C02886C94}" destId="{90DB5CA9-533C-4B11-8B56-26743D4874AC}" srcOrd="6" destOrd="0" presId="urn:microsoft.com/office/officeart/2005/8/layout/vList2"/>
    <dgm:cxn modelId="{1D56FD2E-56C4-4880-A154-381FD34C44C3}" type="presParOf" srcId="{9993894E-DDAA-42C5-94E0-C30C02886C94}" destId="{887810C0-1012-4B1B-98A2-DF1949A51098}" srcOrd="7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2D5F9C79-D709-439F-91D9-70D47CC986D7}" type="doc">
      <dgm:prSet loTypeId="urn:microsoft.com/office/officeart/2005/8/layout/list1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zh-TW" altLang="en-US"/>
        </a:p>
      </dgm:t>
    </dgm:pt>
    <dgm:pt modelId="{5E197E34-980F-4B9C-B9DE-F9BCDB1559D2}">
      <dgm:prSet phldrT="[文字]" custT="1"/>
      <dgm:spPr/>
      <dgm:t>
        <a:bodyPr/>
        <a:lstStyle/>
        <a:p>
          <a:r>
            <a:rPr lang="zh-TW" altLang="en-US" sz="2000" b="1" dirty="0" smtClean="0">
              <a:latin typeface="微軟正黑體" pitchFamily="34" charset="-120"/>
              <a:ea typeface="微軟正黑體" pitchFamily="34" charset="-120"/>
            </a:rPr>
            <a:t>美國 </a:t>
          </a:r>
          <a:r>
            <a:rPr lang="en-US" altLang="zh-TW" sz="2000" b="1" dirty="0" smtClean="0">
              <a:latin typeface="微軟正黑體" pitchFamily="34" charset="-120"/>
              <a:ea typeface="微軟正黑體" pitchFamily="34" charset="-120"/>
            </a:rPr>
            <a:t>- USPTO</a:t>
          </a:r>
          <a:endParaRPr lang="zh-TW" altLang="en-US" sz="2000" b="1" dirty="0">
            <a:latin typeface="微軟正黑體" pitchFamily="34" charset="-120"/>
            <a:ea typeface="微軟正黑體" pitchFamily="34" charset="-120"/>
          </a:endParaRPr>
        </a:p>
      </dgm:t>
    </dgm:pt>
    <dgm:pt modelId="{350ABB35-EE94-41B4-A0AF-A92E43812EC8}" type="parTrans" cxnId="{30488186-F93B-4F25-9B59-588E4A6A9806}">
      <dgm:prSet/>
      <dgm:spPr/>
      <dgm:t>
        <a:bodyPr/>
        <a:lstStyle/>
        <a:p>
          <a:endParaRPr lang="zh-TW" altLang="en-US" sz="1800">
            <a:latin typeface="微軟正黑體" pitchFamily="34" charset="-120"/>
            <a:ea typeface="微軟正黑體" pitchFamily="34" charset="-120"/>
          </a:endParaRPr>
        </a:p>
      </dgm:t>
    </dgm:pt>
    <dgm:pt modelId="{9C70F28B-138B-4BB5-AD3B-6C6A6302BD3E}" type="sibTrans" cxnId="{30488186-F93B-4F25-9B59-588E4A6A9806}">
      <dgm:prSet/>
      <dgm:spPr/>
      <dgm:t>
        <a:bodyPr/>
        <a:lstStyle/>
        <a:p>
          <a:endParaRPr lang="zh-TW" altLang="en-US" sz="1800">
            <a:latin typeface="微軟正黑體" pitchFamily="34" charset="-120"/>
            <a:ea typeface="微軟正黑體" pitchFamily="34" charset="-120"/>
          </a:endParaRPr>
        </a:p>
      </dgm:t>
    </dgm:pt>
    <dgm:pt modelId="{9463718E-9DF4-4925-BB51-836781851BBA}">
      <dgm:prSet phldrT="[文字]" custT="1"/>
      <dgm:spPr/>
      <dgm:t>
        <a:bodyPr/>
        <a:lstStyle/>
        <a:p>
          <a:pPr>
            <a:lnSpc>
              <a:spcPct val="80000"/>
            </a:lnSpc>
            <a:spcAft>
              <a:spcPts val="0"/>
            </a:spcAft>
          </a:pPr>
          <a:r>
            <a:rPr lang="zh-TW" altLang="en-US" sz="1600" dirty="0" smtClean="0">
              <a:latin typeface="微軟正黑體" pitchFamily="34" charset="-120"/>
              <a:ea typeface="微軟正黑體" pitchFamily="34" charset="-120"/>
            </a:rPr>
            <a:t>以公報內容為主，並提供多檔案格式</a:t>
          </a:r>
          <a:endParaRPr lang="zh-TW" altLang="en-US" sz="1600" dirty="0">
            <a:latin typeface="微軟正黑體" pitchFamily="34" charset="-120"/>
            <a:ea typeface="微軟正黑體" pitchFamily="34" charset="-120"/>
          </a:endParaRPr>
        </a:p>
      </dgm:t>
    </dgm:pt>
    <dgm:pt modelId="{B50DB474-B021-4A82-94D1-100DD4D27A3A}" type="parTrans" cxnId="{97A73371-0FC4-4545-9F10-810872683906}">
      <dgm:prSet/>
      <dgm:spPr/>
      <dgm:t>
        <a:bodyPr/>
        <a:lstStyle/>
        <a:p>
          <a:endParaRPr lang="zh-TW" altLang="en-US" sz="1800">
            <a:latin typeface="微軟正黑體" pitchFamily="34" charset="-120"/>
            <a:ea typeface="微軟正黑體" pitchFamily="34" charset="-120"/>
          </a:endParaRPr>
        </a:p>
      </dgm:t>
    </dgm:pt>
    <dgm:pt modelId="{8435FFE1-11D3-4563-B3C9-3D78596B98F0}" type="sibTrans" cxnId="{97A73371-0FC4-4545-9F10-810872683906}">
      <dgm:prSet/>
      <dgm:spPr/>
      <dgm:t>
        <a:bodyPr/>
        <a:lstStyle/>
        <a:p>
          <a:endParaRPr lang="zh-TW" altLang="en-US" sz="1800">
            <a:latin typeface="微軟正黑體" pitchFamily="34" charset="-120"/>
            <a:ea typeface="微軟正黑體" pitchFamily="34" charset="-120"/>
          </a:endParaRPr>
        </a:p>
      </dgm:t>
    </dgm:pt>
    <dgm:pt modelId="{11F71469-4600-42B7-9A08-B188633D83BA}">
      <dgm:prSet phldrT="[文字]" custT="1"/>
      <dgm:spPr/>
      <dgm:t>
        <a:bodyPr/>
        <a:lstStyle/>
        <a:p>
          <a:r>
            <a:rPr lang="zh-TW" altLang="en-US" sz="2000" b="1" dirty="0" smtClean="0">
              <a:latin typeface="微軟正黑體" pitchFamily="34" charset="-120"/>
              <a:ea typeface="微軟正黑體" pitchFamily="34" charset="-120"/>
            </a:rPr>
            <a:t>澳洲 </a:t>
          </a:r>
          <a:r>
            <a:rPr lang="en-US" altLang="zh-TW" sz="2000" b="1" dirty="0" smtClean="0">
              <a:latin typeface="微軟正黑體" pitchFamily="34" charset="-120"/>
              <a:ea typeface="微軟正黑體" pitchFamily="34" charset="-120"/>
            </a:rPr>
            <a:t>– IP Australia</a:t>
          </a:r>
          <a:endParaRPr lang="zh-TW" altLang="en-US" sz="2000" b="1" dirty="0">
            <a:latin typeface="微軟正黑體" pitchFamily="34" charset="-120"/>
            <a:ea typeface="微軟正黑體" pitchFamily="34" charset="-120"/>
          </a:endParaRPr>
        </a:p>
      </dgm:t>
    </dgm:pt>
    <dgm:pt modelId="{FF99AAF5-C2E6-421A-AC1E-00447E8E865B}" type="parTrans" cxnId="{B5E4D630-D859-4DD4-A548-18C6BEEB6004}">
      <dgm:prSet/>
      <dgm:spPr/>
      <dgm:t>
        <a:bodyPr/>
        <a:lstStyle/>
        <a:p>
          <a:endParaRPr lang="zh-TW" altLang="en-US" sz="1800">
            <a:latin typeface="微軟正黑體" pitchFamily="34" charset="-120"/>
            <a:ea typeface="微軟正黑體" pitchFamily="34" charset="-120"/>
          </a:endParaRPr>
        </a:p>
      </dgm:t>
    </dgm:pt>
    <dgm:pt modelId="{0A573F84-DA69-41A6-B82B-98EBCF778EBF}" type="sibTrans" cxnId="{B5E4D630-D859-4DD4-A548-18C6BEEB6004}">
      <dgm:prSet/>
      <dgm:spPr/>
      <dgm:t>
        <a:bodyPr/>
        <a:lstStyle/>
        <a:p>
          <a:endParaRPr lang="zh-TW" altLang="en-US" sz="1800">
            <a:latin typeface="微軟正黑體" pitchFamily="34" charset="-120"/>
            <a:ea typeface="微軟正黑體" pitchFamily="34" charset="-120"/>
          </a:endParaRPr>
        </a:p>
      </dgm:t>
    </dgm:pt>
    <dgm:pt modelId="{8C46DB2F-EFFA-4AF1-9E41-8ACCB9E88677}">
      <dgm:prSet phldrT="[文字]" custT="1"/>
      <dgm:spPr/>
      <dgm:t>
        <a:bodyPr/>
        <a:lstStyle/>
        <a:p>
          <a:pPr>
            <a:lnSpc>
              <a:spcPct val="80000"/>
            </a:lnSpc>
            <a:spcAft>
              <a:spcPts val="0"/>
            </a:spcAft>
          </a:pPr>
          <a:r>
            <a:rPr lang="zh-TW" altLang="en-US" sz="1600" dirty="0" smtClean="0">
              <a:latin typeface="微軟正黑體" pitchFamily="34" charset="-120"/>
              <a:ea typeface="微軟正黑體" pitchFamily="34" charset="-120"/>
            </a:rPr>
            <a:t>完整專利生命週期的資料及申請人資訊</a:t>
          </a:r>
          <a:endParaRPr lang="zh-TW" altLang="en-US" sz="1600" dirty="0">
            <a:latin typeface="微軟正黑體" pitchFamily="34" charset="-120"/>
            <a:ea typeface="微軟正黑體" pitchFamily="34" charset="-120"/>
          </a:endParaRPr>
        </a:p>
      </dgm:t>
    </dgm:pt>
    <dgm:pt modelId="{671E4D5C-7042-464E-BFF7-62645877CC30}" type="parTrans" cxnId="{8ED8D869-B507-4EE2-A0E7-31EE772DD8D8}">
      <dgm:prSet/>
      <dgm:spPr/>
      <dgm:t>
        <a:bodyPr/>
        <a:lstStyle/>
        <a:p>
          <a:endParaRPr lang="zh-TW" altLang="en-US" sz="1800">
            <a:latin typeface="微軟正黑體" pitchFamily="34" charset="-120"/>
            <a:ea typeface="微軟正黑體" pitchFamily="34" charset="-120"/>
          </a:endParaRPr>
        </a:p>
      </dgm:t>
    </dgm:pt>
    <dgm:pt modelId="{12D254F5-34E0-4FDA-91D0-948BCD5B0D74}" type="sibTrans" cxnId="{8ED8D869-B507-4EE2-A0E7-31EE772DD8D8}">
      <dgm:prSet/>
      <dgm:spPr/>
      <dgm:t>
        <a:bodyPr/>
        <a:lstStyle/>
        <a:p>
          <a:endParaRPr lang="zh-TW" altLang="en-US" sz="1800">
            <a:latin typeface="微軟正黑體" pitchFamily="34" charset="-120"/>
            <a:ea typeface="微軟正黑體" pitchFamily="34" charset="-120"/>
          </a:endParaRPr>
        </a:p>
      </dgm:t>
    </dgm:pt>
    <dgm:pt modelId="{697C47FF-08EE-40AE-B975-19D0B9B603EC}">
      <dgm:prSet phldrT="[文字]" custT="1"/>
      <dgm:spPr/>
      <dgm:t>
        <a:bodyPr/>
        <a:lstStyle/>
        <a:p>
          <a:pPr>
            <a:lnSpc>
              <a:spcPct val="80000"/>
            </a:lnSpc>
            <a:spcAft>
              <a:spcPts val="0"/>
            </a:spcAft>
          </a:pPr>
          <a:r>
            <a:rPr lang="zh-TW" altLang="en-US" sz="1600" dirty="0" smtClean="0">
              <a:latin typeface="微軟正黑體" pitchFamily="34" charset="-120"/>
              <a:ea typeface="微軟正黑體" pitchFamily="34" charset="-120"/>
            </a:rPr>
            <a:t>趨勢、</a:t>
          </a:r>
          <a:r>
            <a:rPr lang="zh-TW" altLang="en-US" sz="1600" dirty="0" smtClean="0">
              <a:solidFill>
                <a:schemeClr val="tx1"/>
              </a:solidFill>
              <a:latin typeface="微軟正黑體" pitchFamily="34" charset="-120"/>
              <a:ea typeface="微軟正黑體" pitchFamily="34" charset="-120"/>
            </a:rPr>
            <a:t>統計</a:t>
          </a:r>
          <a:r>
            <a:rPr lang="zh-TW" altLang="en-US" sz="1600" dirty="0" smtClean="0">
              <a:latin typeface="微軟正黑體" pitchFamily="34" charset="-120"/>
              <a:ea typeface="微軟正黑體" pitchFamily="34" charset="-120"/>
            </a:rPr>
            <a:t>及調查報告</a:t>
          </a:r>
          <a:endParaRPr lang="zh-TW" altLang="en-US" sz="1600" dirty="0">
            <a:latin typeface="微軟正黑體" pitchFamily="34" charset="-120"/>
            <a:ea typeface="微軟正黑體" pitchFamily="34" charset="-120"/>
          </a:endParaRPr>
        </a:p>
      </dgm:t>
    </dgm:pt>
    <dgm:pt modelId="{964D2B3D-B656-4D04-B63A-66543E792B6A}" type="parTrans" cxnId="{9DEC3EC0-DC45-4B2B-882E-D802D19431CD}">
      <dgm:prSet/>
      <dgm:spPr/>
      <dgm:t>
        <a:bodyPr/>
        <a:lstStyle/>
        <a:p>
          <a:endParaRPr lang="zh-TW" altLang="en-US" sz="1800">
            <a:latin typeface="微軟正黑體" pitchFamily="34" charset="-120"/>
            <a:ea typeface="微軟正黑體" pitchFamily="34" charset="-120"/>
          </a:endParaRPr>
        </a:p>
      </dgm:t>
    </dgm:pt>
    <dgm:pt modelId="{61B2A785-EB66-47CA-8D24-E158AC97CF61}" type="sibTrans" cxnId="{9DEC3EC0-DC45-4B2B-882E-D802D19431CD}">
      <dgm:prSet/>
      <dgm:spPr/>
      <dgm:t>
        <a:bodyPr/>
        <a:lstStyle/>
        <a:p>
          <a:endParaRPr lang="zh-TW" altLang="en-US" sz="1800">
            <a:latin typeface="微軟正黑體" pitchFamily="34" charset="-120"/>
            <a:ea typeface="微軟正黑體" pitchFamily="34" charset="-120"/>
          </a:endParaRPr>
        </a:p>
      </dgm:t>
    </dgm:pt>
    <dgm:pt modelId="{897F290E-A1FE-45FC-A5AB-C4EFD43515B6}">
      <dgm:prSet phldrT="[文字]" custT="1"/>
      <dgm:spPr/>
      <dgm:t>
        <a:bodyPr/>
        <a:lstStyle/>
        <a:p>
          <a:r>
            <a:rPr lang="zh-TW" altLang="en-US" sz="2000" b="1" dirty="0" smtClean="0">
              <a:latin typeface="微軟正黑體" pitchFamily="34" charset="-120"/>
              <a:ea typeface="微軟正黑體" pitchFamily="34" charset="-120"/>
            </a:rPr>
            <a:t>日本 </a:t>
          </a:r>
          <a:r>
            <a:rPr lang="en-US" altLang="zh-TW" sz="2000" b="1" dirty="0" smtClean="0">
              <a:latin typeface="微軟正黑體" pitchFamily="34" charset="-120"/>
              <a:ea typeface="微軟正黑體" pitchFamily="34" charset="-120"/>
            </a:rPr>
            <a:t>– JPO</a:t>
          </a:r>
        </a:p>
      </dgm:t>
    </dgm:pt>
    <dgm:pt modelId="{4F14BCAB-173F-49C3-AC0B-6B298B02CC05}" type="parTrans" cxnId="{F34381B8-5FC5-493B-AC7A-CFED5DF9F056}">
      <dgm:prSet/>
      <dgm:spPr/>
      <dgm:t>
        <a:bodyPr/>
        <a:lstStyle/>
        <a:p>
          <a:endParaRPr lang="zh-TW" altLang="en-US" sz="1800">
            <a:latin typeface="微軟正黑體" pitchFamily="34" charset="-120"/>
            <a:ea typeface="微軟正黑體" pitchFamily="34" charset="-120"/>
          </a:endParaRPr>
        </a:p>
      </dgm:t>
    </dgm:pt>
    <dgm:pt modelId="{B6104472-1A12-4A3B-A26F-ABB2B9E1E64A}" type="sibTrans" cxnId="{F34381B8-5FC5-493B-AC7A-CFED5DF9F056}">
      <dgm:prSet/>
      <dgm:spPr/>
      <dgm:t>
        <a:bodyPr/>
        <a:lstStyle/>
        <a:p>
          <a:endParaRPr lang="zh-TW" altLang="en-US" sz="1800">
            <a:latin typeface="微軟正黑體" pitchFamily="34" charset="-120"/>
            <a:ea typeface="微軟正黑體" pitchFamily="34" charset="-120"/>
          </a:endParaRPr>
        </a:p>
      </dgm:t>
    </dgm:pt>
    <dgm:pt modelId="{734F287E-7E8E-43C9-9CFF-4C5301D70A95}">
      <dgm:prSet phldrT="[文字]" custT="1"/>
      <dgm:spPr/>
      <dgm:t>
        <a:bodyPr/>
        <a:lstStyle/>
        <a:p>
          <a:pPr>
            <a:lnSpc>
              <a:spcPct val="80000"/>
            </a:lnSpc>
            <a:spcAft>
              <a:spcPts val="0"/>
            </a:spcAft>
          </a:pPr>
          <a:r>
            <a:rPr lang="en-US" sz="1600" i="0" dirty="0" smtClean="0">
              <a:latin typeface="微軟正黑體" pitchFamily="34" charset="-120"/>
              <a:ea typeface="微軟正黑體" pitchFamily="34" charset="-120"/>
            </a:rPr>
            <a:t>Patent Application Publication</a:t>
          </a:r>
          <a:endParaRPr lang="zh-TW" altLang="en-US" sz="1600" dirty="0">
            <a:latin typeface="微軟正黑體" pitchFamily="34" charset="-120"/>
            <a:ea typeface="微軟正黑體" pitchFamily="34" charset="-120"/>
          </a:endParaRPr>
        </a:p>
      </dgm:t>
    </dgm:pt>
    <dgm:pt modelId="{A928A1A2-A979-4B8F-9BBE-C9FB2AF266FF}" type="parTrans" cxnId="{36AEFEEA-5B25-493E-BD99-52C7E2AA7051}">
      <dgm:prSet/>
      <dgm:spPr/>
      <dgm:t>
        <a:bodyPr/>
        <a:lstStyle/>
        <a:p>
          <a:endParaRPr lang="zh-TW" altLang="en-US" sz="1800">
            <a:latin typeface="微軟正黑體" pitchFamily="34" charset="-120"/>
            <a:ea typeface="微軟正黑體" pitchFamily="34" charset="-120"/>
          </a:endParaRPr>
        </a:p>
      </dgm:t>
    </dgm:pt>
    <dgm:pt modelId="{D9F452F1-371C-4EB6-8ED7-0A4398DA2B9F}" type="sibTrans" cxnId="{36AEFEEA-5B25-493E-BD99-52C7E2AA7051}">
      <dgm:prSet/>
      <dgm:spPr/>
      <dgm:t>
        <a:bodyPr/>
        <a:lstStyle/>
        <a:p>
          <a:endParaRPr lang="zh-TW" altLang="en-US" sz="1800">
            <a:latin typeface="微軟正黑體" pitchFamily="34" charset="-120"/>
            <a:ea typeface="微軟正黑體" pitchFamily="34" charset="-120"/>
          </a:endParaRPr>
        </a:p>
      </dgm:t>
    </dgm:pt>
    <dgm:pt modelId="{774118D8-7D6B-41C7-A24C-C44AB5CE0547}">
      <dgm:prSet phldrT="[文字]" custT="1"/>
      <dgm:spPr/>
      <dgm:t>
        <a:bodyPr/>
        <a:lstStyle/>
        <a:p>
          <a:pPr>
            <a:lnSpc>
              <a:spcPct val="80000"/>
            </a:lnSpc>
            <a:spcAft>
              <a:spcPts val="0"/>
            </a:spcAft>
          </a:pPr>
          <a:r>
            <a:rPr lang="en-US" altLang="en-US" sz="1600" dirty="0" smtClean="0">
              <a:latin typeface="微軟正黑體" pitchFamily="34" charset="-120"/>
              <a:ea typeface="微軟正黑體" pitchFamily="34" charset="-120"/>
            </a:rPr>
            <a:t>Intellectual Property Government Open Data 2016</a:t>
          </a:r>
          <a:endParaRPr lang="zh-TW" altLang="en-US" sz="1600" dirty="0">
            <a:latin typeface="微軟正黑體" pitchFamily="34" charset="-120"/>
            <a:ea typeface="微軟正黑體" pitchFamily="34" charset="-120"/>
          </a:endParaRPr>
        </a:p>
      </dgm:t>
    </dgm:pt>
    <dgm:pt modelId="{0DDDE0CE-C130-40EC-A483-A2CBC836FE6F}" type="parTrans" cxnId="{3A5EDCE5-9D7B-4FD6-84D2-749DA3EF1166}">
      <dgm:prSet/>
      <dgm:spPr/>
      <dgm:t>
        <a:bodyPr/>
        <a:lstStyle/>
        <a:p>
          <a:endParaRPr lang="zh-TW" altLang="en-US" sz="1800">
            <a:latin typeface="微軟正黑體" pitchFamily="34" charset="-120"/>
            <a:ea typeface="微軟正黑體" pitchFamily="34" charset="-120"/>
          </a:endParaRPr>
        </a:p>
      </dgm:t>
    </dgm:pt>
    <dgm:pt modelId="{6C7B9BD4-79EB-401E-803B-662015D74645}" type="sibTrans" cxnId="{3A5EDCE5-9D7B-4FD6-84D2-749DA3EF1166}">
      <dgm:prSet/>
      <dgm:spPr/>
      <dgm:t>
        <a:bodyPr/>
        <a:lstStyle/>
        <a:p>
          <a:endParaRPr lang="zh-TW" altLang="en-US" sz="1800">
            <a:latin typeface="微軟正黑體" pitchFamily="34" charset="-120"/>
            <a:ea typeface="微軟正黑體" pitchFamily="34" charset="-120"/>
          </a:endParaRPr>
        </a:p>
      </dgm:t>
    </dgm:pt>
    <dgm:pt modelId="{296D78FA-1195-4CD2-8E34-0EE50D5C1E39}">
      <dgm:prSet phldrT="[文字]" custT="1"/>
      <dgm:spPr/>
      <dgm:t>
        <a:bodyPr/>
        <a:lstStyle/>
        <a:p>
          <a:pPr>
            <a:lnSpc>
              <a:spcPct val="80000"/>
            </a:lnSpc>
            <a:spcAft>
              <a:spcPts val="0"/>
            </a:spcAft>
          </a:pPr>
          <a:r>
            <a:rPr lang="en-US" altLang="en-US" sz="1600" dirty="0" smtClean="0">
              <a:latin typeface="微軟正黑體" pitchFamily="34" charset="-120"/>
              <a:ea typeface="微軟正黑體" pitchFamily="34" charset="-120"/>
            </a:rPr>
            <a:t>Locations of Australian designs applicants</a:t>
          </a:r>
          <a:endParaRPr lang="zh-TW" altLang="en-US" sz="1600" dirty="0">
            <a:latin typeface="微軟正黑體" pitchFamily="34" charset="-120"/>
            <a:ea typeface="微軟正黑體" pitchFamily="34" charset="-120"/>
          </a:endParaRPr>
        </a:p>
      </dgm:t>
    </dgm:pt>
    <dgm:pt modelId="{40FDE9CB-C35E-43EC-A9B9-EECD9EE43EED}" type="parTrans" cxnId="{B9470EFA-5B4B-43FA-9572-5D2274D699DE}">
      <dgm:prSet/>
      <dgm:spPr/>
      <dgm:t>
        <a:bodyPr/>
        <a:lstStyle/>
        <a:p>
          <a:endParaRPr lang="zh-TW" altLang="en-US" sz="1800"/>
        </a:p>
      </dgm:t>
    </dgm:pt>
    <dgm:pt modelId="{24F8B93A-F121-4B12-8830-EF0115EF646D}" type="sibTrans" cxnId="{B9470EFA-5B4B-43FA-9572-5D2274D699DE}">
      <dgm:prSet/>
      <dgm:spPr/>
      <dgm:t>
        <a:bodyPr/>
        <a:lstStyle/>
        <a:p>
          <a:endParaRPr lang="zh-TW" altLang="en-US" sz="1800"/>
        </a:p>
      </dgm:t>
    </dgm:pt>
    <dgm:pt modelId="{45EA7CC2-8880-4FD7-AF9E-CCFE15134BAF}">
      <dgm:prSet phldrT="[文字]" custT="1"/>
      <dgm:spPr/>
      <dgm:t>
        <a:bodyPr/>
        <a:lstStyle/>
        <a:p>
          <a:pPr>
            <a:lnSpc>
              <a:spcPct val="80000"/>
            </a:lnSpc>
            <a:spcAft>
              <a:spcPts val="0"/>
            </a:spcAft>
          </a:pPr>
          <a:r>
            <a:rPr lang="zh-TW" altLang="en-US" sz="1600" dirty="0" smtClean="0">
              <a:latin typeface="微軟正黑體" pitchFamily="34" charset="-120"/>
              <a:ea typeface="微軟正黑體" pitchFamily="34" charset="-120"/>
            </a:rPr>
            <a:t>特許行政年次報告書</a:t>
          </a:r>
          <a:endParaRPr lang="zh-TW" altLang="en-US" sz="1600" dirty="0">
            <a:latin typeface="微軟正黑體" pitchFamily="34" charset="-120"/>
            <a:ea typeface="微軟正黑體" pitchFamily="34" charset="-120"/>
          </a:endParaRPr>
        </a:p>
      </dgm:t>
    </dgm:pt>
    <dgm:pt modelId="{E791FD88-D2FF-4C55-9C10-ACA7C7402389}" type="parTrans" cxnId="{DF465CB3-010D-448E-A6EA-93D257F0F69B}">
      <dgm:prSet/>
      <dgm:spPr/>
      <dgm:t>
        <a:bodyPr/>
        <a:lstStyle/>
        <a:p>
          <a:endParaRPr lang="zh-TW" altLang="en-US" sz="1800"/>
        </a:p>
      </dgm:t>
    </dgm:pt>
    <dgm:pt modelId="{6CFB252B-CA91-41C5-ADF3-95E23D41ECF9}" type="sibTrans" cxnId="{DF465CB3-010D-448E-A6EA-93D257F0F69B}">
      <dgm:prSet/>
      <dgm:spPr/>
      <dgm:t>
        <a:bodyPr/>
        <a:lstStyle/>
        <a:p>
          <a:endParaRPr lang="zh-TW" altLang="en-US" sz="1800"/>
        </a:p>
      </dgm:t>
    </dgm:pt>
    <dgm:pt modelId="{E21BE5CB-434C-484C-910E-3DF4EEB92F84}">
      <dgm:prSet phldrT="[文字]" custT="1"/>
      <dgm:spPr/>
      <dgm:t>
        <a:bodyPr/>
        <a:lstStyle/>
        <a:p>
          <a:pPr>
            <a:lnSpc>
              <a:spcPct val="80000"/>
            </a:lnSpc>
            <a:spcAft>
              <a:spcPts val="0"/>
            </a:spcAft>
          </a:pPr>
          <a:r>
            <a:rPr lang="zh-TW" altLang="en-US" sz="1600" dirty="0" smtClean="0">
              <a:latin typeface="微軟正黑體" pitchFamily="34" charset="-120"/>
              <a:ea typeface="微軟正黑體" pitchFamily="34" charset="-120"/>
            </a:rPr>
            <a:t>知的財産活動調査</a:t>
          </a:r>
          <a:endParaRPr lang="zh-TW" altLang="en-US" sz="1600" dirty="0">
            <a:latin typeface="微軟正黑體" pitchFamily="34" charset="-120"/>
            <a:ea typeface="微軟正黑體" pitchFamily="34" charset="-120"/>
          </a:endParaRPr>
        </a:p>
      </dgm:t>
    </dgm:pt>
    <dgm:pt modelId="{7621CBED-425D-400A-B67A-BA4F6B2D75E4}" type="parTrans" cxnId="{341C874E-587F-4C68-8364-7568CC37B9D0}">
      <dgm:prSet/>
      <dgm:spPr/>
      <dgm:t>
        <a:bodyPr/>
        <a:lstStyle/>
        <a:p>
          <a:endParaRPr lang="zh-TW" altLang="en-US" sz="1800"/>
        </a:p>
      </dgm:t>
    </dgm:pt>
    <dgm:pt modelId="{21DC7350-FC2B-442F-9B5E-1110FDE65433}" type="sibTrans" cxnId="{341C874E-587F-4C68-8364-7568CC37B9D0}">
      <dgm:prSet/>
      <dgm:spPr/>
      <dgm:t>
        <a:bodyPr/>
        <a:lstStyle/>
        <a:p>
          <a:endParaRPr lang="zh-TW" altLang="en-US" sz="1800"/>
        </a:p>
      </dgm:t>
    </dgm:pt>
    <dgm:pt modelId="{44453D53-B075-46A5-A90B-47DB94D86570}">
      <dgm:prSet phldrT="[文字]" custT="1"/>
      <dgm:spPr/>
      <dgm:t>
        <a:bodyPr/>
        <a:lstStyle/>
        <a:p>
          <a:pPr>
            <a:lnSpc>
              <a:spcPct val="80000"/>
            </a:lnSpc>
            <a:spcAft>
              <a:spcPts val="0"/>
            </a:spcAft>
          </a:pPr>
          <a:r>
            <a:rPr lang="en-US" sz="1600" i="0" dirty="0" smtClean="0">
              <a:latin typeface="微軟正黑體" pitchFamily="34" charset="-120"/>
              <a:ea typeface="微軟正黑體" pitchFamily="34" charset="-120"/>
            </a:rPr>
            <a:t>Patent Grant</a:t>
          </a:r>
          <a:endParaRPr lang="zh-TW" altLang="en-US" sz="1600" dirty="0">
            <a:latin typeface="微軟正黑體" pitchFamily="34" charset="-120"/>
            <a:ea typeface="微軟正黑體" pitchFamily="34" charset="-120"/>
          </a:endParaRPr>
        </a:p>
      </dgm:t>
    </dgm:pt>
    <dgm:pt modelId="{586B3680-EA1E-4673-921C-F94A9F811865}" type="sibTrans" cxnId="{4DBA0E15-FAF9-4F02-98CC-BE5DCC066B8E}">
      <dgm:prSet/>
      <dgm:spPr/>
      <dgm:t>
        <a:bodyPr/>
        <a:lstStyle/>
        <a:p>
          <a:endParaRPr lang="zh-TW" altLang="en-US" sz="1800">
            <a:latin typeface="微軟正黑體" pitchFamily="34" charset="-120"/>
            <a:ea typeface="微軟正黑體" pitchFamily="34" charset="-120"/>
          </a:endParaRPr>
        </a:p>
      </dgm:t>
    </dgm:pt>
    <dgm:pt modelId="{8DFA5B76-0DA0-4E91-A925-37C6AE904147}" type="parTrans" cxnId="{4DBA0E15-FAF9-4F02-98CC-BE5DCC066B8E}">
      <dgm:prSet/>
      <dgm:spPr/>
      <dgm:t>
        <a:bodyPr/>
        <a:lstStyle/>
        <a:p>
          <a:endParaRPr lang="zh-TW" altLang="en-US" sz="1800">
            <a:latin typeface="微軟正黑體" pitchFamily="34" charset="-120"/>
            <a:ea typeface="微軟正黑體" pitchFamily="34" charset="-120"/>
          </a:endParaRPr>
        </a:p>
      </dgm:t>
    </dgm:pt>
    <dgm:pt modelId="{FA4EF4E7-44FA-4F16-A32D-04C13EA8CBD6}" type="pres">
      <dgm:prSet presAssocID="{2D5F9C79-D709-439F-91D9-70D47CC986D7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1C469568-E1ED-4592-8EBD-F1A7ECB3A186}" type="pres">
      <dgm:prSet presAssocID="{5E197E34-980F-4B9C-B9DE-F9BCDB1559D2}" presName="parentLin" presStyleCnt="0"/>
      <dgm:spPr/>
    </dgm:pt>
    <dgm:pt modelId="{A2F79E6E-59F1-49CB-85FC-9008B3B8DA2A}" type="pres">
      <dgm:prSet presAssocID="{5E197E34-980F-4B9C-B9DE-F9BCDB1559D2}" presName="parentLeftMargin" presStyleLbl="node1" presStyleIdx="0" presStyleCnt="3"/>
      <dgm:spPr/>
      <dgm:t>
        <a:bodyPr/>
        <a:lstStyle/>
        <a:p>
          <a:endParaRPr lang="zh-TW" altLang="en-US"/>
        </a:p>
      </dgm:t>
    </dgm:pt>
    <dgm:pt modelId="{1CCB6C4A-7459-4389-AC98-02DE64E0BCCE}" type="pres">
      <dgm:prSet presAssocID="{5E197E34-980F-4B9C-B9DE-F9BCDB1559D2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78742C22-EE62-469F-B4FA-39DBD1AF7741}" type="pres">
      <dgm:prSet presAssocID="{5E197E34-980F-4B9C-B9DE-F9BCDB1559D2}" presName="negativeSpace" presStyleCnt="0"/>
      <dgm:spPr/>
    </dgm:pt>
    <dgm:pt modelId="{5C09DE0E-3FE3-4E4C-9DE4-B9E1CA4AF4F3}" type="pres">
      <dgm:prSet presAssocID="{5E197E34-980F-4B9C-B9DE-F9BCDB1559D2}" presName="childText" presStyleLbl="conFgAcc1" presStyleIdx="0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00B91C5C-D6FC-4ED3-997E-54663CA13B11}" type="pres">
      <dgm:prSet presAssocID="{9C70F28B-138B-4BB5-AD3B-6C6A6302BD3E}" presName="spaceBetweenRectangles" presStyleCnt="0"/>
      <dgm:spPr/>
    </dgm:pt>
    <dgm:pt modelId="{E57D0B23-74EF-4C09-AC25-3730ED703307}" type="pres">
      <dgm:prSet presAssocID="{11F71469-4600-42B7-9A08-B188633D83BA}" presName="parentLin" presStyleCnt="0"/>
      <dgm:spPr/>
    </dgm:pt>
    <dgm:pt modelId="{B2D26FAD-2FE6-4297-8C8B-F324A494C332}" type="pres">
      <dgm:prSet presAssocID="{11F71469-4600-42B7-9A08-B188633D83BA}" presName="parentLeftMargin" presStyleLbl="node1" presStyleIdx="0" presStyleCnt="3"/>
      <dgm:spPr/>
      <dgm:t>
        <a:bodyPr/>
        <a:lstStyle/>
        <a:p>
          <a:endParaRPr lang="zh-TW" altLang="en-US"/>
        </a:p>
      </dgm:t>
    </dgm:pt>
    <dgm:pt modelId="{61185BE9-8B41-4ECB-BCB5-2D561FA3F0EC}" type="pres">
      <dgm:prSet presAssocID="{11F71469-4600-42B7-9A08-B188633D83BA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7DBCF331-8642-475D-82F2-5526127F9853}" type="pres">
      <dgm:prSet presAssocID="{11F71469-4600-42B7-9A08-B188633D83BA}" presName="negativeSpace" presStyleCnt="0"/>
      <dgm:spPr/>
    </dgm:pt>
    <dgm:pt modelId="{82E5EA33-E454-49F0-879B-CFBC89DD5A41}" type="pres">
      <dgm:prSet presAssocID="{11F71469-4600-42B7-9A08-B188633D83BA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FF21B5D4-4CF9-4DCA-92C3-B77B04D9427C}" type="pres">
      <dgm:prSet presAssocID="{0A573F84-DA69-41A6-B82B-98EBCF778EBF}" presName="spaceBetweenRectangles" presStyleCnt="0"/>
      <dgm:spPr/>
    </dgm:pt>
    <dgm:pt modelId="{9B96861C-772C-4BDC-B42A-32AD948B4334}" type="pres">
      <dgm:prSet presAssocID="{897F290E-A1FE-45FC-A5AB-C4EFD43515B6}" presName="parentLin" presStyleCnt="0"/>
      <dgm:spPr/>
    </dgm:pt>
    <dgm:pt modelId="{57530BB2-9816-4B57-94FF-EC74F4F32FF3}" type="pres">
      <dgm:prSet presAssocID="{897F290E-A1FE-45FC-A5AB-C4EFD43515B6}" presName="parentLeftMargin" presStyleLbl="node1" presStyleIdx="1" presStyleCnt="3"/>
      <dgm:spPr/>
      <dgm:t>
        <a:bodyPr/>
        <a:lstStyle/>
        <a:p>
          <a:endParaRPr lang="zh-TW" altLang="en-US"/>
        </a:p>
      </dgm:t>
    </dgm:pt>
    <dgm:pt modelId="{DCA32253-55F0-480F-B1AD-C436D945F7CD}" type="pres">
      <dgm:prSet presAssocID="{897F290E-A1FE-45FC-A5AB-C4EFD43515B6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34D9FFDA-DC50-42DB-B7A6-B352AEF8B088}" type="pres">
      <dgm:prSet presAssocID="{897F290E-A1FE-45FC-A5AB-C4EFD43515B6}" presName="negativeSpace" presStyleCnt="0"/>
      <dgm:spPr/>
    </dgm:pt>
    <dgm:pt modelId="{010107ED-F2B5-4BAE-8BC3-1D5BEAE1CBCA}" type="pres">
      <dgm:prSet presAssocID="{897F290E-A1FE-45FC-A5AB-C4EFD43515B6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2DD03E7E-4095-4F7B-A74D-F04AA7F169E3}" type="presOf" srcId="{45EA7CC2-8880-4FD7-AF9E-CCFE15134BAF}" destId="{010107ED-F2B5-4BAE-8BC3-1D5BEAE1CBCA}" srcOrd="0" destOrd="1" presId="urn:microsoft.com/office/officeart/2005/8/layout/list1"/>
    <dgm:cxn modelId="{0371680E-7A6C-4CC6-AF39-449CD171889F}" type="presOf" srcId="{5E197E34-980F-4B9C-B9DE-F9BCDB1559D2}" destId="{1CCB6C4A-7459-4389-AC98-02DE64E0BCCE}" srcOrd="1" destOrd="0" presId="urn:microsoft.com/office/officeart/2005/8/layout/list1"/>
    <dgm:cxn modelId="{97A73371-0FC4-4545-9F10-810872683906}" srcId="{5E197E34-980F-4B9C-B9DE-F9BCDB1559D2}" destId="{9463718E-9DF4-4925-BB51-836781851BBA}" srcOrd="0" destOrd="0" parTransId="{B50DB474-B021-4A82-94D1-100DD4D27A3A}" sibTransId="{8435FFE1-11D3-4563-B3C9-3D78596B98F0}"/>
    <dgm:cxn modelId="{3A5EDCE5-9D7B-4FD6-84D2-749DA3EF1166}" srcId="{8C46DB2F-EFFA-4AF1-9E41-8ACCB9E88677}" destId="{774118D8-7D6B-41C7-A24C-C44AB5CE0547}" srcOrd="0" destOrd="0" parTransId="{0DDDE0CE-C130-40EC-A483-A2CBC836FE6F}" sibTransId="{6C7B9BD4-79EB-401E-803B-662015D74645}"/>
    <dgm:cxn modelId="{699A3650-E540-4103-B2CA-C60CDF90F830}" type="presOf" srcId="{897F290E-A1FE-45FC-A5AB-C4EFD43515B6}" destId="{57530BB2-9816-4B57-94FF-EC74F4F32FF3}" srcOrd="0" destOrd="0" presId="urn:microsoft.com/office/officeart/2005/8/layout/list1"/>
    <dgm:cxn modelId="{8ED8D869-B507-4EE2-A0E7-31EE772DD8D8}" srcId="{11F71469-4600-42B7-9A08-B188633D83BA}" destId="{8C46DB2F-EFFA-4AF1-9E41-8ACCB9E88677}" srcOrd="0" destOrd="0" parTransId="{671E4D5C-7042-464E-BFF7-62645877CC30}" sibTransId="{12D254F5-34E0-4FDA-91D0-948BCD5B0D74}"/>
    <dgm:cxn modelId="{341C874E-587F-4C68-8364-7568CC37B9D0}" srcId="{697C47FF-08EE-40AE-B975-19D0B9B603EC}" destId="{E21BE5CB-434C-484C-910E-3DF4EEB92F84}" srcOrd="1" destOrd="0" parTransId="{7621CBED-425D-400A-B67A-BA4F6B2D75E4}" sibTransId="{21DC7350-FC2B-442F-9B5E-1110FDE65433}"/>
    <dgm:cxn modelId="{B9470EFA-5B4B-43FA-9572-5D2274D699DE}" srcId="{8C46DB2F-EFFA-4AF1-9E41-8ACCB9E88677}" destId="{296D78FA-1195-4CD2-8E34-0EE50D5C1E39}" srcOrd="1" destOrd="0" parTransId="{40FDE9CB-C35E-43EC-A9B9-EECD9EE43EED}" sibTransId="{24F8B93A-F121-4B12-8830-EF0115EF646D}"/>
    <dgm:cxn modelId="{30488186-F93B-4F25-9B59-588E4A6A9806}" srcId="{2D5F9C79-D709-439F-91D9-70D47CC986D7}" destId="{5E197E34-980F-4B9C-B9DE-F9BCDB1559D2}" srcOrd="0" destOrd="0" parTransId="{350ABB35-EE94-41B4-A0AF-A92E43812EC8}" sibTransId="{9C70F28B-138B-4BB5-AD3B-6C6A6302BD3E}"/>
    <dgm:cxn modelId="{B149F9A9-9EEF-40F0-B1CE-F3A4F73A4CD4}" type="presOf" srcId="{734F287E-7E8E-43C9-9CFF-4C5301D70A95}" destId="{5C09DE0E-3FE3-4E4C-9DE4-B9E1CA4AF4F3}" srcOrd="0" destOrd="1" presId="urn:microsoft.com/office/officeart/2005/8/layout/list1"/>
    <dgm:cxn modelId="{73CF620E-2FB3-48EA-B461-75B9A91B4803}" type="presOf" srcId="{2D5F9C79-D709-439F-91D9-70D47CC986D7}" destId="{FA4EF4E7-44FA-4F16-A32D-04C13EA8CBD6}" srcOrd="0" destOrd="0" presId="urn:microsoft.com/office/officeart/2005/8/layout/list1"/>
    <dgm:cxn modelId="{3121D5A0-B160-45DC-ADE4-85919D0EB489}" type="presOf" srcId="{296D78FA-1195-4CD2-8E34-0EE50D5C1E39}" destId="{82E5EA33-E454-49F0-879B-CFBC89DD5A41}" srcOrd="0" destOrd="2" presId="urn:microsoft.com/office/officeart/2005/8/layout/list1"/>
    <dgm:cxn modelId="{F34381B8-5FC5-493B-AC7A-CFED5DF9F056}" srcId="{2D5F9C79-D709-439F-91D9-70D47CC986D7}" destId="{897F290E-A1FE-45FC-A5AB-C4EFD43515B6}" srcOrd="2" destOrd="0" parTransId="{4F14BCAB-173F-49C3-AC0B-6B298B02CC05}" sibTransId="{B6104472-1A12-4A3B-A26F-ABB2B9E1E64A}"/>
    <dgm:cxn modelId="{54351291-5A04-41A2-B56D-6ECE9F84A795}" type="presOf" srcId="{E21BE5CB-434C-484C-910E-3DF4EEB92F84}" destId="{010107ED-F2B5-4BAE-8BC3-1D5BEAE1CBCA}" srcOrd="0" destOrd="2" presId="urn:microsoft.com/office/officeart/2005/8/layout/list1"/>
    <dgm:cxn modelId="{AF34C753-F0F0-41B4-84BF-D430BE326E99}" type="presOf" srcId="{11F71469-4600-42B7-9A08-B188633D83BA}" destId="{61185BE9-8B41-4ECB-BCB5-2D561FA3F0EC}" srcOrd="1" destOrd="0" presId="urn:microsoft.com/office/officeart/2005/8/layout/list1"/>
    <dgm:cxn modelId="{D4AA1D19-0996-4B59-B149-65FA3BBDACD3}" type="presOf" srcId="{5E197E34-980F-4B9C-B9DE-F9BCDB1559D2}" destId="{A2F79E6E-59F1-49CB-85FC-9008B3B8DA2A}" srcOrd="0" destOrd="0" presId="urn:microsoft.com/office/officeart/2005/8/layout/list1"/>
    <dgm:cxn modelId="{AB8627AB-4602-4F1B-B128-9A990F5A19C5}" type="presOf" srcId="{897F290E-A1FE-45FC-A5AB-C4EFD43515B6}" destId="{DCA32253-55F0-480F-B1AD-C436D945F7CD}" srcOrd="1" destOrd="0" presId="urn:microsoft.com/office/officeart/2005/8/layout/list1"/>
    <dgm:cxn modelId="{36AEFEEA-5B25-493E-BD99-52C7E2AA7051}" srcId="{9463718E-9DF4-4925-BB51-836781851BBA}" destId="{734F287E-7E8E-43C9-9CFF-4C5301D70A95}" srcOrd="0" destOrd="0" parTransId="{A928A1A2-A979-4B8F-9BBE-C9FB2AF266FF}" sibTransId="{D9F452F1-371C-4EB6-8ED7-0A4398DA2B9F}"/>
    <dgm:cxn modelId="{353DDA99-83C6-43EA-BA08-FE6660DF71AD}" type="presOf" srcId="{697C47FF-08EE-40AE-B975-19D0B9B603EC}" destId="{010107ED-F2B5-4BAE-8BC3-1D5BEAE1CBCA}" srcOrd="0" destOrd="0" presId="urn:microsoft.com/office/officeart/2005/8/layout/list1"/>
    <dgm:cxn modelId="{DF465CB3-010D-448E-A6EA-93D257F0F69B}" srcId="{697C47FF-08EE-40AE-B975-19D0B9B603EC}" destId="{45EA7CC2-8880-4FD7-AF9E-CCFE15134BAF}" srcOrd="0" destOrd="0" parTransId="{E791FD88-D2FF-4C55-9C10-ACA7C7402389}" sibTransId="{6CFB252B-CA91-41C5-ADF3-95E23D41ECF9}"/>
    <dgm:cxn modelId="{D7473270-5484-45E8-B593-336A5B87C0F6}" type="presOf" srcId="{9463718E-9DF4-4925-BB51-836781851BBA}" destId="{5C09DE0E-3FE3-4E4C-9DE4-B9E1CA4AF4F3}" srcOrd="0" destOrd="0" presId="urn:microsoft.com/office/officeart/2005/8/layout/list1"/>
    <dgm:cxn modelId="{D7CAD443-E065-48C0-9489-02C3028E3A08}" type="presOf" srcId="{44453D53-B075-46A5-A90B-47DB94D86570}" destId="{5C09DE0E-3FE3-4E4C-9DE4-B9E1CA4AF4F3}" srcOrd="0" destOrd="2" presId="urn:microsoft.com/office/officeart/2005/8/layout/list1"/>
    <dgm:cxn modelId="{FAFA6EB4-11CD-4D7E-8C77-A7538723C3DF}" type="presOf" srcId="{11F71469-4600-42B7-9A08-B188633D83BA}" destId="{B2D26FAD-2FE6-4297-8C8B-F324A494C332}" srcOrd="0" destOrd="0" presId="urn:microsoft.com/office/officeart/2005/8/layout/list1"/>
    <dgm:cxn modelId="{B5E4D630-D859-4DD4-A548-18C6BEEB6004}" srcId="{2D5F9C79-D709-439F-91D9-70D47CC986D7}" destId="{11F71469-4600-42B7-9A08-B188633D83BA}" srcOrd="1" destOrd="0" parTransId="{FF99AAF5-C2E6-421A-AC1E-00447E8E865B}" sibTransId="{0A573F84-DA69-41A6-B82B-98EBCF778EBF}"/>
    <dgm:cxn modelId="{4DBA0E15-FAF9-4F02-98CC-BE5DCC066B8E}" srcId="{9463718E-9DF4-4925-BB51-836781851BBA}" destId="{44453D53-B075-46A5-A90B-47DB94D86570}" srcOrd="1" destOrd="0" parTransId="{8DFA5B76-0DA0-4E91-A925-37C6AE904147}" sibTransId="{586B3680-EA1E-4673-921C-F94A9F811865}"/>
    <dgm:cxn modelId="{9DEC3EC0-DC45-4B2B-882E-D802D19431CD}" srcId="{897F290E-A1FE-45FC-A5AB-C4EFD43515B6}" destId="{697C47FF-08EE-40AE-B975-19D0B9B603EC}" srcOrd="0" destOrd="0" parTransId="{964D2B3D-B656-4D04-B63A-66543E792B6A}" sibTransId="{61B2A785-EB66-47CA-8D24-E158AC97CF61}"/>
    <dgm:cxn modelId="{D631D187-7D52-4CAF-9389-D6D53B23ED25}" type="presOf" srcId="{8C46DB2F-EFFA-4AF1-9E41-8ACCB9E88677}" destId="{82E5EA33-E454-49F0-879B-CFBC89DD5A41}" srcOrd="0" destOrd="0" presId="urn:microsoft.com/office/officeart/2005/8/layout/list1"/>
    <dgm:cxn modelId="{22841BB8-E80B-479D-A82A-FC3AF63F8728}" type="presOf" srcId="{774118D8-7D6B-41C7-A24C-C44AB5CE0547}" destId="{82E5EA33-E454-49F0-879B-CFBC89DD5A41}" srcOrd="0" destOrd="1" presId="urn:microsoft.com/office/officeart/2005/8/layout/list1"/>
    <dgm:cxn modelId="{3B5589FA-1AEA-4355-9A82-ED42B04878DE}" type="presParOf" srcId="{FA4EF4E7-44FA-4F16-A32D-04C13EA8CBD6}" destId="{1C469568-E1ED-4592-8EBD-F1A7ECB3A186}" srcOrd="0" destOrd="0" presId="urn:microsoft.com/office/officeart/2005/8/layout/list1"/>
    <dgm:cxn modelId="{95D6B054-12F6-488E-A758-F0C33EED321F}" type="presParOf" srcId="{1C469568-E1ED-4592-8EBD-F1A7ECB3A186}" destId="{A2F79E6E-59F1-49CB-85FC-9008B3B8DA2A}" srcOrd="0" destOrd="0" presId="urn:microsoft.com/office/officeart/2005/8/layout/list1"/>
    <dgm:cxn modelId="{9D62CA53-C8A8-4017-9C3B-F0FDE1697500}" type="presParOf" srcId="{1C469568-E1ED-4592-8EBD-F1A7ECB3A186}" destId="{1CCB6C4A-7459-4389-AC98-02DE64E0BCCE}" srcOrd="1" destOrd="0" presId="urn:microsoft.com/office/officeart/2005/8/layout/list1"/>
    <dgm:cxn modelId="{A32F8048-F1EC-43D9-B1C9-C74C4D28D37D}" type="presParOf" srcId="{FA4EF4E7-44FA-4F16-A32D-04C13EA8CBD6}" destId="{78742C22-EE62-469F-B4FA-39DBD1AF7741}" srcOrd="1" destOrd="0" presId="urn:microsoft.com/office/officeart/2005/8/layout/list1"/>
    <dgm:cxn modelId="{DCD3F927-7DE1-4092-9148-2469A807341E}" type="presParOf" srcId="{FA4EF4E7-44FA-4F16-A32D-04C13EA8CBD6}" destId="{5C09DE0E-3FE3-4E4C-9DE4-B9E1CA4AF4F3}" srcOrd="2" destOrd="0" presId="urn:microsoft.com/office/officeart/2005/8/layout/list1"/>
    <dgm:cxn modelId="{7B4B79FE-4A59-4D5E-A0C1-CC8D07127369}" type="presParOf" srcId="{FA4EF4E7-44FA-4F16-A32D-04C13EA8CBD6}" destId="{00B91C5C-D6FC-4ED3-997E-54663CA13B11}" srcOrd="3" destOrd="0" presId="urn:microsoft.com/office/officeart/2005/8/layout/list1"/>
    <dgm:cxn modelId="{E081AAEE-0C35-4DAA-8F48-AFFE80E2F207}" type="presParOf" srcId="{FA4EF4E7-44FA-4F16-A32D-04C13EA8CBD6}" destId="{E57D0B23-74EF-4C09-AC25-3730ED703307}" srcOrd="4" destOrd="0" presId="urn:microsoft.com/office/officeart/2005/8/layout/list1"/>
    <dgm:cxn modelId="{FC060DC9-7051-4598-BF51-328C5F429199}" type="presParOf" srcId="{E57D0B23-74EF-4C09-AC25-3730ED703307}" destId="{B2D26FAD-2FE6-4297-8C8B-F324A494C332}" srcOrd="0" destOrd="0" presId="urn:microsoft.com/office/officeart/2005/8/layout/list1"/>
    <dgm:cxn modelId="{CABF42FC-C21A-4A75-B58F-F905A18017A6}" type="presParOf" srcId="{E57D0B23-74EF-4C09-AC25-3730ED703307}" destId="{61185BE9-8B41-4ECB-BCB5-2D561FA3F0EC}" srcOrd="1" destOrd="0" presId="urn:microsoft.com/office/officeart/2005/8/layout/list1"/>
    <dgm:cxn modelId="{D35188AB-4759-443A-B010-5EB69E2D89FD}" type="presParOf" srcId="{FA4EF4E7-44FA-4F16-A32D-04C13EA8CBD6}" destId="{7DBCF331-8642-475D-82F2-5526127F9853}" srcOrd="5" destOrd="0" presId="urn:microsoft.com/office/officeart/2005/8/layout/list1"/>
    <dgm:cxn modelId="{90DEB966-D73D-47EA-BDE4-51EA745EA4A1}" type="presParOf" srcId="{FA4EF4E7-44FA-4F16-A32D-04C13EA8CBD6}" destId="{82E5EA33-E454-49F0-879B-CFBC89DD5A41}" srcOrd="6" destOrd="0" presId="urn:microsoft.com/office/officeart/2005/8/layout/list1"/>
    <dgm:cxn modelId="{113955D1-852A-4E92-8958-C35870465AB8}" type="presParOf" srcId="{FA4EF4E7-44FA-4F16-A32D-04C13EA8CBD6}" destId="{FF21B5D4-4CF9-4DCA-92C3-B77B04D9427C}" srcOrd="7" destOrd="0" presId="urn:microsoft.com/office/officeart/2005/8/layout/list1"/>
    <dgm:cxn modelId="{663CC8DA-DB42-4F49-AD2F-B1EBD5EBC94B}" type="presParOf" srcId="{FA4EF4E7-44FA-4F16-A32D-04C13EA8CBD6}" destId="{9B96861C-772C-4BDC-B42A-32AD948B4334}" srcOrd="8" destOrd="0" presId="urn:microsoft.com/office/officeart/2005/8/layout/list1"/>
    <dgm:cxn modelId="{89551C2A-E8E6-403F-9CC8-A6FE42E986FE}" type="presParOf" srcId="{9B96861C-772C-4BDC-B42A-32AD948B4334}" destId="{57530BB2-9816-4B57-94FF-EC74F4F32FF3}" srcOrd="0" destOrd="0" presId="urn:microsoft.com/office/officeart/2005/8/layout/list1"/>
    <dgm:cxn modelId="{1DAF212B-82F0-44D5-9DBE-3E113A7B7ACE}" type="presParOf" srcId="{9B96861C-772C-4BDC-B42A-32AD948B4334}" destId="{DCA32253-55F0-480F-B1AD-C436D945F7CD}" srcOrd="1" destOrd="0" presId="urn:microsoft.com/office/officeart/2005/8/layout/list1"/>
    <dgm:cxn modelId="{53F7AEB0-E20E-417A-8B0D-F260007874EF}" type="presParOf" srcId="{FA4EF4E7-44FA-4F16-A32D-04C13EA8CBD6}" destId="{34D9FFDA-DC50-42DB-B7A6-B352AEF8B088}" srcOrd="9" destOrd="0" presId="urn:microsoft.com/office/officeart/2005/8/layout/list1"/>
    <dgm:cxn modelId="{A278EC8D-568D-479F-BC20-20023698BD34}" type="presParOf" srcId="{FA4EF4E7-44FA-4F16-A32D-04C13EA8CBD6}" destId="{010107ED-F2B5-4BAE-8BC3-1D5BEAE1CBCA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2D5F9C79-D709-439F-91D9-70D47CC986D7}" type="doc">
      <dgm:prSet loTypeId="urn:microsoft.com/office/officeart/2005/8/layout/list1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zh-TW" altLang="en-US"/>
        </a:p>
      </dgm:t>
    </dgm:pt>
    <dgm:pt modelId="{5E197E34-980F-4B9C-B9DE-F9BCDB1559D2}">
      <dgm:prSet phldrT="[文字]" custT="1"/>
      <dgm:spPr/>
      <dgm:t>
        <a:bodyPr/>
        <a:lstStyle/>
        <a:p>
          <a:r>
            <a:rPr lang="zh-TW" altLang="en-US" sz="2000" b="1" dirty="0" smtClean="0">
              <a:latin typeface="微軟正黑體" pitchFamily="34" charset="-120"/>
              <a:ea typeface="微軟正黑體" pitchFamily="34" charset="-120"/>
            </a:rPr>
            <a:t>以公報內容為主，並提供多檔案格式</a:t>
          </a:r>
        </a:p>
      </dgm:t>
    </dgm:pt>
    <dgm:pt modelId="{350ABB35-EE94-41B4-A0AF-A92E43812EC8}" type="parTrans" cxnId="{30488186-F93B-4F25-9B59-588E4A6A9806}">
      <dgm:prSet/>
      <dgm:spPr/>
      <dgm:t>
        <a:bodyPr/>
        <a:lstStyle/>
        <a:p>
          <a:endParaRPr lang="zh-TW" altLang="en-US">
            <a:latin typeface="微軟正黑體" pitchFamily="34" charset="-120"/>
            <a:ea typeface="微軟正黑體" pitchFamily="34" charset="-120"/>
          </a:endParaRPr>
        </a:p>
      </dgm:t>
    </dgm:pt>
    <dgm:pt modelId="{9C70F28B-138B-4BB5-AD3B-6C6A6302BD3E}" type="sibTrans" cxnId="{30488186-F93B-4F25-9B59-588E4A6A9806}">
      <dgm:prSet/>
      <dgm:spPr/>
      <dgm:t>
        <a:bodyPr/>
        <a:lstStyle/>
        <a:p>
          <a:endParaRPr lang="zh-TW" altLang="en-US">
            <a:latin typeface="微軟正黑體" pitchFamily="34" charset="-120"/>
            <a:ea typeface="微軟正黑體" pitchFamily="34" charset="-120"/>
          </a:endParaRPr>
        </a:p>
      </dgm:t>
    </dgm:pt>
    <dgm:pt modelId="{9463718E-9DF4-4925-BB51-836781851BBA}">
      <dgm:prSet phldrT="[文字]" custT="1"/>
      <dgm:spPr/>
      <dgm:t>
        <a:bodyPr/>
        <a:lstStyle/>
        <a:p>
          <a:pPr>
            <a:lnSpc>
              <a:spcPct val="80000"/>
            </a:lnSpc>
            <a:spcAft>
              <a:spcPts val="0"/>
            </a:spcAft>
          </a:pPr>
          <a:r>
            <a:rPr lang="zh-TW" altLang="en-US" sz="1600" dirty="0" smtClean="0">
              <a:latin typeface="微軟正黑體" pitchFamily="34" charset="-120"/>
              <a:ea typeface="微軟正黑體" pitchFamily="34" charset="-120"/>
            </a:rPr>
            <a:t>發明公開公報</a:t>
          </a:r>
          <a:endParaRPr lang="zh-TW" altLang="en-US" sz="1600" dirty="0">
            <a:latin typeface="微軟正黑體" pitchFamily="34" charset="-120"/>
            <a:ea typeface="微軟正黑體" pitchFamily="34" charset="-120"/>
          </a:endParaRPr>
        </a:p>
      </dgm:t>
    </dgm:pt>
    <dgm:pt modelId="{B50DB474-B021-4A82-94D1-100DD4D27A3A}" type="parTrans" cxnId="{97A73371-0FC4-4545-9F10-810872683906}">
      <dgm:prSet/>
      <dgm:spPr/>
      <dgm:t>
        <a:bodyPr/>
        <a:lstStyle/>
        <a:p>
          <a:endParaRPr lang="zh-TW" altLang="en-US">
            <a:latin typeface="微軟正黑體" pitchFamily="34" charset="-120"/>
            <a:ea typeface="微軟正黑體" pitchFamily="34" charset="-120"/>
          </a:endParaRPr>
        </a:p>
      </dgm:t>
    </dgm:pt>
    <dgm:pt modelId="{8435FFE1-11D3-4563-B3C9-3D78596B98F0}" type="sibTrans" cxnId="{97A73371-0FC4-4545-9F10-810872683906}">
      <dgm:prSet/>
      <dgm:spPr/>
      <dgm:t>
        <a:bodyPr/>
        <a:lstStyle/>
        <a:p>
          <a:endParaRPr lang="zh-TW" altLang="en-US">
            <a:latin typeface="微軟正黑體" pitchFamily="34" charset="-120"/>
            <a:ea typeface="微軟正黑體" pitchFamily="34" charset="-120"/>
          </a:endParaRPr>
        </a:p>
      </dgm:t>
    </dgm:pt>
    <dgm:pt modelId="{11F71469-4600-42B7-9A08-B188633D83BA}">
      <dgm:prSet phldrT="[文字]" custT="1"/>
      <dgm:spPr/>
      <dgm:t>
        <a:bodyPr/>
        <a:lstStyle/>
        <a:p>
          <a:r>
            <a:rPr lang="zh-TW" altLang="en-US" sz="2000" b="1" dirty="0" smtClean="0">
              <a:latin typeface="微軟正黑體" pitchFamily="34" charset="-120"/>
              <a:ea typeface="微軟正黑體" pitchFamily="34" charset="-120"/>
            </a:rPr>
            <a:t>完整專利生命週期的資料及申請人資訊</a:t>
          </a:r>
          <a:endParaRPr lang="zh-TW" altLang="en-US" sz="2000" b="1" dirty="0">
            <a:latin typeface="微軟正黑體" pitchFamily="34" charset="-120"/>
            <a:ea typeface="微軟正黑體" pitchFamily="34" charset="-120"/>
          </a:endParaRPr>
        </a:p>
      </dgm:t>
    </dgm:pt>
    <dgm:pt modelId="{FF99AAF5-C2E6-421A-AC1E-00447E8E865B}" type="parTrans" cxnId="{B5E4D630-D859-4DD4-A548-18C6BEEB6004}">
      <dgm:prSet/>
      <dgm:spPr/>
      <dgm:t>
        <a:bodyPr/>
        <a:lstStyle/>
        <a:p>
          <a:endParaRPr lang="zh-TW" altLang="en-US">
            <a:latin typeface="微軟正黑體" pitchFamily="34" charset="-120"/>
            <a:ea typeface="微軟正黑體" pitchFamily="34" charset="-120"/>
          </a:endParaRPr>
        </a:p>
      </dgm:t>
    </dgm:pt>
    <dgm:pt modelId="{0A573F84-DA69-41A6-B82B-98EBCF778EBF}" type="sibTrans" cxnId="{B5E4D630-D859-4DD4-A548-18C6BEEB6004}">
      <dgm:prSet/>
      <dgm:spPr/>
      <dgm:t>
        <a:bodyPr/>
        <a:lstStyle/>
        <a:p>
          <a:endParaRPr lang="zh-TW" altLang="en-US">
            <a:latin typeface="微軟正黑體" pitchFamily="34" charset="-120"/>
            <a:ea typeface="微軟正黑體" pitchFamily="34" charset="-120"/>
          </a:endParaRPr>
        </a:p>
      </dgm:t>
    </dgm:pt>
    <dgm:pt modelId="{8C46DB2F-EFFA-4AF1-9E41-8ACCB9E88677}">
      <dgm:prSet phldrT="[文字]" custT="1"/>
      <dgm:spPr/>
      <dgm:t>
        <a:bodyPr/>
        <a:lstStyle/>
        <a:p>
          <a:pPr>
            <a:lnSpc>
              <a:spcPct val="80000"/>
            </a:lnSpc>
            <a:spcAft>
              <a:spcPts val="0"/>
            </a:spcAft>
          </a:pPr>
          <a:r>
            <a:rPr lang="zh-TW" altLang="en-US" sz="1600" dirty="0" smtClean="0">
              <a:latin typeface="微軟正黑體" pitchFamily="34" charset="-120"/>
              <a:ea typeface="微軟正黑體" pitchFamily="34" charset="-120"/>
            </a:rPr>
            <a:t>專利申請案</a:t>
          </a:r>
          <a:r>
            <a:rPr lang="en-US" altLang="zh-TW" sz="1600" dirty="0" smtClean="0">
              <a:latin typeface="微軟正黑體" pitchFamily="34" charset="-120"/>
              <a:ea typeface="微軟正黑體" pitchFamily="34" charset="-120"/>
            </a:rPr>
            <a:t>IPC</a:t>
          </a:r>
          <a:r>
            <a:rPr lang="zh-TW" altLang="en-US" sz="1600" dirty="0" smtClean="0">
              <a:latin typeface="微軟正黑體" pitchFamily="34" charset="-120"/>
              <a:ea typeface="微軟正黑體" pitchFamily="34" charset="-120"/>
            </a:rPr>
            <a:t>及國籍資訊</a:t>
          </a:r>
          <a:endParaRPr lang="zh-TW" altLang="en-US" sz="1600" dirty="0">
            <a:latin typeface="微軟正黑體" pitchFamily="34" charset="-120"/>
            <a:ea typeface="微軟正黑體" pitchFamily="34" charset="-120"/>
          </a:endParaRPr>
        </a:p>
      </dgm:t>
    </dgm:pt>
    <dgm:pt modelId="{671E4D5C-7042-464E-BFF7-62645877CC30}" type="parTrans" cxnId="{8ED8D869-B507-4EE2-A0E7-31EE772DD8D8}">
      <dgm:prSet/>
      <dgm:spPr/>
      <dgm:t>
        <a:bodyPr/>
        <a:lstStyle/>
        <a:p>
          <a:endParaRPr lang="zh-TW" altLang="en-US">
            <a:latin typeface="微軟正黑體" pitchFamily="34" charset="-120"/>
            <a:ea typeface="微軟正黑體" pitchFamily="34" charset="-120"/>
          </a:endParaRPr>
        </a:p>
      </dgm:t>
    </dgm:pt>
    <dgm:pt modelId="{12D254F5-34E0-4FDA-91D0-948BCD5B0D74}" type="sibTrans" cxnId="{8ED8D869-B507-4EE2-A0E7-31EE772DD8D8}">
      <dgm:prSet/>
      <dgm:spPr/>
      <dgm:t>
        <a:bodyPr/>
        <a:lstStyle/>
        <a:p>
          <a:endParaRPr lang="zh-TW" altLang="en-US">
            <a:latin typeface="微軟正黑體" pitchFamily="34" charset="-120"/>
            <a:ea typeface="微軟正黑體" pitchFamily="34" charset="-120"/>
          </a:endParaRPr>
        </a:p>
      </dgm:t>
    </dgm:pt>
    <dgm:pt modelId="{697C47FF-08EE-40AE-B975-19D0B9B603EC}">
      <dgm:prSet phldrT="[文字]" custT="1"/>
      <dgm:spPr/>
      <dgm:t>
        <a:bodyPr/>
        <a:lstStyle/>
        <a:p>
          <a:pPr>
            <a:lnSpc>
              <a:spcPct val="80000"/>
            </a:lnSpc>
            <a:spcAft>
              <a:spcPts val="0"/>
            </a:spcAft>
          </a:pPr>
          <a:r>
            <a:rPr lang="zh-TW" altLang="en-US" sz="1600" smtClean="0">
              <a:solidFill>
                <a:schemeClr val="tx1"/>
              </a:solidFill>
              <a:latin typeface="微軟正黑體" pitchFamily="34" charset="-120"/>
              <a:ea typeface="微軟正黑體" pitchFamily="34" charset="-120"/>
            </a:rPr>
            <a:t>本國與外國發明專利申請趨勢分析</a:t>
          </a:r>
          <a:endParaRPr lang="zh-TW" altLang="en-US" sz="1600" dirty="0">
            <a:latin typeface="微軟正黑體" pitchFamily="34" charset="-120"/>
            <a:ea typeface="微軟正黑體" pitchFamily="34" charset="-120"/>
          </a:endParaRPr>
        </a:p>
      </dgm:t>
    </dgm:pt>
    <dgm:pt modelId="{964D2B3D-B656-4D04-B63A-66543E792B6A}" type="parTrans" cxnId="{9DEC3EC0-DC45-4B2B-882E-D802D19431CD}">
      <dgm:prSet/>
      <dgm:spPr/>
      <dgm:t>
        <a:bodyPr/>
        <a:lstStyle/>
        <a:p>
          <a:endParaRPr lang="zh-TW" altLang="en-US">
            <a:latin typeface="微軟正黑體" pitchFamily="34" charset="-120"/>
            <a:ea typeface="微軟正黑體" pitchFamily="34" charset="-120"/>
          </a:endParaRPr>
        </a:p>
      </dgm:t>
    </dgm:pt>
    <dgm:pt modelId="{61B2A785-EB66-47CA-8D24-E158AC97CF61}" type="sibTrans" cxnId="{9DEC3EC0-DC45-4B2B-882E-D802D19431CD}">
      <dgm:prSet/>
      <dgm:spPr/>
      <dgm:t>
        <a:bodyPr/>
        <a:lstStyle/>
        <a:p>
          <a:endParaRPr lang="zh-TW" altLang="en-US">
            <a:latin typeface="微軟正黑體" pitchFamily="34" charset="-120"/>
            <a:ea typeface="微軟正黑體" pitchFamily="34" charset="-120"/>
          </a:endParaRPr>
        </a:p>
      </dgm:t>
    </dgm:pt>
    <dgm:pt modelId="{897F290E-A1FE-45FC-A5AB-C4EFD43515B6}">
      <dgm:prSet phldrT="[文字]" custT="1"/>
      <dgm:spPr/>
      <dgm:t>
        <a:bodyPr/>
        <a:lstStyle/>
        <a:p>
          <a:r>
            <a:rPr lang="zh-TW" altLang="en-US" sz="2000" b="1" dirty="0" smtClean="0">
              <a:latin typeface="微軟正黑體" pitchFamily="34" charset="-120"/>
              <a:ea typeface="微軟正黑體" pitchFamily="34" charset="-120"/>
            </a:rPr>
            <a:t>趨勢、統計及調查報告</a:t>
          </a:r>
          <a:endParaRPr lang="en-US" altLang="zh-TW" sz="2000" b="1" dirty="0" smtClean="0">
            <a:latin typeface="微軟正黑體" pitchFamily="34" charset="-120"/>
            <a:ea typeface="微軟正黑體" pitchFamily="34" charset="-120"/>
          </a:endParaRPr>
        </a:p>
      </dgm:t>
    </dgm:pt>
    <dgm:pt modelId="{4F14BCAB-173F-49C3-AC0B-6B298B02CC05}" type="parTrans" cxnId="{F34381B8-5FC5-493B-AC7A-CFED5DF9F056}">
      <dgm:prSet/>
      <dgm:spPr/>
      <dgm:t>
        <a:bodyPr/>
        <a:lstStyle/>
        <a:p>
          <a:endParaRPr lang="zh-TW" altLang="en-US">
            <a:latin typeface="微軟正黑體" pitchFamily="34" charset="-120"/>
            <a:ea typeface="微軟正黑體" pitchFamily="34" charset="-120"/>
          </a:endParaRPr>
        </a:p>
      </dgm:t>
    </dgm:pt>
    <dgm:pt modelId="{B6104472-1A12-4A3B-A26F-ABB2B9E1E64A}" type="sibTrans" cxnId="{F34381B8-5FC5-493B-AC7A-CFED5DF9F056}">
      <dgm:prSet/>
      <dgm:spPr/>
      <dgm:t>
        <a:bodyPr/>
        <a:lstStyle/>
        <a:p>
          <a:endParaRPr lang="zh-TW" altLang="en-US">
            <a:latin typeface="微軟正黑體" pitchFamily="34" charset="-120"/>
            <a:ea typeface="微軟正黑體" pitchFamily="34" charset="-120"/>
          </a:endParaRPr>
        </a:p>
      </dgm:t>
    </dgm:pt>
    <dgm:pt modelId="{734F287E-7E8E-43C9-9CFF-4C5301D70A95}">
      <dgm:prSet phldrT="[文字]" custT="1"/>
      <dgm:spPr/>
      <dgm:t>
        <a:bodyPr/>
        <a:lstStyle/>
        <a:p>
          <a:pPr>
            <a:lnSpc>
              <a:spcPct val="80000"/>
            </a:lnSpc>
            <a:spcAft>
              <a:spcPts val="0"/>
            </a:spcAft>
          </a:pPr>
          <a:r>
            <a:rPr lang="zh-TW" altLang="en-US" sz="1600" i="0" dirty="0" smtClean="0">
              <a:latin typeface="微軟正黑體" pitchFamily="34" charset="-120"/>
              <a:ea typeface="微軟正黑體" pitchFamily="34" charset="-120"/>
            </a:rPr>
            <a:t>專利公告公報</a:t>
          </a:r>
          <a:endParaRPr lang="zh-TW" altLang="en-US" sz="1600" dirty="0">
            <a:latin typeface="微軟正黑體" pitchFamily="34" charset="-120"/>
            <a:ea typeface="微軟正黑體" pitchFamily="34" charset="-120"/>
          </a:endParaRPr>
        </a:p>
      </dgm:t>
    </dgm:pt>
    <dgm:pt modelId="{A928A1A2-A979-4B8F-9BBE-C9FB2AF266FF}" type="parTrans" cxnId="{36AEFEEA-5B25-493E-BD99-52C7E2AA7051}">
      <dgm:prSet/>
      <dgm:spPr/>
      <dgm:t>
        <a:bodyPr/>
        <a:lstStyle/>
        <a:p>
          <a:endParaRPr lang="zh-TW" altLang="en-US">
            <a:latin typeface="微軟正黑體" pitchFamily="34" charset="-120"/>
            <a:ea typeface="微軟正黑體" pitchFamily="34" charset="-120"/>
          </a:endParaRPr>
        </a:p>
      </dgm:t>
    </dgm:pt>
    <dgm:pt modelId="{D9F452F1-371C-4EB6-8ED7-0A4398DA2B9F}" type="sibTrans" cxnId="{36AEFEEA-5B25-493E-BD99-52C7E2AA7051}">
      <dgm:prSet/>
      <dgm:spPr/>
      <dgm:t>
        <a:bodyPr/>
        <a:lstStyle/>
        <a:p>
          <a:endParaRPr lang="zh-TW" altLang="en-US">
            <a:latin typeface="微軟正黑體" pitchFamily="34" charset="-120"/>
            <a:ea typeface="微軟正黑體" pitchFamily="34" charset="-120"/>
          </a:endParaRPr>
        </a:p>
      </dgm:t>
    </dgm:pt>
    <dgm:pt modelId="{801225F9-BC75-45A7-81B1-EC175EBF257F}">
      <dgm:prSet phldrT="[文字]" custT="1"/>
      <dgm:spPr/>
      <dgm:t>
        <a:bodyPr/>
        <a:lstStyle/>
        <a:p>
          <a:pPr>
            <a:lnSpc>
              <a:spcPct val="80000"/>
            </a:lnSpc>
            <a:spcAft>
              <a:spcPts val="0"/>
            </a:spcAft>
          </a:pPr>
          <a:r>
            <a:rPr lang="zh-TW" altLang="en-US" sz="1600" dirty="0" smtClean="0">
              <a:latin typeface="微軟正黑體" pitchFamily="34" charset="-120"/>
              <a:ea typeface="微軟正黑體" pitchFamily="34" charset="-120"/>
            </a:rPr>
            <a:t>專利權異動公報</a:t>
          </a:r>
          <a:endParaRPr lang="zh-TW" altLang="en-US" sz="1600" dirty="0">
            <a:latin typeface="微軟正黑體" pitchFamily="34" charset="-120"/>
            <a:ea typeface="微軟正黑體" pitchFamily="34" charset="-120"/>
          </a:endParaRPr>
        </a:p>
      </dgm:t>
    </dgm:pt>
    <dgm:pt modelId="{A001A09D-1B24-48E5-B66E-EA600A3D144A}" type="parTrans" cxnId="{1FBED7E8-37C2-44F2-B9A7-81BD56AC0285}">
      <dgm:prSet/>
      <dgm:spPr/>
      <dgm:t>
        <a:bodyPr/>
        <a:lstStyle/>
        <a:p>
          <a:endParaRPr lang="zh-TW" altLang="en-US"/>
        </a:p>
      </dgm:t>
    </dgm:pt>
    <dgm:pt modelId="{0442DAEA-AA7A-4135-BA1D-73A1D2CA8C65}" type="sibTrans" cxnId="{1FBED7E8-37C2-44F2-B9A7-81BD56AC0285}">
      <dgm:prSet/>
      <dgm:spPr/>
      <dgm:t>
        <a:bodyPr/>
        <a:lstStyle/>
        <a:p>
          <a:endParaRPr lang="zh-TW" altLang="en-US"/>
        </a:p>
      </dgm:t>
    </dgm:pt>
    <dgm:pt modelId="{EB12A2FE-1E8D-4DCD-BF6E-A370221AB04F}">
      <dgm:prSet custT="1"/>
      <dgm:spPr/>
      <dgm:t>
        <a:bodyPr/>
        <a:lstStyle/>
        <a:p>
          <a:pPr>
            <a:lnSpc>
              <a:spcPct val="80000"/>
            </a:lnSpc>
            <a:spcAft>
              <a:spcPts val="0"/>
            </a:spcAft>
          </a:pPr>
          <a:r>
            <a:rPr lang="zh-TW" altLang="en-US" sz="1600" smtClean="0">
              <a:solidFill>
                <a:schemeClr val="tx1"/>
              </a:solidFill>
              <a:latin typeface="微軟正黑體" pitchFamily="34" charset="-120"/>
              <a:ea typeface="微軟正黑體" pitchFamily="34" charset="-120"/>
            </a:rPr>
            <a:t>專利案件數量統計</a:t>
          </a:r>
          <a:endParaRPr lang="zh-TW" altLang="en-US" sz="1600" dirty="0">
            <a:solidFill>
              <a:schemeClr val="tx1"/>
            </a:solidFill>
            <a:latin typeface="微軟正黑體" pitchFamily="34" charset="-120"/>
            <a:ea typeface="微軟正黑體" pitchFamily="34" charset="-120"/>
          </a:endParaRPr>
        </a:p>
      </dgm:t>
    </dgm:pt>
    <dgm:pt modelId="{946DD227-6178-4EBE-9DE7-3ED56394E71E}" type="parTrans" cxnId="{39042782-B16A-4962-AE64-401D4F8D35FD}">
      <dgm:prSet/>
      <dgm:spPr/>
      <dgm:t>
        <a:bodyPr/>
        <a:lstStyle/>
        <a:p>
          <a:endParaRPr lang="zh-TW" altLang="en-US"/>
        </a:p>
      </dgm:t>
    </dgm:pt>
    <dgm:pt modelId="{7B2C247F-133D-4716-9273-E08405E05607}" type="sibTrans" cxnId="{39042782-B16A-4962-AE64-401D4F8D35FD}">
      <dgm:prSet/>
      <dgm:spPr/>
      <dgm:t>
        <a:bodyPr/>
        <a:lstStyle/>
        <a:p>
          <a:endParaRPr lang="zh-TW" altLang="en-US"/>
        </a:p>
      </dgm:t>
    </dgm:pt>
    <dgm:pt modelId="{A13D7965-319A-473B-99E4-F7C3BC328741}">
      <dgm:prSet custT="1"/>
      <dgm:spPr/>
      <dgm:t>
        <a:bodyPr/>
        <a:lstStyle/>
        <a:p>
          <a:pPr>
            <a:lnSpc>
              <a:spcPct val="80000"/>
            </a:lnSpc>
            <a:spcAft>
              <a:spcPts val="0"/>
            </a:spcAft>
          </a:pPr>
          <a:r>
            <a:rPr lang="zh-TW" altLang="en-US" sz="1600" dirty="0" smtClean="0">
              <a:solidFill>
                <a:schemeClr val="tx1"/>
              </a:solidFill>
              <a:latin typeface="微軟正黑體" pitchFamily="34" charset="-120"/>
              <a:ea typeface="微軟正黑體" pitchFamily="34" charset="-120"/>
            </a:rPr>
            <a:t>專利業務年度統計</a:t>
          </a:r>
          <a:endParaRPr lang="zh-TW" altLang="en-US" sz="1600" dirty="0">
            <a:solidFill>
              <a:schemeClr val="tx1"/>
            </a:solidFill>
            <a:latin typeface="微軟正黑體" pitchFamily="34" charset="-120"/>
            <a:ea typeface="微軟正黑體" pitchFamily="34" charset="-120"/>
          </a:endParaRPr>
        </a:p>
      </dgm:t>
    </dgm:pt>
    <dgm:pt modelId="{1C30A9BE-2F3E-4554-96A5-AB6CE9FEC13D}" type="parTrans" cxnId="{90608890-C536-492B-A1D1-A865B6D8A6FF}">
      <dgm:prSet/>
      <dgm:spPr/>
      <dgm:t>
        <a:bodyPr/>
        <a:lstStyle/>
        <a:p>
          <a:endParaRPr lang="zh-TW" altLang="en-US"/>
        </a:p>
      </dgm:t>
    </dgm:pt>
    <dgm:pt modelId="{CDE788F0-757D-4500-A7F8-4AACFF32DE2D}" type="sibTrans" cxnId="{90608890-C536-492B-A1D1-A865B6D8A6FF}">
      <dgm:prSet/>
      <dgm:spPr/>
      <dgm:t>
        <a:bodyPr/>
        <a:lstStyle/>
        <a:p>
          <a:endParaRPr lang="zh-TW" altLang="en-US"/>
        </a:p>
      </dgm:t>
    </dgm:pt>
    <dgm:pt modelId="{0CFB0EA0-0287-4DE6-BC6F-3412674C402A}">
      <dgm:prSet phldrT="[文字]" custT="1"/>
      <dgm:spPr/>
      <dgm:t>
        <a:bodyPr/>
        <a:lstStyle/>
        <a:p>
          <a:pPr>
            <a:lnSpc>
              <a:spcPct val="80000"/>
            </a:lnSpc>
            <a:spcAft>
              <a:spcPts val="0"/>
            </a:spcAft>
          </a:pPr>
          <a:r>
            <a:rPr lang="zh-TW" altLang="en-US" sz="1600" dirty="0" smtClean="0">
              <a:latin typeface="微軟正黑體" pitchFamily="34" charset="-120"/>
              <a:ea typeface="微軟正黑體" pitchFamily="34" charset="-120"/>
            </a:rPr>
            <a:t>專利權狀態異動資料</a:t>
          </a:r>
          <a:endParaRPr lang="zh-TW" altLang="en-US" sz="1600" dirty="0">
            <a:latin typeface="微軟正黑體" pitchFamily="34" charset="-120"/>
            <a:ea typeface="微軟正黑體" pitchFamily="34" charset="-120"/>
          </a:endParaRPr>
        </a:p>
      </dgm:t>
    </dgm:pt>
    <dgm:pt modelId="{8ABFF899-5E0E-49C6-9678-ACA9CA2C4DEB}" type="parTrans" cxnId="{95D65E58-535D-4642-992A-DC8696990672}">
      <dgm:prSet/>
      <dgm:spPr/>
      <dgm:t>
        <a:bodyPr/>
        <a:lstStyle/>
        <a:p>
          <a:endParaRPr lang="zh-TW" altLang="en-US"/>
        </a:p>
      </dgm:t>
    </dgm:pt>
    <dgm:pt modelId="{2C9EF3F4-A59E-40D1-9093-D182A9B5586A}" type="sibTrans" cxnId="{95D65E58-535D-4642-992A-DC8696990672}">
      <dgm:prSet/>
      <dgm:spPr/>
      <dgm:t>
        <a:bodyPr/>
        <a:lstStyle/>
        <a:p>
          <a:endParaRPr lang="zh-TW" altLang="en-US"/>
        </a:p>
      </dgm:t>
    </dgm:pt>
    <dgm:pt modelId="{865C061F-8A52-4DB4-B2DC-8F1731E09655}">
      <dgm:prSet phldrT="[文字]" custT="1"/>
      <dgm:spPr/>
      <dgm:t>
        <a:bodyPr/>
        <a:lstStyle/>
        <a:p>
          <a:pPr>
            <a:lnSpc>
              <a:spcPct val="80000"/>
            </a:lnSpc>
            <a:spcAft>
              <a:spcPts val="0"/>
            </a:spcAft>
          </a:pPr>
          <a:r>
            <a:rPr lang="zh-TW" altLang="en-US" sz="1600" dirty="0" smtClean="0">
              <a:latin typeface="微軟正黑體" pitchFamily="34" charset="-120"/>
              <a:ea typeface="微軟正黑體" pitchFamily="34" charset="-120"/>
            </a:rPr>
            <a:t>專利案件代理人資訊</a:t>
          </a:r>
          <a:endParaRPr lang="zh-TW" altLang="en-US" sz="1600" dirty="0">
            <a:latin typeface="微軟正黑體" pitchFamily="34" charset="-120"/>
            <a:ea typeface="微軟正黑體" pitchFamily="34" charset="-120"/>
          </a:endParaRPr>
        </a:p>
      </dgm:t>
    </dgm:pt>
    <dgm:pt modelId="{F53BBCE1-78B9-4DF9-BE13-B27ADB371862}" type="parTrans" cxnId="{7D6BCF0D-0675-4A0D-AABA-BD61D54B0EE9}">
      <dgm:prSet/>
      <dgm:spPr/>
      <dgm:t>
        <a:bodyPr/>
        <a:lstStyle/>
        <a:p>
          <a:endParaRPr lang="zh-TW" altLang="en-US"/>
        </a:p>
      </dgm:t>
    </dgm:pt>
    <dgm:pt modelId="{A8BCA412-DA6D-4681-A1E9-672E76C34A0E}" type="sibTrans" cxnId="{7D6BCF0D-0675-4A0D-AABA-BD61D54B0EE9}">
      <dgm:prSet/>
      <dgm:spPr/>
      <dgm:t>
        <a:bodyPr/>
        <a:lstStyle/>
        <a:p>
          <a:endParaRPr lang="zh-TW" altLang="en-US"/>
        </a:p>
      </dgm:t>
    </dgm:pt>
    <dgm:pt modelId="{AAC89D7D-F0EE-4B6F-850C-CE470DAD6461}" type="pres">
      <dgm:prSet presAssocID="{2D5F9C79-D709-439F-91D9-70D47CC986D7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C84FA304-C347-4EC8-B1C4-55E3B7797DEA}" type="pres">
      <dgm:prSet presAssocID="{5E197E34-980F-4B9C-B9DE-F9BCDB1559D2}" presName="parentLin" presStyleCnt="0"/>
      <dgm:spPr/>
    </dgm:pt>
    <dgm:pt modelId="{75E2DB29-2461-43C5-84A7-B6EA7C70F3A5}" type="pres">
      <dgm:prSet presAssocID="{5E197E34-980F-4B9C-B9DE-F9BCDB1559D2}" presName="parentLeftMargin" presStyleLbl="node1" presStyleIdx="0" presStyleCnt="3"/>
      <dgm:spPr/>
      <dgm:t>
        <a:bodyPr/>
        <a:lstStyle/>
        <a:p>
          <a:endParaRPr lang="zh-TW" altLang="en-US"/>
        </a:p>
      </dgm:t>
    </dgm:pt>
    <dgm:pt modelId="{393FAE22-FA8C-451F-9D97-C15F14E16281}" type="pres">
      <dgm:prSet presAssocID="{5E197E34-980F-4B9C-B9DE-F9BCDB1559D2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F20C5662-86A6-489C-A2C9-F659880BE099}" type="pres">
      <dgm:prSet presAssocID="{5E197E34-980F-4B9C-B9DE-F9BCDB1559D2}" presName="negativeSpace" presStyleCnt="0"/>
      <dgm:spPr/>
    </dgm:pt>
    <dgm:pt modelId="{80BA52FA-894C-4443-BFD1-D10520FF6188}" type="pres">
      <dgm:prSet presAssocID="{5E197E34-980F-4B9C-B9DE-F9BCDB1559D2}" presName="childText" presStyleLbl="conFgAcc1" presStyleIdx="0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CEA4D9DF-28A7-41B3-A356-1798078643F8}" type="pres">
      <dgm:prSet presAssocID="{9C70F28B-138B-4BB5-AD3B-6C6A6302BD3E}" presName="spaceBetweenRectangles" presStyleCnt="0"/>
      <dgm:spPr/>
    </dgm:pt>
    <dgm:pt modelId="{96A13020-6B58-4E86-B989-2E19F9B634C3}" type="pres">
      <dgm:prSet presAssocID="{11F71469-4600-42B7-9A08-B188633D83BA}" presName="parentLin" presStyleCnt="0"/>
      <dgm:spPr/>
    </dgm:pt>
    <dgm:pt modelId="{6A4F63E0-897F-4481-9C50-A22B7283D5CA}" type="pres">
      <dgm:prSet presAssocID="{11F71469-4600-42B7-9A08-B188633D83BA}" presName="parentLeftMargin" presStyleLbl="node1" presStyleIdx="0" presStyleCnt="3"/>
      <dgm:spPr/>
      <dgm:t>
        <a:bodyPr/>
        <a:lstStyle/>
        <a:p>
          <a:endParaRPr lang="zh-TW" altLang="en-US"/>
        </a:p>
      </dgm:t>
    </dgm:pt>
    <dgm:pt modelId="{4B8A6821-9A1A-4EBB-9E69-826BB7029E64}" type="pres">
      <dgm:prSet presAssocID="{11F71469-4600-42B7-9A08-B188633D83BA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0CF62618-1603-4518-9BD0-7B69B3B93D0E}" type="pres">
      <dgm:prSet presAssocID="{11F71469-4600-42B7-9A08-B188633D83BA}" presName="negativeSpace" presStyleCnt="0"/>
      <dgm:spPr/>
    </dgm:pt>
    <dgm:pt modelId="{41906F3A-6005-4E7A-97AD-8AA1E5C44208}" type="pres">
      <dgm:prSet presAssocID="{11F71469-4600-42B7-9A08-B188633D83BA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F45C5A2D-BA7B-425E-9A86-E4DAB707DADC}" type="pres">
      <dgm:prSet presAssocID="{0A573F84-DA69-41A6-B82B-98EBCF778EBF}" presName="spaceBetweenRectangles" presStyleCnt="0"/>
      <dgm:spPr/>
    </dgm:pt>
    <dgm:pt modelId="{86367091-75BA-405F-9599-2B97AB1A4170}" type="pres">
      <dgm:prSet presAssocID="{897F290E-A1FE-45FC-A5AB-C4EFD43515B6}" presName="parentLin" presStyleCnt="0"/>
      <dgm:spPr/>
    </dgm:pt>
    <dgm:pt modelId="{BD5FC27E-AA91-409A-AF1D-167E03E779AB}" type="pres">
      <dgm:prSet presAssocID="{897F290E-A1FE-45FC-A5AB-C4EFD43515B6}" presName="parentLeftMargin" presStyleLbl="node1" presStyleIdx="1" presStyleCnt="3"/>
      <dgm:spPr/>
      <dgm:t>
        <a:bodyPr/>
        <a:lstStyle/>
        <a:p>
          <a:endParaRPr lang="zh-TW" altLang="en-US"/>
        </a:p>
      </dgm:t>
    </dgm:pt>
    <dgm:pt modelId="{9D5910BF-7DE2-4C13-AC34-43556956DE1D}" type="pres">
      <dgm:prSet presAssocID="{897F290E-A1FE-45FC-A5AB-C4EFD43515B6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29FB556D-A873-4965-8FDA-116291A8A8C7}" type="pres">
      <dgm:prSet presAssocID="{897F290E-A1FE-45FC-A5AB-C4EFD43515B6}" presName="negativeSpace" presStyleCnt="0"/>
      <dgm:spPr/>
    </dgm:pt>
    <dgm:pt modelId="{0A77D896-3798-4855-BF80-E0B73E17F1DB}" type="pres">
      <dgm:prSet presAssocID="{897F290E-A1FE-45FC-A5AB-C4EFD43515B6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170C7965-CBDD-4C14-8F65-275C0C22E828}" type="presOf" srcId="{897F290E-A1FE-45FC-A5AB-C4EFD43515B6}" destId="{BD5FC27E-AA91-409A-AF1D-167E03E779AB}" srcOrd="0" destOrd="0" presId="urn:microsoft.com/office/officeart/2005/8/layout/list1"/>
    <dgm:cxn modelId="{E302993C-775B-4390-8FE0-2245366C5F64}" type="presOf" srcId="{9463718E-9DF4-4925-BB51-836781851BBA}" destId="{80BA52FA-894C-4443-BFD1-D10520FF6188}" srcOrd="0" destOrd="0" presId="urn:microsoft.com/office/officeart/2005/8/layout/list1"/>
    <dgm:cxn modelId="{F34381B8-5FC5-493B-AC7A-CFED5DF9F056}" srcId="{2D5F9C79-D709-439F-91D9-70D47CC986D7}" destId="{897F290E-A1FE-45FC-A5AB-C4EFD43515B6}" srcOrd="2" destOrd="0" parTransId="{4F14BCAB-173F-49C3-AC0B-6B298B02CC05}" sibTransId="{B6104472-1A12-4A3B-A26F-ABB2B9E1E64A}"/>
    <dgm:cxn modelId="{90608890-C536-492B-A1D1-A865B6D8A6FF}" srcId="{897F290E-A1FE-45FC-A5AB-C4EFD43515B6}" destId="{A13D7965-319A-473B-99E4-F7C3BC328741}" srcOrd="2" destOrd="0" parTransId="{1C30A9BE-2F3E-4554-96A5-AB6CE9FEC13D}" sibTransId="{CDE788F0-757D-4500-A7F8-4AACFF32DE2D}"/>
    <dgm:cxn modelId="{353344F6-1276-4F73-9272-068EB23B6EED}" type="presOf" srcId="{697C47FF-08EE-40AE-B975-19D0B9B603EC}" destId="{0A77D896-3798-4855-BF80-E0B73E17F1DB}" srcOrd="0" destOrd="0" presId="urn:microsoft.com/office/officeart/2005/8/layout/list1"/>
    <dgm:cxn modelId="{E48EDE63-54B2-4325-A3CC-55428B6A32A3}" type="presOf" srcId="{2D5F9C79-D709-439F-91D9-70D47CC986D7}" destId="{AAC89D7D-F0EE-4B6F-850C-CE470DAD6461}" srcOrd="0" destOrd="0" presId="urn:microsoft.com/office/officeart/2005/8/layout/list1"/>
    <dgm:cxn modelId="{7545B1F3-D0A8-45C7-BDB9-31685E015471}" type="presOf" srcId="{EB12A2FE-1E8D-4DCD-BF6E-A370221AB04F}" destId="{0A77D896-3798-4855-BF80-E0B73E17F1DB}" srcOrd="0" destOrd="1" presId="urn:microsoft.com/office/officeart/2005/8/layout/list1"/>
    <dgm:cxn modelId="{F299E5E8-2D3B-4B99-9110-65C3D0732697}" type="presOf" srcId="{8C46DB2F-EFFA-4AF1-9E41-8ACCB9E88677}" destId="{41906F3A-6005-4E7A-97AD-8AA1E5C44208}" srcOrd="0" destOrd="0" presId="urn:microsoft.com/office/officeart/2005/8/layout/list1"/>
    <dgm:cxn modelId="{D67C2B4B-ACFE-4F2A-BFC1-58B31F94EEE0}" type="presOf" srcId="{A13D7965-319A-473B-99E4-F7C3BC328741}" destId="{0A77D896-3798-4855-BF80-E0B73E17F1DB}" srcOrd="0" destOrd="2" presId="urn:microsoft.com/office/officeart/2005/8/layout/list1"/>
    <dgm:cxn modelId="{A66A73F5-CFC9-49DE-BBCA-A662F18FCA57}" type="presOf" srcId="{5E197E34-980F-4B9C-B9DE-F9BCDB1559D2}" destId="{75E2DB29-2461-43C5-84A7-B6EA7C70F3A5}" srcOrd="0" destOrd="0" presId="urn:microsoft.com/office/officeart/2005/8/layout/list1"/>
    <dgm:cxn modelId="{39042782-B16A-4962-AE64-401D4F8D35FD}" srcId="{897F290E-A1FE-45FC-A5AB-C4EFD43515B6}" destId="{EB12A2FE-1E8D-4DCD-BF6E-A370221AB04F}" srcOrd="1" destOrd="0" parTransId="{946DD227-6178-4EBE-9DE7-3ED56394E71E}" sibTransId="{7B2C247F-133D-4716-9273-E08405E05607}"/>
    <dgm:cxn modelId="{7D6BCF0D-0675-4A0D-AABA-BD61D54B0EE9}" srcId="{11F71469-4600-42B7-9A08-B188633D83BA}" destId="{865C061F-8A52-4DB4-B2DC-8F1731E09655}" srcOrd="2" destOrd="0" parTransId="{F53BBCE1-78B9-4DF9-BE13-B27ADB371862}" sibTransId="{A8BCA412-DA6D-4681-A1E9-672E76C34A0E}"/>
    <dgm:cxn modelId="{66BC7A05-CFF1-4CD2-B972-6E50EAFBD2C5}" type="presOf" srcId="{0CFB0EA0-0287-4DE6-BC6F-3412674C402A}" destId="{41906F3A-6005-4E7A-97AD-8AA1E5C44208}" srcOrd="0" destOrd="1" presId="urn:microsoft.com/office/officeart/2005/8/layout/list1"/>
    <dgm:cxn modelId="{E11EA3F6-8CC2-459C-BA3A-20F23238D29E}" type="presOf" srcId="{897F290E-A1FE-45FC-A5AB-C4EFD43515B6}" destId="{9D5910BF-7DE2-4C13-AC34-43556956DE1D}" srcOrd="1" destOrd="0" presId="urn:microsoft.com/office/officeart/2005/8/layout/list1"/>
    <dgm:cxn modelId="{30488186-F93B-4F25-9B59-588E4A6A9806}" srcId="{2D5F9C79-D709-439F-91D9-70D47CC986D7}" destId="{5E197E34-980F-4B9C-B9DE-F9BCDB1559D2}" srcOrd="0" destOrd="0" parTransId="{350ABB35-EE94-41B4-A0AF-A92E43812EC8}" sibTransId="{9C70F28B-138B-4BB5-AD3B-6C6A6302BD3E}"/>
    <dgm:cxn modelId="{DDB271C6-E529-4CDC-A061-37F1DF3ED7B2}" type="presOf" srcId="{5E197E34-980F-4B9C-B9DE-F9BCDB1559D2}" destId="{393FAE22-FA8C-451F-9D97-C15F14E16281}" srcOrd="1" destOrd="0" presId="urn:microsoft.com/office/officeart/2005/8/layout/list1"/>
    <dgm:cxn modelId="{8ED8D869-B507-4EE2-A0E7-31EE772DD8D8}" srcId="{11F71469-4600-42B7-9A08-B188633D83BA}" destId="{8C46DB2F-EFFA-4AF1-9E41-8ACCB9E88677}" srcOrd="0" destOrd="0" parTransId="{671E4D5C-7042-464E-BFF7-62645877CC30}" sibTransId="{12D254F5-34E0-4FDA-91D0-948BCD5B0D74}"/>
    <dgm:cxn modelId="{9DEC3EC0-DC45-4B2B-882E-D802D19431CD}" srcId="{897F290E-A1FE-45FC-A5AB-C4EFD43515B6}" destId="{697C47FF-08EE-40AE-B975-19D0B9B603EC}" srcOrd="0" destOrd="0" parTransId="{964D2B3D-B656-4D04-B63A-66543E792B6A}" sibTransId="{61B2A785-EB66-47CA-8D24-E158AC97CF61}"/>
    <dgm:cxn modelId="{F72B754D-73C3-4182-94BE-72230FE25E47}" type="presOf" srcId="{865C061F-8A52-4DB4-B2DC-8F1731E09655}" destId="{41906F3A-6005-4E7A-97AD-8AA1E5C44208}" srcOrd="0" destOrd="2" presId="urn:microsoft.com/office/officeart/2005/8/layout/list1"/>
    <dgm:cxn modelId="{04EFF301-7C5B-4436-809E-363A281213C9}" type="presOf" srcId="{801225F9-BC75-45A7-81B1-EC175EBF257F}" destId="{80BA52FA-894C-4443-BFD1-D10520FF6188}" srcOrd="0" destOrd="2" presId="urn:microsoft.com/office/officeart/2005/8/layout/list1"/>
    <dgm:cxn modelId="{36AEFEEA-5B25-493E-BD99-52C7E2AA7051}" srcId="{5E197E34-980F-4B9C-B9DE-F9BCDB1559D2}" destId="{734F287E-7E8E-43C9-9CFF-4C5301D70A95}" srcOrd="1" destOrd="0" parTransId="{A928A1A2-A979-4B8F-9BBE-C9FB2AF266FF}" sibTransId="{D9F452F1-371C-4EB6-8ED7-0A4398DA2B9F}"/>
    <dgm:cxn modelId="{37E5ED6B-081D-4526-BAD2-12AD8A9E329E}" type="presOf" srcId="{11F71469-4600-42B7-9A08-B188633D83BA}" destId="{6A4F63E0-897F-4481-9C50-A22B7283D5CA}" srcOrd="0" destOrd="0" presId="urn:microsoft.com/office/officeart/2005/8/layout/list1"/>
    <dgm:cxn modelId="{4722EC5D-4D04-4751-A6F3-9D458D9A52B8}" type="presOf" srcId="{11F71469-4600-42B7-9A08-B188633D83BA}" destId="{4B8A6821-9A1A-4EBB-9E69-826BB7029E64}" srcOrd="1" destOrd="0" presId="urn:microsoft.com/office/officeart/2005/8/layout/list1"/>
    <dgm:cxn modelId="{B5E4D630-D859-4DD4-A548-18C6BEEB6004}" srcId="{2D5F9C79-D709-439F-91D9-70D47CC986D7}" destId="{11F71469-4600-42B7-9A08-B188633D83BA}" srcOrd="1" destOrd="0" parTransId="{FF99AAF5-C2E6-421A-AC1E-00447E8E865B}" sibTransId="{0A573F84-DA69-41A6-B82B-98EBCF778EBF}"/>
    <dgm:cxn modelId="{1FBED7E8-37C2-44F2-B9A7-81BD56AC0285}" srcId="{5E197E34-980F-4B9C-B9DE-F9BCDB1559D2}" destId="{801225F9-BC75-45A7-81B1-EC175EBF257F}" srcOrd="2" destOrd="0" parTransId="{A001A09D-1B24-48E5-B66E-EA600A3D144A}" sibTransId="{0442DAEA-AA7A-4135-BA1D-73A1D2CA8C65}"/>
    <dgm:cxn modelId="{97A73371-0FC4-4545-9F10-810872683906}" srcId="{5E197E34-980F-4B9C-B9DE-F9BCDB1559D2}" destId="{9463718E-9DF4-4925-BB51-836781851BBA}" srcOrd="0" destOrd="0" parTransId="{B50DB474-B021-4A82-94D1-100DD4D27A3A}" sibTransId="{8435FFE1-11D3-4563-B3C9-3D78596B98F0}"/>
    <dgm:cxn modelId="{95D65E58-535D-4642-992A-DC8696990672}" srcId="{11F71469-4600-42B7-9A08-B188633D83BA}" destId="{0CFB0EA0-0287-4DE6-BC6F-3412674C402A}" srcOrd="1" destOrd="0" parTransId="{8ABFF899-5E0E-49C6-9678-ACA9CA2C4DEB}" sibTransId="{2C9EF3F4-A59E-40D1-9093-D182A9B5586A}"/>
    <dgm:cxn modelId="{D963ECB8-5C25-48C7-9E48-B9728CE9E20B}" type="presOf" srcId="{734F287E-7E8E-43C9-9CFF-4C5301D70A95}" destId="{80BA52FA-894C-4443-BFD1-D10520FF6188}" srcOrd="0" destOrd="1" presId="urn:microsoft.com/office/officeart/2005/8/layout/list1"/>
    <dgm:cxn modelId="{A9A5B6F5-DD1B-4E55-8AD4-4A8C4E1D6F58}" type="presParOf" srcId="{AAC89D7D-F0EE-4B6F-850C-CE470DAD6461}" destId="{C84FA304-C347-4EC8-B1C4-55E3B7797DEA}" srcOrd="0" destOrd="0" presId="urn:microsoft.com/office/officeart/2005/8/layout/list1"/>
    <dgm:cxn modelId="{C7D1786C-DE14-4A6F-A9BD-ECC9273BEBDE}" type="presParOf" srcId="{C84FA304-C347-4EC8-B1C4-55E3B7797DEA}" destId="{75E2DB29-2461-43C5-84A7-B6EA7C70F3A5}" srcOrd="0" destOrd="0" presId="urn:microsoft.com/office/officeart/2005/8/layout/list1"/>
    <dgm:cxn modelId="{692ECD46-FE53-45F3-A004-87BF279ABE36}" type="presParOf" srcId="{C84FA304-C347-4EC8-B1C4-55E3B7797DEA}" destId="{393FAE22-FA8C-451F-9D97-C15F14E16281}" srcOrd="1" destOrd="0" presId="urn:microsoft.com/office/officeart/2005/8/layout/list1"/>
    <dgm:cxn modelId="{62044020-1F44-4836-950D-074706E302B1}" type="presParOf" srcId="{AAC89D7D-F0EE-4B6F-850C-CE470DAD6461}" destId="{F20C5662-86A6-489C-A2C9-F659880BE099}" srcOrd="1" destOrd="0" presId="urn:microsoft.com/office/officeart/2005/8/layout/list1"/>
    <dgm:cxn modelId="{D0A91D15-4F2A-4AF0-9828-95B4BAAC5401}" type="presParOf" srcId="{AAC89D7D-F0EE-4B6F-850C-CE470DAD6461}" destId="{80BA52FA-894C-4443-BFD1-D10520FF6188}" srcOrd="2" destOrd="0" presId="urn:microsoft.com/office/officeart/2005/8/layout/list1"/>
    <dgm:cxn modelId="{E638C518-4332-46B8-B777-BC5FB7967E97}" type="presParOf" srcId="{AAC89D7D-F0EE-4B6F-850C-CE470DAD6461}" destId="{CEA4D9DF-28A7-41B3-A356-1798078643F8}" srcOrd="3" destOrd="0" presId="urn:microsoft.com/office/officeart/2005/8/layout/list1"/>
    <dgm:cxn modelId="{CA6A22AD-B151-41A7-BABB-17D77688B75D}" type="presParOf" srcId="{AAC89D7D-F0EE-4B6F-850C-CE470DAD6461}" destId="{96A13020-6B58-4E86-B989-2E19F9B634C3}" srcOrd="4" destOrd="0" presId="urn:microsoft.com/office/officeart/2005/8/layout/list1"/>
    <dgm:cxn modelId="{73FD86C8-DD1F-4AE8-A896-1FA79EB10116}" type="presParOf" srcId="{96A13020-6B58-4E86-B989-2E19F9B634C3}" destId="{6A4F63E0-897F-4481-9C50-A22B7283D5CA}" srcOrd="0" destOrd="0" presId="urn:microsoft.com/office/officeart/2005/8/layout/list1"/>
    <dgm:cxn modelId="{6D1658F6-3979-4551-A34B-B8D3B09F3CB9}" type="presParOf" srcId="{96A13020-6B58-4E86-B989-2E19F9B634C3}" destId="{4B8A6821-9A1A-4EBB-9E69-826BB7029E64}" srcOrd="1" destOrd="0" presId="urn:microsoft.com/office/officeart/2005/8/layout/list1"/>
    <dgm:cxn modelId="{6BB3B1F9-3B80-43CD-90E7-8141D861CBC3}" type="presParOf" srcId="{AAC89D7D-F0EE-4B6F-850C-CE470DAD6461}" destId="{0CF62618-1603-4518-9BD0-7B69B3B93D0E}" srcOrd="5" destOrd="0" presId="urn:microsoft.com/office/officeart/2005/8/layout/list1"/>
    <dgm:cxn modelId="{A7EA088B-08C7-465E-B37A-478D52D2A2C7}" type="presParOf" srcId="{AAC89D7D-F0EE-4B6F-850C-CE470DAD6461}" destId="{41906F3A-6005-4E7A-97AD-8AA1E5C44208}" srcOrd="6" destOrd="0" presId="urn:microsoft.com/office/officeart/2005/8/layout/list1"/>
    <dgm:cxn modelId="{CF0F6771-85CE-40F6-9F57-24CD57FFCAEB}" type="presParOf" srcId="{AAC89D7D-F0EE-4B6F-850C-CE470DAD6461}" destId="{F45C5A2D-BA7B-425E-9A86-E4DAB707DADC}" srcOrd="7" destOrd="0" presId="urn:microsoft.com/office/officeart/2005/8/layout/list1"/>
    <dgm:cxn modelId="{A7947686-32C9-4152-99D7-BBD77E023A58}" type="presParOf" srcId="{AAC89D7D-F0EE-4B6F-850C-CE470DAD6461}" destId="{86367091-75BA-405F-9599-2B97AB1A4170}" srcOrd="8" destOrd="0" presId="urn:microsoft.com/office/officeart/2005/8/layout/list1"/>
    <dgm:cxn modelId="{5BEC9DE7-5F83-4619-B889-1ABCA477E056}" type="presParOf" srcId="{86367091-75BA-405F-9599-2B97AB1A4170}" destId="{BD5FC27E-AA91-409A-AF1D-167E03E779AB}" srcOrd="0" destOrd="0" presId="urn:microsoft.com/office/officeart/2005/8/layout/list1"/>
    <dgm:cxn modelId="{C3861DCE-4C06-4679-B522-3F55521ABF93}" type="presParOf" srcId="{86367091-75BA-405F-9599-2B97AB1A4170}" destId="{9D5910BF-7DE2-4C13-AC34-43556956DE1D}" srcOrd="1" destOrd="0" presId="urn:microsoft.com/office/officeart/2005/8/layout/list1"/>
    <dgm:cxn modelId="{CB53FB5F-1DF1-43F3-9B67-487DF8EC1559}" type="presParOf" srcId="{AAC89D7D-F0EE-4B6F-850C-CE470DAD6461}" destId="{29FB556D-A873-4965-8FDA-116291A8A8C7}" srcOrd="9" destOrd="0" presId="urn:microsoft.com/office/officeart/2005/8/layout/list1"/>
    <dgm:cxn modelId="{B63C1AD9-C1B0-457B-B3D1-71A031B4E6DB}" type="presParOf" srcId="{AAC89D7D-F0EE-4B6F-850C-CE470DAD6461}" destId="{0A77D896-3798-4855-BF80-E0B73E17F1DB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82114F3-FE31-4D08-8699-19D79C36BA55}">
      <dsp:nvSpPr>
        <dsp:cNvPr id="0" name=""/>
        <dsp:cNvSpPr/>
      </dsp:nvSpPr>
      <dsp:spPr>
        <a:xfrm>
          <a:off x="3132" y="412818"/>
          <a:ext cx="3386976" cy="2528306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121920" rIns="40640" bIns="40640" numCol="1" spcCol="1270" anchor="t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zh-TW" sz="3200" kern="1200" dirty="0" smtClean="0">
              <a:latin typeface="微軟正黑體" pitchFamily="34" charset="-120"/>
              <a:ea typeface="微軟正黑體" pitchFamily="34" charset="-120"/>
            </a:rPr>
            <a:t>專利生命週期</a:t>
          </a:r>
          <a:endParaRPr lang="zh-TW" altLang="en-US" sz="3200" kern="1200" dirty="0">
            <a:latin typeface="微軟正黑體" pitchFamily="34" charset="-120"/>
            <a:ea typeface="微軟正黑體" pitchFamily="34" charset="-120"/>
          </a:endParaRPr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3200" kern="1200" dirty="0" smtClean="0">
              <a:latin typeface="微軟正黑體" pitchFamily="34" charset="-120"/>
              <a:ea typeface="微軟正黑體" pitchFamily="34" charset="-120"/>
            </a:rPr>
            <a:t>專利文獻</a:t>
          </a:r>
          <a:endParaRPr lang="zh-TW" altLang="en-US" sz="3200" kern="1200" dirty="0">
            <a:latin typeface="微軟正黑體" pitchFamily="34" charset="-120"/>
            <a:ea typeface="微軟正黑體" pitchFamily="34" charset="-120"/>
          </a:endParaRPr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3200" kern="1200" dirty="0" smtClean="0">
              <a:latin typeface="微軟正黑體" pitchFamily="34" charset="-120"/>
              <a:ea typeface="微軟正黑體" pitchFamily="34" charset="-120"/>
            </a:rPr>
            <a:t>相關資訊</a:t>
          </a:r>
          <a:endParaRPr lang="zh-TW" altLang="en-US" sz="32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62373" y="472059"/>
        <a:ext cx="3268494" cy="2469065"/>
      </dsp:txXfrm>
    </dsp:sp>
    <dsp:sp modelId="{63B07641-2E37-4FD2-B024-B5D440BB89E1}">
      <dsp:nvSpPr>
        <dsp:cNvPr id="0" name=""/>
        <dsp:cNvSpPr/>
      </dsp:nvSpPr>
      <dsp:spPr>
        <a:xfrm>
          <a:off x="3132" y="2941124"/>
          <a:ext cx="3386976" cy="1087171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0" rIns="43180" bIns="0" numCol="1" spcCol="1270" anchor="ctr" anchorCtr="0">
          <a:noAutofit/>
        </a:bodyPr>
        <a:lstStyle/>
        <a:p>
          <a:pPr lvl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400" kern="1200" dirty="0" smtClean="0">
              <a:latin typeface="微軟正黑體" pitchFamily="34" charset="-120"/>
              <a:ea typeface="微軟正黑體" pitchFamily="34" charset="-120"/>
            </a:rPr>
            <a:t>階段性開放</a:t>
          </a:r>
          <a:endParaRPr lang="zh-TW" altLang="en-US" sz="34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3132" y="2941124"/>
        <a:ext cx="2385194" cy="1087171"/>
      </dsp:txXfrm>
    </dsp:sp>
    <dsp:sp modelId="{50F4F998-37C6-4469-B0D1-5FE46D3AAD53}">
      <dsp:nvSpPr>
        <dsp:cNvPr id="0" name=""/>
        <dsp:cNvSpPr/>
      </dsp:nvSpPr>
      <dsp:spPr>
        <a:xfrm>
          <a:off x="2484139" y="3113811"/>
          <a:ext cx="1185441" cy="1185441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905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628D6D6-9503-4670-8C68-0E9165FF7D60}">
      <dsp:nvSpPr>
        <dsp:cNvPr id="0" name=""/>
        <dsp:cNvSpPr/>
      </dsp:nvSpPr>
      <dsp:spPr>
        <a:xfrm>
          <a:off x="3963266" y="412818"/>
          <a:ext cx="3386976" cy="2528306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hueOff val="11250264"/>
              <a:satOff val="-16880"/>
              <a:lumOff val="-274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121920" rIns="40640" bIns="40640" numCol="1" spcCol="1270" anchor="t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3200" kern="1200" dirty="0" smtClean="0">
              <a:latin typeface="微軟正黑體" pitchFamily="34" charset="-120"/>
              <a:ea typeface="微軟正黑體" pitchFamily="34" charset="-120"/>
            </a:rPr>
            <a:t>定期盤點及審查</a:t>
          </a:r>
          <a:endParaRPr lang="zh-TW" altLang="en-US" sz="3200" kern="1200" dirty="0">
            <a:latin typeface="微軟正黑體" pitchFamily="34" charset="-120"/>
            <a:ea typeface="微軟正黑體" pitchFamily="34" charset="-120"/>
          </a:endParaRPr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3200" kern="1200" dirty="0" smtClean="0">
              <a:latin typeface="微軟正黑體" pitchFamily="34" charset="-120"/>
              <a:ea typeface="微軟正黑體" pitchFamily="34" charset="-120"/>
            </a:rPr>
            <a:t>內部各單位</a:t>
          </a:r>
          <a:endParaRPr lang="zh-TW" altLang="en-US" sz="3200" kern="1200" dirty="0">
            <a:latin typeface="微軟正黑體" pitchFamily="34" charset="-120"/>
            <a:ea typeface="微軟正黑體" pitchFamily="34" charset="-120"/>
          </a:endParaRPr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TW" altLang="en-US" sz="3200" kern="1200" dirty="0" smtClean="0">
              <a:latin typeface="微軟正黑體" pitchFamily="34" charset="-120"/>
              <a:ea typeface="微軟正黑體" pitchFamily="34" charset="-120"/>
            </a:rPr>
            <a:t>專家及業者</a:t>
          </a:r>
          <a:endParaRPr lang="zh-TW" altLang="en-US" sz="32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4022507" y="472059"/>
        <a:ext cx="3268494" cy="2469065"/>
      </dsp:txXfrm>
    </dsp:sp>
    <dsp:sp modelId="{6DEB8A21-C253-4E9A-8BF4-89A6B9E7461A}">
      <dsp:nvSpPr>
        <dsp:cNvPr id="0" name=""/>
        <dsp:cNvSpPr/>
      </dsp:nvSpPr>
      <dsp:spPr>
        <a:xfrm>
          <a:off x="3963266" y="2941124"/>
          <a:ext cx="3386976" cy="1087171"/>
        </a:xfrm>
        <a:prstGeom prst="rect">
          <a:avLst/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19050" cap="flat" cmpd="sng" algn="ctr">
          <a:solidFill>
            <a:schemeClr val="accent3">
              <a:hueOff val="11250264"/>
              <a:satOff val="-16880"/>
              <a:lumOff val="-274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0" rIns="43180" bIns="0" numCol="1" spcCol="1270" anchor="ctr" anchorCtr="0">
          <a:noAutofit/>
        </a:bodyPr>
        <a:lstStyle/>
        <a:p>
          <a:pPr lvl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3400" kern="1200" dirty="0" smtClean="0">
              <a:latin typeface="微軟正黑體" pitchFamily="34" charset="-120"/>
              <a:ea typeface="微軟正黑體" pitchFamily="34" charset="-120"/>
            </a:rPr>
            <a:t>共同參與</a:t>
          </a:r>
          <a:endParaRPr lang="zh-TW" altLang="en-US" sz="34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3963266" y="2941124"/>
        <a:ext cx="2385194" cy="1087171"/>
      </dsp:txXfrm>
    </dsp:sp>
    <dsp:sp modelId="{120C8922-2427-426F-A8E1-18EDF428D30E}">
      <dsp:nvSpPr>
        <dsp:cNvPr id="0" name=""/>
        <dsp:cNvSpPr/>
      </dsp:nvSpPr>
      <dsp:spPr>
        <a:xfrm>
          <a:off x="6444273" y="3113811"/>
          <a:ext cx="1185441" cy="1185441"/>
        </a:xfrm>
        <a:prstGeom prst="ellipse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  <a:ln w="19050" cap="flat" cmpd="sng" algn="ctr">
          <a:solidFill>
            <a:schemeClr val="accent3">
              <a:tint val="40000"/>
              <a:alpha val="90000"/>
              <a:hueOff val="10716854"/>
              <a:satOff val="-13793"/>
              <a:lumOff val="-107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93994C-5584-4270-828A-7108D6156893}">
      <dsp:nvSpPr>
        <dsp:cNvPr id="0" name=""/>
        <dsp:cNvSpPr/>
      </dsp:nvSpPr>
      <dsp:spPr>
        <a:xfrm>
          <a:off x="0" y="0"/>
          <a:ext cx="3305166" cy="108012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48000"/>
                <a:satMod val="180000"/>
                <a:lumMod val="9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48000"/>
                <a:satMod val="180000"/>
                <a:lumMod val="94000"/>
              </a:schemeClr>
            </a:gs>
          </a:gsLst>
          <a:lin ang="4140000" scaled="1"/>
        </a:gradFill>
        <a:ln>
          <a:noFill/>
        </a:ln>
        <a:effectLst>
          <a:outerShdw blurRad="114300" dist="114300" dir="5400000" rotWithShape="0">
            <a:srgbClr val="000000">
              <a:alpha val="7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b="1" kern="1200" dirty="0" smtClean="0">
              <a:latin typeface="微軟正黑體" pitchFamily="34" charset="-120"/>
              <a:ea typeface="微軟正黑體" pitchFamily="34" charset="-120"/>
            </a:rPr>
            <a:t>發明公開公報及專利公告公報</a:t>
          </a:r>
          <a:endParaRPr lang="zh-TW" altLang="en-US" sz="2000" b="1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31636" y="31636"/>
        <a:ext cx="2139631" cy="1016848"/>
      </dsp:txXfrm>
    </dsp:sp>
    <dsp:sp modelId="{7FA234E2-532D-4687-AC49-B2BBA3B658F3}">
      <dsp:nvSpPr>
        <dsp:cNvPr id="0" name=""/>
        <dsp:cNvSpPr/>
      </dsp:nvSpPr>
      <dsp:spPr>
        <a:xfrm>
          <a:off x="291632" y="1260139"/>
          <a:ext cx="3305166" cy="108012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48000"/>
                <a:satMod val="180000"/>
                <a:lumMod val="9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48000"/>
                <a:satMod val="180000"/>
                <a:lumMod val="94000"/>
              </a:schemeClr>
            </a:gs>
          </a:gsLst>
          <a:lin ang="4140000" scaled="1"/>
        </a:gradFill>
        <a:ln>
          <a:noFill/>
        </a:ln>
        <a:effectLst>
          <a:outerShdw blurRad="114300" dist="114300" dir="5400000" rotWithShape="0">
            <a:srgbClr val="000000">
              <a:alpha val="7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b="1" kern="1200" dirty="0" smtClean="0">
              <a:latin typeface="微軟正黑體" pitchFamily="34" charset="-120"/>
              <a:ea typeface="微軟正黑體" pitchFamily="34" charset="-120"/>
            </a:rPr>
            <a:t>專利權狀態異動及關聯案件</a:t>
          </a:r>
          <a:endParaRPr lang="zh-TW" altLang="en-US" sz="2000" b="1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323268" y="1291775"/>
        <a:ext cx="2248184" cy="1016848"/>
      </dsp:txXfrm>
    </dsp:sp>
    <dsp:sp modelId="{120EB76C-13D3-404F-8804-C0B0ADD107AC}">
      <dsp:nvSpPr>
        <dsp:cNvPr id="0" name=""/>
        <dsp:cNvSpPr/>
      </dsp:nvSpPr>
      <dsp:spPr>
        <a:xfrm>
          <a:off x="583264" y="2520279"/>
          <a:ext cx="3305166" cy="108012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48000"/>
                <a:satMod val="180000"/>
                <a:lumMod val="94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48000"/>
                <a:satMod val="180000"/>
                <a:lumMod val="94000"/>
              </a:schemeClr>
            </a:gs>
          </a:gsLst>
          <a:lin ang="4140000" scaled="1"/>
        </a:gradFill>
        <a:ln>
          <a:noFill/>
        </a:ln>
        <a:effectLst>
          <a:outerShdw blurRad="114300" dist="114300" dir="5400000" rotWithShape="0">
            <a:srgbClr val="000000">
              <a:alpha val="7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b="1" kern="1200" dirty="0" smtClean="0">
              <a:latin typeface="微軟正黑體" pitchFamily="34" charset="-120"/>
              <a:ea typeface="微軟正黑體" pitchFamily="34" charset="-120"/>
            </a:rPr>
            <a:t>專利申請案分類資訊</a:t>
          </a:r>
        </a:p>
      </dsp:txBody>
      <dsp:txXfrm>
        <a:off x="614900" y="2551915"/>
        <a:ext cx="2248184" cy="1016848"/>
      </dsp:txXfrm>
    </dsp:sp>
    <dsp:sp modelId="{4E875499-8258-4477-99E0-5ABA36F1DB14}">
      <dsp:nvSpPr>
        <dsp:cNvPr id="0" name=""/>
        <dsp:cNvSpPr/>
      </dsp:nvSpPr>
      <dsp:spPr>
        <a:xfrm>
          <a:off x="2603088" y="819090"/>
          <a:ext cx="702078" cy="702078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glow" dir="tl">
            <a:rot lat="0" lon="0" rev="19800000"/>
          </a:lightRig>
        </a:scene3d>
        <a:sp3d prstMaterial="metal">
          <a:bevelT w="38100" h="381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2000" b="1" kern="1200">
            <a:solidFill>
              <a:schemeClr val="tx1"/>
            </a:solidFill>
            <a:latin typeface="微軟正黑體" pitchFamily="34" charset="-120"/>
            <a:ea typeface="微軟正黑體" pitchFamily="34" charset="-120"/>
          </a:endParaRPr>
        </a:p>
      </dsp:txBody>
      <dsp:txXfrm>
        <a:off x="2761056" y="819090"/>
        <a:ext cx="386142" cy="528314"/>
      </dsp:txXfrm>
    </dsp:sp>
    <dsp:sp modelId="{7ACB2518-F8C3-439E-978D-5D2D4A9AEF37}">
      <dsp:nvSpPr>
        <dsp:cNvPr id="0" name=""/>
        <dsp:cNvSpPr/>
      </dsp:nvSpPr>
      <dsp:spPr>
        <a:xfrm>
          <a:off x="2894720" y="2072030"/>
          <a:ext cx="702078" cy="702078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glow" dir="tl">
            <a:rot lat="0" lon="0" rev="19800000"/>
          </a:lightRig>
        </a:scene3d>
        <a:sp3d prstMaterial="metal">
          <a:bevelT w="38100" h="381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2000" b="1" kern="1200">
            <a:solidFill>
              <a:schemeClr val="tx1"/>
            </a:solidFill>
            <a:latin typeface="微軟正黑體" pitchFamily="34" charset="-120"/>
            <a:ea typeface="微軟正黑體" pitchFamily="34" charset="-120"/>
          </a:endParaRPr>
        </a:p>
      </dsp:txBody>
      <dsp:txXfrm>
        <a:off x="3052688" y="2072030"/>
        <a:ext cx="386142" cy="52831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93994C-5584-4270-828A-7108D6156893}">
      <dsp:nvSpPr>
        <dsp:cNvPr id="0" name=""/>
        <dsp:cNvSpPr/>
      </dsp:nvSpPr>
      <dsp:spPr>
        <a:xfrm>
          <a:off x="0" y="0"/>
          <a:ext cx="3549993" cy="105851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48000"/>
                <a:satMod val="180000"/>
                <a:lumMod val="94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48000"/>
                <a:satMod val="180000"/>
                <a:lumMod val="94000"/>
              </a:schemeClr>
            </a:gs>
          </a:gsLst>
          <a:lin ang="4140000" scaled="1"/>
        </a:gradFill>
        <a:ln>
          <a:noFill/>
        </a:ln>
        <a:effectLst>
          <a:outerShdw blurRad="114300" dist="114300" dir="5400000" rotWithShape="0">
            <a:srgbClr val="000000">
              <a:alpha val="7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b="1" kern="1200" dirty="0" smtClean="0">
              <a:latin typeface="微軟正黑體" pitchFamily="34" charset="-120"/>
              <a:ea typeface="微軟正黑體" pitchFamily="34" charset="-120"/>
            </a:rPr>
            <a:t>業務統計－</a:t>
          </a:r>
          <a:r>
            <a:rPr lang="zh-TW" altLang="en-US" sz="1200" b="1" kern="1200" dirty="0" smtClean="0">
              <a:latin typeface="微軟正黑體" pitchFamily="34" charset="-120"/>
              <a:ea typeface="微軟正黑體" pitchFamily="34" charset="-120"/>
            </a:rPr>
            <a:t>專利百大排行、專利業務年度統計、專利案件數量統計、專利案件統計季報</a:t>
          </a:r>
          <a:r>
            <a:rPr lang="en-US" altLang="zh-TW" sz="1200" b="1" kern="1200" dirty="0" smtClean="0">
              <a:latin typeface="微軟正黑體" pitchFamily="34" charset="-120"/>
              <a:ea typeface="微軟正黑體" pitchFamily="34" charset="-120"/>
            </a:rPr>
            <a:t>…</a:t>
          </a:r>
          <a:endParaRPr lang="zh-TW" altLang="en-US" sz="1200" b="1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31003" y="31003"/>
        <a:ext cx="2407770" cy="996511"/>
      </dsp:txXfrm>
    </dsp:sp>
    <dsp:sp modelId="{7FA234E2-532D-4687-AC49-B2BBA3B658F3}">
      <dsp:nvSpPr>
        <dsp:cNvPr id="0" name=""/>
        <dsp:cNvSpPr/>
      </dsp:nvSpPr>
      <dsp:spPr>
        <a:xfrm>
          <a:off x="313234" y="1234937"/>
          <a:ext cx="3549993" cy="105851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48000"/>
                <a:satMod val="180000"/>
                <a:lumMod val="94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48000"/>
                <a:satMod val="180000"/>
                <a:lumMod val="94000"/>
              </a:schemeClr>
            </a:gs>
          </a:gsLst>
          <a:lin ang="4140000" scaled="1"/>
        </a:gradFill>
        <a:ln>
          <a:noFill/>
        </a:ln>
        <a:effectLst>
          <a:outerShdw blurRad="114300" dist="114300" dir="5400000" rotWithShape="0">
            <a:srgbClr val="000000">
              <a:alpha val="7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b="1" kern="1200" dirty="0" smtClean="0">
              <a:latin typeface="微軟正黑體" pitchFamily="34" charset="-120"/>
              <a:ea typeface="微軟正黑體" pitchFamily="34" charset="-120"/>
            </a:rPr>
            <a:t>統一代碼－</a:t>
          </a:r>
          <a:r>
            <a:rPr lang="zh-TW" altLang="en-US" sz="1200" b="1" kern="1200" dirty="0" smtClean="0">
              <a:latin typeface="微軟正黑體" pitchFamily="34" charset="-120"/>
              <a:ea typeface="微軟正黑體" pitchFamily="34" charset="-120"/>
            </a:rPr>
            <a:t>國際專利分類、國際工業設計分類</a:t>
          </a:r>
          <a:r>
            <a:rPr lang="en-US" altLang="zh-TW" sz="1200" b="1" kern="1200" dirty="0" smtClean="0">
              <a:latin typeface="微軟正黑體" pitchFamily="34" charset="-120"/>
              <a:ea typeface="微軟正黑體" pitchFamily="34" charset="-120"/>
            </a:rPr>
            <a:t>…</a:t>
          </a:r>
          <a:endParaRPr lang="zh-TW" altLang="en-US" sz="1200" b="1" kern="1200" dirty="0" smtClean="0">
            <a:latin typeface="微軟正黑體" pitchFamily="34" charset="-120"/>
            <a:ea typeface="微軟正黑體" pitchFamily="34" charset="-120"/>
          </a:endParaRPr>
        </a:p>
      </dsp:txBody>
      <dsp:txXfrm>
        <a:off x="344237" y="1265940"/>
        <a:ext cx="2486716" cy="996511"/>
      </dsp:txXfrm>
    </dsp:sp>
    <dsp:sp modelId="{120EB76C-13D3-404F-8804-C0B0ADD107AC}">
      <dsp:nvSpPr>
        <dsp:cNvPr id="0" name=""/>
        <dsp:cNvSpPr/>
      </dsp:nvSpPr>
      <dsp:spPr>
        <a:xfrm>
          <a:off x="626469" y="2469874"/>
          <a:ext cx="3549993" cy="105851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48000"/>
                <a:satMod val="180000"/>
                <a:lumMod val="94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48000"/>
                <a:satMod val="180000"/>
                <a:lumMod val="94000"/>
              </a:schemeClr>
            </a:gs>
          </a:gsLst>
          <a:lin ang="4140000" scaled="1"/>
        </a:gradFill>
        <a:ln>
          <a:noFill/>
        </a:ln>
        <a:effectLst>
          <a:outerShdw blurRad="114300" dist="114300" dir="5400000" rotWithShape="0">
            <a:srgbClr val="000000">
              <a:alpha val="7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9800000"/>
          </a:lightRig>
        </a:scene3d>
        <a:sp3d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b="1" kern="1200" dirty="0" smtClean="0">
              <a:latin typeface="微軟正黑體" pitchFamily="34" charset="-120"/>
              <a:ea typeface="微軟正黑體" pitchFamily="34" charset="-120"/>
            </a:rPr>
            <a:t>法規資訊－</a:t>
          </a:r>
          <a:r>
            <a:rPr lang="zh-TW" altLang="en-US" sz="1200" b="1" kern="1200" dirty="0" smtClean="0">
              <a:latin typeface="微軟正黑體" pitchFamily="34" charset="-120"/>
              <a:ea typeface="微軟正黑體" pitchFamily="34" charset="-120"/>
            </a:rPr>
            <a:t>現行專利法規</a:t>
          </a:r>
          <a:r>
            <a:rPr lang="en-US" altLang="zh-TW" sz="1200" b="1" kern="1200" dirty="0" smtClean="0">
              <a:latin typeface="微軟正黑體" pitchFamily="34" charset="-120"/>
              <a:ea typeface="微軟正黑體" pitchFamily="34" charset="-120"/>
            </a:rPr>
            <a:t>…</a:t>
          </a:r>
          <a:endParaRPr lang="zh-TW" altLang="en-US" sz="1200" b="1" kern="1200" dirty="0" smtClean="0">
            <a:latin typeface="微軟正黑體" pitchFamily="34" charset="-120"/>
            <a:ea typeface="微軟正黑體" pitchFamily="34" charset="-120"/>
          </a:endParaRPr>
        </a:p>
      </dsp:txBody>
      <dsp:txXfrm>
        <a:off x="657472" y="2500877"/>
        <a:ext cx="2486716" cy="996511"/>
      </dsp:txXfrm>
    </dsp:sp>
    <dsp:sp modelId="{4E875499-8258-4477-99E0-5ABA36F1DB14}">
      <dsp:nvSpPr>
        <dsp:cNvPr id="0" name=""/>
        <dsp:cNvSpPr/>
      </dsp:nvSpPr>
      <dsp:spPr>
        <a:xfrm>
          <a:off x="2861957" y="802709"/>
          <a:ext cx="688036" cy="688036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glow" dir="tl">
            <a:rot lat="0" lon="0" rev="19800000"/>
          </a:lightRig>
        </a:scene3d>
        <a:sp3d prstMaterial="metal">
          <a:bevelT w="38100" h="381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2800" b="1" kern="1200">
            <a:solidFill>
              <a:schemeClr val="tx1"/>
            </a:solidFill>
            <a:latin typeface="微軟正黑體" pitchFamily="34" charset="-120"/>
            <a:ea typeface="微軟正黑體" pitchFamily="34" charset="-120"/>
          </a:endParaRPr>
        </a:p>
      </dsp:txBody>
      <dsp:txXfrm>
        <a:off x="3016765" y="802709"/>
        <a:ext cx="378420" cy="517747"/>
      </dsp:txXfrm>
    </dsp:sp>
    <dsp:sp modelId="{7ACB2518-F8C3-439E-978D-5D2D4A9AEF37}">
      <dsp:nvSpPr>
        <dsp:cNvPr id="0" name=""/>
        <dsp:cNvSpPr/>
      </dsp:nvSpPr>
      <dsp:spPr>
        <a:xfrm>
          <a:off x="3175191" y="2030589"/>
          <a:ext cx="688036" cy="688036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38100" dir="5400000" rotWithShape="0">
            <a:srgbClr val="000000">
              <a:alpha val="60000"/>
            </a:srgbClr>
          </a:outerShdw>
        </a:effectLst>
        <a:scene3d>
          <a:camera prst="orthographicFront">
            <a:rot lat="0" lon="0" rev="0"/>
          </a:camera>
          <a:lightRig rig="glow" dir="tl">
            <a:rot lat="0" lon="0" rev="19800000"/>
          </a:lightRig>
        </a:scene3d>
        <a:sp3d prstMaterial="metal">
          <a:bevelT w="38100" h="381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3300" kern="1200"/>
        </a:p>
      </dsp:txBody>
      <dsp:txXfrm>
        <a:off x="3329999" y="2030589"/>
        <a:ext cx="378420" cy="51774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A56FC2-4A56-45D7-B2D4-30D505282620}">
      <dsp:nvSpPr>
        <dsp:cNvPr id="0" name=""/>
        <dsp:cNvSpPr/>
      </dsp:nvSpPr>
      <dsp:spPr>
        <a:xfrm>
          <a:off x="0" y="0"/>
          <a:ext cx="4038600" cy="3417243"/>
        </a:xfrm>
        <a:prstGeom prst="roundRect">
          <a:avLst>
            <a:gd name="adj" fmla="val 85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12700" dir="5400000" sx="102000" sy="102000" rotWithShape="0">
            <a:srgbClr val="000000">
              <a:alpha val="32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265216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400" kern="1200" dirty="0" smtClean="0">
              <a:latin typeface="+mj-ea"/>
              <a:ea typeface="+mj-ea"/>
            </a:rPr>
            <a:t>專利年費管理</a:t>
          </a:r>
          <a:endParaRPr lang="zh-TW" altLang="en-US" sz="2400" kern="1200" dirty="0">
            <a:latin typeface="+mj-ea"/>
            <a:ea typeface="+mj-ea"/>
          </a:endParaRPr>
        </a:p>
      </dsp:txBody>
      <dsp:txXfrm>
        <a:off x="85074" y="85074"/>
        <a:ext cx="3868452" cy="3247095"/>
      </dsp:txXfrm>
    </dsp:sp>
    <dsp:sp modelId="{C6CD988A-BA78-4A59-BCD4-65DAE729E718}">
      <dsp:nvSpPr>
        <dsp:cNvPr id="0" name=""/>
        <dsp:cNvSpPr/>
      </dsp:nvSpPr>
      <dsp:spPr>
        <a:xfrm>
          <a:off x="100965" y="854310"/>
          <a:ext cx="3836670" cy="2392070"/>
        </a:xfrm>
        <a:prstGeom prst="roundRect">
          <a:avLst>
            <a:gd name="adj" fmla="val 10500"/>
          </a:avLst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12700" dir="5400000" sx="102000" sy="102000" rotWithShape="0">
            <a:srgbClr val="000000">
              <a:alpha val="32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1518965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400" kern="1200" dirty="0" smtClean="0">
              <a:latin typeface="+mj-ea"/>
              <a:ea typeface="+mj-ea"/>
              <a:sym typeface="Wingdings 2"/>
            </a:rPr>
            <a:t></a:t>
          </a:r>
          <a:r>
            <a:rPr lang="zh-TW" altLang="en-US" sz="2400" kern="1200" dirty="0" smtClean="0">
              <a:latin typeface="+mj-ea"/>
              <a:ea typeface="+mj-ea"/>
            </a:rPr>
            <a:t>科技</a:t>
          </a:r>
          <a:endParaRPr lang="zh-TW" altLang="en-US" sz="2000" kern="1200" dirty="0">
            <a:latin typeface="+mj-ea"/>
            <a:ea typeface="+mj-ea"/>
          </a:endParaRPr>
        </a:p>
      </dsp:txBody>
      <dsp:txXfrm>
        <a:off x="174529" y="927874"/>
        <a:ext cx="3689542" cy="2244942"/>
      </dsp:txXfrm>
    </dsp:sp>
    <dsp:sp modelId="{F850011A-0081-450A-A186-966B3EC04708}">
      <dsp:nvSpPr>
        <dsp:cNvPr id="0" name=""/>
        <dsp:cNvSpPr/>
      </dsp:nvSpPr>
      <dsp:spPr>
        <a:xfrm>
          <a:off x="196881" y="1930742"/>
          <a:ext cx="1806400" cy="1076431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4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kern="1200" dirty="0" smtClean="0">
              <a:latin typeface="+mj-ea"/>
              <a:ea typeface="+mj-ea"/>
            </a:rPr>
            <a:t>取得年費繳交概況</a:t>
          </a:r>
          <a:endParaRPr lang="zh-TW" altLang="en-US" kern="1200" dirty="0">
            <a:latin typeface="+mj-ea"/>
            <a:ea typeface="+mj-ea"/>
          </a:endParaRPr>
        </a:p>
      </dsp:txBody>
      <dsp:txXfrm>
        <a:off x="229985" y="1963846"/>
        <a:ext cx="1740192" cy="1010223"/>
      </dsp:txXfrm>
    </dsp:sp>
    <dsp:sp modelId="{99702ECD-D341-4A8F-9E71-A25A143C21AB}">
      <dsp:nvSpPr>
        <dsp:cNvPr id="0" name=""/>
        <dsp:cNvSpPr/>
      </dsp:nvSpPr>
      <dsp:spPr>
        <a:xfrm>
          <a:off x="2033305" y="1930742"/>
          <a:ext cx="1806400" cy="1076431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hueOff val="11250264"/>
              <a:satOff val="-16880"/>
              <a:lumOff val="-274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kern="1200" dirty="0" smtClean="0">
              <a:latin typeface="+mj-ea"/>
              <a:ea typeface="+mj-ea"/>
            </a:rPr>
            <a:t>更新繳費資訊</a:t>
          </a:r>
          <a:endParaRPr lang="zh-TW" altLang="en-US" kern="1200" dirty="0">
            <a:latin typeface="+mj-ea"/>
            <a:ea typeface="+mj-ea"/>
          </a:endParaRPr>
        </a:p>
      </dsp:txBody>
      <dsp:txXfrm>
        <a:off x="2066409" y="1963846"/>
        <a:ext cx="1740192" cy="101022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A56FC2-4A56-45D7-B2D4-30D505282620}">
      <dsp:nvSpPr>
        <dsp:cNvPr id="0" name=""/>
        <dsp:cNvSpPr/>
      </dsp:nvSpPr>
      <dsp:spPr>
        <a:xfrm>
          <a:off x="0" y="0"/>
          <a:ext cx="4038600" cy="3417243"/>
        </a:xfrm>
        <a:prstGeom prst="roundRect">
          <a:avLst>
            <a:gd name="adj" fmla="val 85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12700" dir="5400000" sx="102000" sy="102000" rotWithShape="0">
            <a:srgbClr val="000000">
              <a:alpha val="32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265216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400" kern="1200" dirty="0" smtClean="0">
              <a:latin typeface="+mj-ea"/>
              <a:ea typeface="+mj-ea"/>
            </a:rPr>
            <a:t>專利權管理</a:t>
          </a:r>
          <a:endParaRPr lang="zh-TW" altLang="en-US" sz="2400" kern="1200" dirty="0">
            <a:latin typeface="+mj-ea"/>
            <a:ea typeface="+mj-ea"/>
          </a:endParaRPr>
        </a:p>
      </dsp:txBody>
      <dsp:txXfrm>
        <a:off x="85074" y="85074"/>
        <a:ext cx="3868452" cy="3247095"/>
      </dsp:txXfrm>
    </dsp:sp>
    <dsp:sp modelId="{C6CD988A-BA78-4A59-BCD4-65DAE729E718}">
      <dsp:nvSpPr>
        <dsp:cNvPr id="0" name=""/>
        <dsp:cNvSpPr/>
      </dsp:nvSpPr>
      <dsp:spPr>
        <a:xfrm>
          <a:off x="100965" y="854310"/>
          <a:ext cx="3836670" cy="2392070"/>
        </a:xfrm>
        <a:prstGeom prst="roundRect">
          <a:avLst>
            <a:gd name="adj" fmla="val 10500"/>
          </a:avLst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12700" dir="5400000" sx="102000" sy="102000" rotWithShape="0">
            <a:srgbClr val="000000">
              <a:alpha val="32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1518965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400" kern="1200" dirty="0" smtClean="0">
              <a:latin typeface="+mj-ea"/>
              <a:ea typeface="+mj-ea"/>
              <a:sym typeface="Wingdings 3"/>
            </a:rPr>
            <a:t></a:t>
          </a:r>
          <a:r>
            <a:rPr lang="zh-TW" altLang="en-US" sz="2400" kern="1200" dirty="0" smtClean="0">
              <a:latin typeface="+mj-ea"/>
              <a:ea typeface="+mj-ea"/>
            </a:rPr>
            <a:t>科技</a:t>
          </a:r>
          <a:endParaRPr lang="zh-TW" altLang="en-US" sz="2000" kern="1200" dirty="0">
            <a:latin typeface="+mj-ea"/>
            <a:ea typeface="+mj-ea"/>
          </a:endParaRPr>
        </a:p>
      </dsp:txBody>
      <dsp:txXfrm>
        <a:off x="174529" y="927874"/>
        <a:ext cx="3689542" cy="2244942"/>
      </dsp:txXfrm>
    </dsp:sp>
    <dsp:sp modelId="{F57FD0A0-544F-4022-8741-C5616A61DDB4}">
      <dsp:nvSpPr>
        <dsp:cNvPr id="0" name=""/>
        <dsp:cNvSpPr/>
      </dsp:nvSpPr>
      <dsp:spPr>
        <a:xfrm>
          <a:off x="196881" y="1930742"/>
          <a:ext cx="1806400" cy="1076431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b="0" i="0" u="none" kern="1200" dirty="0" smtClean="0">
              <a:latin typeface="微軟正黑體" pitchFamily="34" charset="-120"/>
              <a:ea typeface="微軟正黑體" pitchFamily="34" charset="-120"/>
            </a:rPr>
            <a:t>取得案件異動資訊</a:t>
          </a:r>
          <a:endParaRPr lang="zh-TW" altLang="en-US" kern="1200" dirty="0">
            <a:latin typeface="+mj-ea"/>
            <a:ea typeface="+mj-ea"/>
          </a:endParaRPr>
        </a:p>
      </dsp:txBody>
      <dsp:txXfrm>
        <a:off x="229985" y="1963846"/>
        <a:ext cx="1740192" cy="1010223"/>
      </dsp:txXfrm>
    </dsp:sp>
    <dsp:sp modelId="{FFD8551C-1AE4-4D90-8BF9-2AA48171AEE8}">
      <dsp:nvSpPr>
        <dsp:cNvPr id="0" name=""/>
        <dsp:cNvSpPr/>
      </dsp:nvSpPr>
      <dsp:spPr>
        <a:xfrm>
          <a:off x="2033305" y="1930742"/>
          <a:ext cx="1806400" cy="1076431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hueOff val="11250264"/>
              <a:satOff val="-16880"/>
              <a:lumOff val="-274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b="0" i="0" u="none" kern="1200" dirty="0" smtClean="0">
              <a:latin typeface="微軟正黑體" pitchFamily="34" charset="-120"/>
              <a:ea typeface="微軟正黑體" pitchFamily="34" charset="-120"/>
            </a:rPr>
            <a:t>即時公告</a:t>
          </a:r>
          <a:r>
            <a:rPr lang="zh-TW" altLang="en-US" sz="2000" b="0" i="0" u="none" kern="1200" dirty="0" smtClean="0">
              <a:latin typeface="微軟正黑體" pitchFamily="34" charset="-120"/>
              <a:ea typeface="微軟正黑體" pitchFamily="34" charset="-120"/>
            </a:rPr>
            <a:t>通知</a:t>
          </a:r>
          <a:endParaRPr lang="zh-TW" altLang="en-US" kern="1200" dirty="0">
            <a:latin typeface="+mj-ea"/>
            <a:ea typeface="+mj-ea"/>
          </a:endParaRPr>
        </a:p>
      </dsp:txBody>
      <dsp:txXfrm>
        <a:off x="2066409" y="1963846"/>
        <a:ext cx="1740192" cy="1010223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706186F-D28A-4B2E-A575-6076983CCBAB}">
      <dsp:nvSpPr>
        <dsp:cNvPr id="0" name=""/>
        <dsp:cNvSpPr/>
      </dsp:nvSpPr>
      <dsp:spPr>
        <a:xfrm>
          <a:off x="0" y="28731"/>
          <a:ext cx="7560840" cy="729495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12700" dir="5400000" sx="102000" sy="102000" rotWithShape="0">
            <a:srgbClr val="000000">
              <a:alpha val="32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400" kern="1200" dirty="0" smtClean="0">
              <a:latin typeface="+mj-ea"/>
              <a:ea typeface="+mj-ea"/>
            </a:rPr>
            <a:t>專利法規狀態異動資料</a:t>
          </a:r>
          <a:endParaRPr lang="zh-TW" altLang="en-US" sz="2400" kern="1200" dirty="0">
            <a:latin typeface="+mj-ea"/>
            <a:ea typeface="+mj-ea"/>
          </a:endParaRPr>
        </a:p>
      </dsp:txBody>
      <dsp:txXfrm>
        <a:off x="35611" y="64342"/>
        <a:ext cx="7489618" cy="658273"/>
      </dsp:txXfrm>
    </dsp:sp>
    <dsp:sp modelId="{3048EF99-61A4-4E33-ADC6-CDC4FCC048A1}">
      <dsp:nvSpPr>
        <dsp:cNvPr id="0" name=""/>
        <dsp:cNvSpPr/>
      </dsp:nvSpPr>
      <dsp:spPr>
        <a:xfrm>
          <a:off x="0" y="758226"/>
          <a:ext cx="7560840" cy="4802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0057" tIns="22860" rIns="128016" bIns="2286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zh-TW" altLang="en-US" sz="1800" kern="1200" dirty="0" smtClean="0">
              <a:latin typeface="+mj-ea"/>
              <a:ea typeface="+mj-ea"/>
            </a:rPr>
            <a:t>專利權狀態異動資料</a:t>
          </a:r>
          <a:r>
            <a:rPr lang="en-US" altLang="en-US" sz="1800" kern="1200" dirty="0" smtClean="0">
              <a:latin typeface="+mj-ea"/>
              <a:ea typeface="+mj-ea"/>
            </a:rPr>
            <a:t>(</a:t>
          </a:r>
          <a:r>
            <a:rPr lang="zh-TW" altLang="en-US" sz="1800" kern="1200" dirty="0" smtClean="0">
              <a:latin typeface="+mj-ea"/>
              <a:ea typeface="+mj-ea"/>
            </a:rPr>
            <a:t>發明</a:t>
          </a:r>
          <a:r>
            <a:rPr lang="en-US" altLang="en-US" sz="1800" kern="1200" dirty="0" smtClean="0">
              <a:latin typeface="+mj-ea"/>
              <a:ea typeface="+mj-ea"/>
            </a:rPr>
            <a:t>/</a:t>
          </a:r>
          <a:r>
            <a:rPr lang="zh-TW" altLang="en-US" sz="1800" kern="1200" dirty="0" smtClean="0">
              <a:latin typeface="+mj-ea"/>
              <a:ea typeface="+mj-ea"/>
            </a:rPr>
            <a:t>新型</a:t>
          </a:r>
          <a:r>
            <a:rPr lang="en-US" altLang="en-US" sz="1800" kern="1200" dirty="0" smtClean="0">
              <a:latin typeface="+mj-ea"/>
              <a:ea typeface="+mj-ea"/>
            </a:rPr>
            <a:t>/</a:t>
          </a:r>
          <a:r>
            <a:rPr lang="zh-TW" altLang="en-US" sz="1800" kern="1200" dirty="0" smtClean="0">
              <a:latin typeface="+mj-ea"/>
              <a:ea typeface="+mj-ea"/>
            </a:rPr>
            <a:t>設計</a:t>
          </a:r>
          <a:r>
            <a:rPr lang="en-US" altLang="en-US" sz="1800" kern="1200" dirty="0" smtClean="0">
              <a:latin typeface="+mj-ea"/>
              <a:ea typeface="+mj-ea"/>
            </a:rPr>
            <a:t>)(XML</a:t>
          </a:r>
          <a:r>
            <a:rPr lang="zh-TW" altLang="en-US" sz="1800" kern="1200" dirty="0" smtClean="0">
              <a:latin typeface="+mj-ea"/>
              <a:ea typeface="+mj-ea"/>
            </a:rPr>
            <a:t>及</a:t>
          </a:r>
          <a:r>
            <a:rPr lang="en-US" altLang="en-US" sz="1800" kern="1200" dirty="0" smtClean="0">
              <a:latin typeface="+mj-ea"/>
              <a:ea typeface="+mj-ea"/>
            </a:rPr>
            <a:t>API)</a:t>
          </a:r>
          <a:endParaRPr lang="zh-TW" altLang="en-US" sz="1800" kern="1200" dirty="0">
            <a:latin typeface="+mj-ea"/>
            <a:ea typeface="+mj-ea"/>
          </a:endParaRPr>
        </a:p>
      </dsp:txBody>
      <dsp:txXfrm>
        <a:off x="0" y="758226"/>
        <a:ext cx="7560840" cy="480240"/>
      </dsp:txXfrm>
    </dsp:sp>
    <dsp:sp modelId="{A513D389-162E-40FC-AF81-946E7C85944D}">
      <dsp:nvSpPr>
        <dsp:cNvPr id="0" name=""/>
        <dsp:cNvSpPr/>
      </dsp:nvSpPr>
      <dsp:spPr>
        <a:xfrm>
          <a:off x="0" y="1238466"/>
          <a:ext cx="7560840" cy="729495"/>
        </a:xfrm>
        <a:prstGeom prst="roundRect">
          <a:avLst/>
        </a:prstGeom>
        <a:solidFill>
          <a:schemeClr val="accent3">
            <a:hueOff val="3750088"/>
            <a:satOff val="-5627"/>
            <a:lumOff val="-915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12700" dir="5400000" sx="102000" sy="102000" rotWithShape="0">
            <a:srgbClr val="000000">
              <a:alpha val="32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400" kern="1200" dirty="0" smtClean="0">
              <a:latin typeface="+mj-ea"/>
              <a:ea typeface="+mj-ea"/>
            </a:rPr>
            <a:t>年費繳交記錄資料</a:t>
          </a:r>
          <a:endParaRPr lang="zh-TW" altLang="en-US" sz="2400" kern="1200" dirty="0">
            <a:latin typeface="+mj-ea"/>
            <a:ea typeface="+mj-ea"/>
          </a:endParaRPr>
        </a:p>
      </dsp:txBody>
      <dsp:txXfrm>
        <a:off x="35611" y="1274077"/>
        <a:ext cx="7489618" cy="658273"/>
      </dsp:txXfrm>
    </dsp:sp>
    <dsp:sp modelId="{E019D92E-12B6-4FE1-9A30-BCBAF3892A3C}">
      <dsp:nvSpPr>
        <dsp:cNvPr id="0" name=""/>
        <dsp:cNvSpPr/>
      </dsp:nvSpPr>
      <dsp:spPr>
        <a:xfrm>
          <a:off x="0" y="1967961"/>
          <a:ext cx="7560840" cy="4802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0057" tIns="22860" rIns="128016" bIns="2286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zh-TW" altLang="en-US" sz="1800" kern="1200" dirty="0" smtClean="0">
              <a:latin typeface="+mj-ea"/>
              <a:ea typeface="+mj-ea"/>
            </a:rPr>
            <a:t>專利案件年費繳納紀錄</a:t>
          </a:r>
          <a:r>
            <a:rPr lang="en-US" altLang="en-US" sz="1800" kern="1200" dirty="0" smtClean="0">
              <a:latin typeface="+mj-ea"/>
              <a:ea typeface="+mj-ea"/>
            </a:rPr>
            <a:t>(XML</a:t>
          </a:r>
          <a:r>
            <a:rPr lang="zh-TW" altLang="en-US" sz="1800" kern="1200" dirty="0" smtClean="0">
              <a:latin typeface="+mj-ea"/>
              <a:ea typeface="+mj-ea"/>
            </a:rPr>
            <a:t>及</a:t>
          </a:r>
          <a:r>
            <a:rPr lang="en-US" altLang="en-US" sz="1800" kern="1200" dirty="0" smtClean="0">
              <a:latin typeface="+mj-ea"/>
              <a:ea typeface="+mj-ea"/>
            </a:rPr>
            <a:t>API)</a:t>
          </a:r>
          <a:endParaRPr lang="zh-TW" altLang="en-US" sz="1800" kern="1200" dirty="0">
            <a:latin typeface="+mj-ea"/>
            <a:ea typeface="+mj-ea"/>
          </a:endParaRPr>
        </a:p>
      </dsp:txBody>
      <dsp:txXfrm>
        <a:off x="0" y="1967961"/>
        <a:ext cx="7560840" cy="480240"/>
      </dsp:txXfrm>
    </dsp:sp>
    <dsp:sp modelId="{478AD8A5-5A0B-4AB1-A62C-403064CEBF2D}">
      <dsp:nvSpPr>
        <dsp:cNvPr id="0" name=""/>
        <dsp:cNvSpPr/>
      </dsp:nvSpPr>
      <dsp:spPr>
        <a:xfrm>
          <a:off x="0" y="2448202"/>
          <a:ext cx="7560840" cy="729495"/>
        </a:xfrm>
        <a:prstGeom prst="roundRect">
          <a:avLst/>
        </a:prstGeom>
        <a:solidFill>
          <a:schemeClr val="accent3">
            <a:hueOff val="7500176"/>
            <a:satOff val="-11253"/>
            <a:lumOff val="-183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12700" dir="5400000" sx="102000" sy="102000" rotWithShape="0">
            <a:srgbClr val="000000">
              <a:alpha val="32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400" kern="1200" dirty="0" smtClean="0">
              <a:latin typeface="+mj-ea"/>
              <a:ea typeface="+mj-ea"/>
            </a:rPr>
            <a:t>無法規限制之各類資料</a:t>
          </a:r>
          <a:endParaRPr lang="zh-TW" altLang="en-US" sz="2400" kern="1200" dirty="0">
            <a:latin typeface="+mj-ea"/>
            <a:ea typeface="+mj-ea"/>
          </a:endParaRPr>
        </a:p>
      </dsp:txBody>
      <dsp:txXfrm>
        <a:off x="35611" y="2483813"/>
        <a:ext cx="7489618" cy="658273"/>
      </dsp:txXfrm>
    </dsp:sp>
    <dsp:sp modelId="{70BB4BC7-3601-4CD5-A017-1CB2EF0F271B}">
      <dsp:nvSpPr>
        <dsp:cNvPr id="0" name=""/>
        <dsp:cNvSpPr/>
      </dsp:nvSpPr>
      <dsp:spPr>
        <a:xfrm>
          <a:off x="0" y="3177697"/>
          <a:ext cx="7560840" cy="4802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0057" tIns="22860" rIns="128016" bIns="2286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zh-TW" altLang="en-US" sz="1800" kern="1200" dirty="0" smtClean="0">
              <a:latin typeface="+mj-ea"/>
              <a:ea typeface="+mj-ea"/>
            </a:rPr>
            <a:t>每年進行盤點，開放格式朝</a:t>
          </a:r>
          <a:r>
            <a:rPr lang="en-US" altLang="zh-TW" sz="1800" kern="1200" dirty="0" smtClean="0">
              <a:latin typeface="+mj-ea"/>
              <a:ea typeface="+mj-ea"/>
            </a:rPr>
            <a:t>3</a:t>
          </a:r>
          <a:r>
            <a:rPr lang="zh-TW" altLang="en-US" sz="1800" kern="1200" dirty="0" smtClean="0">
              <a:latin typeface="+mj-ea"/>
              <a:ea typeface="+mj-ea"/>
            </a:rPr>
            <a:t>星以上邁進</a:t>
          </a:r>
          <a:endParaRPr lang="zh-TW" altLang="en-US" sz="1800" kern="1200" dirty="0">
            <a:latin typeface="+mj-ea"/>
            <a:ea typeface="+mj-ea"/>
          </a:endParaRPr>
        </a:p>
      </dsp:txBody>
      <dsp:txXfrm>
        <a:off x="0" y="3177697"/>
        <a:ext cx="7560840" cy="480240"/>
      </dsp:txXfrm>
    </dsp:sp>
    <dsp:sp modelId="{90DB5CA9-533C-4B11-8B56-26743D4874AC}">
      <dsp:nvSpPr>
        <dsp:cNvPr id="0" name=""/>
        <dsp:cNvSpPr/>
      </dsp:nvSpPr>
      <dsp:spPr>
        <a:xfrm>
          <a:off x="0" y="3657937"/>
          <a:ext cx="7560840" cy="729495"/>
        </a:xfrm>
        <a:prstGeom prst="roundRect">
          <a:avLst/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12700" dir="5400000" sx="102000" sy="102000" rotWithShape="0">
            <a:srgbClr val="000000">
              <a:alpha val="32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400" kern="1200" dirty="0" smtClean="0">
              <a:latin typeface="+mj-ea"/>
              <a:ea typeface="+mj-ea"/>
            </a:rPr>
            <a:t>統計分析資料</a:t>
          </a:r>
          <a:endParaRPr lang="zh-TW" altLang="en-US" sz="2400" kern="1200" dirty="0">
            <a:latin typeface="+mj-ea"/>
            <a:ea typeface="+mj-ea"/>
          </a:endParaRPr>
        </a:p>
      </dsp:txBody>
      <dsp:txXfrm>
        <a:off x="35611" y="3693548"/>
        <a:ext cx="7489618" cy="658273"/>
      </dsp:txXfrm>
    </dsp:sp>
    <dsp:sp modelId="{887810C0-1012-4B1B-98A2-DF1949A51098}">
      <dsp:nvSpPr>
        <dsp:cNvPr id="0" name=""/>
        <dsp:cNvSpPr/>
      </dsp:nvSpPr>
      <dsp:spPr>
        <a:xfrm>
          <a:off x="0" y="4387432"/>
          <a:ext cx="7560840" cy="8404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0057" tIns="22860" rIns="128016" bIns="2286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zh-TW" altLang="en-US" sz="1800" kern="1200" dirty="0" smtClean="0">
              <a:latin typeface="+mj-ea"/>
              <a:ea typeface="+mj-ea"/>
            </a:rPr>
            <a:t>專利案件數量統計</a:t>
          </a:r>
          <a:r>
            <a:rPr lang="en-US" altLang="zh-TW" sz="1800" kern="1200" dirty="0" smtClean="0">
              <a:latin typeface="+mj-ea"/>
              <a:ea typeface="+mj-ea"/>
            </a:rPr>
            <a:t>( CSV)</a:t>
          </a:r>
          <a:endParaRPr lang="zh-TW" altLang="en-US" sz="1800" kern="1200" dirty="0">
            <a:latin typeface="+mj-ea"/>
            <a:ea typeface="+mj-ea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zh-TW" altLang="en-US" sz="1800" kern="1200" dirty="0" smtClean="0">
              <a:latin typeface="+mj-ea"/>
              <a:ea typeface="+mj-ea"/>
            </a:rPr>
            <a:t>專利百大排行</a:t>
          </a:r>
          <a:r>
            <a:rPr lang="en-US" altLang="zh-TW" sz="1800" kern="1200" dirty="0" smtClean="0">
              <a:latin typeface="+mj-ea"/>
              <a:ea typeface="+mj-ea"/>
            </a:rPr>
            <a:t>( CSV)</a:t>
          </a:r>
          <a:endParaRPr lang="zh-TW" altLang="en-US" sz="1800" kern="1200" dirty="0">
            <a:latin typeface="+mj-ea"/>
            <a:ea typeface="+mj-ea"/>
          </a:endParaRPr>
        </a:p>
      </dsp:txBody>
      <dsp:txXfrm>
        <a:off x="0" y="4387432"/>
        <a:ext cx="7560840" cy="84042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09DE0E-3FE3-4E4C-9DE4-B9E1CA4AF4F3}">
      <dsp:nvSpPr>
        <dsp:cNvPr id="0" name=""/>
        <dsp:cNvSpPr/>
      </dsp:nvSpPr>
      <dsp:spPr>
        <a:xfrm>
          <a:off x="0" y="299053"/>
          <a:ext cx="7056784" cy="131197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47685" tIns="354076" rIns="547685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8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zh-TW" altLang="en-US" sz="1600" kern="1200" dirty="0" smtClean="0">
              <a:latin typeface="微軟正黑體" pitchFamily="34" charset="-120"/>
              <a:ea typeface="微軟正黑體" pitchFamily="34" charset="-120"/>
            </a:rPr>
            <a:t>以公報內容為主，並提供多檔案格式</a:t>
          </a:r>
          <a:endParaRPr lang="zh-TW" altLang="en-US" sz="1600" kern="1200" dirty="0">
            <a:latin typeface="微軟正黑體" pitchFamily="34" charset="-120"/>
            <a:ea typeface="微軟正黑體" pitchFamily="34" charset="-120"/>
          </a:endParaRPr>
        </a:p>
        <a:p>
          <a:pPr marL="342900" lvl="2" indent="-171450" algn="l" defTabSz="711200">
            <a:lnSpc>
              <a:spcPct val="8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en-US" sz="1600" i="0" kern="1200" dirty="0" smtClean="0">
              <a:latin typeface="微軟正黑體" pitchFamily="34" charset="-120"/>
              <a:ea typeface="微軟正黑體" pitchFamily="34" charset="-120"/>
            </a:rPr>
            <a:t>Patent Application Publication</a:t>
          </a:r>
          <a:endParaRPr lang="zh-TW" altLang="en-US" sz="1600" kern="1200" dirty="0">
            <a:latin typeface="微軟正黑體" pitchFamily="34" charset="-120"/>
            <a:ea typeface="微軟正黑體" pitchFamily="34" charset="-120"/>
          </a:endParaRPr>
        </a:p>
        <a:p>
          <a:pPr marL="342900" lvl="2" indent="-171450" algn="l" defTabSz="711200">
            <a:lnSpc>
              <a:spcPct val="8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en-US" sz="1600" i="0" kern="1200" dirty="0" smtClean="0">
              <a:latin typeface="微軟正黑體" pitchFamily="34" charset="-120"/>
              <a:ea typeface="微軟正黑體" pitchFamily="34" charset="-120"/>
            </a:rPr>
            <a:t>Patent Grant</a:t>
          </a:r>
          <a:endParaRPr lang="zh-TW" altLang="en-US" sz="16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0" y="299053"/>
        <a:ext cx="7056784" cy="1311975"/>
      </dsp:txXfrm>
    </dsp:sp>
    <dsp:sp modelId="{1CCB6C4A-7459-4389-AC98-02DE64E0BCCE}">
      <dsp:nvSpPr>
        <dsp:cNvPr id="0" name=""/>
        <dsp:cNvSpPr/>
      </dsp:nvSpPr>
      <dsp:spPr>
        <a:xfrm>
          <a:off x="352839" y="48133"/>
          <a:ext cx="4939748" cy="50184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6711" tIns="0" rIns="186711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b="1" kern="1200" dirty="0" smtClean="0">
              <a:latin typeface="微軟正黑體" pitchFamily="34" charset="-120"/>
              <a:ea typeface="微軟正黑體" pitchFamily="34" charset="-120"/>
            </a:rPr>
            <a:t>美國 </a:t>
          </a:r>
          <a:r>
            <a:rPr lang="en-US" altLang="zh-TW" sz="2000" b="1" kern="1200" dirty="0" smtClean="0">
              <a:latin typeface="微軟正黑體" pitchFamily="34" charset="-120"/>
              <a:ea typeface="微軟正黑體" pitchFamily="34" charset="-120"/>
            </a:rPr>
            <a:t>- USPTO</a:t>
          </a:r>
          <a:endParaRPr lang="zh-TW" altLang="en-US" sz="2000" b="1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377337" y="72631"/>
        <a:ext cx="4890752" cy="452844"/>
      </dsp:txXfrm>
    </dsp:sp>
    <dsp:sp modelId="{82E5EA33-E454-49F0-879B-CFBC89DD5A41}">
      <dsp:nvSpPr>
        <dsp:cNvPr id="0" name=""/>
        <dsp:cNvSpPr/>
      </dsp:nvSpPr>
      <dsp:spPr>
        <a:xfrm>
          <a:off x="0" y="1953748"/>
          <a:ext cx="7056784" cy="131197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hueOff val="5625132"/>
              <a:satOff val="-8440"/>
              <a:lumOff val="-137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47685" tIns="354076" rIns="547685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8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zh-TW" altLang="en-US" sz="1600" kern="1200" dirty="0" smtClean="0">
              <a:latin typeface="微軟正黑體" pitchFamily="34" charset="-120"/>
              <a:ea typeface="微軟正黑體" pitchFamily="34" charset="-120"/>
            </a:rPr>
            <a:t>完整專利生命週期的資料及申請人資訊</a:t>
          </a:r>
          <a:endParaRPr lang="zh-TW" altLang="en-US" sz="1600" kern="1200" dirty="0">
            <a:latin typeface="微軟正黑體" pitchFamily="34" charset="-120"/>
            <a:ea typeface="微軟正黑體" pitchFamily="34" charset="-120"/>
          </a:endParaRPr>
        </a:p>
        <a:p>
          <a:pPr marL="342900" lvl="2" indent="-171450" algn="l" defTabSz="711200">
            <a:lnSpc>
              <a:spcPct val="8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en-US" altLang="en-US" sz="1600" kern="1200" dirty="0" smtClean="0">
              <a:latin typeface="微軟正黑體" pitchFamily="34" charset="-120"/>
              <a:ea typeface="微軟正黑體" pitchFamily="34" charset="-120"/>
            </a:rPr>
            <a:t>Intellectual Property Government Open Data 2016</a:t>
          </a:r>
          <a:endParaRPr lang="zh-TW" altLang="en-US" sz="1600" kern="1200" dirty="0">
            <a:latin typeface="微軟正黑體" pitchFamily="34" charset="-120"/>
            <a:ea typeface="微軟正黑體" pitchFamily="34" charset="-120"/>
          </a:endParaRPr>
        </a:p>
        <a:p>
          <a:pPr marL="342900" lvl="2" indent="-171450" algn="l" defTabSz="711200">
            <a:lnSpc>
              <a:spcPct val="8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en-US" altLang="en-US" sz="1600" kern="1200" dirty="0" smtClean="0">
              <a:latin typeface="微軟正黑體" pitchFamily="34" charset="-120"/>
              <a:ea typeface="微軟正黑體" pitchFamily="34" charset="-120"/>
            </a:rPr>
            <a:t>Locations of Australian designs applicants</a:t>
          </a:r>
          <a:endParaRPr lang="zh-TW" altLang="en-US" sz="16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0" y="1953748"/>
        <a:ext cx="7056784" cy="1311975"/>
      </dsp:txXfrm>
    </dsp:sp>
    <dsp:sp modelId="{61185BE9-8B41-4ECB-BCB5-2D561FA3F0EC}">
      <dsp:nvSpPr>
        <dsp:cNvPr id="0" name=""/>
        <dsp:cNvSpPr/>
      </dsp:nvSpPr>
      <dsp:spPr>
        <a:xfrm>
          <a:off x="352839" y="1702828"/>
          <a:ext cx="4939748" cy="501840"/>
        </a:xfrm>
        <a:prstGeom prst="roundRect">
          <a:avLst/>
        </a:prstGeom>
        <a:solidFill>
          <a:schemeClr val="accent3">
            <a:hueOff val="5625132"/>
            <a:satOff val="-8440"/>
            <a:lumOff val="-1373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6711" tIns="0" rIns="186711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b="1" kern="1200" dirty="0" smtClean="0">
              <a:latin typeface="微軟正黑體" pitchFamily="34" charset="-120"/>
              <a:ea typeface="微軟正黑體" pitchFamily="34" charset="-120"/>
            </a:rPr>
            <a:t>澳洲 </a:t>
          </a:r>
          <a:r>
            <a:rPr lang="en-US" altLang="zh-TW" sz="2000" b="1" kern="1200" dirty="0" smtClean="0">
              <a:latin typeface="微軟正黑體" pitchFamily="34" charset="-120"/>
              <a:ea typeface="微軟正黑體" pitchFamily="34" charset="-120"/>
            </a:rPr>
            <a:t>– IP Australia</a:t>
          </a:r>
          <a:endParaRPr lang="zh-TW" altLang="en-US" sz="2000" b="1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377337" y="1727326"/>
        <a:ext cx="4890752" cy="452844"/>
      </dsp:txXfrm>
    </dsp:sp>
    <dsp:sp modelId="{010107ED-F2B5-4BAE-8BC3-1D5BEAE1CBCA}">
      <dsp:nvSpPr>
        <dsp:cNvPr id="0" name=""/>
        <dsp:cNvSpPr/>
      </dsp:nvSpPr>
      <dsp:spPr>
        <a:xfrm>
          <a:off x="0" y="3608443"/>
          <a:ext cx="7056784" cy="131197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hueOff val="11250264"/>
              <a:satOff val="-16880"/>
              <a:lumOff val="-274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47685" tIns="354076" rIns="547685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8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zh-TW" altLang="en-US" sz="1600" kern="1200" dirty="0" smtClean="0">
              <a:latin typeface="微軟正黑體" pitchFamily="34" charset="-120"/>
              <a:ea typeface="微軟正黑體" pitchFamily="34" charset="-120"/>
            </a:rPr>
            <a:t>趨勢、</a:t>
          </a:r>
          <a:r>
            <a:rPr lang="zh-TW" altLang="en-US" sz="1600" kern="1200" dirty="0" smtClean="0">
              <a:solidFill>
                <a:schemeClr val="tx1"/>
              </a:solidFill>
              <a:latin typeface="微軟正黑體" pitchFamily="34" charset="-120"/>
              <a:ea typeface="微軟正黑體" pitchFamily="34" charset="-120"/>
            </a:rPr>
            <a:t>統計</a:t>
          </a:r>
          <a:r>
            <a:rPr lang="zh-TW" altLang="en-US" sz="1600" kern="1200" dirty="0" smtClean="0">
              <a:latin typeface="微軟正黑體" pitchFamily="34" charset="-120"/>
              <a:ea typeface="微軟正黑體" pitchFamily="34" charset="-120"/>
            </a:rPr>
            <a:t>及調查報告</a:t>
          </a:r>
          <a:endParaRPr lang="zh-TW" altLang="en-US" sz="1600" kern="1200" dirty="0">
            <a:latin typeface="微軟正黑體" pitchFamily="34" charset="-120"/>
            <a:ea typeface="微軟正黑體" pitchFamily="34" charset="-120"/>
          </a:endParaRPr>
        </a:p>
        <a:p>
          <a:pPr marL="342900" lvl="2" indent="-171450" algn="l" defTabSz="711200">
            <a:lnSpc>
              <a:spcPct val="8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zh-TW" altLang="en-US" sz="1600" kern="1200" dirty="0" smtClean="0">
              <a:latin typeface="微軟正黑體" pitchFamily="34" charset="-120"/>
              <a:ea typeface="微軟正黑體" pitchFamily="34" charset="-120"/>
            </a:rPr>
            <a:t>特許行政年次報告書</a:t>
          </a:r>
          <a:endParaRPr lang="zh-TW" altLang="en-US" sz="1600" kern="1200" dirty="0">
            <a:latin typeface="微軟正黑體" pitchFamily="34" charset="-120"/>
            <a:ea typeface="微軟正黑體" pitchFamily="34" charset="-120"/>
          </a:endParaRPr>
        </a:p>
        <a:p>
          <a:pPr marL="342900" lvl="2" indent="-171450" algn="l" defTabSz="711200">
            <a:lnSpc>
              <a:spcPct val="8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zh-TW" altLang="en-US" sz="1600" kern="1200" dirty="0" smtClean="0">
              <a:latin typeface="微軟正黑體" pitchFamily="34" charset="-120"/>
              <a:ea typeface="微軟正黑體" pitchFamily="34" charset="-120"/>
            </a:rPr>
            <a:t>知的財産活動調査</a:t>
          </a:r>
          <a:endParaRPr lang="zh-TW" altLang="en-US" sz="16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0" y="3608443"/>
        <a:ext cx="7056784" cy="1311975"/>
      </dsp:txXfrm>
    </dsp:sp>
    <dsp:sp modelId="{DCA32253-55F0-480F-B1AD-C436D945F7CD}">
      <dsp:nvSpPr>
        <dsp:cNvPr id="0" name=""/>
        <dsp:cNvSpPr/>
      </dsp:nvSpPr>
      <dsp:spPr>
        <a:xfrm>
          <a:off x="352839" y="3357523"/>
          <a:ext cx="4939748" cy="501840"/>
        </a:xfrm>
        <a:prstGeom prst="roundRect">
          <a:avLst/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6711" tIns="0" rIns="186711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b="1" kern="1200" dirty="0" smtClean="0">
              <a:latin typeface="微軟正黑體" pitchFamily="34" charset="-120"/>
              <a:ea typeface="微軟正黑體" pitchFamily="34" charset="-120"/>
            </a:rPr>
            <a:t>日本 </a:t>
          </a:r>
          <a:r>
            <a:rPr lang="en-US" altLang="zh-TW" sz="2000" b="1" kern="1200" dirty="0" smtClean="0">
              <a:latin typeface="微軟正黑體" pitchFamily="34" charset="-120"/>
              <a:ea typeface="微軟正黑體" pitchFamily="34" charset="-120"/>
            </a:rPr>
            <a:t>– JPO</a:t>
          </a:r>
        </a:p>
      </dsp:txBody>
      <dsp:txXfrm>
        <a:off x="377337" y="3382021"/>
        <a:ext cx="4890752" cy="452844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BA52FA-894C-4443-BFD1-D10520FF6188}">
      <dsp:nvSpPr>
        <dsp:cNvPr id="0" name=""/>
        <dsp:cNvSpPr/>
      </dsp:nvSpPr>
      <dsp:spPr>
        <a:xfrm>
          <a:off x="0" y="299053"/>
          <a:ext cx="7056784" cy="131197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47685" tIns="354076" rIns="547685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8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zh-TW" altLang="en-US" sz="1600" kern="1200" dirty="0" smtClean="0">
              <a:latin typeface="微軟正黑體" pitchFamily="34" charset="-120"/>
              <a:ea typeface="微軟正黑體" pitchFamily="34" charset="-120"/>
            </a:rPr>
            <a:t>發明公開公報</a:t>
          </a:r>
          <a:endParaRPr lang="zh-TW" altLang="en-US" sz="1600" kern="1200" dirty="0">
            <a:latin typeface="微軟正黑體" pitchFamily="34" charset="-120"/>
            <a:ea typeface="微軟正黑體" pitchFamily="34" charset="-120"/>
          </a:endParaRPr>
        </a:p>
        <a:p>
          <a:pPr marL="171450" lvl="1" indent="-171450" algn="l" defTabSz="711200">
            <a:lnSpc>
              <a:spcPct val="8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zh-TW" altLang="en-US" sz="1600" i="0" kern="1200" dirty="0" smtClean="0">
              <a:latin typeface="微軟正黑體" pitchFamily="34" charset="-120"/>
              <a:ea typeface="微軟正黑體" pitchFamily="34" charset="-120"/>
            </a:rPr>
            <a:t>專利公告公報</a:t>
          </a:r>
          <a:endParaRPr lang="zh-TW" altLang="en-US" sz="1600" kern="1200" dirty="0">
            <a:latin typeface="微軟正黑體" pitchFamily="34" charset="-120"/>
            <a:ea typeface="微軟正黑體" pitchFamily="34" charset="-120"/>
          </a:endParaRPr>
        </a:p>
        <a:p>
          <a:pPr marL="171450" lvl="1" indent="-171450" algn="l" defTabSz="711200">
            <a:lnSpc>
              <a:spcPct val="8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zh-TW" altLang="en-US" sz="1600" kern="1200" dirty="0" smtClean="0">
              <a:latin typeface="微軟正黑體" pitchFamily="34" charset="-120"/>
              <a:ea typeface="微軟正黑體" pitchFamily="34" charset="-120"/>
            </a:rPr>
            <a:t>專利權異動公報</a:t>
          </a:r>
          <a:endParaRPr lang="zh-TW" altLang="en-US" sz="16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0" y="299053"/>
        <a:ext cx="7056784" cy="1311975"/>
      </dsp:txXfrm>
    </dsp:sp>
    <dsp:sp modelId="{393FAE22-FA8C-451F-9D97-C15F14E16281}">
      <dsp:nvSpPr>
        <dsp:cNvPr id="0" name=""/>
        <dsp:cNvSpPr/>
      </dsp:nvSpPr>
      <dsp:spPr>
        <a:xfrm>
          <a:off x="352839" y="48133"/>
          <a:ext cx="4939748" cy="50184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6711" tIns="0" rIns="186711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b="1" kern="1200" dirty="0" smtClean="0">
              <a:latin typeface="微軟正黑體" pitchFamily="34" charset="-120"/>
              <a:ea typeface="微軟正黑體" pitchFamily="34" charset="-120"/>
            </a:rPr>
            <a:t>以公報內容為主，並提供多檔案格式</a:t>
          </a:r>
        </a:p>
      </dsp:txBody>
      <dsp:txXfrm>
        <a:off x="377337" y="72631"/>
        <a:ext cx="4890752" cy="452844"/>
      </dsp:txXfrm>
    </dsp:sp>
    <dsp:sp modelId="{41906F3A-6005-4E7A-97AD-8AA1E5C44208}">
      <dsp:nvSpPr>
        <dsp:cNvPr id="0" name=""/>
        <dsp:cNvSpPr/>
      </dsp:nvSpPr>
      <dsp:spPr>
        <a:xfrm>
          <a:off x="0" y="1953748"/>
          <a:ext cx="7056784" cy="131197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hueOff val="5625132"/>
              <a:satOff val="-8440"/>
              <a:lumOff val="-137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47685" tIns="354076" rIns="547685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8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zh-TW" altLang="en-US" sz="1600" kern="1200" dirty="0" smtClean="0">
              <a:latin typeface="微軟正黑體" pitchFamily="34" charset="-120"/>
              <a:ea typeface="微軟正黑體" pitchFamily="34" charset="-120"/>
            </a:rPr>
            <a:t>專利申請案</a:t>
          </a:r>
          <a:r>
            <a:rPr lang="en-US" altLang="zh-TW" sz="1600" kern="1200" dirty="0" smtClean="0">
              <a:latin typeface="微軟正黑體" pitchFamily="34" charset="-120"/>
              <a:ea typeface="微軟正黑體" pitchFamily="34" charset="-120"/>
            </a:rPr>
            <a:t>IPC</a:t>
          </a:r>
          <a:r>
            <a:rPr lang="zh-TW" altLang="en-US" sz="1600" kern="1200" dirty="0" smtClean="0">
              <a:latin typeface="微軟正黑體" pitchFamily="34" charset="-120"/>
              <a:ea typeface="微軟正黑體" pitchFamily="34" charset="-120"/>
            </a:rPr>
            <a:t>及國籍資訊</a:t>
          </a:r>
          <a:endParaRPr lang="zh-TW" altLang="en-US" sz="1600" kern="1200" dirty="0">
            <a:latin typeface="微軟正黑體" pitchFamily="34" charset="-120"/>
            <a:ea typeface="微軟正黑體" pitchFamily="34" charset="-120"/>
          </a:endParaRPr>
        </a:p>
        <a:p>
          <a:pPr marL="171450" lvl="1" indent="-171450" algn="l" defTabSz="711200">
            <a:lnSpc>
              <a:spcPct val="8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zh-TW" altLang="en-US" sz="1600" kern="1200" dirty="0" smtClean="0">
              <a:latin typeface="微軟正黑體" pitchFamily="34" charset="-120"/>
              <a:ea typeface="微軟正黑體" pitchFamily="34" charset="-120"/>
            </a:rPr>
            <a:t>專利權狀態異動資料</a:t>
          </a:r>
          <a:endParaRPr lang="zh-TW" altLang="en-US" sz="1600" kern="1200" dirty="0">
            <a:latin typeface="微軟正黑體" pitchFamily="34" charset="-120"/>
            <a:ea typeface="微軟正黑體" pitchFamily="34" charset="-120"/>
          </a:endParaRPr>
        </a:p>
        <a:p>
          <a:pPr marL="171450" lvl="1" indent="-171450" algn="l" defTabSz="711200">
            <a:lnSpc>
              <a:spcPct val="8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zh-TW" altLang="en-US" sz="1600" kern="1200" dirty="0" smtClean="0">
              <a:latin typeface="微軟正黑體" pitchFamily="34" charset="-120"/>
              <a:ea typeface="微軟正黑體" pitchFamily="34" charset="-120"/>
            </a:rPr>
            <a:t>專利案件代理人資訊</a:t>
          </a:r>
          <a:endParaRPr lang="zh-TW" altLang="en-US" sz="1600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0" y="1953748"/>
        <a:ext cx="7056784" cy="1311975"/>
      </dsp:txXfrm>
    </dsp:sp>
    <dsp:sp modelId="{4B8A6821-9A1A-4EBB-9E69-826BB7029E64}">
      <dsp:nvSpPr>
        <dsp:cNvPr id="0" name=""/>
        <dsp:cNvSpPr/>
      </dsp:nvSpPr>
      <dsp:spPr>
        <a:xfrm>
          <a:off x="352839" y="1702828"/>
          <a:ext cx="4939748" cy="501840"/>
        </a:xfrm>
        <a:prstGeom prst="roundRect">
          <a:avLst/>
        </a:prstGeom>
        <a:solidFill>
          <a:schemeClr val="accent3">
            <a:hueOff val="5625132"/>
            <a:satOff val="-8440"/>
            <a:lumOff val="-1373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6711" tIns="0" rIns="186711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b="1" kern="1200" dirty="0" smtClean="0">
              <a:latin typeface="微軟正黑體" pitchFamily="34" charset="-120"/>
              <a:ea typeface="微軟正黑體" pitchFamily="34" charset="-120"/>
            </a:rPr>
            <a:t>完整專利生命週期的資料及申請人資訊</a:t>
          </a:r>
          <a:endParaRPr lang="zh-TW" altLang="en-US" sz="2000" b="1" kern="1200" dirty="0">
            <a:latin typeface="微軟正黑體" pitchFamily="34" charset="-120"/>
            <a:ea typeface="微軟正黑體" pitchFamily="34" charset="-120"/>
          </a:endParaRPr>
        </a:p>
      </dsp:txBody>
      <dsp:txXfrm>
        <a:off x="377337" y="1727326"/>
        <a:ext cx="4890752" cy="452844"/>
      </dsp:txXfrm>
    </dsp:sp>
    <dsp:sp modelId="{0A77D896-3798-4855-BF80-E0B73E17F1DB}">
      <dsp:nvSpPr>
        <dsp:cNvPr id="0" name=""/>
        <dsp:cNvSpPr/>
      </dsp:nvSpPr>
      <dsp:spPr>
        <a:xfrm>
          <a:off x="0" y="3608443"/>
          <a:ext cx="7056784" cy="131197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hueOff val="11250264"/>
              <a:satOff val="-16880"/>
              <a:lumOff val="-274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47685" tIns="354076" rIns="547685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8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zh-TW" altLang="en-US" sz="1600" kern="1200" smtClean="0">
              <a:solidFill>
                <a:schemeClr val="tx1"/>
              </a:solidFill>
              <a:latin typeface="微軟正黑體" pitchFamily="34" charset="-120"/>
              <a:ea typeface="微軟正黑體" pitchFamily="34" charset="-120"/>
            </a:rPr>
            <a:t>本國與外國發明專利申請趨勢分析</a:t>
          </a:r>
          <a:endParaRPr lang="zh-TW" altLang="en-US" sz="1600" kern="1200" dirty="0">
            <a:latin typeface="微軟正黑體" pitchFamily="34" charset="-120"/>
            <a:ea typeface="微軟正黑體" pitchFamily="34" charset="-120"/>
          </a:endParaRPr>
        </a:p>
        <a:p>
          <a:pPr marL="171450" lvl="1" indent="-171450" algn="l" defTabSz="711200">
            <a:lnSpc>
              <a:spcPct val="8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zh-TW" altLang="en-US" sz="1600" kern="1200" smtClean="0">
              <a:solidFill>
                <a:schemeClr val="tx1"/>
              </a:solidFill>
              <a:latin typeface="微軟正黑體" pitchFamily="34" charset="-120"/>
              <a:ea typeface="微軟正黑體" pitchFamily="34" charset="-120"/>
            </a:rPr>
            <a:t>專利案件數量統計</a:t>
          </a:r>
          <a:endParaRPr lang="zh-TW" altLang="en-US" sz="1600" kern="1200" dirty="0">
            <a:solidFill>
              <a:schemeClr val="tx1"/>
            </a:solidFill>
            <a:latin typeface="微軟正黑體" pitchFamily="34" charset="-120"/>
            <a:ea typeface="微軟正黑體" pitchFamily="34" charset="-120"/>
          </a:endParaRPr>
        </a:p>
        <a:p>
          <a:pPr marL="171450" lvl="1" indent="-171450" algn="l" defTabSz="711200">
            <a:lnSpc>
              <a:spcPct val="8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zh-TW" altLang="en-US" sz="1600" kern="1200" dirty="0" smtClean="0">
              <a:solidFill>
                <a:schemeClr val="tx1"/>
              </a:solidFill>
              <a:latin typeface="微軟正黑體" pitchFamily="34" charset="-120"/>
              <a:ea typeface="微軟正黑體" pitchFamily="34" charset="-120"/>
            </a:rPr>
            <a:t>專利業務年度統計</a:t>
          </a:r>
          <a:endParaRPr lang="zh-TW" altLang="en-US" sz="1600" kern="1200" dirty="0">
            <a:solidFill>
              <a:schemeClr val="tx1"/>
            </a:solidFill>
            <a:latin typeface="微軟正黑體" pitchFamily="34" charset="-120"/>
            <a:ea typeface="微軟正黑體" pitchFamily="34" charset="-120"/>
          </a:endParaRPr>
        </a:p>
      </dsp:txBody>
      <dsp:txXfrm>
        <a:off x="0" y="3608443"/>
        <a:ext cx="7056784" cy="1311975"/>
      </dsp:txXfrm>
    </dsp:sp>
    <dsp:sp modelId="{9D5910BF-7DE2-4C13-AC34-43556956DE1D}">
      <dsp:nvSpPr>
        <dsp:cNvPr id="0" name=""/>
        <dsp:cNvSpPr/>
      </dsp:nvSpPr>
      <dsp:spPr>
        <a:xfrm>
          <a:off x="352839" y="3357523"/>
          <a:ext cx="4939748" cy="501840"/>
        </a:xfrm>
        <a:prstGeom prst="roundRect">
          <a:avLst/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6711" tIns="0" rIns="186711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b="1" kern="1200" dirty="0" smtClean="0">
              <a:latin typeface="微軟正黑體" pitchFamily="34" charset="-120"/>
              <a:ea typeface="微軟正黑體" pitchFamily="34" charset="-120"/>
            </a:rPr>
            <a:t>趨勢、統計及調查報告</a:t>
          </a:r>
          <a:endParaRPr lang="en-US" altLang="zh-TW" sz="2000" b="1" kern="1200" dirty="0" smtClean="0">
            <a:latin typeface="微軟正黑體" pitchFamily="34" charset="-120"/>
            <a:ea typeface="微軟正黑體" pitchFamily="34" charset="-120"/>
          </a:endParaRPr>
        </a:p>
      </dsp:txBody>
      <dsp:txXfrm>
        <a:off x="377337" y="3382021"/>
        <a:ext cx="4890752" cy="45284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List2">
  <dgm:title val=""/>
  <dgm:desc val=""/>
  <dgm:catLst>
    <dgm:cat type="list" pri="7000"/>
    <dgm:cat type="convert" pri="16000"/>
    <dgm:cat type="picture" pri="28000"/>
    <dgm:cat type="pictureconvert" pri="2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target2">
  <dgm:title val=""/>
  <dgm:desc val=""/>
  <dgm:catLst>
    <dgm:cat type="relationship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chMax val="3"/>
      <dgm:chPref val="1"/>
      <dgm:dir/>
      <dgm:animLvl val="lvl"/>
      <dgm:resizeHandles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 ch" ptType="node node" st="1 1" cnt="1 0" func="cnt" op="gt" val="0">
            <dgm:choose name="Name5">
              <dgm:if name="Name6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2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395"/>
                  <dgm:constr type="t" for="ch" forName="centerBox" refType="h" fact="0.5"/>
                  <dgm:constr type="w" for="ch" forName="centerBox" refType="w" fact="0.55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7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2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225"/>
                  <dgm:constr type="t" for="ch" forName="centerBox" refType="h" fact="0.5"/>
                  <dgm:constr type="w" for="ch" forName="centerBox" refType="w" fact="0.72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if>
          <dgm:else name="Name8">
            <dgm:choose name="Name9">
              <dgm:if name="Name10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26"/>
                  <dgm:constr type="t" for="ch" forName="centerBox" refType="h" fact="0.5"/>
                  <dgm:constr type="w" for="ch" forName="centerBox" refType="w" fact="0.6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11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else>
        </dgm:choose>
      </dgm:if>
      <dgm:else name="Name12">
        <dgm:choose name="Name13">
          <dgm:if name="Name14" axis="ch ch" ptType="node node" st="1 1" cnt="1 0" func="cnt" op="gt" val="0">
            <dgm:choose name="Name15">
              <dgm:if name="Name16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5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17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72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if>
          <dgm:else name="Name18">
            <dgm:choose name="Name19">
              <dgm:if name="Name20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6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21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else>
        </dgm:choose>
      </dgm:else>
    </dgm:choose>
    <dgm:ruleLst/>
    <dgm:choose name="Name22">
      <dgm:if name="Name23" axis="root ch" ptType="all node" st="1 1" cnt="0 0" func="cnt" op="gte" val="1">
        <dgm:layoutNode name="outerBox" styleLbl="node1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24">
            <dgm:if name="Name25" axis="root ch" ptType="all node" st="1 1" cnt="0 0" func="cnt" op="gt" val="1">
              <dgm:choose name="Name26">
                <dgm:if name="Name27" func="var" arg="dir" op="equ" val="norm">
                  <dgm:constrLst>
                    <dgm:constr type="l" for="ch" forName="outerBoxParent"/>
                    <dgm:constr type="t" for="ch" forName="outerBoxParent"/>
                    <dgm:constr type="w" for="ch" forName="outerBoxParent" refType="w"/>
                    <dgm:constr type="h" for="ch" forName="outerBoxParent" refType="h"/>
                    <dgm:constr type="bMarg" for="ch" forName="outerBoxParent" refType="h" fact="2.2"/>
                    <dgm:constr type="l" for="ch" forName="outerBoxChildren" refType="w" fact="0.025"/>
                    <dgm:constr type="t" for="ch" forName="outerBoxChildren" refType="h" fact="0.25"/>
                    <dgm:constr type="w" for="ch" forName="outerBoxChildren" refType="w" fact="0.15"/>
                    <dgm:constr type="h" for="ch" forName="outerBoxChildren" refType="h" fact="0.7"/>
                  </dgm:constrLst>
                </dgm:if>
                <dgm:else name="Name28">
                  <dgm:constrLst>
                    <dgm:constr type="l" for="ch" forName="outerBoxParent"/>
                    <dgm:constr type="t" for="ch" forName="outerBoxParent"/>
                    <dgm:constr type="w" for="ch" forName="outerBoxParent" refType="w"/>
                    <dgm:constr type="h" for="ch" forName="outerBoxParent" refType="h"/>
                    <dgm:constr type="bMarg" for="ch" forName="outerBoxParent" refType="h" fact="2.2"/>
                    <dgm:constr type="l" for="ch" forName="outerBoxChildren" refType="w" fact="0.825"/>
                    <dgm:constr type="t" for="ch" forName="outerBoxChildren" refType="h" fact="0.25"/>
                    <dgm:constr type="w" for="ch" forName="outerBoxChildren" refType="w" fact="0.15"/>
                    <dgm:constr type="h" for="ch" forName="outerBoxChildren" refType="h" fact="0.7"/>
                  </dgm:constrLst>
                </dgm:else>
              </dgm:choose>
            </dgm:if>
            <dgm:else name="Name29">
              <dgm:constrLst>
                <dgm:constr type="l" for="ch" forName="outerBoxParent"/>
                <dgm:constr type="t" for="ch" forName="outerBoxParent"/>
                <dgm:constr type="w" for="ch" forName="outerBoxParent" refType="w"/>
                <dgm:constr type="h" for="ch" forName="outerBoxParent" refType="h"/>
                <dgm:constr type="bMarg" for="ch" forName="outerBoxParent" refType="h" fact="1.75"/>
                <dgm:constr type="l" for="ch" forName="outerBoxChildren" refType="w" fact="0.025"/>
                <dgm:constr type="t" for="ch" forName="outerBoxChildren" refType="h" fact="0.45"/>
                <dgm:constr type="w" for="ch" forName="outerBoxChildren" refType="w" fact="0.95"/>
                <dgm:constr type="h" for="ch" forName="outerBoxChildren" refType="h" fact="0.45"/>
              </dgm:constrLst>
            </dgm:else>
          </dgm:choose>
          <dgm:ruleLst/>
          <dgm:layoutNode name="outer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085"/>
              </dgm:adjLst>
            </dgm:shape>
            <dgm:presOf axis="ch" ptType="node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layoutNode name="outerBoxChildren">
            <dgm:choose name="Name30">
              <dgm:if name="Name31" axis="root ch" ptType="all node" st="1 1" cnt="0 0" func="cnt" op="gt" val="1">
                <dgm:alg type="lin">
                  <dgm:param type="linDir" val="fromT"/>
                  <dgm:param type="vertAlign" val="t"/>
                </dgm:alg>
              </dgm:if>
              <dgm:else name="Name32">
                <dgm:choose name="Name33">
                  <dgm:if name="Name34" func="var" arg="dir" op="equ" val="norm">
                    <dgm:alg type="lin">
                      <dgm:param type="horzAlign" val="l"/>
                    </dgm:alg>
                  </dgm:if>
                  <dgm:else name="Name35">
                    <dgm:alg type="lin">
                      <dgm:param type="linDir" val="fromR"/>
                      <dgm:param type="horz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>
              <dgm:constr type="w" for="ch" forName="oChild" refType="w"/>
              <dgm:constr type="h" for="ch" forName="oChild" refType="h"/>
            </dgm:constrLst>
            <dgm:ruleLst/>
            <dgm:forEach name="Name36" axis="ch ch" ptType="node node" st="1 1" cnt="1 0">
              <dgm:layoutNode name="oChild" styleLbl="fgAcc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forEach name="Name37" axis="followSib" ptType="sibTrans" cnt="1">
                <dgm:layoutNode name="outerSibTrans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userA"/>
                    <dgm:constr type="w" refType="userA" fact="0.015"/>
                    <dgm:constr type="h" refType="userA" fact="0.015"/>
                  </dgm:constrLst>
                  <dgm:ruleLst/>
                </dgm:layoutNode>
              </dgm:forEach>
            </dgm:forEach>
          </dgm:layoutNode>
        </dgm:layoutNode>
      </dgm:if>
      <dgm:else name="Name38"/>
    </dgm:choose>
    <dgm:choose name="Name39">
      <dgm:if name="Name40" axis="root ch" ptType="all node" st="1 1" cnt="0 0" func="cnt" op="gte" val="2">
        <dgm:layoutNode name="middleBox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41">
            <dgm:if name="Name42" axis="root ch" ptType="all node" st="1 1" cnt="0 0" func="cnt" op="gt" val="2">
              <dgm:choose name="Name43">
                <dgm:if name="Name44" func="var" arg="dir" op="equ" val="norm">
                  <dgm:constrLst>
                    <dgm:constr type="l" for="ch" forName="middleBoxParent"/>
                    <dgm:constr type="t" for="ch" forName="middleBoxParent"/>
                    <dgm:constr type="w" for="ch" forName="middleBoxParent" refType="w"/>
                    <dgm:constr type="h" for="ch" forName="middleBoxParent" refType="h"/>
                    <dgm:constr type="bMarg" for="ch" forName="middleBoxParent" refType="h" fact="1.8"/>
                    <dgm:constr type="l" for="ch" forName="middleBoxChildren" refType="w" fact="0.025"/>
                    <dgm:constr type="t" for="ch" forName="middleBoxChildren" refType="h" fact="0.35"/>
                    <dgm:constr type="w" for="ch" forName="middleBoxChildren" refType="w" fact="0.2"/>
                    <dgm:constr type="h" for="ch" forName="middleBoxChildren" refType="h" fact="0.575"/>
                  </dgm:constrLst>
                </dgm:if>
                <dgm:else name="Name45">
                  <dgm:constrLst>
                    <dgm:constr type="l" for="ch" forName="middleBoxParent"/>
                    <dgm:constr type="t" for="ch" forName="middleBoxParent"/>
                    <dgm:constr type="w" for="ch" forName="middleBoxParent" refType="w"/>
                    <dgm:constr type="h" for="ch" forName="middleBoxParent" refType="h"/>
                    <dgm:constr type="bMarg" for="ch" forName="middleBoxParent" refType="h" fact="1.8"/>
                    <dgm:constr type="l" for="ch" forName="middleBoxChildren" refType="w" fact="0.775"/>
                    <dgm:constr type="t" for="ch" forName="middleBoxChildren" refType="h" fact="0.35"/>
                    <dgm:constr type="w" for="ch" forName="middleBoxChildren" refType="w" fact="0.2"/>
                    <dgm:constr type="h" for="ch" forName="middleBoxChildren" refType="h" fact="0.575"/>
                  </dgm:constrLst>
                </dgm:else>
              </dgm:choose>
            </dgm:if>
            <dgm:else name="Name46">
              <dgm:constrLst>
                <dgm:constr type="l" for="ch" forName="middleBoxParent"/>
                <dgm:constr type="t" for="ch" forName="middleBoxParent"/>
                <dgm:constr type="w" for="ch" forName="middleBoxParent" refType="w"/>
                <dgm:constr type="h" for="ch" forName="middleBoxParent" refType="h"/>
                <dgm:constr type="bMarg" for="ch" forName="middleBoxParent" refType="h" fact="1.8"/>
                <dgm:constr type="l" for="ch" forName="middleBoxChildren" refType="w" fact="0.025"/>
                <dgm:constr type="t" for="ch" forName="middleBoxChildren" refType="h" fact="0.45"/>
                <dgm:constr type="w" for="ch" forName="middleBoxChildren" refType="w" fact="0.95"/>
                <dgm:constr type="h" for="ch" forName="middleBoxChildren" refType="h" fact="0.45"/>
              </dgm:constrLst>
            </dgm:else>
          </dgm:choose>
          <dgm:ruleLst/>
          <dgm:layoutNode name="middle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105"/>
              </dgm:adjLst>
            </dgm:shape>
            <dgm:presOf axis="ch" ptType="node" st="2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layoutNode name="middleBoxChildren">
            <dgm:choose name="Name47">
              <dgm:if name="Name48" axis="root ch" ptType="all node" st="1 1" cnt="0 0" func="cnt" op="gt" val="2">
                <dgm:alg type="lin">
                  <dgm:param type="linDir" val="fromT"/>
                  <dgm:param type="vertAlign" val="t"/>
                </dgm:alg>
              </dgm:if>
              <dgm:else name="Name49">
                <dgm:choose name="Name50">
                  <dgm:if name="Name51" func="var" arg="dir" op="equ" val="norm">
                    <dgm:alg type="lin">
                      <dgm:param type="horzAlign" val="l"/>
                    </dgm:alg>
                  </dgm:if>
                  <dgm:else name="Name52">
                    <dgm:alg type="lin">
                      <dgm:param type="linDir" val="fromR"/>
                      <dgm:param type="horz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>
              <dgm:constr type="w" for="ch" forName="mChild" refType="w"/>
              <dgm:constr type="h" for="ch" forName="mChild" refType="h"/>
            </dgm:constrLst>
            <dgm:ruleLst/>
            <dgm:forEach name="Name53" axis="ch ch" ptType="node node" st="2 1" cnt="1 0">
              <dgm:layoutNode name="mChild" styleLbl="fgAcc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forEach name="Name54" axis="followSib" ptType="sibTrans" cnt="1">
                <dgm:layoutNode name="middleSibTrans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userA"/>
                    <dgm:constr type="w" refType="userA" fact="0.015"/>
                    <dgm:constr type="h" refType="userA" fact="0.015"/>
                  </dgm:constrLst>
                  <dgm:ruleLst/>
                </dgm:layoutNode>
              </dgm:forEach>
            </dgm:forEach>
          </dgm:layoutNode>
        </dgm:layoutNode>
      </dgm:if>
      <dgm:else name="Name55"/>
    </dgm:choose>
    <dgm:choose name="Name56">
      <dgm:if name="Name57" axis="root ch" ptType="all node" st="1 1" cnt="0 0" func="cnt" op="gte" val="3">
        <dgm:layoutNode name="centerBox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58">
            <dgm:if name="Name59" axis="ch ch" ptType="node node" st="3 1" cnt="1 0" func="cnt" op="gt" val="0">
              <dgm:constrLst>
                <dgm:constr type="l" for="ch" forName="centerBoxParent"/>
                <dgm:constr type="t" for="ch" forName="centerBoxParent"/>
                <dgm:constr type="w" for="ch" forName="centerBoxParent" refType="w"/>
                <dgm:constr type="h" for="ch" forName="centerBoxParent" refType="h"/>
                <dgm:constr type="bMarg" for="ch" forName="centerBoxParent" refType="h" fact="1.6"/>
                <dgm:constr type="l" for="ch" forName="centerBoxChildren" refType="w" fact="0.025"/>
                <dgm:constr type="t" for="ch" forName="centerBoxChildren" refType="h" fact="0.45"/>
                <dgm:constr type="w" for="ch" forName="centerBoxChildren" refType="w" fact="0.95"/>
                <dgm:constr type="h" for="ch" forName="centerBoxChildren" refType="h" fact="0.45"/>
              </dgm:constrLst>
            </dgm:if>
            <dgm:else name="Name60">
              <dgm:constrLst>
                <dgm:constr type="l" for="ch" forName="centerBoxParent"/>
                <dgm:constr type="t" for="ch" forName="centerBoxParent"/>
                <dgm:constr type="w" for="ch" forName="centerBoxParent" refType="w"/>
                <dgm:constr type="h" for="ch" forName="centerBoxParent" refType="h"/>
              </dgm:constrLst>
            </dgm:else>
          </dgm:choose>
          <dgm:ruleLst/>
          <dgm:layoutNode name="center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105"/>
              </dgm:adjLst>
            </dgm:shape>
            <dgm:presOf axis="ch" ptType="node" st="3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choose name="Name61">
            <dgm:if name="Name62" axis="ch ch" ptType="node node" st="3 1" cnt="1 0" func="cnt" op="gt" val="0">
              <dgm:layoutNode name="centerBoxChildren">
                <dgm:choose name="Name63">
                  <dgm:if name="Name64" func="var" arg="dir" op="equ" val="norm">
                    <dgm:alg type="lin">
                      <dgm:param type="horzAlign" val="l"/>
                    </dgm:alg>
                  </dgm:if>
                  <dgm:else name="Name65">
                    <dgm:alg type="lin">
                      <dgm:param type="linDir" val="fromR"/>
                      <dgm:param type="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cChild" refType="w"/>
                  <dgm:constr type="h" for="ch" forName="cChild" refType="h"/>
                </dgm:constrLst>
                <dgm:ruleLst/>
                <dgm:forEach name="Name66" axis="ch ch" ptType="node node" st="3 1" cnt="1 0">
                  <dgm:layoutNode name="cChild" styleLbl="fgAcc1">
                    <dgm:varLst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05"/>
                      </dgm:adjLst>
                    </dgm:shape>
                    <dgm:presOf axis="desOrSelf" ptType="node"/>
                    <dgm:constrLst>
                      <dgm:constr type="tMarg" refType="primFontSz" fact="0.3"/>
                      <dgm:constr type="bMarg" refType="primFontSz" fact="0.3"/>
                      <dgm:constr type="lMarg" refType="primFontSz" fact="0.3"/>
                      <dgm:constr type="rMarg" refType="primFontSz" fact="0.3"/>
                    </dgm:constrLst>
                    <dgm:ruleLst>
                      <dgm:rule type="primFontSz" val="5" fact="NaN" max="NaN"/>
                    </dgm:ruleLst>
                  </dgm:layoutNode>
                  <dgm:forEach name="Name67" axis="followSib" ptType="sibTrans" cnt="1">
                    <dgm:layoutNode name="centerSibTrans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  <dgm:constrLst>
                        <dgm:constr type="userA"/>
                        <dgm:constr type="w" refType="userA" fact="0.015"/>
                        <dgm:constr type="h" refType="userA" fact="0.015"/>
                      </dgm:constrLst>
                      <dgm:ruleLst/>
                    </dgm:layoutNode>
                  </dgm:forEach>
                </dgm:forEach>
              </dgm:layoutNode>
            </dgm:if>
            <dgm:else name="Name68"/>
          </dgm:choose>
        </dgm:layoutNode>
      </dgm:if>
      <dgm:else name="Name69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target2">
  <dgm:title val=""/>
  <dgm:desc val=""/>
  <dgm:catLst>
    <dgm:cat type="relationship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chMax val="3"/>
      <dgm:chPref val="1"/>
      <dgm:dir/>
      <dgm:animLvl val="lvl"/>
      <dgm:resizeHandles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 ch" ptType="node node" st="1 1" cnt="1 0" func="cnt" op="gt" val="0">
            <dgm:choose name="Name5">
              <dgm:if name="Name6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2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395"/>
                  <dgm:constr type="t" for="ch" forName="centerBox" refType="h" fact="0.5"/>
                  <dgm:constr type="w" for="ch" forName="centerBox" refType="w" fact="0.55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7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2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225"/>
                  <dgm:constr type="t" for="ch" forName="centerBox" refType="h" fact="0.5"/>
                  <dgm:constr type="w" for="ch" forName="centerBox" refType="w" fact="0.72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if>
          <dgm:else name="Name8">
            <dgm:choose name="Name9">
              <dgm:if name="Name10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26"/>
                  <dgm:constr type="t" for="ch" forName="centerBox" refType="h" fact="0.5"/>
                  <dgm:constr type="w" for="ch" forName="centerBox" refType="w" fact="0.6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11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else>
        </dgm:choose>
      </dgm:if>
      <dgm:else name="Name12">
        <dgm:choose name="Name13">
          <dgm:if name="Name14" axis="ch ch" ptType="node node" st="1 1" cnt="1 0" func="cnt" op="gt" val="0">
            <dgm:choose name="Name15">
              <dgm:if name="Name16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5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17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72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if>
          <dgm:else name="Name18">
            <dgm:choose name="Name19">
              <dgm:if name="Name20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6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21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else>
        </dgm:choose>
      </dgm:else>
    </dgm:choose>
    <dgm:ruleLst/>
    <dgm:choose name="Name22">
      <dgm:if name="Name23" axis="root ch" ptType="all node" st="1 1" cnt="0 0" func="cnt" op="gte" val="1">
        <dgm:layoutNode name="outerBox" styleLbl="node1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24">
            <dgm:if name="Name25" axis="root ch" ptType="all node" st="1 1" cnt="0 0" func="cnt" op="gt" val="1">
              <dgm:choose name="Name26">
                <dgm:if name="Name27" func="var" arg="dir" op="equ" val="norm">
                  <dgm:constrLst>
                    <dgm:constr type="l" for="ch" forName="outerBoxParent"/>
                    <dgm:constr type="t" for="ch" forName="outerBoxParent"/>
                    <dgm:constr type="w" for="ch" forName="outerBoxParent" refType="w"/>
                    <dgm:constr type="h" for="ch" forName="outerBoxParent" refType="h"/>
                    <dgm:constr type="bMarg" for="ch" forName="outerBoxParent" refType="h" fact="2.2"/>
                    <dgm:constr type="l" for="ch" forName="outerBoxChildren" refType="w" fact="0.025"/>
                    <dgm:constr type="t" for="ch" forName="outerBoxChildren" refType="h" fact="0.25"/>
                    <dgm:constr type="w" for="ch" forName="outerBoxChildren" refType="w" fact="0.15"/>
                    <dgm:constr type="h" for="ch" forName="outerBoxChildren" refType="h" fact="0.7"/>
                  </dgm:constrLst>
                </dgm:if>
                <dgm:else name="Name28">
                  <dgm:constrLst>
                    <dgm:constr type="l" for="ch" forName="outerBoxParent"/>
                    <dgm:constr type="t" for="ch" forName="outerBoxParent"/>
                    <dgm:constr type="w" for="ch" forName="outerBoxParent" refType="w"/>
                    <dgm:constr type="h" for="ch" forName="outerBoxParent" refType="h"/>
                    <dgm:constr type="bMarg" for="ch" forName="outerBoxParent" refType="h" fact="2.2"/>
                    <dgm:constr type="l" for="ch" forName="outerBoxChildren" refType="w" fact="0.825"/>
                    <dgm:constr type="t" for="ch" forName="outerBoxChildren" refType="h" fact="0.25"/>
                    <dgm:constr type="w" for="ch" forName="outerBoxChildren" refType="w" fact="0.15"/>
                    <dgm:constr type="h" for="ch" forName="outerBoxChildren" refType="h" fact="0.7"/>
                  </dgm:constrLst>
                </dgm:else>
              </dgm:choose>
            </dgm:if>
            <dgm:else name="Name29">
              <dgm:constrLst>
                <dgm:constr type="l" for="ch" forName="outerBoxParent"/>
                <dgm:constr type="t" for="ch" forName="outerBoxParent"/>
                <dgm:constr type="w" for="ch" forName="outerBoxParent" refType="w"/>
                <dgm:constr type="h" for="ch" forName="outerBoxParent" refType="h"/>
                <dgm:constr type="bMarg" for="ch" forName="outerBoxParent" refType="h" fact="1.75"/>
                <dgm:constr type="l" for="ch" forName="outerBoxChildren" refType="w" fact="0.025"/>
                <dgm:constr type="t" for="ch" forName="outerBoxChildren" refType="h" fact="0.45"/>
                <dgm:constr type="w" for="ch" forName="outerBoxChildren" refType="w" fact="0.95"/>
                <dgm:constr type="h" for="ch" forName="outerBoxChildren" refType="h" fact="0.45"/>
              </dgm:constrLst>
            </dgm:else>
          </dgm:choose>
          <dgm:ruleLst/>
          <dgm:layoutNode name="outer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085"/>
              </dgm:adjLst>
            </dgm:shape>
            <dgm:presOf axis="ch" ptType="node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layoutNode name="outerBoxChildren">
            <dgm:choose name="Name30">
              <dgm:if name="Name31" axis="root ch" ptType="all node" st="1 1" cnt="0 0" func="cnt" op="gt" val="1">
                <dgm:alg type="lin">
                  <dgm:param type="linDir" val="fromT"/>
                  <dgm:param type="vertAlign" val="t"/>
                </dgm:alg>
              </dgm:if>
              <dgm:else name="Name32">
                <dgm:choose name="Name33">
                  <dgm:if name="Name34" func="var" arg="dir" op="equ" val="norm">
                    <dgm:alg type="lin">
                      <dgm:param type="horzAlign" val="l"/>
                    </dgm:alg>
                  </dgm:if>
                  <dgm:else name="Name35">
                    <dgm:alg type="lin">
                      <dgm:param type="linDir" val="fromR"/>
                      <dgm:param type="horz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>
              <dgm:constr type="w" for="ch" forName="oChild" refType="w"/>
              <dgm:constr type="h" for="ch" forName="oChild" refType="h"/>
            </dgm:constrLst>
            <dgm:ruleLst/>
            <dgm:forEach name="Name36" axis="ch ch" ptType="node node" st="1 1" cnt="1 0">
              <dgm:layoutNode name="oChild" styleLbl="fgAcc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forEach name="Name37" axis="followSib" ptType="sibTrans" cnt="1">
                <dgm:layoutNode name="outerSibTrans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userA"/>
                    <dgm:constr type="w" refType="userA" fact="0.015"/>
                    <dgm:constr type="h" refType="userA" fact="0.015"/>
                  </dgm:constrLst>
                  <dgm:ruleLst/>
                </dgm:layoutNode>
              </dgm:forEach>
            </dgm:forEach>
          </dgm:layoutNode>
        </dgm:layoutNode>
      </dgm:if>
      <dgm:else name="Name38"/>
    </dgm:choose>
    <dgm:choose name="Name39">
      <dgm:if name="Name40" axis="root ch" ptType="all node" st="1 1" cnt="0 0" func="cnt" op="gte" val="2">
        <dgm:layoutNode name="middleBox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41">
            <dgm:if name="Name42" axis="root ch" ptType="all node" st="1 1" cnt="0 0" func="cnt" op="gt" val="2">
              <dgm:choose name="Name43">
                <dgm:if name="Name44" func="var" arg="dir" op="equ" val="norm">
                  <dgm:constrLst>
                    <dgm:constr type="l" for="ch" forName="middleBoxParent"/>
                    <dgm:constr type="t" for="ch" forName="middleBoxParent"/>
                    <dgm:constr type="w" for="ch" forName="middleBoxParent" refType="w"/>
                    <dgm:constr type="h" for="ch" forName="middleBoxParent" refType="h"/>
                    <dgm:constr type="bMarg" for="ch" forName="middleBoxParent" refType="h" fact="1.8"/>
                    <dgm:constr type="l" for="ch" forName="middleBoxChildren" refType="w" fact="0.025"/>
                    <dgm:constr type="t" for="ch" forName="middleBoxChildren" refType="h" fact="0.35"/>
                    <dgm:constr type="w" for="ch" forName="middleBoxChildren" refType="w" fact="0.2"/>
                    <dgm:constr type="h" for="ch" forName="middleBoxChildren" refType="h" fact="0.575"/>
                  </dgm:constrLst>
                </dgm:if>
                <dgm:else name="Name45">
                  <dgm:constrLst>
                    <dgm:constr type="l" for="ch" forName="middleBoxParent"/>
                    <dgm:constr type="t" for="ch" forName="middleBoxParent"/>
                    <dgm:constr type="w" for="ch" forName="middleBoxParent" refType="w"/>
                    <dgm:constr type="h" for="ch" forName="middleBoxParent" refType="h"/>
                    <dgm:constr type="bMarg" for="ch" forName="middleBoxParent" refType="h" fact="1.8"/>
                    <dgm:constr type="l" for="ch" forName="middleBoxChildren" refType="w" fact="0.775"/>
                    <dgm:constr type="t" for="ch" forName="middleBoxChildren" refType="h" fact="0.35"/>
                    <dgm:constr type="w" for="ch" forName="middleBoxChildren" refType="w" fact="0.2"/>
                    <dgm:constr type="h" for="ch" forName="middleBoxChildren" refType="h" fact="0.575"/>
                  </dgm:constrLst>
                </dgm:else>
              </dgm:choose>
            </dgm:if>
            <dgm:else name="Name46">
              <dgm:constrLst>
                <dgm:constr type="l" for="ch" forName="middleBoxParent"/>
                <dgm:constr type="t" for="ch" forName="middleBoxParent"/>
                <dgm:constr type="w" for="ch" forName="middleBoxParent" refType="w"/>
                <dgm:constr type="h" for="ch" forName="middleBoxParent" refType="h"/>
                <dgm:constr type="bMarg" for="ch" forName="middleBoxParent" refType="h" fact="1.8"/>
                <dgm:constr type="l" for="ch" forName="middleBoxChildren" refType="w" fact="0.025"/>
                <dgm:constr type="t" for="ch" forName="middleBoxChildren" refType="h" fact="0.45"/>
                <dgm:constr type="w" for="ch" forName="middleBoxChildren" refType="w" fact="0.95"/>
                <dgm:constr type="h" for="ch" forName="middleBoxChildren" refType="h" fact="0.45"/>
              </dgm:constrLst>
            </dgm:else>
          </dgm:choose>
          <dgm:ruleLst/>
          <dgm:layoutNode name="middle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105"/>
              </dgm:adjLst>
            </dgm:shape>
            <dgm:presOf axis="ch" ptType="node" st="2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layoutNode name="middleBoxChildren">
            <dgm:choose name="Name47">
              <dgm:if name="Name48" axis="root ch" ptType="all node" st="1 1" cnt="0 0" func="cnt" op="gt" val="2">
                <dgm:alg type="lin">
                  <dgm:param type="linDir" val="fromT"/>
                  <dgm:param type="vertAlign" val="t"/>
                </dgm:alg>
              </dgm:if>
              <dgm:else name="Name49">
                <dgm:choose name="Name50">
                  <dgm:if name="Name51" func="var" arg="dir" op="equ" val="norm">
                    <dgm:alg type="lin">
                      <dgm:param type="horzAlign" val="l"/>
                    </dgm:alg>
                  </dgm:if>
                  <dgm:else name="Name52">
                    <dgm:alg type="lin">
                      <dgm:param type="linDir" val="fromR"/>
                      <dgm:param type="horz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>
              <dgm:constr type="w" for="ch" forName="mChild" refType="w"/>
              <dgm:constr type="h" for="ch" forName="mChild" refType="h"/>
            </dgm:constrLst>
            <dgm:ruleLst/>
            <dgm:forEach name="Name53" axis="ch ch" ptType="node node" st="2 1" cnt="1 0">
              <dgm:layoutNode name="mChild" styleLbl="fgAcc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forEach name="Name54" axis="followSib" ptType="sibTrans" cnt="1">
                <dgm:layoutNode name="middleSibTrans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userA"/>
                    <dgm:constr type="w" refType="userA" fact="0.015"/>
                    <dgm:constr type="h" refType="userA" fact="0.015"/>
                  </dgm:constrLst>
                  <dgm:ruleLst/>
                </dgm:layoutNode>
              </dgm:forEach>
            </dgm:forEach>
          </dgm:layoutNode>
        </dgm:layoutNode>
      </dgm:if>
      <dgm:else name="Name55"/>
    </dgm:choose>
    <dgm:choose name="Name56">
      <dgm:if name="Name57" axis="root ch" ptType="all node" st="1 1" cnt="0 0" func="cnt" op="gte" val="3">
        <dgm:layoutNode name="centerBox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58">
            <dgm:if name="Name59" axis="ch ch" ptType="node node" st="3 1" cnt="1 0" func="cnt" op="gt" val="0">
              <dgm:constrLst>
                <dgm:constr type="l" for="ch" forName="centerBoxParent"/>
                <dgm:constr type="t" for="ch" forName="centerBoxParent"/>
                <dgm:constr type="w" for="ch" forName="centerBoxParent" refType="w"/>
                <dgm:constr type="h" for="ch" forName="centerBoxParent" refType="h"/>
                <dgm:constr type="bMarg" for="ch" forName="centerBoxParent" refType="h" fact="1.6"/>
                <dgm:constr type="l" for="ch" forName="centerBoxChildren" refType="w" fact="0.025"/>
                <dgm:constr type="t" for="ch" forName="centerBoxChildren" refType="h" fact="0.45"/>
                <dgm:constr type="w" for="ch" forName="centerBoxChildren" refType="w" fact="0.95"/>
                <dgm:constr type="h" for="ch" forName="centerBoxChildren" refType="h" fact="0.45"/>
              </dgm:constrLst>
            </dgm:if>
            <dgm:else name="Name60">
              <dgm:constrLst>
                <dgm:constr type="l" for="ch" forName="centerBoxParent"/>
                <dgm:constr type="t" for="ch" forName="centerBoxParent"/>
                <dgm:constr type="w" for="ch" forName="centerBoxParent" refType="w"/>
                <dgm:constr type="h" for="ch" forName="centerBoxParent" refType="h"/>
              </dgm:constrLst>
            </dgm:else>
          </dgm:choose>
          <dgm:ruleLst/>
          <dgm:layoutNode name="center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105"/>
              </dgm:adjLst>
            </dgm:shape>
            <dgm:presOf axis="ch" ptType="node" st="3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choose name="Name61">
            <dgm:if name="Name62" axis="ch ch" ptType="node node" st="3 1" cnt="1 0" func="cnt" op="gt" val="0">
              <dgm:layoutNode name="centerBoxChildren">
                <dgm:choose name="Name63">
                  <dgm:if name="Name64" func="var" arg="dir" op="equ" val="norm">
                    <dgm:alg type="lin">
                      <dgm:param type="horzAlign" val="l"/>
                    </dgm:alg>
                  </dgm:if>
                  <dgm:else name="Name65">
                    <dgm:alg type="lin">
                      <dgm:param type="linDir" val="fromR"/>
                      <dgm:param type="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cChild" refType="w"/>
                  <dgm:constr type="h" for="ch" forName="cChild" refType="h"/>
                </dgm:constrLst>
                <dgm:ruleLst/>
                <dgm:forEach name="Name66" axis="ch ch" ptType="node node" st="3 1" cnt="1 0">
                  <dgm:layoutNode name="cChild" styleLbl="fgAcc1">
                    <dgm:varLst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05"/>
                      </dgm:adjLst>
                    </dgm:shape>
                    <dgm:presOf axis="desOrSelf" ptType="node"/>
                    <dgm:constrLst>
                      <dgm:constr type="tMarg" refType="primFontSz" fact="0.3"/>
                      <dgm:constr type="bMarg" refType="primFontSz" fact="0.3"/>
                      <dgm:constr type="lMarg" refType="primFontSz" fact="0.3"/>
                      <dgm:constr type="rMarg" refType="primFontSz" fact="0.3"/>
                    </dgm:constrLst>
                    <dgm:ruleLst>
                      <dgm:rule type="primFontSz" val="5" fact="NaN" max="NaN"/>
                    </dgm:ruleLst>
                  </dgm:layoutNode>
                  <dgm:forEach name="Name67" axis="followSib" ptType="sibTrans" cnt="1">
                    <dgm:layoutNode name="centerSibTrans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  <dgm:constrLst>
                        <dgm:constr type="userA"/>
                        <dgm:constr type="w" refType="userA" fact="0.015"/>
                        <dgm:constr type="h" refType="userA" fact="0.015"/>
                      </dgm:constrLst>
                      <dgm:ruleLst/>
                    </dgm:layoutNode>
                  </dgm:forEach>
                </dgm:forEach>
              </dgm:layoutNode>
            </dgm:if>
            <dgm:else name="Name68"/>
          </dgm:choose>
        </dgm:layoutNode>
      </dgm:if>
      <dgm:else name="Name69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56038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5D7BD9-5575-4224-969E-D11764C677CE}" type="datetimeFigureOut">
              <a:rPr lang="zh-TW" altLang="en-US" smtClean="0"/>
              <a:t>2016/12/9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1038" y="4721225"/>
            <a:ext cx="5445125" cy="4471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56038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BBBC4D-8002-4565-8F12-C93735BB54A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06015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BBBC4D-8002-4565-8F12-C93735BB54AF}" type="slidenum">
              <a:rPr lang="zh-TW" altLang="en-US" smtClean="0"/>
              <a:t>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213668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C713E0-4EC4-4F34-B5C0-CD803FCC848B}" type="slidenum">
              <a:rPr lang="zh-TW" altLang="en-US" smtClean="0"/>
              <a:t>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714592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C713E0-4EC4-4F34-B5C0-CD803FCC848B}" type="slidenum">
              <a:rPr lang="zh-TW" altLang="en-US" smtClean="0"/>
              <a:t>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714592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C713E0-4EC4-4F34-B5C0-CD803FCC848B}" type="slidenum">
              <a:rPr lang="zh-TW" altLang="en-US" smtClean="0"/>
              <a:t>5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76685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C713E0-4EC4-4F34-B5C0-CD803FCC848B}" type="slidenum">
              <a:rPr lang="zh-TW" altLang="en-US" smtClean="0"/>
              <a:t>6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935354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algn="l"/>
            <a:endParaRPr lang="zh-TW" altLang="en-US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BBBC4D-8002-4565-8F12-C93735BB54AF}" type="slidenum">
              <a:rPr lang="zh-TW" altLang="en-US" smtClean="0"/>
              <a:t>7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18063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C713E0-4EC4-4F34-B5C0-CD803FCC848B}" type="slidenum">
              <a:rPr lang="zh-TW" altLang="en-US" smtClean="0"/>
              <a:t>8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714592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4938AF-3825-4FC5-B7C4-AC135ABFC90C}" type="slidenum">
              <a:rPr lang="zh-TW" altLang="en-US" smtClean="0"/>
              <a:pPr/>
              <a:t>12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830961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圖片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6798" y="1340768"/>
            <a:ext cx="2965130" cy="3038799"/>
          </a:xfrm>
          <a:prstGeom prst="rect">
            <a:avLst/>
          </a:prstGeom>
        </p:spPr>
      </p:pic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823156" y="1715541"/>
            <a:ext cx="7772400" cy="176102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99FF"/>
                </a:solidFill>
                <a:latin typeface="Adobe 繁黑體 Std B"/>
                <a:ea typeface="Adobe 繁黑體 Std B"/>
                <a:cs typeface="Adobe 繁黑體 Std B"/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403648" y="3717032"/>
            <a:ext cx="6400800" cy="1176536"/>
          </a:xfrm>
        </p:spPr>
        <p:txBody>
          <a:bodyPr/>
          <a:lstStyle>
            <a:lvl1pPr marL="0" indent="0" algn="ctr">
              <a:buNone/>
              <a:defRPr>
                <a:solidFill>
                  <a:srgbClr val="6699FF"/>
                </a:solidFill>
                <a:latin typeface="Adobe 繁黑體 Std B"/>
                <a:ea typeface="Adobe 繁黑體 Std B"/>
                <a:cs typeface="Adobe 繁黑體 Std B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zh-TW" altLang="en-US" dirty="0"/>
          </a:p>
        </p:txBody>
      </p:sp>
      <p:pic>
        <p:nvPicPr>
          <p:cNvPr id="10" name="圖片 9" descr="C:\Users\00531\Desktop\本局母片\局徽\TIPO字版-1.jpg"/>
          <p:cNvPicPr/>
          <p:nvPr userDrawn="1"/>
        </p:nvPicPr>
        <p:blipFill>
          <a:blip r:embed="rId3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636912"/>
            <a:ext cx="2448272" cy="1584176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圖片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4462180"/>
            <a:ext cx="6836421" cy="60853"/>
          </a:xfrm>
          <a:prstGeom prst="rect">
            <a:avLst/>
          </a:prstGeom>
        </p:spPr>
      </p:pic>
      <p:pic>
        <p:nvPicPr>
          <p:cNvPr id="8" name="圖片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835697" y="4614580"/>
            <a:ext cx="6836421" cy="60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748506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65837-5E0B-435E-B239-020A83961163}" type="datetimeFigureOut">
              <a:rPr lang="zh-TW" altLang="en-US" smtClean="0"/>
              <a:t>2016/12/9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2D507-09EA-4C6F-96ED-053C801F879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119246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65837-5E0B-435E-B239-020A83961163}" type="datetimeFigureOut">
              <a:rPr lang="zh-TW" altLang="en-US" smtClean="0"/>
              <a:t>2016/12/9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2D507-09EA-4C6F-96ED-053C801F879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395282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11560" y="0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65837-5E0B-435E-B239-020A83961163}" type="datetimeFigureOut">
              <a:rPr lang="zh-TW" altLang="en-US" smtClean="0"/>
              <a:t>2016/12/9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2D507-09EA-4C6F-96ED-053C801F879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877668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65837-5E0B-435E-B239-020A83961163}" type="datetimeFigureOut">
              <a:rPr lang="zh-TW" altLang="en-US" smtClean="0"/>
              <a:t>2016/12/9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2D507-09EA-4C6F-96ED-053C801F879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513525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圖片 1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6885" y="2931213"/>
            <a:ext cx="1208811" cy="1202152"/>
          </a:xfrm>
          <a:prstGeom prst="rect">
            <a:avLst/>
          </a:prstGeom>
        </p:spPr>
      </p:pic>
      <p:pic>
        <p:nvPicPr>
          <p:cNvPr id="10" name="圖片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8363" y="3789040"/>
            <a:ext cx="6280021" cy="344324"/>
          </a:xfrm>
          <a:prstGeom prst="rect">
            <a:avLst/>
          </a:prstGeom>
        </p:spPr>
      </p:pic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204864"/>
            <a:ext cx="7772400" cy="176102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65837-5E0B-435E-B239-020A83961163}" type="datetimeFigureOut">
              <a:rPr lang="zh-TW" altLang="en-US" smtClean="0"/>
              <a:t>2016/12/9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2D507-09EA-4C6F-96ED-053C801F8797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12" name="文字方塊 29"/>
          <p:cNvSpPr txBox="1">
            <a:spLocks noChangeArrowheads="1"/>
          </p:cNvSpPr>
          <p:nvPr userDrawn="1"/>
        </p:nvSpPr>
        <p:spPr bwMode="auto">
          <a:xfrm>
            <a:off x="1259632" y="404664"/>
            <a:ext cx="2736304" cy="7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Autofit/>
          </a:bodyPr>
          <a:lstStyle/>
          <a:p>
            <a:pPr algn="dist" fontAlgn="base">
              <a:spcAft>
                <a:spcPts val="300"/>
              </a:spcAft>
            </a:pPr>
            <a:endParaRPr lang="zh-TW" sz="1400" kern="1200" dirty="0">
              <a:solidFill>
                <a:srgbClr val="3366FF"/>
              </a:solidFill>
              <a:effectLst/>
              <a:latin typeface="Corbel"/>
              <a:ea typeface="微軟正黑體"/>
              <a:cs typeface="Times New Roman"/>
            </a:endParaRPr>
          </a:p>
        </p:txBody>
      </p:sp>
      <p:pic>
        <p:nvPicPr>
          <p:cNvPr id="11" name="圖片 10" descr="C:\Users\00531\Desktop\本局母片\局徽\TIPO字版-1.jpg"/>
          <p:cNvPicPr/>
          <p:nvPr userDrawn="1"/>
        </p:nvPicPr>
        <p:blipFill>
          <a:blip r:embed="rId4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3284984"/>
            <a:ext cx="1584176" cy="10081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81186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訂版面配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65837-5E0B-435E-B239-020A83961163}" type="datetimeFigureOut">
              <a:rPr lang="zh-TW" altLang="en-US" smtClean="0"/>
              <a:pPr/>
              <a:t>2016/12/9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2D507-09EA-4C6F-96ED-053C801F8797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095083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65837-5E0B-435E-B239-020A83961163}" type="datetimeFigureOut">
              <a:rPr lang="zh-TW" altLang="en-US" smtClean="0"/>
              <a:t>2016/12/9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2D507-09EA-4C6F-96ED-053C801F879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775305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39552" y="2954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65837-5E0B-435E-B239-020A83961163}" type="datetimeFigureOut">
              <a:rPr lang="zh-TW" altLang="en-US" smtClean="0"/>
              <a:t>2016/12/9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2D507-09EA-4C6F-96ED-053C801F879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98447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65837-5E0B-435E-B239-020A83961163}" type="datetimeFigureOut">
              <a:rPr lang="zh-TW" altLang="en-US" smtClean="0"/>
              <a:t>2016/12/9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2D507-09EA-4C6F-96ED-053C801F879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864286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11560" y="0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65837-5E0B-435E-B239-020A83961163}" type="datetimeFigureOut">
              <a:rPr lang="zh-TW" altLang="en-US" smtClean="0"/>
              <a:t>2016/12/9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2D507-09EA-4C6F-96ED-053C801F879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733632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11560" y="0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65837-5E0B-435E-B239-020A83961163}" type="datetimeFigureOut">
              <a:rPr lang="zh-TW" altLang="en-US" smtClean="0"/>
              <a:t>2016/12/9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2D507-09EA-4C6F-96ED-053C801F879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46966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11560" y="0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65837-5E0B-435E-B239-020A83961163}" type="datetimeFigureOut">
              <a:rPr lang="zh-TW" altLang="en-US" smtClean="0"/>
              <a:t>2016/12/9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2D507-09EA-4C6F-96ED-053C801F879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818168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65837-5E0B-435E-B239-020A83961163}" type="datetimeFigureOut">
              <a:rPr lang="zh-TW" altLang="en-US" smtClean="0"/>
              <a:t>2016/12/9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2D507-09EA-4C6F-96ED-053C801F879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730912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圖片 7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3" y="1"/>
            <a:ext cx="9140677" cy="764703"/>
          </a:xfrm>
          <a:prstGeom prst="rect">
            <a:avLst/>
          </a:prstGeom>
        </p:spPr>
      </p:pic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6699FF"/>
                </a:solidFill>
                <a:latin typeface="Adobe 繁黑體 Std B"/>
                <a:ea typeface="Adobe 繁黑體 Std B"/>
                <a:cs typeface="Adobe 繁黑體 Std B"/>
              </a:defRPr>
            </a:lvl1pPr>
          </a:lstStyle>
          <a:p>
            <a:fld id="{CEA65837-5E0B-435E-B239-020A83961163}" type="datetimeFigureOut">
              <a:rPr lang="zh-TW" altLang="en-US" smtClean="0"/>
              <a:pPr/>
              <a:t>2016/12/9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6699FF"/>
                </a:solidFill>
                <a:latin typeface="Adobe 繁黑體 Std B"/>
                <a:ea typeface="Adobe 繁黑體 Std B"/>
                <a:cs typeface="Adobe 繁黑體 Std B"/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6699FF"/>
                </a:solidFill>
                <a:latin typeface="Adobe 繁黑體 Std B"/>
                <a:ea typeface="Adobe 繁黑體 Std B"/>
                <a:cs typeface="Adobe 繁黑體 Std B"/>
              </a:defRPr>
            </a:lvl1pPr>
          </a:lstStyle>
          <a:p>
            <a:fld id="{51D2D507-09EA-4C6F-96ED-053C801F8797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11" name="圖片 10" descr="C:\Users\00531\Desktop\本局母片\局徽\TIPO字版-1.jpg"/>
          <p:cNvPicPr/>
          <p:nvPr userDrawn="1"/>
        </p:nvPicPr>
        <p:blipFill>
          <a:blip r:embed="rId16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0"/>
            <a:ext cx="1296144" cy="9087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48690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7" r:id="rId2"/>
    <p:sldLayoutId id="2147483676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6699FF"/>
          </a:solidFill>
          <a:latin typeface="Adobe 繁黑體 Std B"/>
          <a:ea typeface="Adobe 繁黑體 Std B"/>
          <a:cs typeface="Adobe 繁黑體 Std B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6699FF"/>
          </a:solidFill>
          <a:latin typeface="Adobe 繁黑體 Std B"/>
          <a:ea typeface="Adobe 繁黑體 Std B"/>
          <a:cs typeface="Adobe 繁黑體 Std B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6699FF"/>
          </a:solidFill>
          <a:latin typeface="Adobe 繁黑體 Std B"/>
          <a:ea typeface="Adobe 繁黑體 Std B"/>
          <a:cs typeface="Adobe 繁黑體 Std B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6699FF"/>
          </a:solidFill>
          <a:latin typeface="Adobe 繁黑體 Std B"/>
          <a:ea typeface="Adobe 繁黑體 Std B"/>
          <a:cs typeface="Adobe 繁黑體 Std B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6699FF"/>
          </a:solidFill>
          <a:latin typeface="Adobe 繁黑體 Std B"/>
          <a:ea typeface="Adobe 繁黑體 Std B"/>
          <a:cs typeface="Adobe 繁黑體 Std B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A65837-5E0B-435E-B239-020A83961163}" type="datetimeFigureOut">
              <a:rPr lang="zh-TW" altLang="en-US" smtClean="0"/>
              <a:t>2016/12/9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D2D507-09EA-4C6F-96ED-053C801F879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205422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diagramData" Target="../diagrams/data3.xml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12" Type="http://schemas.openxmlformats.org/officeDocument/2006/relationships/image" Target="../media/image18.png"/><Relationship Id="rId17" Type="http://schemas.microsoft.com/office/2007/relationships/diagramDrawing" Target="../diagrams/drawing3.xml"/><Relationship Id="rId2" Type="http://schemas.openxmlformats.org/officeDocument/2006/relationships/notesSlide" Target="../notesSlides/notesSlide5.xml"/><Relationship Id="rId16" Type="http://schemas.openxmlformats.org/officeDocument/2006/relationships/diagramColors" Target="../diagrams/colors3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2.xml"/><Relationship Id="rId11" Type="http://schemas.openxmlformats.org/officeDocument/2006/relationships/image" Target="../media/image17.png"/><Relationship Id="rId5" Type="http://schemas.openxmlformats.org/officeDocument/2006/relationships/diagramQuickStyle" Target="../diagrams/quickStyle2.xml"/><Relationship Id="rId15" Type="http://schemas.openxmlformats.org/officeDocument/2006/relationships/diagramQuickStyle" Target="../diagrams/quickStyle3.xml"/><Relationship Id="rId10" Type="http://schemas.openxmlformats.org/officeDocument/2006/relationships/image" Target="../media/image16.png"/><Relationship Id="rId4" Type="http://schemas.openxmlformats.org/officeDocument/2006/relationships/diagramLayout" Target="../diagrams/layout2.xml"/><Relationship Id="rId9" Type="http://schemas.openxmlformats.org/officeDocument/2006/relationships/image" Target="../media/image15.png"/><Relationship Id="rId14" Type="http://schemas.openxmlformats.org/officeDocument/2006/relationships/diagramLayout" Target="../diagrams/layout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5.xml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12" Type="http://schemas.microsoft.com/office/2007/relationships/diagramDrawing" Target="../diagrams/drawing5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4.xml"/><Relationship Id="rId11" Type="http://schemas.openxmlformats.org/officeDocument/2006/relationships/diagramColors" Target="../diagrams/colors5.xml"/><Relationship Id="rId5" Type="http://schemas.openxmlformats.org/officeDocument/2006/relationships/diagramQuickStyle" Target="../diagrams/quickStyle4.xml"/><Relationship Id="rId10" Type="http://schemas.openxmlformats.org/officeDocument/2006/relationships/diagramQuickStyle" Target="../diagrams/quickStyle5.xml"/><Relationship Id="rId4" Type="http://schemas.openxmlformats.org/officeDocument/2006/relationships/diagramLayout" Target="../diagrams/layout4.xml"/><Relationship Id="rId9" Type="http://schemas.openxmlformats.org/officeDocument/2006/relationships/diagramLayout" Target="../diagrams/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2627784" y="3284984"/>
            <a:ext cx="6588224" cy="2304256"/>
          </a:xfrm>
          <a:ln>
            <a:noFill/>
          </a:ln>
        </p:spPr>
        <p:txBody>
          <a:bodyPr>
            <a:normAutofit/>
          </a:bodyPr>
          <a:lstStyle/>
          <a:p>
            <a:r>
              <a:rPr lang="zh-TW" altLang="en-US" sz="3600" b="1" cap="all" dirty="0">
                <a:ln w="9000" cmpd="sng">
                  <a:noFill/>
                  <a:prstDash val="solid"/>
                </a:ln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智慧財產</a:t>
            </a:r>
            <a:r>
              <a:rPr lang="zh-TW" altLang="en-US" sz="3600" b="1" cap="all" dirty="0" smtClean="0">
                <a:ln w="9000" cmpd="sng">
                  <a:noFill/>
                  <a:prstDash val="solid"/>
                </a:ln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局</a:t>
            </a:r>
            <a:r>
              <a:rPr lang="en-US" altLang="zh-TW" sz="3600" b="1" cap="all" dirty="0" smtClean="0">
                <a:ln w="9000" cmpd="sng">
                  <a:noFill/>
                  <a:prstDash val="solid"/>
                </a:ln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/>
            </a:r>
            <a:br>
              <a:rPr lang="en-US" altLang="zh-TW" sz="3600" b="1" cap="all" dirty="0" smtClean="0">
                <a:ln w="9000" cmpd="sng">
                  <a:noFill/>
                  <a:prstDash val="solid"/>
                </a:ln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r>
              <a:rPr lang="zh-TW" altLang="en-US" sz="3600" b="1" cap="all" dirty="0" smtClean="0">
                <a:ln w="9000" cmpd="sng">
                  <a:noFill/>
                  <a:prstDash val="solid"/>
                </a:ln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主題</a:t>
            </a:r>
            <a:r>
              <a:rPr lang="zh-TW" altLang="en-US" sz="3600" b="1" cap="all" dirty="0">
                <a:ln w="9000" cmpd="sng">
                  <a:noFill/>
                  <a:prstDash val="solid"/>
                </a:ln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式開放資料策略</a:t>
            </a:r>
            <a:br>
              <a:rPr lang="zh-TW" altLang="en-US" sz="3600" b="1" cap="all" dirty="0">
                <a:ln w="9000" cmpd="sng">
                  <a:noFill/>
                  <a:prstDash val="solid"/>
                </a:ln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</a:br>
            <a:endParaRPr lang="zh-TW" altLang="en-US" sz="3600" b="1" cap="all" dirty="0">
              <a:ln w="9000" cmpd="sng">
                <a:noFill/>
                <a:prstDash val="solid"/>
              </a:ln>
              <a:solidFill>
                <a:srgbClr val="0070C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" name="副標題 3"/>
          <p:cNvSpPr>
            <a:spLocks noGrp="1"/>
          </p:cNvSpPr>
          <p:nvPr>
            <p:ph type="subTitle" idx="1"/>
          </p:nvPr>
        </p:nvSpPr>
        <p:spPr>
          <a:xfrm>
            <a:off x="5796136" y="4869160"/>
            <a:ext cx="2520280" cy="1080120"/>
          </a:xfrm>
        </p:spPr>
        <p:txBody>
          <a:bodyPr>
            <a:noAutofit/>
          </a:bodyPr>
          <a:lstStyle/>
          <a:p>
            <a:pPr algn="l"/>
            <a:r>
              <a:rPr lang="zh-TW" altLang="en-US" sz="1800" b="1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報告單位：資訊室</a:t>
            </a:r>
            <a:endParaRPr lang="en-US" altLang="zh-TW" sz="1800" b="1" dirty="0" smtClean="0">
              <a:solidFill>
                <a:srgbClr val="0070C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l">
              <a:lnSpc>
                <a:spcPts val="2200"/>
              </a:lnSpc>
            </a:pPr>
            <a:r>
              <a:rPr lang="zh-TW" altLang="en-US" sz="1800" b="1" dirty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報告人</a:t>
            </a:r>
            <a:r>
              <a:rPr lang="zh-TW" altLang="en-US" sz="1800" b="1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：李坤憲</a:t>
            </a:r>
            <a:endParaRPr lang="en-US" altLang="zh-TW" sz="1800" b="1" dirty="0">
              <a:solidFill>
                <a:srgbClr val="0070C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l">
              <a:lnSpc>
                <a:spcPts val="2200"/>
              </a:lnSpc>
            </a:pPr>
            <a:r>
              <a:rPr lang="en-US" altLang="zh-TW" sz="1800" b="1" dirty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105</a:t>
            </a:r>
            <a:r>
              <a:rPr lang="zh-TW" altLang="en-US" sz="1800" b="1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年</a:t>
            </a:r>
            <a:r>
              <a:rPr lang="en-US" altLang="zh-TW" sz="1800" b="1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12</a:t>
            </a:r>
            <a:r>
              <a:rPr lang="zh-TW" altLang="en-US" sz="1800" b="1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月</a:t>
            </a:r>
            <a:r>
              <a:rPr lang="en-US" altLang="zh-TW" sz="1800" b="1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20</a:t>
            </a:r>
            <a:r>
              <a:rPr lang="zh-TW" altLang="en-US" sz="1800" b="1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日</a:t>
            </a:r>
            <a:endParaRPr lang="zh-TW" altLang="en-US" sz="1800" b="1" dirty="0">
              <a:solidFill>
                <a:srgbClr val="0070C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pSp>
        <p:nvGrpSpPr>
          <p:cNvPr id="12" name="群組 11"/>
          <p:cNvGrpSpPr/>
          <p:nvPr/>
        </p:nvGrpSpPr>
        <p:grpSpPr>
          <a:xfrm>
            <a:off x="1321522" y="4921984"/>
            <a:ext cx="2100157" cy="896058"/>
            <a:chOff x="1991740" y="4939998"/>
            <a:chExt cx="2100157" cy="896058"/>
          </a:xfrm>
        </p:grpSpPr>
        <p:grpSp>
          <p:nvGrpSpPr>
            <p:cNvPr id="13" name="群組 12"/>
            <p:cNvGrpSpPr/>
            <p:nvPr/>
          </p:nvGrpSpPr>
          <p:grpSpPr>
            <a:xfrm>
              <a:off x="1991740" y="4939998"/>
              <a:ext cx="2100157" cy="817396"/>
              <a:chOff x="1991740" y="4939998"/>
              <a:chExt cx="2100157" cy="817396"/>
            </a:xfrm>
          </p:grpSpPr>
          <p:grpSp>
            <p:nvGrpSpPr>
              <p:cNvPr id="15" name="群組 14"/>
              <p:cNvGrpSpPr/>
              <p:nvPr/>
            </p:nvGrpSpPr>
            <p:grpSpPr>
              <a:xfrm>
                <a:off x="1991740" y="4939998"/>
                <a:ext cx="1369626" cy="817396"/>
                <a:chOff x="439427" y="5301635"/>
                <a:chExt cx="1369626" cy="817396"/>
              </a:xfrm>
            </p:grpSpPr>
            <p:pic>
              <p:nvPicPr>
                <p:cNvPr id="17" name="圖片 6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15613269" flipV="1">
                  <a:off x="960949" y="5287618"/>
                  <a:ext cx="622906" cy="103992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8" name="文字方塊 17"/>
                <p:cNvSpPr txBox="1"/>
                <p:nvPr/>
              </p:nvSpPr>
              <p:spPr>
                <a:xfrm rot="21031585">
                  <a:off x="439427" y="5301635"/>
                  <a:ext cx="1369626" cy="461665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>
                    <a:defRPr/>
                  </a:pPr>
                  <a:r>
                    <a:rPr lang="zh-TW" altLang="en-US" sz="1200" dirty="0">
                      <a:solidFill>
                        <a:schemeClr val="accent1">
                          <a:lumMod val="75000"/>
                        </a:schemeClr>
                      </a:solidFill>
                      <a:latin typeface="微軟正黑體" panose="020B0604030504040204" pitchFamily="34" charset="-120"/>
                      <a:ea typeface="微軟正黑體" panose="020B0604030504040204" pitchFamily="34" charset="-120"/>
                    </a:rPr>
                    <a:t>加入本局粉絲團</a:t>
                  </a:r>
                  <a:endParaRPr lang="en-US" altLang="zh-TW" sz="1200" dirty="0">
                    <a:solidFill>
                      <a:schemeClr val="accent1">
                        <a:lumMod val="75000"/>
                      </a:schemeClr>
                    </a:solidFill>
                    <a:latin typeface="微軟正黑體" panose="020B0604030504040204" pitchFamily="34" charset="-120"/>
                    <a:ea typeface="微軟正黑體" panose="020B0604030504040204" pitchFamily="34" charset="-120"/>
                  </a:endParaRPr>
                </a:p>
                <a:p>
                  <a:pPr>
                    <a:defRPr/>
                  </a:pPr>
                  <a:r>
                    <a:rPr lang="zh-TW" altLang="en-US" sz="1200" dirty="0">
                      <a:solidFill>
                        <a:schemeClr val="accent1">
                          <a:lumMod val="75000"/>
                        </a:schemeClr>
                      </a:solidFill>
                      <a:latin typeface="微軟正黑體" panose="020B0604030504040204" pitchFamily="34" charset="-120"/>
                      <a:ea typeface="微軟正黑體" panose="020B0604030504040204" pitchFamily="34" charset="-120"/>
                    </a:rPr>
                    <a:t>即時掌握</a:t>
                  </a:r>
                  <a:r>
                    <a:rPr lang="en-US" altLang="zh-TW" sz="1200" dirty="0">
                      <a:solidFill>
                        <a:schemeClr val="accent1">
                          <a:lumMod val="75000"/>
                        </a:schemeClr>
                      </a:solidFill>
                      <a:latin typeface="微軟正黑體" panose="020B0604030504040204" pitchFamily="34" charset="-120"/>
                      <a:ea typeface="微軟正黑體" panose="020B0604030504040204" pitchFamily="34" charset="-120"/>
                    </a:rPr>
                    <a:t>IP</a:t>
                  </a:r>
                  <a:r>
                    <a:rPr lang="zh-TW" altLang="en-US" sz="1200" dirty="0">
                      <a:solidFill>
                        <a:schemeClr val="accent1">
                          <a:lumMod val="75000"/>
                        </a:schemeClr>
                      </a:solidFill>
                      <a:latin typeface="微軟正黑體" panose="020B0604030504040204" pitchFamily="34" charset="-120"/>
                      <a:ea typeface="微軟正黑體" panose="020B0604030504040204" pitchFamily="34" charset="-120"/>
                    </a:rPr>
                    <a:t>資訊</a:t>
                  </a:r>
                </a:p>
              </p:txBody>
            </p:sp>
          </p:grpSp>
          <p:pic>
            <p:nvPicPr>
              <p:cNvPr id="16" name="圖片 15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387047" y="5013177"/>
                <a:ext cx="704850" cy="705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4" name="文字方塊 13"/>
            <p:cNvSpPr txBox="1"/>
            <p:nvPr/>
          </p:nvSpPr>
          <p:spPr>
            <a:xfrm rot="20919100">
              <a:off x="2513709" y="5574446"/>
              <a:ext cx="559769" cy="26161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TW" altLang="en-US" sz="1100" b="1" dirty="0">
                  <a:solidFill>
                    <a:schemeClr val="accent1">
                      <a:lumMod val="75000"/>
                    </a:schemeClr>
                  </a:solidFill>
                </a:rPr>
                <a:t>掃我</a:t>
              </a:r>
              <a:r>
                <a:rPr lang="en-US" altLang="zh-TW" sz="1100" b="1" dirty="0">
                  <a:solidFill>
                    <a:schemeClr val="accent1">
                      <a:lumMod val="75000"/>
                    </a:schemeClr>
                  </a:solidFill>
                </a:rPr>
                <a:t>!!</a:t>
              </a:r>
              <a:endParaRPr lang="zh-TW" altLang="en-US" sz="1100" b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50690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720"/>
    </mc:Choice>
    <mc:Fallback xmlns="">
      <p:transition spd="slow" advTm="972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177280" y="2954"/>
            <a:ext cx="7139136" cy="761750"/>
          </a:xfrm>
        </p:spPr>
        <p:txBody>
          <a:bodyPr/>
          <a:lstStyle/>
          <a:p>
            <a:pPr algn="l"/>
            <a:r>
              <a:rPr lang="zh-TW" altLang="en-US" dirty="0"/>
              <a:t>國內外專利開放資料比較</a:t>
            </a:r>
            <a:r>
              <a:rPr lang="en-US" altLang="zh-TW" dirty="0" smtClean="0"/>
              <a:t>(</a:t>
            </a:r>
            <a:r>
              <a:rPr lang="zh-TW" altLang="en-US" dirty="0" smtClean="0"/>
              <a:t>二</a:t>
            </a:r>
            <a:r>
              <a:rPr lang="en-US" altLang="zh-TW" dirty="0" smtClean="0"/>
              <a:t>)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2D507-09EA-4C6F-96ED-053C801F8797}" type="slidenum">
              <a:rPr lang="zh-TW" altLang="en-US" smtClean="0"/>
              <a:t>10</a:t>
            </a:fld>
            <a:endParaRPr lang="zh-TW" altLang="en-US"/>
          </a:p>
        </p:txBody>
      </p:sp>
      <p:graphicFrame>
        <p:nvGraphicFramePr>
          <p:cNvPr id="86" name="資料庫圖表 85"/>
          <p:cNvGraphicFramePr/>
          <p:nvPr>
            <p:extLst>
              <p:ext uri="{D42A27DB-BD31-4B8C-83A1-F6EECF244321}">
                <p14:modId xmlns:p14="http://schemas.microsoft.com/office/powerpoint/2010/main" val="180275009"/>
              </p:ext>
            </p:extLst>
          </p:nvPr>
        </p:nvGraphicFramePr>
        <p:xfrm>
          <a:off x="1115616" y="1340768"/>
          <a:ext cx="7056784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26712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33"/>
    </mc:Choice>
    <mc:Fallback xmlns="">
      <p:transition spd="slow" advTm="40033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99592" y="2954"/>
            <a:ext cx="7797552" cy="761750"/>
          </a:xfrm>
        </p:spPr>
        <p:txBody>
          <a:bodyPr/>
          <a:lstStyle/>
          <a:p>
            <a:r>
              <a:rPr lang="zh-TW" altLang="en-US" dirty="0" smtClean="0"/>
              <a:t>國內外專利開放資料比較</a:t>
            </a:r>
            <a:r>
              <a:rPr lang="en-US" altLang="zh-TW" dirty="0" smtClean="0"/>
              <a:t>(</a:t>
            </a:r>
            <a:r>
              <a:rPr lang="zh-TW" altLang="en-US" dirty="0" smtClean="0"/>
              <a:t>三</a:t>
            </a:r>
            <a:r>
              <a:rPr lang="en-US" altLang="zh-TW" dirty="0" smtClean="0"/>
              <a:t>)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2D507-09EA-4C6F-96ED-053C801F8797}" type="slidenum">
              <a:rPr lang="zh-TW" altLang="en-US" smtClean="0"/>
              <a:t>11</a:t>
            </a:fld>
            <a:endParaRPr lang="zh-TW" altLang="en-US" dirty="0"/>
          </a:p>
        </p:txBody>
      </p:sp>
      <p:grpSp>
        <p:nvGrpSpPr>
          <p:cNvPr id="15" name="群組 14"/>
          <p:cNvGrpSpPr/>
          <p:nvPr/>
        </p:nvGrpSpPr>
        <p:grpSpPr>
          <a:xfrm>
            <a:off x="539552" y="1772816"/>
            <a:ext cx="3600400" cy="1512168"/>
            <a:chOff x="539552" y="1556792"/>
            <a:chExt cx="3600400" cy="1512168"/>
          </a:xfrm>
        </p:grpSpPr>
        <p:sp>
          <p:nvSpPr>
            <p:cNvPr id="8" name="圓角矩形 7"/>
            <p:cNvSpPr/>
            <p:nvPr/>
          </p:nvSpPr>
          <p:spPr>
            <a:xfrm>
              <a:off x="539552" y="1556792"/>
              <a:ext cx="3600400" cy="1512168"/>
            </a:xfrm>
            <a:prstGeom prst="round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zh-TW" altLang="en-US" dirty="0" smtClean="0">
                  <a:solidFill>
                    <a:schemeClr val="tx1"/>
                  </a:solidFill>
                  <a:latin typeface="微軟正黑體" pitchFamily="34" charset="-120"/>
                  <a:ea typeface="微軟正黑體" pitchFamily="34" charset="-120"/>
                </a:rPr>
                <a:t>　　　專利分類</a:t>
              </a:r>
              <a:endParaRPr lang="en-US" altLang="zh-TW" dirty="0" smtClean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endParaRPr>
            </a:p>
            <a:p>
              <a:r>
                <a:rPr lang="zh-TW" altLang="en-US" dirty="0">
                  <a:solidFill>
                    <a:schemeClr val="tx1"/>
                  </a:solidFill>
                  <a:latin typeface="微軟正黑體" pitchFamily="34" charset="-120"/>
                  <a:ea typeface="微軟正黑體" pitchFamily="34" charset="-120"/>
                </a:rPr>
                <a:t>　</a:t>
              </a:r>
              <a:r>
                <a:rPr lang="zh-TW" altLang="en-US" dirty="0" smtClean="0">
                  <a:solidFill>
                    <a:schemeClr val="tx1"/>
                  </a:solidFill>
                  <a:latin typeface="微軟正黑體" pitchFamily="34" charset="-120"/>
                  <a:ea typeface="微軟正黑體" pitchFamily="34" charset="-120"/>
                </a:rPr>
                <a:t>　　</a:t>
              </a:r>
              <a:r>
                <a:rPr lang="zh-TW" altLang="en-US" dirty="0">
                  <a:solidFill>
                    <a:schemeClr val="tx1"/>
                  </a:solidFill>
                  <a:latin typeface="微軟正黑體" pitchFamily="34" charset="-120"/>
                  <a:ea typeface="微軟正黑體" pitchFamily="34" charset="-120"/>
                </a:rPr>
                <a:t>專利</a:t>
              </a:r>
              <a:r>
                <a:rPr lang="zh-TW" altLang="en-US" dirty="0" smtClean="0">
                  <a:solidFill>
                    <a:schemeClr val="tx1"/>
                  </a:solidFill>
                  <a:latin typeface="微軟正黑體" pitchFamily="34" charset="-120"/>
                  <a:ea typeface="微軟正黑體" pitchFamily="34" charset="-120"/>
                </a:rPr>
                <a:t>代理人</a:t>
              </a:r>
              <a:endParaRPr lang="en-US" altLang="zh-TW" dirty="0" smtClean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endParaRPr>
            </a:p>
            <a:p>
              <a:r>
                <a:rPr lang="zh-TW" altLang="en-US" dirty="0" smtClean="0">
                  <a:solidFill>
                    <a:schemeClr val="tx1"/>
                  </a:solidFill>
                  <a:latin typeface="微軟正黑體" pitchFamily="34" charset="-120"/>
                  <a:ea typeface="微軟正黑體" pitchFamily="34" charset="-120"/>
                </a:rPr>
                <a:t>　　　</a:t>
              </a:r>
              <a:r>
                <a:rPr lang="zh-TW" altLang="en-US" dirty="0">
                  <a:solidFill>
                    <a:schemeClr val="tx1"/>
                  </a:solidFill>
                  <a:latin typeface="微軟正黑體" pitchFamily="34" charset="-120"/>
                  <a:ea typeface="微軟正黑體" pitchFamily="34" charset="-120"/>
                </a:rPr>
                <a:t>專利</a:t>
              </a:r>
              <a:r>
                <a:rPr lang="zh-TW" altLang="en-US" dirty="0" smtClean="0">
                  <a:solidFill>
                    <a:schemeClr val="tx1"/>
                  </a:solidFill>
                  <a:latin typeface="微軟正黑體" pitchFamily="34" charset="-120"/>
                  <a:ea typeface="微軟正黑體" pitchFamily="34" charset="-120"/>
                </a:rPr>
                <a:t>公報</a:t>
              </a:r>
              <a:endParaRPr lang="en-US" altLang="zh-TW" dirty="0" smtClean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endParaRPr>
            </a:p>
            <a:p>
              <a:r>
                <a:rPr lang="zh-TW" altLang="en-US" dirty="0" smtClean="0">
                  <a:solidFill>
                    <a:schemeClr val="tx1"/>
                  </a:solidFill>
                  <a:latin typeface="微軟正黑體" pitchFamily="34" charset="-120"/>
                  <a:ea typeface="微軟正黑體" pitchFamily="34" charset="-120"/>
                </a:rPr>
                <a:t>　　　專利權</a:t>
              </a:r>
              <a:endParaRPr lang="zh-TW" altLang="en-US" dirty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539552" y="1556792"/>
              <a:ext cx="648072" cy="1512168"/>
            </a:xfrm>
            <a:prstGeom prst="rect">
              <a:avLst/>
            </a:prstGeom>
            <a:solidFill>
              <a:schemeClr val="accent3">
                <a:lumMod val="50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TW" altLang="en-US" sz="2800" dirty="0" smtClean="0">
                  <a:solidFill>
                    <a:schemeClr val="bg1"/>
                  </a:solidFill>
                  <a:latin typeface="微軟正黑體" pitchFamily="34" charset="-120"/>
                  <a:ea typeface="微軟正黑體" pitchFamily="34" charset="-120"/>
                </a:rPr>
                <a:t>美</a:t>
              </a:r>
              <a:endParaRPr lang="en-US" altLang="zh-TW" sz="2800" dirty="0" smtClean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endParaRPr>
            </a:p>
            <a:p>
              <a:pPr algn="ctr"/>
              <a:r>
                <a:rPr lang="zh-TW" altLang="en-US" sz="2800" dirty="0" smtClean="0">
                  <a:solidFill>
                    <a:schemeClr val="bg1"/>
                  </a:solidFill>
                  <a:latin typeface="微軟正黑體" pitchFamily="34" charset="-120"/>
                  <a:ea typeface="微軟正黑體" pitchFamily="34" charset="-120"/>
                </a:rPr>
                <a:t>國</a:t>
              </a:r>
              <a:endParaRPr lang="zh-TW" altLang="en-US" sz="2800" dirty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endParaRPr>
            </a:p>
          </p:txBody>
        </p:sp>
      </p:grpSp>
      <p:grpSp>
        <p:nvGrpSpPr>
          <p:cNvPr id="16" name="群組 15"/>
          <p:cNvGrpSpPr/>
          <p:nvPr/>
        </p:nvGrpSpPr>
        <p:grpSpPr>
          <a:xfrm>
            <a:off x="534282" y="3356992"/>
            <a:ext cx="3600400" cy="1512168"/>
            <a:chOff x="534282" y="3212976"/>
            <a:chExt cx="3600400" cy="1512168"/>
          </a:xfrm>
        </p:grpSpPr>
        <p:sp>
          <p:nvSpPr>
            <p:cNvPr id="10" name="圓角矩形 9"/>
            <p:cNvSpPr/>
            <p:nvPr/>
          </p:nvSpPr>
          <p:spPr>
            <a:xfrm>
              <a:off x="534282" y="3212976"/>
              <a:ext cx="3600400" cy="1512168"/>
            </a:xfrm>
            <a:prstGeom prst="round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lvl="0"/>
              <a:r>
                <a:rPr lang="zh-TW" altLang="en-US" dirty="0" smtClean="0">
                  <a:solidFill>
                    <a:schemeClr val="tx1"/>
                  </a:solidFill>
                  <a:latin typeface="微軟正黑體" pitchFamily="34" charset="-120"/>
                  <a:ea typeface="微軟正黑體" pitchFamily="34" charset="-120"/>
                </a:rPr>
                <a:t>　　　專</a:t>
              </a:r>
              <a:r>
                <a:rPr lang="zh-TW" altLang="en-US" dirty="0">
                  <a:solidFill>
                    <a:schemeClr val="tx1"/>
                  </a:solidFill>
                  <a:latin typeface="微軟正黑體" pitchFamily="34" charset="-120"/>
                  <a:ea typeface="微軟正黑體" pitchFamily="34" charset="-120"/>
                </a:rPr>
                <a:t>利</a:t>
              </a:r>
              <a:r>
                <a:rPr lang="zh-TW" altLang="en-US" dirty="0" smtClean="0">
                  <a:solidFill>
                    <a:schemeClr val="tx1"/>
                  </a:solidFill>
                  <a:latin typeface="微軟正黑體" pitchFamily="34" charset="-120"/>
                  <a:ea typeface="微軟正黑體" pitchFamily="34" charset="-120"/>
                </a:rPr>
                <a:t>處理資訊</a:t>
              </a:r>
              <a:endParaRPr lang="en-US" altLang="zh-TW" dirty="0" smtClean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endParaRPr>
            </a:p>
            <a:p>
              <a:pPr lvl="0"/>
              <a:r>
                <a:rPr lang="zh-TW" altLang="en-US" dirty="0">
                  <a:solidFill>
                    <a:schemeClr val="tx1"/>
                  </a:solidFill>
                  <a:latin typeface="微軟正黑體" pitchFamily="34" charset="-120"/>
                  <a:ea typeface="微軟正黑體" pitchFamily="34" charset="-120"/>
                </a:rPr>
                <a:t>　</a:t>
              </a:r>
              <a:r>
                <a:rPr lang="zh-TW" altLang="en-US" dirty="0" smtClean="0">
                  <a:solidFill>
                    <a:schemeClr val="tx1"/>
                  </a:solidFill>
                  <a:latin typeface="微軟正黑體" pitchFamily="34" charset="-120"/>
                  <a:ea typeface="微軟正黑體" pitchFamily="34" charset="-120"/>
                </a:rPr>
                <a:t>　　即時</a:t>
              </a:r>
              <a:r>
                <a:rPr lang="zh-TW" altLang="en-US" dirty="0">
                  <a:solidFill>
                    <a:schemeClr val="tx1"/>
                  </a:solidFill>
                  <a:latin typeface="微軟正黑體" pitchFamily="34" charset="-120"/>
                  <a:ea typeface="微軟正黑體" pitchFamily="34" charset="-120"/>
                </a:rPr>
                <a:t>資訊</a:t>
              </a:r>
              <a:r>
                <a:rPr lang="en-US" altLang="zh-TW" dirty="0">
                  <a:solidFill>
                    <a:schemeClr val="tx1"/>
                  </a:solidFill>
                  <a:latin typeface="微軟正黑體" pitchFamily="34" charset="-120"/>
                  <a:ea typeface="微軟正黑體" pitchFamily="34" charset="-120"/>
                </a:rPr>
                <a:t>(</a:t>
              </a:r>
              <a:r>
                <a:rPr lang="zh-TW" altLang="en-US" dirty="0">
                  <a:solidFill>
                    <a:schemeClr val="tx1"/>
                  </a:solidFill>
                  <a:latin typeface="微軟正黑體" pitchFamily="34" charset="-120"/>
                  <a:ea typeface="微軟正黑體" pitchFamily="34" charset="-120"/>
                </a:rPr>
                <a:t>每週</a:t>
              </a:r>
              <a:r>
                <a:rPr lang="en-US" altLang="zh-TW" dirty="0">
                  <a:solidFill>
                    <a:schemeClr val="tx1"/>
                  </a:solidFill>
                  <a:latin typeface="微軟正黑體" pitchFamily="34" charset="-120"/>
                  <a:ea typeface="微軟正黑體" pitchFamily="34" charset="-120"/>
                </a:rPr>
                <a:t>)</a:t>
              </a:r>
              <a:endParaRPr lang="zh-TW" altLang="en-US" dirty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endParaRPr>
            </a:p>
            <a:p>
              <a:pPr lvl="0"/>
              <a:r>
                <a:rPr lang="zh-TW" altLang="en-US" dirty="0" smtClean="0">
                  <a:solidFill>
                    <a:schemeClr val="tx1"/>
                  </a:solidFill>
                  <a:latin typeface="微軟正黑體" pitchFamily="34" charset="-120"/>
                  <a:ea typeface="微軟正黑體" pitchFamily="34" charset="-120"/>
                </a:rPr>
                <a:t>　　　專利</a:t>
              </a:r>
              <a:r>
                <a:rPr lang="zh-TW" altLang="en-US" dirty="0">
                  <a:solidFill>
                    <a:schemeClr val="tx1"/>
                  </a:solidFill>
                  <a:latin typeface="微軟正黑體" pitchFamily="34" charset="-120"/>
                  <a:ea typeface="微軟正黑體" pitchFamily="34" charset="-120"/>
                </a:rPr>
                <a:t>申請人地理位置</a:t>
              </a:r>
            </a:p>
            <a:p>
              <a:pPr lvl="0"/>
              <a:r>
                <a:rPr lang="zh-TW" altLang="en-US" dirty="0" smtClean="0">
                  <a:solidFill>
                    <a:schemeClr val="tx1"/>
                  </a:solidFill>
                  <a:latin typeface="微軟正黑體" pitchFamily="34" charset="-120"/>
                  <a:ea typeface="微軟正黑體" pitchFamily="34" charset="-120"/>
                </a:rPr>
                <a:t>　　　</a:t>
              </a:r>
              <a:endParaRPr lang="zh-TW" altLang="en-US" dirty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534282" y="3212976"/>
              <a:ext cx="648072" cy="1512168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TW" altLang="en-US" sz="2800" dirty="0" smtClean="0">
                  <a:solidFill>
                    <a:schemeClr val="bg1"/>
                  </a:solidFill>
                  <a:latin typeface="微軟正黑體" pitchFamily="34" charset="-120"/>
                  <a:ea typeface="微軟正黑體" pitchFamily="34" charset="-120"/>
                </a:rPr>
                <a:t>澳</a:t>
              </a:r>
              <a:endParaRPr lang="en-US" altLang="zh-TW" sz="2800" dirty="0" smtClean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endParaRPr>
            </a:p>
            <a:p>
              <a:pPr algn="ctr"/>
              <a:r>
                <a:rPr lang="zh-TW" altLang="en-US" sz="2800" dirty="0" smtClean="0">
                  <a:solidFill>
                    <a:schemeClr val="bg1"/>
                  </a:solidFill>
                  <a:latin typeface="微軟正黑體" pitchFamily="34" charset="-120"/>
                  <a:ea typeface="微軟正黑體" pitchFamily="34" charset="-120"/>
                </a:rPr>
                <a:t>洲</a:t>
              </a:r>
              <a:endParaRPr lang="zh-TW" altLang="en-US" sz="2800" dirty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endParaRPr>
            </a:p>
          </p:txBody>
        </p:sp>
      </p:grpSp>
      <p:grpSp>
        <p:nvGrpSpPr>
          <p:cNvPr id="17" name="群組 16"/>
          <p:cNvGrpSpPr/>
          <p:nvPr/>
        </p:nvGrpSpPr>
        <p:grpSpPr>
          <a:xfrm>
            <a:off x="534282" y="4941168"/>
            <a:ext cx="3600400" cy="1512168"/>
            <a:chOff x="534282" y="4869160"/>
            <a:chExt cx="3600400" cy="1512168"/>
          </a:xfrm>
        </p:grpSpPr>
        <p:sp>
          <p:nvSpPr>
            <p:cNvPr id="12" name="圓角矩形 11"/>
            <p:cNvSpPr/>
            <p:nvPr/>
          </p:nvSpPr>
          <p:spPr>
            <a:xfrm>
              <a:off x="534282" y="4869160"/>
              <a:ext cx="3600400" cy="1512168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lvl="0"/>
              <a:r>
                <a:rPr lang="zh-TW" altLang="en-US" dirty="0" smtClean="0">
                  <a:solidFill>
                    <a:schemeClr val="tx1"/>
                  </a:solidFill>
                  <a:latin typeface="微軟正黑體" pitchFamily="34" charset="-120"/>
                  <a:ea typeface="微軟正黑體" pitchFamily="34" charset="-120"/>
                </a:rPr>
                <a:t>　　　</a:t>
              </a:r>
              <a:r>
                <a:rPr lang="zh-TW" altLang="en-US" dirty="0">
                  <a:solidFill>
                    <a:schemeClr val="tx1"/>
                  </a:solidFill>
                  <a:latin typeface="微軟正黑體" pitchFamily="34" charset="-120"/>
                  <a:ea typeface="微軟正黑體" pitchFamily="34" charset="-120"/>
                </a:rPr>
                <a:t>趨勢調查</a:t>
              </a:r>
            </a:p>
            <a:p>
              <a:pPr lvl="0"/>
              <a:r>
                <a:rPr lang="zh-TW" altLang="en-US" dirty="0" smtClean="0">
                  <a:solidFill>
                    <a:schemeClr val="tx1"/>
                  </a:solidFill>
                  <a:latin typeface="微軟正黑體" pitchFamily="34" charset="-120"/>
                  <a:ea typeface="微軟正黑體" pitchFamily="34" charset="-120"/>
                </a:rPr>
                <a:t>　　　統計</a:t>
              </a:r>
              <a:r>
                <a:rPr lang="zh-TW" altLang="en-US" dirty="0">
                  <a:solidFill>
                    <a:schemeClr val="tx1"/>
                  </a:solidFill>
                  <a:latin typeface="微軟正黑體" pitchFamily="34" charset="-120"/>
                  <a:ea typeface="微軟正黑體" pitchFamily="34" charset="-120"/>
                </a:rPr>
                <a:t>資料</a:t>
              </a:r>
            </a:p>
            <a:p>
              <a:pPr lvl="0"/>
              <a:r>
                <a:rPr lang="zh-TW" altLang="en-US" dirty="0" smtClean="0">
                  <a:solidFill>
                    <a:schemeClr val="tx1"/>
                  </a:solidFill>
                  <a:latin typeface="微軟正黑體" pitchFamily="34" charset="-120"/>
                  <a:ea typeface="微軟正黑體" pitchFamily="34" charset="-120"/>
                </a:rPr>
                <a:t>　　　行政</a:t>
              </a:r>
              <a:r>
                <a:rPr lang="zh-TW" altLang="en-US" dirty="0">
                  <a:solidFill>
                    <a:schemeClr val="tx1"/>
                  </a:solidFill>
                  <a:latin typeface="微軟正黑體" pitchFamily="34" charset="-120"/>
                  <a:ea typeface="微軟正黑體" pitchFamily="34" charset="-120"/>
                </a:rPr>
                <a:t>報告</a:t>
              </a:r>
            </a:p>
          </p:txBody>
        </p:sp>
        <p:sp>
          <p:nvSpPr>
            <p:cNvPr id="13" name="矩形 12"/>
            <p:cNvSpPr/>
            <p:nvPr/>
          </p:nvSpPr>
          <p:spPr>
            <a:xfrm>
              <a:off x="534282" y="4869160"/>
              <a:ext cx="648072" cy="1512168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TW" altLang="en-US" sz="2800" dirty="0" smtClean="0">
                  <a:solidFill>
                    <a:schemeClr val="bg1"/>
                  </a:solidFill>
                  <a:latin typeface="微軟正黑體" pitchFamily="34" charset="-120"/>
                  <a:ea typeface="微軟正黑體" pitchFamily="34" charset="-120"/>
                </a:rPr>
                <a:t>日</a:t>
              </a:r>
              <a:endParaRPr lang="en-US" altLang="zh-TW" sz="2800" dirty="0" smtClean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endParaRPr>
            </a:p>
            <a:p>
              <a:pPr algn="ctr"/>
              <a:r>
                <a:rPr lang="zh-TW" altLang="en-US" sz="2800" dirty="0" smtClean="0">
                  <a:solidFill>
                    <a:schemeClr val="bg1"/>
                  </a:solidFill>
                  <a:latin typeface="微軟正黑體" pitchFamily="34" charset="-120"/>
                  <a:ea typeface="微軟正黑體" pitchFamily="34" charset="-120"/>
                </a:rPr>
                <a:t>本</a:t>
              </a:r>
              <a:endParaRPr lang="zh-TW" altLang="en-US" sz="2800" dirty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endParaRPr>
            </a:p>
          </p:txBody>
        </p:sp>
      </p:grpSp>
      <p:sp>
        <p:nvSpPr>
          <p:cNvPr id="18" name="圓角矩形 17"/>
          <p:cNvSpPr/>
          <p:nvPr/>
        </p:nvSpPr>
        <p:spPr>
          <a:xfrm>
            <a:off x="4860032" y="1772816"/>
            <a:ext cx="3456384" cy="468052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spcBef>
                <a:spcPts val="600"/>
              </a:spcBef>
            </a:pPr>
            <a:r>
              <a:rPr lang="zh-TW" altLang="en-US" dirty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國際專利</a:t>
            </a:r>
            <a:r>
              <a:rPr lang="zh-TW" altLang="en-US" dirty="0" smtClean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分類</a:t>
            </a:r>
            <a:endParaRPr lang="en-US" altLang="zh-TW" dirty="0" smtClean="0">
              <a:solidFill>
                <a:schemeClr val="tx1"/>
              </a:solidFill>
              <a:latin typeface="微軟正黑體" pitchFamily="34" charset="-120"/>
              <a:ea typeface="微軟正黑體" pitchFamily="34" charset="-120"/>
            </a:endParaRPr>
          </a:p>
          <a:p>
            <a:pPr>
              <a:spcBef>
                <a:spcPts val="600"/>
              </a:spcBef>
            </a:pPr>
            <a:r>
              <a:rPr lang="zh-TW" altLang="en-US" dirty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專利案件代理人資訊</a:t>
            </a:r>
          </a:p>
          <a:p>
            <a:pPr>
              <a:spcBef>
                <a:spcPts val="600"/>
              </a:spcBef>
            </a:pPr>
            <a:r>
              <a:rPr lang="zh-TW" altLang="en-US" dirty="0" smtClean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各式專利公報</a:t>
            </a:r>
            <a:endParaRPr lang="en-US" altLang="zh-TW" dirty="0" smtClean="0">
              <a:solidFill>
                <a:schemeClr val="tx1"/>
              </a:solidFill>
              <a:latin typeface="微軟正黑體" pitchFamily="34" charset="-120"/>
              <a:ea typeface="微軟正黑體" pitchFamily="34" charset="-120"/>
            </a:endParaRPr>
          </a:p>
          <a:p>
            <a:pPr>
              <a:spcBef>
                <a:spcPts val="600"/>
              </a:spcBef>
            </a:pPr>
            <a:r>
              <a:rPr lang="zh-TW" altLang="en-US" dirty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專利權異動公報</a:t>
            </a:r>
            <a:endParaRPr lang="en-US" altLang="zh-TW" dirty="0">
              <a:solidFill>
                <a:schemeClr val="tx1"/>
              </a:solidFill>
              <a:latin typeface="微軟正黑體" pitchFamily="34" charset="-120"/>
              <a:ea typeface="微軟正黑體" pitchFamily="34" charset="-120"/>
            </a:endParaRPr>
          </a:p>
          <a:p>
            <a:pPr>
              <a:spcBef>
                <a:spcPts val="600"/>
              </a:spcBef>
            </a:pPr>
            <a:r>
              <a:rPr lang="zh-TW" altLang="en-US" dirty="0" smtClean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專利權</a:t>
            </a:r>
            <a:r>
              <a:rPr lang="zh-TW" altLang="en-US" dirty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狀態異動</a:t>
            </a:r>
            <a:r>
              <a:rPr lang="zh-TW" altLang="en-US" dirty="0" smtClean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資料</a:t>
            </a:r>
            <a:endParaRPr lang="en-US" altLang="zh-TW" dirty="0" smtClean="0">
              <a:solidFill>
                <a:schemeClr val="tx1"/>
              </a:solidFill>
              <a:latin typeface="微軟正黑體" pitchFamily="34" charset="-120"/>
              <a:ea typeface="微軟正黑體" pitchFamily="34" charset="-120"/>
            </a:endParaRPr>
          </a:p>
          <a:p>
            <a:pPr>
              <a:spcBef>
                <a:spcPts val="600"/>
              </a:spcBef>
            </a:pPr>
            <a:r>
              <a:rPr lang="zh-TW" altLang="en-US" dirty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專利申請案</a:t>
            </a:r>
            <a:r>
              <a:rPr lang="en-US" altLang="zh-TW" dirty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IPC</a:t>
            </a:r>
            <a:r>
              <a:rPr lang="zh-TW" altLang="en-US" dirty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及國籍</a:t>
            </a:r>
            <a:r>
              <a:rPr lang="zh-TW" altLang="en-US" dirty="0" smtClean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資訊</a:t>
            </a:r>
            <a:endParaRPr lang="en-US" altLang="zh-TW" dirty="0" smtClean="0">
              <a:solidFill>
                <a:schemeClr val="tx1"/>
              </a:solidFill>
              <a:latin typeface="微軟正黑體" pitchFamily="34" charset="-120"/>
              <a:ea typeface="微軟正黑體" pitchFamily="34" charset="-120"/>
            </a:endParaRPr>
          </a:p>
          <a:p>
            <a:pPr>
              <a:spcBef>
                <a:spcPts val="600"/>
              </a:spcBef>
            </a:pPr>
            <a:r>
              <a:rPr lang="zh-TW" altLang="en-US" dirty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本國與外國發明專利申請趨勢</a:t>
            </a:r>
            <a:r>
              <a:rPr lang="zh-TW" altLang="en-US" dirty="0" smtClean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分析</a:t>
            </a:r>
            <a:endParaRPr lang="en-US" altLang="zh-TW" dirty="0" smtClean="0">
              <a:solidFill>
                <a:schemeClr val="tx1"/>
              </a:solidFill>
              <a:latin typeface="微軟正黑體" pitchFamily="34" charset="-120"/>
              <a:ea typeface="微軟正黑體" pitchFamily="34" charset="-120"/>
            </a:endParaRPr>
          </a:p>
          <a:p>
            <a:pPr>
              <a:spcBef>
                <a:spcPts val="600"/>
              </a:spcBef>
            </a:pPr>
            <a:r>
              <a:rPr lang="zh-TW" altLang="en-US" dirty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專利案件數量統計</a:t>
            </a:r>
          </a:p>
          <a:p>
            <a:pPr>
              <a:spcBef>
                <a:spcPts val="600"/>
              </a:spcBef>
            </a:pPr>
            <a:r>
              <a:rPr lang="zh-TW" altLang="en-US" dirty="0" smtClean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專利</a:t>
            </a:r>
            <a:r>
              <a:rPr lang="zh-TW" altLang="en-US" dirty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商品化意願調查統計</a:t>
            </a:r>
          </a:p>
          <a:p>
            <a:pPr>
              <a:spcBef>
                <a:spcPts val="600"/>
              </a:spcBef>
            </a:pPr>
            <a:r>
              <a:rPr lang="en-US" altLang="zh-TW" dirty="0" smtClean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AEP</a:t>
            </a:r>
            <a:r>
              <a:rPr lang="zh-TW" altLang="en-US" dirty="0" smtClean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申請</a:t>
            </a:r>
            <a:r>
              <a:rPr lang="zh-TW" altLang="en-US" dirty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案件</a:t>
            </a:r>
            <a:r>
              <a:rPr lang="zh-TW" altLang="en-US" dirty="0" smtClean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統計</a:t>
            </a:r>
            <a:endParaRPr lang="zh-TW" altLang="en-US" dirty="0">
              <a:solidFill>
                <a:schemeClr val="tx1"/>
              </a:solidFill>
              <a:latin typeface="微軟正黑體" pitchFamily="34" charset="-120"/>
              <a:ea typeface="微軟正黑體" pitchFamily="34" charset="-120"/>
            </a:endParaRPr>
          </a:p>
          <a:p>
            <a:pPr>
              <a:spcBef>
                <a:spcPts val="600"/>
              </a:spcBef>
            </a:pPr>
            <a:r>
              <a:rPr lang="en-US" altLang="zh-TW" dirty="0" smtClean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PPH</a:t>
            </a:r>
            <a:r>
              <a:rPr lang="zh-TW" altLang="en-US" dirty="0" smtClean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申請</a:t>
            </a:r>
            <a:r>
              <a:rPr lang="zh-TW" altLang="en-US" dirty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案件</a:t>
            </a:r>
            <a:r>
              <a:rPr lang="zh-TW" altLang="en-US" dirty="0" smtClean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統計</a:t>
            </a:r>
            <a:endParaRPr lang="en-US" altLang="zh-TW" dirty="0" smtClean="0">
              <a:solidFill>
                <a:schemeClr val="tx1"/>
              </a:solidFill>
              <a:latin typeface="微軟正黑體" pitchFamily="34" charset="-120"/>
              <a:ea typeface="微軟正黑體" pitchFamily="34" charset="-120"/>
            </a:endParaRPr>
          </a:p>
          <a:p>
            <a:pPr>
              <a:spcBef>
                <a:spcPts val="600"/>
              </a:spcBef>
            </a:pPr>
            <a:r>
              <a:rPr lang="zh-TW" altLang="en-US" dirty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專利業務年度統計</a:t>
            </a:r>
          </a:p>
        </p:txBody>
      </p:sp>
      <p:sp>
        <p:nvSpPr>
          <p:cNvPr id="19" name="矩形 18"/>
          <p:cNvSpPr/>
          <p:nvPr/>
        </p:nvSpPr>
        <p:spPr>
          <a:xfrm>
            <a:off x="7884368" y="1772816"/>
            <a:ext cx="648072" cy="468052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3200" dirty="0" smtClean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本</a:t>
            </a:r>
            <a:endParaRPr lang="en-US" altLang="zh-TW" sz="3200" dirty="0" smtClean="0">
              <a:solidFill>
                <a:schemeClr val="tx1"/>
              </a:solidFill>
              <a:latin typeface="微軟正黑體" pitchFamily="34" charset="-120"/>
              <a:ea typeface="微軟正黑體" pitchFamily="34" charset="-120"/>
            </a:endParaRPr>
          </a:p>
          <a:p>
            <a:pPr algn="ctr"/>
            <a:r>
              <a:rPr lang="zh-TW" altLang="en-US" sz="3200" dirty="0" smtClean="0"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rPr>
              <a:t>國</a:t>
            </a:r>
            <a:endParaRPr lang="zh-TW" altLang="en-US" sz="3200" dirty="0">
              <a:solidFill>
                <a:schemeClr val="tx1"/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cxnSp>
        <p:nvCxnSpPr>
          <p:cNvPr id="5" name="直線接點 4"/>
          <p:cNvCxnSpPr/>
          <p:nvPr/>
        </p:nvCxnSpPr>
        <p:spPr>
          <a:xfrm>
            <a:off x="2334482" y="2060848"/>
            <a:ext cx="2741574" cy="72008"/>
          </a:xfrm>
          <a:prstGeom prst="line">
            <a:avLst/>
          </a:prstGeom>
          <a:ln w="25400">
            <a:solidFill>
              <a:srgbClr val="728E3A"/>
            </a:solidFill>
            <a:prstDash val="sysDash"/>
            <a:round/>
            <a:headEnd type="oval"/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0" name="直線接點 19"/>
          <p:cNvCxnSpPr/>
          <p:nvPr/>
        </p:nvCxnSpPr>
        <p:spPr>
          <a:xfrm>
            <a:off x="2486882" y="2285256"/>
            <a:ext cx="2589174" cy="135632"/>
          </a:xfrm>
          <a:prstGeom prst="line">
            <a:avLst/>
          </a:prstGeom>
          <a:ln w="25400">
            <a:solidFill>
              <a:srgbClr val="728E3A"/>
            </a:solidFill>
            <a:prstDash val="sysDash"/>
            <a:round/>
            <a:headEnd type="oval"/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3" name="直線接點 22"/>
          <p:cNvCxnSpPr/>
          <p:nvPr/>
        </p:nvCxnSpPr>
        <p:spPr>
          <a:xfrm>
            <a:off x="2334482" y="2573288"/>
            <a:ext cx="2741574" cy="279648"/>
          </a:xfrm>
          <a:prstGeom prst="line">
            <a:avLst/>
          </a:prstGeom>
          <a:ln w="25400">
            <a:solidFill>
              <a:srgbClr val="728E3A"/>
            </a:solidFill>
            <a:prstDash val="sysDash"/>
            <a:round/>
            <a:headEnd type="oval"/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6" name="直線接點 25"/>
          <p:cNvCxnSpPr/>
          <p:nvPr/>
        </p:nvCxnSpPr>
        <p:spPr>
          <a:xfrm>
            <a:off x="2123728" y="2852936"/>
            <a:ext cx="2952328" cy="270030"/>
          </a:xfrm>
          <a:prstGeom prst="line">
            <a:avLst/>
          </a:prstGeom>
          <a:ln w="25400">
            <a:solidFill>
              <a:srgbClr val="728E3A"/>
            </a:solidFill>
            <a:prstDash val="sysDash"/>
            <a:round/>
            <a:headEnd type="oval"/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9" name="直線接點 28"/>
          <p:cNvCxnSpPr/>
          <p:nvPr/>
        </p:nvCxnSpPr>
        <p:spPr>
          <a:xfrm flipV="1">
            <a:off x="2987824" y="3501008"/>
            <a:ext cx="2088232" cy="360040"/>
          </a:xfrm>
          <a:prstGeom prst="line">
            <a:avLst/>
          </a:prstGeom>
          <a:ln w="25400">
            <a:prstDash val="sysDash"/>
            <a:round/>
            <a:headEnd type="oval"/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44" name="直線接點 43"/>
          <p:cNvCxnSpPr/>
          <p:nvPr/>
        </p:nvCxnSpPr>
        <p:spPr>
          <a:xfrm flipV="1">
            <a:off x="3491880" y="3861048"/>
            <a:ext cx="1584176" cy="252028"/>
          </a:xfrm>
          <a:prstGeom prst="line">
            <a:avLst/>
          </a:prstGeom>
          <a:ln w="25400">
            <a:prstDash val="sysDash"/>
            <a:round/>
            <a:headEnd type="oval"/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47" name="直線接點 46"/>
          <p:cNvCxnSpPr/>
          <p:nvPr/>
        </p:nvCxnSpPr>
        <p:spPr>
          <a:xfrm flipV="1">
            <a:off x="2334482" y="4221088"/>
            <a:ext cx="2741574" cy="1008112"/>
          </a:xfrm>
          <a:prstGeom prst="line">
            <a:avLst/>
          </a:prstGeom>
          <a:ln w="25400">
            <a:prstDash val="sysDash"/>
            <a:round/>
            <a:headEnd type="oval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9" name="直線接點 48"/>
          <p:cNvCxnSpPr/>
          <p:nvPr/>
        </p:nvCxnSpPr>
        <p:spPr>
          <a:xfrm flipV="1">
            <a:off x="2339752" y="4869160"/>
            <a:ext cx="2736304" cy="576064"/>
          </a:xfrm>
          <a:prstGeom prst="line">
            <a:avLst/>
          </a:prstGeom>
          <a:ln w="25400">
            <a:prstDash val="sysDash"/>
            <a:round/>
            <a:headEnd type="oval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2" name="直線接點 51"/>
          <p:cNvCxnSpPr/>
          <p:nvPr/>
        </p:nvCxnSpPr>
        <p:spPr>
          <a:xfrm flipV="1">
            <a:off x="2339752" y="5229200"/>
            <a:ext cx="2736304" cy="216024"/>
          </a:xfrm>
          <a:prstGeom prst="line">
            <a:avLst/>
          </a:prstGeom>
          <a:ln w="25400">
            <a:prstDash val="sysDash"/>
            <a:round/>
            <a:headEnd type="oval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5" name="直線接點 54"/>
          <p:cNvCxnSpPr/>
          <p:nvPr/>
        </p:nvCxnSpPr>
        <p:spPr>
          <a:xfrm>
            <a:off x="2339752" y="5445224"/>
            <a:ext cx="2736304" cy="72008"/>
          </a:xfrm>
          <a:prstGeom prst="line">
            <a:avLst/>
          </a:prstGeom>
          <a:ln w="25400">
            <a:prstDash val="sysDash"/>
            <a:round/>
            <a:headEnd type="oval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9" name="直線接點 58"/>
          <p:cNvCxnSpPr/>
          <p:nvPr/>
        </p:nvCxnSpPr>
        <p:spPr>
          <a:xfrm>
            <a:off x="2339752" y="5445224"/>
            <a:ext cx="2736304" cy="432048"/>
          </a:xfrm>
          <a:prstGeom prst="line">
            <a:avLst/>
          </a:prstGeom>
          <a:ln w="25400">
            <a:prstDash val="sysDash"/>
            <a:round/>
            <a:headEnd type="oval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2" name="直線接點 61"/>
          <p:cNvCxnSpPr/>
          <p:nvPr/>
        </p:nvCxnSpPr>
        <p:spPr>
          <a:xfrm>
            <a:off x="2339752" y="5697252"/>
            <a:ext cx="2736304" cy="540060"/>
          </a:xfrm>
          <a:prstGeom prst="line">
            <a:avLst/>
          </a:prstGeom>
          <a:ln w="25400">
            <a:prstDash val="sysDash"/>
            <a:round/>
            <a:headEnd type="oval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6" name="直線接點 75"/>
          <p:cNvCxnSpPr/>
          <p:nvPr/>
        </p:nvCxnSpPr>
        <p:spPr>
          <a:xfrm flipV="1">
            <a:off x="2843808" y="3501008"/>
            <a:ext cx="2232248" cy="123838"/>
          </a:xfrm>
          <a:prstGeom prst="line">
            <a:avLst/>
          </a:prstGeom>
          <a:ln w="25400">
            <a:prstDash val="sysDash"/>
            <a:round/>
            <a:headEnd type="oval"/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52454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260"/>
    </mc:Choice>
    <mc:Fallback xmlns="">
      <p:transition spd="slow" advTm="1526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022920" y="72008"/>
            <a:ext cx="8229600" cy="764704"/>
          </a:xfrm>
        </p:spPr>
        <p:txBody>
          <a:bodyPr lIns="80147" tIns="40074" rIns="80147" bIns="40074">
            <a:normAutofit fontScale="90000"/>
          </a:bodyPr>
          <a:lstStyle/>
          <a:p>
            <a:r>
              <a:rPr lang="zh-TW" altLang="en-US" dirty="0"/>
              <a:t>未來開放</a:t>
            </a:r>
            <a:r>
              <a:rPr lang="zh-TW" altLang="en-US" dirty="0" smtClean="0"/>
              <a:t>資料標的及</a:t>
            </a:r>
            <a:r>
              <a:rPr lang="zh-TW" altLang="en-US" dirty="0"/>
              <a:t>品質精進方向</a:t>
            </a:r>
            <a:endParaRPr lang="zh-TW" altLang="en-US" dirty="0" smtClean="0"/>
          </a:p>
        </p:txBody>
      </p:sp>
      <p:sp>
        <p:nvSpPr>
          <p:cNvPr id="14" name="投影片編號版面配置區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51D2D507-09EA-4C6F-96ED-053C801F8797}" type="slidenum">
              <a:rPr lang="zh-TW" altLang="en-US" smtClean="0"/>
              <a:t>12</a:t>
            </a:fld>
            <a:endParaRPr lang="zh-TW" altLang="en-US" dirty="0"/>
          </a:p>
        </p:txBody>
      </p:sp>
      <p:sp>
        <p:nvSpPr>
          <p:cNvPr id="22" name="手繪多邊形 21"/>
          <p:cNvSpPr/>
          <p:nvPr/>
        </p:nvSpPr>
        <p:spPr>
          <a:xfrm>
            <a:off x="-252536" y="1412776"/>
            <a:ext cx="3943696" cy="4058187"/>
          </a:xfrm>
          <a:custGeom>
            <a:avLst/>
            <a:gdLst>
              <a:gd name="connsiteX0" fmla="*/ 0 w 5667375"/>
              <a:gd name="connsiteY0" fmla="*/ 3752850 h 3752850"/>
              <a:gd name="connsiteX1" fmla="*/ 2809875 w 5667375"/>
              <a:gd name="connsiteY1" fmla="*/ 3533775 h 3752850"/>
              <a:gd name="connsiteX2" fmla="*/ 4638675 w 5667375"/>
              <a:gd name="connsiteY2" fmla="*/ 2552700 h 3752850"/>
              <a:gd name="connsiteX3" fmla="*/ 5667375 w 5667375"/>
              <a:gd name="connsiteY3" fmla="*/ 0 h 3752850"/>
              <a:gd name="connsiteX0" fmla="*/ 0 w 4905375"/>
              <a:gd name="connsiteY0" fmla="*/ 3752850 h 3752850"/>
              <a:gd name="connsiteX1" fmla="*/ 2047875 w 4905375"/>
              <a:gd name="connsiteY1" fmla="*/ 3533775 h 3752850"/>
              <a:gd name="connsiteX2" fmla="*/ 3876675 w 4905375"/>
              <a:gd name="connsiteY2" fmla="*/ 2552700 h 3752850"/>
              <a:gd name="connsiteX3" fmla="*/ 4905375 w 4905375"/>
              <a:gd name="connsiteY3" fmla="*/ 0 h 3752850"/>
              <a:gd name="connsiteX0" fmla="*/ 0 w 4905375"/>
              <a:gd name="connsiteY0" fmla="*/ 3752850 h 3752850"/>
              <a:gd name="connsiteX1" fmla="*/ 2047875 w 4905375"/>
              <a:gd name="connsiteY1" fmla="*/ 3533775 h 3752850"/>
              <a:gd name="connsiteX2" fmla="*/ 3876675 w 4905375"/>
              <a:gd name="connsiteY2" fmla="*/ 2552700 h 3752850"/>
              <a:gd name="connsiteX3" fmla="*/ 4905375 w 4905375"/>
              <a:gd name="connsiteY3" fmla="*/ 0 h 3752850"/>
              <a:gd name="connsiteX0" fmla="*/ 0 w 4905375"/>
              <a:gd name="connsiteY0" fmla="*/ 3752850 h 3766413"/>
              <a:gd name="connsiteX1" fmla="*/ 2047875 w 4905375"/>
              <a:gd name="connsiteY1" fmla="*/ 3533775 h 3766413"/>
              <a:gd name="connsiteX2" fmla="*/ 3876675 w 4905375"/>
              <a:gd name="connsiteY2" fmla="*/ 2552700 h 3766413"/>
              <a:gd name="connsiteX3" fmla="*/ 4905375 w 4905375"/>
              <a:gd name="connsiteY3" fmla="*/ 0 h 3766413"/>
              <a:gd name="connsiteX0" fmla="*/ 0 w 4905375"/>
              <a:gd name="connsiteY0" fmla="*/ 3752850 h 3753387"/>
              <a:gd name="connsiteX1" fmla="*/ 2047875 w 4905375"/>
              <a:gd name="connsiteY1" fmla="*/ 3533775 h 3753387"/>
              <a:gd name="connsiteX2" fmla="*/ 3543300 w 4905375"/>
              <a:gd name="connsiteY2" fmla="*/ 2305050 h 3753387"/>
              <a:gd name="connsiteX3" fmla="*/ 4905375 w 4905375"/>
              <a:gd name="connsiteY3" fmla="*/ 0 h 3753387"/>
              <a:gd name="connsiteX0" fmla="*/ 0 w 3933825"/>
              <a:gd name="connsiteY0" fmla="*/ 4057650 h 4058187"/>
              <a:gd name="connsiteX1" fmla="*/ 2047875 w 3933825"/>
              <a:gd name="connsiteY1" fmla="*/ 3838575 h 4058187"/>
              <a:gd name="connsiteX2" fmla="*/ 3543300 w 3933825"/>
              <a:gd name="connsiteY2" fmla="*/ 2609850 h 4058187"/>
              <a:gd name="connsiteX3" fmla="*/ 3933825 w 3933825"/>
              <a:gd name="connsiteY3" fmla="*/ 0 h 4058187"/>
              <a:gd name="connsiteX0" fmla="*/ 0 w 3943696"/>
              <a:gd name="connsiteY0" fmla="*/ 4057650 h 4058187"/>
              <a:gd name="connsiteX1" fmla="*/ 2047875 w 3943696"/>
              <a:gd name="connsiteY1" fmla="*/ 3838575 h 4058187"/>
              <a:gd name="connsiteX2" fmla="*/ 3543300 w 3943696"/>
              <a:gd name="connsiteY2" fmla="*/ 2609850 h 4058187"/>
              <a:gd name="connsiteX3" fmla="*/ 3933825 w 3943696"/>
              <a:gd name="connsiteY3" fmla="*/ 0 h 4058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43696" h="4058187">
                <a:moveTo>
                  <a:pt x="0" y="4057650"/>
                </a:moveTo>
                <a:cubicBezTo>
                  <a:pt x="627856" y="4057650"/>
                  <a:pt x="1457325" y="4079875"/>
                  <a:pt x="2047875" y="3838575"/>
                </a:cubicBezTo>
                <a:cubicBezTo>
                  <a:pt x="2638425" y="3597275"/>
                  <a:pt x="3228975" y="3249613"/>
                  <a:pt x="3543300" y="2609850"/>
                </a:cubicBezTo>
                <a:cubicBezTo>
                  <a:pt x="3857625" y="1970087"/>
                  <a:pt x="3981450" y="1077119"/>
                  <a:pt x="3933825" y="0"/>
                </a:cubicBezTo>
              </a:path>
            </a:pathLst>
          </a:custGeom>
          <a:noFill/>
          <a:ln w="165100" cap="rnd" cmpd="sng">
            <a:gradFill>
              <a:gsLst>
                <a:gs pos="0">
                  <a:srgbClr val="FF3399"/>
                </a:gs>
                <a:gs pos="25000">
                  <a:srgbClr val="FF6633"/>
                </a:gs>
                <a:gs pos="50000">
                  <a:srgbClr val="FFFF00"/>
                </a:gs>
                <a:gs pos="75000">
                  <a:srgbClr val="01A78F"/>
                </a:gs>
                <a:gs pos="100000">
                  <a:srgbClr val="3366FF"/>
                </a:gs>
              </a:gsLst>
              <a:lin ang="5400000" scaled="0"/>
            </a:gradFill>
            <a:prstDash val="sysDot"/>
            <a:round/>
            <a:headEnd w="lg" len="lg"/>
            <a:tailEnd type="stealth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7" name="圓角矩形 26"/>
          <p:cNvSpPr/>
          <p:nvPr/>
        </p:nvSpPr>
        <p:spPr>
          <a:xfrm>
            <a:off x="899592" y="5445224"/>
            <a:ext cx="5208418" cy="57606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400" dirty="0">
                <a:latin typeface="+mj-ea"/>
                <a:ea typeface="+mj-ea"/>
              </a:rPr>
              <a:t>配合年度盤點</a:t>
            </a:r>
            <a:r>
              <a:rPr lang="zh-TW" altLang="en-US" sz="2400" dirty="0" smtClean="0">
                <a:latin typeface="+mj-ea"/>
                <a:ea typeface="+mj-ea"/>
              </a:rPr>
              <a:t>，逐步增加開放資料</a:t>
            </a:r>
            <a:endParaRPr lang="zh-TW" altLang="en-US" sz="2400" dirty="0">
              <a:latin typeface="+mj-ea"/>
              <a:ea typeface="+mj-ea"/>
            </a:endParaRPr>
          </a:p>
        </p:txBody>
      </p:sp>
      <p:sp>
        <p:nvSpPr>
          <p:cNvPr id="23" name="橢圓 22"/>
          <p:cNvSpPr/>
          <p:nvPr/>
        </p:nvSpPr>
        <p:spPr>
          <a:xfrm>
            <a:off x="611560" y="5157191"/>
            <a:ext cx="576065" cy="576065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1</a:t>
            </a:r>
            <a:endParaRPr lang="zh-TW" altLang="en-US" sz="32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33" name="圓角矩形 32"/>
          <p:cNvSpPr/>
          <p:nvPr/>
        </p:nvSpPr>
        <p:spPr>
          <a:xfrm>
            <a:off x="3691158" y="2348881"/>
            <a:ext cx="5129314" cy="57606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400" dirty="0">
                <a:latin typeface="+mj-ea"/>
                <a:ea typeface="+mj-ea"/>
              </a:rPr>
              <a:t>持續精進開放資料</a:t>
            </a:r>
            <a:r>
              <a:rPr lang="zh-TW" altLang="en-US" sz="2400" dirty="0" smtClean="0">
                <a:latin typeface="+mj-ea"/>
                <a:ea typeface="+mj-ea"/>
              </a:rPr>
              <a:t>品質</a:t>
            </a:r>
            <a:endParaRPr lang="zh-TW" altLang="en-US" sz="2400" dirty="0">
              <a:latin typeface="+mj-ea"/>
              <a:ea typeface="+mj-ea"/>
            </a:endParaRPr>
          </a:p>
        </p:txBody>
      </p:sp>
      <p:sp>
        <p:nvSpPr>
          <p:cNvPr id="34" name="橢圓 33"/>
          <p:cNvSpPr/>
          <p:nvPr/>
        </p:nvSpPr>
        <p:spPr>
          <a:xfrm>
            <a:off x="3403127" y="2060848"/>
            <a:ext cx="576065" cy="576065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4</a:t>
            </a:r>
          </a:p>
        </p:txBody>
      </p:sp>
      <p:sp>
        <p:nvSpPr>
          <p:cNvPr id="35" name="圓角矩形 34"/>
          <p:cNvSpPr/>
          <p:nvPr/>
        </p:nvSpPr>
        <p:spPr>
          <a:xfrm>
            <a:off x="3563888" y="3501009"/>
            <a:ext cx="4896544" cy="57606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400" dirty="0">
                <a:latin typeface="+mj-ea"/>
                <a:ea typeface="+mj-ea"/>
              </a:rPr>
              <a:t>深化開放資料</a:t>
            </a:r>
            <a:r>
              <a:rPr lang="zh-TW" altLang="en-US" sz="2400" dirty="0" smtClean="0">
                <a:latin typeface="+mj-ea"/>
                <a:ea typeface="+mj-ea"/>
              </a:rPr>
              <a:t>應用</a:t>
            </a:r>
            <a:endParaRPr lang="zh-TW" altLang="en-US" sz="2400" dirty="0">
              <a:latin typeface="+mj-ea"/>
              <a:ea typeface="+mj-ea"/>
            </a:endParaRPr>
          </a:p>
        </p:txBody>
      </p:sp>
      <p:sp>
        <p:nvSpPr>
          <p:cNvPr id="36" name="橢圓 35"/>
          <p:cNvSpPr/>
          <p:nvPr/>
        </p:nvSpPr>
        <p:spPr>
          <a:xfrm>
            <a:off x="3275856" y="3212976"/>
            <a:ext cx="576065" cy="576065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3</a:t>
            </a:r>
            <a:endParaRPr lang="zh-TW" altLang="en-US" sz="32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37" name="圓角矩形 36"/>
          <p:cNvSpPr/>
          <p:nvPr/>
        </p:nvSpPr>
        <p:spPr>
          <a:xfrm>
            <a:off x="2843807" y="4581129"/>
            <a:ext cx="5184577" cy="57606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400" dirty="0" smtClean="0">
                <a:latin typeface="+mj-ea"/>
                <a:ea typeface="+mj-ea"/>
              </a:rPr>
              <a:t>瞭解外部需求，開放有價值的資料</a:t>
            </a:r>
            <a:endParaRPr lang="zh-TW" altLang="en-US" sz="2400" dirty="0">
              <a:latin typeface="+mj-ea"/>
              <a:ea typeface="+mj-ea"/>
            </a:endParaRPr>
          </a:p>
        </p:txBody>
      </p:sp>
      <p:sp>
        <p:nvSpPr>
          <p:cNvPr id="38" name="橢圓 37"/>
          <p:cNvSpPr/>
          <p:nvPr/>
        </p:nvSpPr>
        <p:spPr>
          <a:xfrm>
            <a:off x="2555776" y="4293096"/>
            <a:ext cx="576065" cy="576065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3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2</a:t>
            </a:r>
            <a:endParaRPr lang="zh-TW" altLang="en-US" sz="32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4454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188"/>
    </mc:Choice>
    <mc:Fallback xmlns="">
      <p:transition spd="slow" advTm="21188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標題 1"/>
          <p:cNvSpPr>
            <a:spLocks noGrp="1"/>
          </p:cNvSpPr>
          <p:nvPr>
            <p:ph type="title"/>
          </p:nvPr>
        </p:nvSpPr>
        <p:spPr>
          <a:xfrm>
            <a:off x="1022920" y="72008"/>
            <a:ext cx="8229600" cy="764704"/>
          </a:xfrm>
        </p:spPr>
        <p:txBody>
          <a:bodyPr lIns="80147" tIns="40074" rIns="80147" bIns="40074">
            <a:normAutofit fontScale="90000"/>
          </a:bodyPr>
          <a:lstStyle/>
          <a:p>
            <a:r>
              <a:rPr lang="zh-TW" altLang="en-US" dirty="0"/>
              <a:t>未來開放資料標的及品質精進方向</a:t>
            </a:r>
            <a:endParaRPr lang="zh-TW" altLang="en-US" dirty="0" smtClean="0"/>
          </a:p>
        </p:txBody>
      </p:sp>
      <p:sp>
        <p:nvSpPr>
          <p:cNvPr id="8" name="文字方塊 7"/>
          <p:cNvSpPr txBox="1"/>
          <p:nvPr/>
        </p:nvSpPr>
        <p:spPr>
          <a:xfrm>
            <a:off x="283298" y="1188041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zh-TW" altLang="en-US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ea"/>
                <a:ea typeface="+mj-ea"/>
              </a:rPr>
              <a:t>專利權證查詢</a:t>
            </a:r>
            <a:endParaRPr lang="zh-TW" altLang="en-US" sz="32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+mj-ea"/>
              <a:ea typeface="+mj-ea"/>
            </a:endParaRPr>
          </a:p>
        </p:txBody>
      </p:sp>
      <p:sp>
        <p:nvSpPr>
          <p:cNvPr id="9" name="投影片編號版面配置區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51D2D507-09EA-4C6F-96ED-053C801F8797}" type="slidenum">
              <a:rPr lang="zh-TW" altLang="en-US" smtClean="0"/>
              <a:t>13</a:t>
            </a:fld>
            <a:endParaRPr lang="zh-TW" altLang="en-US" dirty="0"/>
          </a:p>
        </p:txBody>
      </p:sp>
      <p:grpSp>
        <p:nvGrpSpPr>
          <p:cNvPr id="3" name="群組 2"/>
          <p:cNvGrpSpPr/>
          <p:nvPr/>
        </p:nvGrpSpPr>
        <p:grpSpPr>
          <a:xfrm>
            <a:off x="336872" y="1988840"/>
            <a:ext cx="6974709" cy="4394019"/>
            <a:chOff x="107504" y="1988840"/>
            <a:chExt cx="6974709" cy="4394019"/>
          </a:xfrm>
        </p:grpSpPr>
        <p:pic>
          <p:nvPicPr>
            <p:cNvPr id="5" name="圖片 4"/>
            <p:cNvPicPr/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504" y="1988840"/>
              <a:ext cx="6974709" cy="439401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" name="文字方塊 9"/>
            <p:cNvSpPr txBox="1"/>
            <p:nvPr/>
          </p:nvSpPr>
          <p:spPr>
            <a:xfrm>
              <a:off x="3203848" y="2348880"/>
              <a:ext cx="1080120" cy="16158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72000" tIns="0" rIns="0" bIns="0" rtlCol="0">
              <a:spAutoFit/>
            </a:bodyPr>
            <a:lstStyle/>
            <a:p>
              <a:r>
                <a:rPr lang="zh-TW" altLang="en-US" sz="1050" b="1" dirty="0" smtClean="0">
                  <a:latin typeface="+mj-ea"/>
                  <a:ea typeface="+mj-ea"/>
                </a:rPr>
                <a:t>專利權權利狀態</a:t>
              </a:r>
              <a:endParaRPr lang="zh-TW" altLang="en-US" sz="1050" b="1" dirty="0">
                <a:latin typeface="+mj-ea"/>
                <a:ea typeface="+mj-ea"/>
              </a:endParaRPr>
            </a:p>
          </p:txBody>
        </p:sp>
        <p:sp>
          <p:nvSpPr>
            <p:cNvPr id="12" name="文字方塊 11"/>
            <p:cNvSpPr txBox="1"/>
            <p:nvPr/>
          </p:nvSpPr>
          <p:spPr>
            <a:xfrm>
              <a:off x="6183734" y="2425596"/>
              <a:ext cx="648072" cy="107722"/>
            </a:xfrm>
            <a:prstGeom prst="rect">
              <a:avLst/>
            </a:prstGeom>
            <a:solidFill>
              <a:srgbClr val="3D8BCD"/>
            </a:solidFill>
            <a:ln>
              <a:noFill/>
            </a:ln>
          </p:spPr>
          <p:txBody>
            <a:bodyPr wrap="square" lIns="72000" tIns="0" rIns="0" bIns="0" rtlCol="0">
              <a:spAutoFit/>
            </a:bodyPr>
            <a:lstStyle/>
            <a:p>
              <a:r>
                <a:rPr lang="zh-TW" altLang="en-US" sz="700" dirty="0">
                  <a:solidFill>
                    <a:schemeClr val="bg1"/>
                  </a:solidFill>
                  <a:latin typeface="+mj-ea"/>
                  <a:ea typeface="+mj-ea"/>
                </a:rPr>
                <a:t>權利</a:t>
              </a:r>
              <a:r>
                <a:rPr lang="zh-TW" altLang="en-US" sz="700" dirty="0" smtClean="0">
                  <a:solidFill>
                    <a:schemeClr val="bg1"/>
                  </a:solidFill>
                  <a:latin typeface="+mj-ea"/>
                  <a:ea typeface="+mj-ea"/>
                </a:rPr>
                <a:t>狀態資料</a:t>
              </a:r>
              <a:endParaRPr lang="zh-TW" altLang="en-US" sz="7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pic>
        <p:nvPicPr>
          <p:cNvPr id="2" name="圖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1581" y="4797151"/>
            <a:ext cx="1508891" cy="1120237"/>
          </a:xfrm>
          <a:prstGeom prst="rect">
            <a:avLst/>
          </a:prstGeom>
        </p:spPr>
      </p:pic>
      <p:sp>
        <p:nvSpPr>
          <p:cNvPr id="6" name="向左箭號 5"/>
          <p:cNvSpPr/>
          <p:nvPr/>
        </p:nvSpPr>
        <p:spPr>
          <a:xfrm rot="2180515">
            <a:off x="6546192" y="4427568"/>
            <a:ext cx="1008112" cy="792088"/>
          </a:xfrm>
          <a:prstGeom prst="leftArrow">
            <a:avLst/>
          </a:prstGeom>
          <a:gradFill>
            <a:gsLst>
              <a:gs pos="41000">
                <a:schemeClr val="accent6"/>
              </a:gs>
              <a:gs pos="100000">
                <a:schemeClr val="bg1">
                  <a:alpha val="10000"/>
                </a:schemeClr>
              </a:gs>
            </a:gsLst>
            <a:lin ang="2700000" scaled="0"/>
          </a:gradFill>
          <a:ln>
            <a:noFill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57416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037"/>
    </mc:Choice>
    <mc:Fallback xmlns="">
      <p:transition spd="slow" advTm="25037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type="subTitle" idx="4294967295"/>
          </p:nvPr>
        </p:nvSpPr>
        <p:spPr>
          <a:xfrm>
            <a:off x="2267744" y="3140968"/>
            <a:ext cx="4608512" cy="1008112"/>
          </a:xfrm>
        </p:spPr>
        <p:txBody>
          <a:bodyPr>
            <a:noAutofit/>
          </a:bodyPr>
          <a:lstStyle/>
          <a:p>
            <a:pPr marL="0" indent="0" algn="ctr">
              <a:lnSpc>
                <a:spcPts val="5000"/>
              </a:lnSpc>
              <a:buNone/>
            </a:pPr>
            <a:r>
              <a:rPr lang="zh-TW" altLang="en-US" b="1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Adobe 繁黑體 Std B"/>
              </a:rPr>
              <a:t>感 謝</a:t>
            </a:r>
            <a:r>
              <a:rPr lang="zh-TW" altLang="en-US" b="1" dirty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Adobe 繁黑體 Std B"/>
              </a:rPr>
              <a:t>，</a:t>
            </a:r>
            <a:r>
              <a:rPr lang="zh-TW" altLang="en-US" b="1" dirty="0" smtClean="0">
                <a:solidFill>
                  <a:srgbClr val="0070C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Adobe 繁黑體 Std B"/>
              </a:rPr>
              <a:t>並 請 指 教</a:t>
            </a:r>
            <a:endParaRPr lang="zh-TW" altLang="en-US" dirty="0">
              <a:solidFill>
                <a:srgbClr val="0070C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Adobe 繁黑體 Std B"/>
            </a:endParaRPr>
          </a:p>
        </p:txBody>
      </p:sp>
    </p:spTree>
    <p:extLst>
      <p:ext uri="{BB962C8B-B14F-4D97-AF65-F5344CB8AC3E}">
        <p14:creationId xmlns:p14="http://schemas.microsoft.com/office/powerpoint/2010/main" val="3783656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46"/>
    </mc:Choice>
    <mc:Fallback xmlns="">
      <p:transition spd="slow" advTm="1146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報告大綱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>
                <a:solidFill>
                  <a:srgbClr val="0000CC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推動策略</a:t>
            </a:r>
            <a:endParaRPr lang="en-US" altLang="zh-TW" dirty="0" smtClean="0">
              <a:solidFill>
                <a:srgbClr val="0000CC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dirty="0" smtClean="0">
                <a:solidFill>
                  <a:srgbClr val="0000CC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應用情境</a:t>
            </a:r>
            <a:endParaRPr lang="en-US" altLang="zh-TW" dirty="0">
              <a:solidFill>
                <a:srgbClr val="0000CC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dirty="0">
                <a:solidFill>
                  <a:srgbClr val="0000CC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民間團體需求建議</a:t>
            </a:r>
          </a:p>
          <a:p>
            <a:r>
              <a:rPr lang="zh-TW" altLang="en-US" dirty="0" smtClean="0">
                <a:solidFill>
                  <a:srgbClr val="0000CC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國內外</a:t>
            </a:r>
            <a:r>
              <a:rPr lang="zh-TW" altLang="en-US" dirty="0">
                <a:solidFill>
                  <a:srgbClr val="0000CC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專利開放資料比較</a:t>
            </a:r>
            <a:endParaRPr lang="en-US" altLang="zh-TW" dirty="0">
              <a:solidFill>
                <a:srgbClr val="0000CC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dirty="0">
                <a:solidFill>
                  <a:srgbClr val="0000CC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未來開放資料標的及品質精進</a:t>
            </a:r>
            <a:r>
              <a:rPr lang="zh-TW" altLang="en-US" dirty="0" smtClean="0">
                <a:solidFill>
                  <a:srgbClr val="0000CC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方向</a:t>
            </a:r>
            <a:endParaRPr lang="zh-TW" altLang="en-US" dirty="0">
              <a:solidFill>
                <a:srgbClr val="0000CC"/>
              </a:solidFill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2D507-09EA-4C6F-96ED-053C801F8797}" type="slidenum">
              <a:rPr lang="zh-TW" altLang="en-US" smtClean="0"/>
              <a:t>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89183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431"/>
    </mc:Choice>
    <mc:Fallback xmlns="">
      <p:transition spd="slow" advTm="25431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99592" y="2954"/>
            <a:ext cx="8229600" cy="1143000"/>
          </a:xfrm>
        </p:spPr>
        <p:txBody>
          <a:bodyPr/>
          <a:lstStyle/>
          <a:p>
            <a:r>
              <a:rPr lang="zh-TW" altLang="en-US" dirty="0" smtClean="0"/>
              <a:t>推動策略</a:t>
            </a:r>
            <a:r>
              <a:rPr lang="en-US" altLang="zh-TW" dirty="0" smtClean="0"/>
              <a:t>(</a:t>
            </a:r>
            <a:r>
              <a:rPr lang="zh-TW" altLang="en-US" dirty="0" smtClean="0"/>
              <a:t>一</a:t>
            </a:r>
            <a:r>
              <a:rPr lang="en-US" altLang="zh-TW" dirty="0" smtClean="0"/>
              <a:t>)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2D507-09EA-4C6F-96ED-053C801F8797}" type="slidenum">
              <a:rPr lang="zh-TW" altLang="en-US" smtClean="0">
                <a:latin typeface="微軟正黑體" pitchFamily="34" charset="-120"/>
                <a:ea typeface="微軟正黑體" pitchFamily="34" charset="-120"/>
              </a:rPr>
              <a:t>3</a:t>
            </a:fld>
            <a:endParaRPr lang="zh-TW" altLang="en-US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13" name="文字方塊 12"/>
          <p:cNvSpPr txBox="1"/>
          <p:nvPr/>
        </p:nvSpPr>
        <p:spPr>
          <a:xfrm>
            <a:off x="1763688" y="357301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TW" altLang="en-US" dirty="0"/>
          </a:p>
        </p:txBody>
      </p:sp>
      <p:sp>
        <p:nvSpPr>
          <p:cNvPr id="14" name="文字方塊 13"/>
          <p:cNvSpPr txBox="1"/>
          <p:nvPr/>
        </p:nvSpPr>
        <p:spPr>
          <a:xfrm>
            <a:off x="971600" y="2836674"/>
            <a:ext cx="7560840" cy="160043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zh-TW" altLang="en-US" sz="5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微軟正黑體" pitchFamily="34" charset="-120"/>
                <a:ea typeface="微軟正黑體" pitchFamily="34" charset="-120"/>
              </a:rPr>
              <a:t>專利開放資料精進</a:t>
            </a:r>
            <a:r>
              <a:rPr lang="zh-TW" altLang="en-US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微軟正黑體" pitchFamily="34" charset="-120"/>
                <a:ea typeface="微軟正黑體" pitchFamily="34" charset="-120"/>
              </a:rPr>
              <a:t>策略</a:t>
            </a:r>
            <a:r>
              <a:rPr lang="en-US" altLang="zh-TW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微軟正黑體" pitchFamily="34" charset="-120"/>
                <a:ea typeface="微軟正黑體" pitchFamily="34" charset="-120"/>
              </a:rPr>
              <a:t>-</a:t>
            </a:r>
          </a:p>
          <a:p>
            <a:pPr lvl="0" algn="ctr"/>
            <a:r>
              <a:rPr lang="zh-TW" altLang="en-US" sz="4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微軟正黑體" pitchFamily="34" charset="-120"/>
                <a:ea typeface="微軟正黑體" pitchFamily="34" charset="-120"/>
              </a:rPr>
              <a:t>提升產業專利佈局與管理</a:t>
            </a:r>
            <a:endParaRPr lang="zh-TW" altLang="en-US" sz="4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91026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474"/>
    </mc:Choice>
    <mc:Fallback xmlns="">
      <p:transition spd="slow" advTm="4474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向下箭號 67"/>
          <p:cNvSpPr/>
          <p:nvPr/>
        </p:nvSpPr>
        <p:spPr>
          <a:xfrm flipV="1">
            <a:off x="6126302" y="3814779"/>
            <a:ext cx="1296144" cy="815690"/>
          </a:xfrm>
          <a:prstGeom prst="downArrow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63" name="向下箭號 62"/>
          <p:cNvSpPr/>
          <p:nvPr/>
        </p:nvSpPr>
        <p:spPr>
          <a:xfrm>
            <a:off x="1799336" y="3764716"/>
            <a:ext cx="1296144" cy="815690"/>
          </a:xfrm>
          <a:prstGeom prst="downArrow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99592" y="2954"/>
            <a:ext cx="8229600" cy="1143000"/>
          </a:xfrm>
        </p:spPr>
        <p:txBody>
          <a:bodyPr/>
          <a:lstStyle/>
          <a:p>
            <a:r>
              <a:rPr lang="zh-TW" altLang="en-US" dirty="0" smtClean="0"/>
              <a:t>推動策略</a:t>
            </a:r>
            <a:r>
              <a:rPr lang="en-US" altLang="zh-TW" dirty="0" smtClean="0"/>
              <a:t>(</a:t>
            </a:r>
            <a:r>
              <a:rPr lang="zh-TW" altLang="en-US" dirty="0" smtClean="0"/>
              <a:t>二</a:t>
            </a:r>
            <a:r>
              <a:rPr lang="en-US" altLang="zh-TW" dirty="0" smtClean="0"/>
              <a:t>)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2D507-09EA-4C6F-96ED-053C801F8797}" type="slidenum">
              <a:rPr lang="zh-TW" altLang="en-US" smtClean="0">
                <a:latin typeface="微軟正黑體" pitchFamily="34" charset="-120"/>
                <a:ea typeface="微軟正黑體" pitchFamily="34" charset="-120"/>
              </a:rPr>
              <a:t>4</a:t>
            </a:fld>
            <a:endParaRPr lang="zh-TW" altLang="en-US" dirty="0">
              <a:latin typeface="微軟正黑體" pitchFamily="34" charset="-120"/>
              <a:ea typeface="微軟正黑體" pitchFamily="34" charset="-120"/>
            </a:endParaRPr>
          </a:p>
        </p:txBody>
      </p:sp>
      <p:grpSp>
        <p:nvGrpSpPr>
          <p:cNvPr id="8" name="群組 7"/>
          <p:cNvGrpSpPr/>
          <p:nvPr/>
        </p:nvGrpSpPr>
        <p:grpSpPr>
          <a:xfrm>
            <a:off x="722878" y="1970665"/>
            <a:ext cx="3439428" cy="1822157"/>
            <a:chOff x="722878" y="1970665"/>
            <a:chExt cx="3439428" cy="1822157"/>
          </a:xfrm>
        </p:grpSpPr>
        <p:sp>
          <p:nvSpPr>
            <p:cNvPr id="7" name="圓角矩形 6"/>
            <p:cNvSpPr/>
            <p:nvPr/>
          </p:nvSpPr>
          <p:spPr>
            <a:xfrm>
              <a:off x="722878" y="1970665"/>
              <a:ext cx="3439428" cy="1656184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微軟正黑體" pitchFamily="34" charset="-120"/>
                <a:ea typeface="微軟正黑體" pitchFamily="34" charset="-120"/>
              </a:endParaRPr>
            </a:p>
          </p:txBody>
        </p:sp>
        <p:pic>
          <p:nvPicPr>
            <p:cNvPr id="6" name="圖片 5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7584" y="2186689"/>
              <a:ext cx="1030139" cy="921466"/>
            </a:xfrm>
            <a:prstGeom prst="rect">
              <a:avLst/>
            </a:prstGeom>
          </p:spPr>
        </p:pic>
        <p:pic>
          <p:nvPicPr>
            <p:cNvPr id="23" name="Picture 2" descr="C:\Users\20587\AppData\Local\Microsoft\Windows\Temporary Internet Files\Content.IE5\LE87L8OE\opendata[1].jp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71800" y="2114681"/>
              <a:ext cx="1302759" cy="11877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向右箭號 2"/>
            <p:cNvSpPr/>
            <p:nvPr/>
          </p:nvSpPr>
          <p:spPr>
            <a:xfrm>
              <a:off x="1907704" y="2330705"/>
              <a:ext cx="882500" cy="72008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TW" altLang="en-US" dirty="0" smtClean="0">
                  <a:latin typeface="微軟正黑體" pitchFamily="34" charset="-120"/>
                  <a:ea typeface="微軟正黑體" pitchFamily="34" charset="-120"/>
                </a:rPr>
                <a:t>提供</a:t>
              </a:r>
              <a:endParaRPr lang="zh-TW" altLang="en-US" dirty="0">
                <a:latin typeface="微軟正黑體" pitchFamily="34" charset="-120"/>
                <a:ea typeface="微軟正黑體" pitchFamily="34" charset="-120"/>
              </a:endParaRPr>
            </a:p>
          </p:txBody>
        </p:sp>
        <p:sp>
          <p:nvSpPr>
            <p:cNvPr id="24" name="圓角矩形 23"/>
            <p:cNvSpPr/>
            <p:nvPr/>
          </p:nvSpPr>
          <p:spPr>
            <a:xfrm>
              <a:off x="722878" y="3266809"/>
              <a:ext cx="3439428" cy="526013"/>
            </a:xfrm>
            <a:prstGeom prst="roundRect">
              <a:avLst/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zh-TW" altLang="en-US" b="1" dirty="0">
                  <a:latin typeface="微軟正黑體" pitchFamily="34" charset="-120"/>
                  <a:ea typeface="微軟正黑體" pitchFamily="34" charset="-120"/>
                </a:rPr>
                <a:t>提昇專利資訊</a:t>
              </a:r>
              <a:r>
                <a:rPr lang="zh-TW" altLang="en-US" b="1" dirty="0" smtClean="0">
                  <a:latin typeface="微軟正黑體" pitchFamily="34" charset="-120"/>
                  <a:ea typeface="微軟正黑體" pitchFamily="34" charset="-120"/>
                </a:rPr>
                <a:t>透明度</a:t>
              </a:r>
              <a:endParaRPr lang="zh-TW" altLang="en-US" b="1" dirty="0">
                <a:latin typeface="微軟正黑體" pitchFamily="34" charset="-120"/>
                <a:ea typeface="微軟正黑體" pitchFamily="34" charset="-120"/>
              </a:endParaRPr>
            </a:p>
          </p:txBody>
        </p:sp>
      </p:grpSp>
      <p:grpSp>
        <p:nvGrpSpPr>
          <p:cNvPr id="9" name="群組 8"/>
          <p:cNvGrpSpPr/>
          <p:nvPr/>
        </p:nvGrpSpPr>
        <p:grpSpPr>
          <a:xfrm>
            <a:off x="750274" y="4559171"/>
            <a:ext cx="3439428" cy="1822157"/>
            <a:chOff x="750274" y="4559171"/>
            <a:chExt cx="3439428" cy="1822157"/>
          </a:xfrm>
        </p:grpSpPr>
        <p:sp>
          <p:nvSpPr>
            <p:cNvPr id="53" name="圓角矩形 52"/>
            <p:cNvSpPr/>
            <p:nvPr/>
          </p:nvSpPr>
          <p:spPr>
            <a:xfrm>
              <a:off x="750274" y="4559171"/>
              <a:ext cx="3439428" cy="1656184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微軟正黑體" pitchFamily="34" charset="-120"/>
                <a:ea typeface="微軟正黑體" pitchFamily="34" charset="-120"/>
              </a:endParaRPr>
            </a:p>
          </p:txBody>
        </p:sp>
        <p:pic>
          <p:nvPicPr>
            <p:cNvPr id="10" name="圖片 9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691680" y="4608512"/>
              <a:ext cx="889053" cy="1628800"/>
            </a:xfrm>
            <a:prstGeom prst="rect">
              <a:avLst/>
            </a:prstGeom>
          </p:spPr>
        </p:pic>
        <p:pic>
          <p:nvPicPr>
            <p:cNvPr id="26" name="圖片 25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2195736" y="4608512"/>
              <a:ext cx="889053" cy="1628800"/>
            </a:xfrm>
            <a:prstGeom prst="rect">
              <a:avLst/>
            </a:prstGeom>
          </p:spPr>
        </p:pic>
        <p:pic>
          <p:nvPicPr>
            <p:cNvPr id="27" name="圖片 26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2674835" y="4608512"/>
              <a:ext cx="889053" cy="1628800"/>
            </a:xfrm>
            <a:prstGeom prst="rect">
              <a:avLst/>
            </a:prstGeom>
          </p:spPr>
        </p:pic>
        <p:sp>
          <p:nvSpPr>
            <p:cNvPr id="54" name="圓角矩形 53"/>
            <p:cNvSpPr/>
            <p:nvPr/>
          </p:nvSpPr>
          <p:spPr>
            <a:xfrm>
              <a:off x="750274" y="5855315"/>
              <a:ext cx="3439428" cy="526013"/>
            </a:xfrm>
            <a:prstGeom prst="roundRect">
              <a:avLst/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80000"/>
                </a:lnSpc>
              </a:pPr>
              <a:r>
                <a:rPr lang="zh-TW" altLang="en-US" b="1" dirty="0">
                  <a:latin typeface="微軟正黑體" pitchFamily="34" charset="-120"/>
                  <a:ea typeface="微軟正黑體" pitchFamily="34" charset="-120"/>
                </a:rPr>
                <a:t>創新加值應用</a:t>
              </a:r>
            </a:p>
          </p:txBody>
        </p:sp>
      </p:grpSp>
      <p:grpSp>
        <p:nvGrpSpPr>
          <p:cNvPr id="11" name="群組 10"/>
          <p:cNvGrpSpPr/>
          <p:nvPr/>
        </p:nvGrpSpPr>
        <p:grpSpPr>
          <a:xfrm>
            <a:off x="5021004" y="4559171"/>
            <a:ext cx="3439428" cy="1822157"/>
            <a:chOff x="5021004" y="4559171"/>
            <a:chExt cx="3439428" cy="1822157"/>
          </a:xfrm>
        </p:grpSpPr>
        <p:sp>
          <p:nvSpPr>
            <p:cNvPr id="55" name="圓角矩形 54"/>
            <p:cNvSpPr/>
            <p:nvPr/>
          </p:nvSpPr>
          <p:spPr>
            <a:xfrm>
              <a:off x="5021004" y="4559171"/>
              <a:ext cx="3439428" cy="1656184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微軟正黑體" pitchFamily="34" charset="-120"/>
                <a:ea typeface="微軟正黑體" pitchFamily="34" charset="-120"/>
              </a:endParaRPr>
            </a:p>
          </p:txBody>
        </p:sp>
        <p:sp>
          <p:nvSpPr>
            <p:cNvPr id="46" name="雲朵形圖說文字 45"/>
            <p:cNvSpPr/>
            <p:nvPr/>
          </p:nvSpPr>
          <p:spPr>
            <a:xfrm flipH="1">
              <a:off x="6012160" y="4581128"/>
              <a:ext cx="1368152" cy="864096"/>
            </a:xfrm>
            <a:prstGeom prst="cloudCallou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TW" altLang="en-US" b="1" dirty="0">
                  <a:latin typeface="微軟正黑體" pitchFamily="34" charset="-120"/>
                  <a:ea typeface="微軟正黑體" pitchFamily="34" charset="-120"/>
                </a:rPr>
                <a:t>學界</a:t>
              </a:r>
            </a:p>
          </p:txBody>
        </p:sp>
        <p:sp>
          <p:nvSpPr>
            <p:cNvPr id="47" name="雲朵形圖說文字 46"/>
            <p:cNvSpPr/>
            <p:nvPr/>
          </p:nvSpPr>
          <p:spPr>
            <a:xfrm>
              <a:off x="6792759" y="5085184"/>
              <a:ext cx="1368152" cy="864096"/>
            </a:xfrm>
            <a:prstGeom prst="cloudCallou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TW" altLang="en-US" b="1" dirty="0">
                  <a:latin typeface="微軟正黑體" pitchFamily="34" charset="-120"/>
                  <a:ea typeface="微軟正黑體" pitchFamily="34" charset="-120"/>
                </a:rPr>
                <a:t>研發中心</a:t>
              </a:r>
            </a:p>
          </p:txBody>
        </p:sp>
        <p:sp>
          <p:nvSpPr>
            <p:cNvPr id="37" name="雲朵形圖說文字 36"/>
            <p:cNvSpPr/>
            <p:nvPr/>
          </p:nvSpPr>
          <p:spPr>
            <a:xfrm>
              <a:off x="5352599" y="5085184"/>
              <a:ext cx="1368152" cy="864096"/>
            </a:xfrm>
            <a:prstGeom prst="cloudCallou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TW" altLang="en-US" b="1" dirty="0">
                  <a:latin typeface="微軟正黑體" pitchFamily="34" charset="-120"/>
                  <a:ea typeface="微軟正黑體" pitchFamily="34" charset="-120"/>
                </a:rPr>
                <a:t>產業</a:t>
              </a:r>
              <a:endParaRPr lang="zh-TW" altLang="en-US" dirty="0">
                <a:latin typeface="微軟正黑體" pitchFamily="34" charset="-120"/>
                <a:ea typeface="微軟正黑體" pitchFamily="34" charset="-120"/>
              </a:endParaRPr>
            </a:p>
          </p:txBody>
        </p:sp>
        <p:sp>
          <p:nvSpPr>
            <p:cNvPr id="56" name="圓角矩形 55"/>
            <p:cNvSpPr/>
            <p:nvPr/>
          </p:nvSpPr>
          <p:spPr>
            <a:xfrm>
              <a:off x="5021004" y="5855315"/>
              <a:ext cx="3439428" cy="526013"/>
            </a:xfrm>
            <a:prstGeom prst="roundRect">
              <a:avLst/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80000"/>
                </a:lnSpc>
              </a:pPr>
              <a:r>
                <a:rPr lang="zh-TW" altLang="en-US" b="1" dirty="0" smtClean="0">
                  <a:latin typeface="微軟正黑體" pitchFamily="34" charset="-120"/>
                  <a:ea typeface="微軟正黑體" pitchFamily="34" charset="-120"/>
                </a:rPr>
                <a:t>發展專利布局</a:t>
              </a:r>
              <a:r>
                <a:rPr lang="en-US" altLang="zh-TW" b="1" dirty="0">
                  <a:latin typeface="微軟正黑體" pitchFamily="34" charset="-120"/>
                  <a:ea typeface="微軟正黑體" pitchFamily="34" charset="-120"/>
                </a:rPr>
                <a:t/>
              </a:r>
              <a:br>
                <a:rPr lang="en-US" altLang="zh-TW" b="1" dirty="0">
                  <a:latin typeface="微軟正黑體" pitchFamily="34" charset="-120"/>
                  <a:ea typeface="微軟正黑體" pitchFamily="34" charset="-120"/>
                </a:rPr>
              </a:br>
              <a:r>
                <a:rPr lang="zh-TW" altLang="en-US" b="1" dirty="0" smtClean="0">
                  <a:latin typeface="微軟正黑體" pitchFamily="34" charset="-120"/>
                  <a:ea typeface="微軟正黑體" pitchFamily="34" charset="-120"/>
                </a:rPr>
                <a:t>掌握</a:t>
              </a:r>
              <a:r>
                <a:rPr lang="zh-TW" altLang="en-US" b="1" dirty="0">
                  <a:latin typeface="微軟正黑體" pitchFamily="34" charset="-120"/>
                  <a:ea typeface="微軟正黑體" pitchFamily="34" charset="-120"/>
                </a:rPr>
                <a:t>自有專利</a:t>
              </a:r>
              <a:r>
                <a:rPr lang="zh-TW" altLang="en-US" b="1" dirty="0" smtClean="0">
                  <a:latin typeface="微軟正黑體" pitchFamily="34" charset="-120"/>
                  <a:ea typeface="微軟正黑體" pitchFamily="34" charset="-120"/>
                </a:rPr>
                <a:t>資訊</a:t>
              </a:r>
              <a:endParaRPr lang="zh-TW" altLang="en-US" b="1" dirty="0">
                <a:latin typeface="微軟正黑體" pitchFamily="34" charset="-120"/>
                <a:ea typeface="微軟正黑體" pitchFamily="34" charset="-120"/>
              </a:endParaRPr>
            </a:p>
          </p:txBody>
        </p:sp>
      </p:grpSp>
      <p:sp>
        <p:nvSpPr>
          <p:cNvPr id="67" name="向下箭號 66"/>
          <p:cNvSpPr/>
          <p:nvPr/>
        </p:nvSpPr>
        <p:spPr>
          <a:xfrm rot="16200000">
            <a:off x="3949593" y="5107323"/>
            <a:ext cx="1296144" cy="815690"/>
          </a:xfrm>
          <a:prstGeom prst="downArrow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latin typeface="微軟正黑體" pitchFamily="34" charset="-120"/>
              <a:ea typeface="微軟正黑體" pitchFamily="34" charset="-120"/>
            </a:endParaRPr>
          </a:p>
        </p:txBody>
      </p:sp>
      <p:grpSp>
        <p:nvGrpSpPr>
          <p:cNvPr id="12" name="群組 11"/>
          <p:cNvGrpSpPr/>
          <p:nvPr/>
        </p:nvGrpSpPr>
        <p:grpSpPr>
          <a:xfrm>
            <a:off x="5021004" y="1970665"/>
            <a:ext cx="3439428" cy="1822157"/>
            <a:chOff x="5021004" y="1970665"/>
            <a:chExt cx="3439428" cy="1822157"/>
          </a:xfrm>
        </p:grpSpPr>
        <p:sp>
          <p:nvSpPr>
            <p:cNvPr id="50" name="圓角矩形 49"/>
            <p:cNvSpPr/>
            <p:nvPr/>
          </p:nvSpPr>
          <p:spPr>
            <a:xfrm>
              <a:off x="5021004" y="1970665"/>
              <a:ext cx="3439428" cy="1656184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latin typeface="微軟正黑體" pitchFamily="34" charset="-120"/>
                <a:ea typeface="微軟正黑體" pitchFamily="34" charset="-120"/>
              </a:endParaRPr>
            </a:p>
          </p:txBody>
        </p:sp>
        <p:sp>
          <p:nvSpPr>
            <p:cNvPr id="51" name="圓角矩形 50"/>
            <p:cNvSpPr/>
            <p:nvPr/>
          </p:nvSpPr>
          <p:spPr>
            <a:xfrm>
              <a:off x="5021004" y="3266809"/>
              <a:ext cx="3439428" cy="526013"/>
            </a:xfrm>
            <a:prstGeom prst="roundRect">
              <a:avLst/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zh-TW" altLang="en-US" b="1" dirty="0" smtClean="0">
                  <a:latin typeface="微軟正黑體" pitchFamily="34" charset="-120"/>
                  <a:ea typeface="微軟正黑體" pitchFamily="34" charset="-120"/>
                </a:rPr>
                <a:t>預期效益</a:t>
              </a:r>
              <a:endParaRPr lang="zh-TW" altLang="en-US" b="1" dirty="0">
                <a:latin typeface="微軟正黑體" pitchFamily="34" charset="-120"/>
                <a:ea typeface="微軟正黑體" pitchFamily="34" charset="-120"/>
              </a:endParaRPr>
            </a:p>
          </p:txBody>
        </p:sp>
        <p:grpSp>
          <p:nvGrpSpPr>
            <p:cNvPr id="5" name="群組 4"/>
            <p:cNvGrpSpPr/>
            <p:nvPr/>
          </p:nvGrpSpPr>
          <p:grpSpPr>
            <a:xfrm>
              <a:off x="5436096" y="2060848"/>
              <a:ext cx="2705523" cy="1134510"/>
              <a:chOff x="5463622" y="2060848"/>
              <a:chExt cx="2705523" cy="1134510"/>
            </a:xfrm>
          </p:grpSpPr>
          <p:sp>
            <p:nvSpPr>
              <p:cNvPr id="61" name="圓角矩形 60"/>
              <p:cNvSpPr/>
              <p:nvPr/>
            </p:nvSpPr>
            <p:spPr>
              <a:xfrm flipH="1">
                <a:off x="5463622" y="2060848"/>
                <a:ext cx="1121347" cy="1134510"/>
              </a:xfrm>
              <a:prstGeom prst="roundRect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/>
                <a:r>
                  <a:rPr lang="zh-TW" altLang="en-US" sz="1600" b="1" dirty="0">
                    <a:latin typeface="微軟正黑體" pitchFamily="34" charset="-120"/>
                    <a:ea typeface="微軟正黑體" pitchFamily="34" charset="-120"/>
                  </a:rPr>
                  <a:t>完善產業專利分析資料</a:t>
                </a:r>
              </a:p>
            </p:txBody>
          </p:sp>
          <p:sp>
            <p:nvSpPr>
              <p:cNvPr id="28" name="圓角矩形 27"/>
              <p:cNvSpPr/>
              <p:nvPr/>
            </p:nvSpPr>
            <p:spPr>
              <a:xfrm flipH="1">
                <a:off x="7047798" y="2060848"/>
                <a:ext cx="1121347" cy="1134510"/>
              </a:xfrm>
              <a:prstGeom prst="roundRect">
                <a:avLst/>
              </a:prstGeom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TW" altLang="en-US" sz="1600" b="1" dirty="0">
                    <a:latin typeface="微軟正黑體" pitchFamily="34" charset="-120"/>
                    <a:ea typeface="微軟正黑體" pitchFamily="34" charset="-120"/>
                  </a:rPr>
                  <a:t>提高企業專利管理能力</a:t>
                </a:r>
              </a:p>
            </p:txBody>
          </p:sp>
        </p:grpSp>
      </p:grpSp>
      <p:sp>
        <p:nvSpPr>
          <p:cNvPr id="31" name="文字方塊 30"/>
          <p:cNvSpPr txBox="1"/>
          <p:nvPr/>
        </p:nvSpPr>
        <p:spPr>
          <a:xfrm>
            <a:off x="3658930" y="1164799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zh-TW" altLang="en-US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ea"/>
                <a:ea typeface="+mj-ea"/>
              </a:rPr>
              <a:t>推動目標</a:t>
            </a:r>
            <a:endParaRPr lang="zh-TW" altLang="en-US" sz="32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+mj-ea"/>
              <a:ea typeface="+mj-ea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46289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2422"/>
    </mc:Choice>
    <mc:Fallback xmlns="">
      <p:transition spd="slow" advTm="32422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4000" dirty="0" smtClean="0"/>
              <a:t>推動</a:t>
            </a:r>
            <a:r>
              <a:rPr lang="zh-TW" altLang="en-US" sz="4000" dirty="0"/>
              <a:t>策略</a:t>
            </a:r>
            <a:r>
              <a:rPr lang="en-US" altLang="zh-TW" sz="4000" dirty="0" smtClean="0"/>
              <a:t>(</a:t>
            </a:r>
            <a:r>
              <a:rPr lang="zh-TW" altLang="en-US" sz="4000" dirty="0" smtClean="0"/>
              <a:t>三</a:t>
            </a:r>
            <a:r>
              <a:rPr lang="en-US" altLang="zh-TW" sz="4000" dirty="0" smtClean="0"/>
              <a:t>)</a:t>
            </a:r>
            <a:endParaRPr lang="zh-TW" altLang="en-US" sz="3900" dirty="0"/>
          </a:p>
        </p:txBody>
      </p:sp>
      <p:sp>
        <p:nvSpPr>
          <p:cNvPr id="16" name="投影片編號版面配置區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51D2D507-09EA-4C6F-96ED-053C801F8797}" type="slidenum">
              <a:rPr lang="zh-TW" altLang="en-US" smtClean="0"/>
              <a:t>5</a:t>
            </a:fld>
            <a:endParaRPr lang="zh-TW" altLang="en-US" dirty="0"/>
          </a:p>
        </p:txBody>
      </p:sp>
      <p:graphicFrame>
        <p:nvGraphicFramePr>
          <p:cNvPr id="14" name="資料庫圖表 13"/>
          <p:cNvGraphicFramePr/>
          <p:nvPr>
            <p:extLst>
              <p:ext uri="{D42A27DB-BD31-4B8C-83A1-F6EECF244321}">
                <p14:modId xmlns:p14="http://schemas.microsoft.com/office/powerpoint/2010/main" val="1895727638"/>
              </p:ext>
            </p:extLst>
          </p:nvPr>
        </p:nvGraphicFramePr>
        <p:xfrm>
          <a:off x="827584" y="1772816"/>
          <a:ext cx="7632848" cy="47120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文字方塊 4"/>
          <p:cNvSpPr txBox="1"/>
          <p:nvPr/>
        </p:nvSpPr>
        <p:spPr>
          <a:xfrm>
            <a:off x="3635897" y="1164799"/>
            <a:ext cx="1944215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zh-TW" altLang="en-US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j-ea"/>
                <a:ea typeface="+mj-ea"/>
              </a:rPr>
              <a:t>執行方式</a:t>
            </a:r>
            <a:endParaRPr lang="zh-TW" altLang="en-US" sz="32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567591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026"/>
    </mc:Choice>
    <mc:Fallback xmlns="">
      <p:transition spd="slow" advTm="25026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主題式開放資料推動</a:t>
            </a:r>
            <a:r>
              <a:rPr lang="zh-TW" altLang="en-US" dirty="0" smtClean="0"/>
              <a:t>策略</a:t>
            </a:r>
            <a:r>
              <a:rPr lang="en-US" altLang="zh-TW" dirty="0" smtClean="0"/>
              <a:t>(</a:t>
            </a:r>
            <a:r>
              <a:rPr lang="zh-TW" altLang="en-US" dirty="0" smtClean="0"/>
              <a:t>三</a:t>
            </a:r>
            <a:r>
              <a:rPr lang="en-US" altLang="zh-TW" dirty="0" smtClean="0"/>
              <a:t>)</a:t>
            </a:r>
            <a:endParaRPr lang="zh-TW" altLang="en-US" dirty="0"/>
          </a:p>
        </p:txBody>
      </p:sp>
      <p:sp>
        <p:nvSpPr>
          <p:cNvPr id="66" name="投影片編號版面配置區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51D2D507-09EA-4C6F-96ED-053C801F8797}" type="slidenum">
              <a:rPr lang="zh-TW" altLang="en-US" smtClean="0"/>
              <a:t>6</a:t>
            </a:fld>
            <a:endParaRPr lang="zh-TW" altLang="en-US" dirty="0"/>
          </a:p>
        </p:txBody>
      </p:sp>
      <p:sp>
        <p:nvSpPr>
          <p:cNvPr id="28" name="文字方塊 27"/>
          <p:cNvSpPr txBox="1"/>
          <p:nvPr/>
        </p:nvSpPr>
        <p:spPr>
          <a:xfrm>
            <a:off x="3635896" y="1082647"/>
            <a:ext cx="1872208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zh-TW" altLang="en-US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微軟正黑體" pitchFamily="34" charset="-120"/>
                <a:ea typeface="微軟正黑體" pitchFamily="34" charset="-120"/>
              </a:rPr>
              <a:t>執行情況</a:t>
            </a:r>
            <a:endParaRPr lang="zh-TW" altLang="en-US" sz="32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微軟正黑體" pitchFamily="34" charset="-120"/>
              <a:ea typeface="微軟正黑體" pitchFamily="34" charset="-120"/>
            </a:endParaRPr>
          </a:p>
        </p:txBody>
      </p:sp>
      <p:graphicFrame>
        <p:nvGraphicFramePr>
          <p:cNvPr id="5" name="資料庫圖表 4"/>
          <p:cNvGraphicFramePr/>
          <p:nvPr>
            <p:extLst>
              <p:ext uri="{D42A27DB-BD31-4B8C-83A1-F6EECF244321}">
                <p14:modId xmlns:p14="http://schemas.microsoft.com/office/powerpoint/2010/main" val="3013295941"/>
              </p:ext>
            </p:extLst>
          </p:nvPr>
        </p:nvGraphicFramePr>
        <p:xfrm>
          <a:off x="467543" y="1916832"/>
          <a:ext cx="3888431" cy="360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7" name="圖片 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3630" y="5765425"/>
            <a:ext cx="828249" cy="759919"/>
          </a:xfrm>
          <a:prstGeom prst="rect">
            <a:avLst/>
          </a:prstGeom>
        </p:spPr>
      </p:pic>
      <p:grpSp>
        <p:nvGrpSpPr>
          <p:cNvPr id="8" name="群組 7"/>
          <p:cNvGrpSpPr/>
          <p:nvPr/>
        </p:nvGrpSpPr>
        <p:grpSpPr>
          <a:xfrm>
            <a:off x="1681501" y="5679081"/>
            <a:ext cx="766105" cy="832377"/>
            <a:chOff x="4948281" y="3933056"/>
            <a:chExt cx="1584176" cy="1224140"/>
          </a:xfrm>
        </p:grpSpPr>
        <p:sp>
          <p:nvSpPr>
            <p:cNvPr id="9" name="圓角矩形 8"/>
            <p:cNvSpPr/>
            <p:nvPr/>
          </p:nvSpPr>
          <p:spPr>
            <a:xfrm>
              <a:off x="5158747" y="3933056"/>
              <a:ext cx="502611" cy="396045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0" name="圓角矩形 9"/>
            <p:cNvSpPr/>
            <p:nvPr/>
          </p:nvSpPr>
          <p:spPr>
            <a:xfrm>
              <a:off x="5806820" y="3933056"/>
              <a:ext cx="502611" cy="396045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1" name="圓角矩形 10"/>
            <p:cNvSpPr/>
            <p:nvPr/>
          </p:nvSpPr>
          <p:spPr>
            <a:xfrm>
              <a:off x="4948281" y="4149084"/>
              <a:ext cx="1584176" cy="1008112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TW" sz="2600" dirty="0" smtClean="0">
                  <a:solidFill>
                    <a:srgbClr val="002060"/>
                  </a:solidFill>
                  <a:latin typeface="Bauhaus 93" pitchFamily="82" charset="0"/>
                </a:rPr>
                <a:t>API</a:t>
              </a:r>
              <a:endParaRPr lang="zh-TW" altLang="en-US" sz="2600" dirty="0">
                <a:solidFill>
                  <a:srgbClr val="002060"/>
                </a:solidFill>
                <a:latin typeface="Bauhaus 93" pitchFamily="82" charset="0"/>
              </a:endParaRPr>
            </a:p>
          </p:txBody>
        </p:sp>
      </p:grpSp>
      <p:pic>
        <p:nvPicPr>
          <p:cNvPr id="1026" name="Picture 2" descr="C:\Users\20159\AppData\Local\Microsoft\Windows\Temporary Internet Files\Content.IE5\D90NQPIJ\523px-Text-csv-text.svg[1]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4181" y="5664208"/>
            <a:ext cx="677081" cy="717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20159\AppData\Local\Microsoft\Windows\Temporary Internet Files\Content.IE5\D90NQPIJ\Pdf_icon[1]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5645648"/>
            <a:ext cx="658198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圖片 3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5645648"/>
            <a:ext cx="720080" cy="720080"/>
          </a:xfrm>
          <a:prstGeom prst="rect">
            <a:avLst/>
          </a:prstGeom>
        </p:spPr>
      </p:pic>
      <p:pic>
        <p:nvPicPr>
          <p:cNvPr id="13" name="圖片 12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5616541"/>
            <a:ext cx="662062" cy="754651"/>
          </a:xfrm>
          <a:prstGeom prst="rect">
            <a:avLst/>
          </a:prstGeom>
        </p:spPr>
      </p:pic>
      <p:graphicFrame>
        <p:nvGraphicFramePr>
          <p:cNvPr id="27" name="資料庫圖表 26"/>
          <p:cNvGraphicFramePr/>
          <p:nvPr>
            <p:extLst>
              <p:ext uri="{D42A27DB-BD31-4B8C-83A1-F6EECF244321}">
                <p14:modId xmlns:p14="http://schemas.microsoft.com/office/powerpoint/2010/main" val="3830840759"/>
              </p:ext>
            </p:extLst>
          </p:nvPr>
        </p:nvGraphicFramePr>
        <p:xfrm>
          <a:off x="4499993" y="1916832"/>
          <a:ext cx="4176463" cy="35283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</p:spTree>
    <p:extLst>
      <p:ext uri="{BB962C8B-B14F-4D97-AF65-F5344CB8AC3E}">
        <p14:creationId xmlns:p14="http://schemas.microsoft.com/office/powerpoint/2010/main" val="1544737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8759"/>
    </mc:Choice>
    <mc:Fallback xmlns="">
      <p:transition spd="slow" advTm="38759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11560" y="0"/>
            <a:ext cx="8229600" cy="764704"/>
          </a:xfrm>
        </p:spPr>
        <p:txBody>
          <a:bodyPr/>
          <a:lstStyle/>
          <a:p>
            <a:r>
              <a:rPr lang="zh-TW" altLang="en-US" dirty="0"/>
              <a:t>應用情境</a:t>
            </a:r>
          </a:p>
        </p:txBody>
      </p:sp>
      <p:sp>
        <p:nvSpPr>
          <p:cNvPr id="11" name="投影片編號版面配置區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51D2D507-09EA-4C6F-96ED-053C801F8797}" type="slidenum">
              <a:rPr lang="zh-TW" altLang="en-US" smtClean="0"/>
              <a:t>7</a:t>
            </a:fld>
            <a:endParaRPr lang="zh-TW" altLang="en-US" dirty="0"/>
          </a:p>
        </p:txBody>
      </p:sp>
      <p:graphicFrame>
        <p:nvGraphicFramePr>
          <p:cNvPr id="12" name="內容版面配置區 10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430535134"/>
              </p:ext>
            </p:extLst>
          </p:nvPr>
        </p:nvGraphicFramePr>
        <p:xfrm>
          <a:off x="457200" y="2564904"/>
          <a:ext cx="4038600" cy="34172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3" name="內容版面配置區 10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2992984712"/>
              </p:ext>
            </p:extLst>
          </p:nvPr>
        </p:nvGraphicFramePr>
        <p:xfrm>
          <a:off x="4716016" y="2564904"/>
          <a:ext cx="4038600" cy="34172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3" name="向下箭號圖說文字 2"/>
          <p:cNvSpPr/>
          <p:nvPr/>
        </p:nvSpPr>
        <p:spPr>
          <a:xfrm>
            <a:off x="512912" y="1556792"/>
            <a:ext cx="4032448" cy="936104"/>
          </a:xfrm>
          <a:prstGeom prst="downArrowCallou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000" dirty="0">
                <a:solidFill>
                  <a:schemeClr val="tx1"/>
                </a:solidFill>
                <a:latin typeface="+mj-ea"/>
                <a:ea typeface="+mj-ea"/>
              </a:rPr>
              <a:t>專利案件年費繳納紀錄</a:t>
            </a:r>
          </a:p>
        </p:txBody>
      </p:sp>
      <p:sp>
        <p:nvSpPr>
          <p:cNvPr id="7" name="向下箭號圖說文字 6"/>
          <p:cNvSpPr/>
          <p:nvPr/>
        </p:nvSpPr>
        <p:spPr>
          <a:xfrm>
            <a:off x="4716016" y="1556792"/>
            <a:ext cx="4032448" cy="936104"/>
          </a:xfrm>
          <a:prstGeom prst="downArrowCallou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000" dirty="0">
                <a:solidFill>
                  <a:schemeClr val="tx1"/>
                </a:solidFill>
                <a:latin typeface="+mj-ea"/>
                <a:ea typeface="+mj-ea"/>
              </a:rPr>
              <a:t>專利權狀態異</a:t>
            </a:r>
            <a:r>
              <a:rPr lang="zh-TW" altLang="en-US" sz="2000" dirty="0" smtClean="0">
                <a:solidFill>
                  <a:schemeClr val="tx1"/>
                </a:solidFill>
                <a:latin typeface="+mj-ea"/>
                <a:ea typeface="+mj-ea"/>
              </a:rPr>
              <a:t>動資料</a:t>
            </a:r>
            <a:endParaRPr lang="en-US" altLang="zh-TW" sz="2000" dirty="0" smtClean="0">
              <a:solidFill>
                <a:schemeClr val="tx1"/>
              </a:solidFill>
              <a:latin typeface="+mj-ea"/>
              <a:ea typeface="+mj-ea"/>
            </a:endParaRPr>
          </a:p>
          <a:p>
            <a:pPr algn="ctr"/>
            <a:r>
              <a:rPr lang="zh-TW" altLang="en-US" sz="2000" dirty="0">
                <a:solidFill>
                  <a:schemeClr val="tx1"/>
                </a:solidFill>
                <a:latin typeface="+mj-ea"/>
                <a:ea typeface="+mj-ea"/>
              </a:rPr>
              <a:t>發明公開公報及專利公告公報</a:t>
            </a:r>
          </a:p>
        </p:txBody>
      </p:sp>
    </p:spTree>
    <p:extLst>
      <p:ext uri="{BB962C8B-B14F-4D97-AF65-F5344CB8AC3E}">
        <p14:creationId xmlns:p14="http://schemas.microsoft.com/office/powerpoint/2010/main" val="2008907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3011"/>
    </mc:Choice>
    <mc:Fallback xmlns="">
      <p:transition spd="slow" advTm="43011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185392" y="2954"/>
            <a:ext cx="4773216" cy="761750"/>
          </a:xfrm>
        </p:spPr>
        <p:txBody>
          <a:bodyPr/>
          <a:lstStyle/>
          <a:p>
            <a:pPr algn="l"/>
            <a:r>
              <a:rPr lang="zh-TW" altLang="en-US" dirty="0"/>
              <a:t>民間團體需求</a:t>
            </a:r>
            <a:r>
              <a:rPr lang="zh-TW" altLang="en-US" dirty="0" smtClean="0"/>
              <a:t>建議</a:t>
            </a:r>
            <a:endParaRPr lang="zh-TW" altLang="en-US" dirty="0"/>
          </a:p>
        </p:txBody>
      </p:sp>
      <p:sp>
        <p:nvSpPr>
          <p:cNvPr id="32" name="投影片編號版面配置區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51D2D507-09EA-4C6F-96ED-053C801F8797}" type="slidenum">
              <a:rPr lang="zh-TW" altLang="en-US" smtClean="0"/>
              <a:t>8</a:t>
            </a:fld>
            <a:endParaRPr lang="zh-TW" altLang="en-US" dirty="0"/>
          </a:p>
        </p:txBody>
      </p:sp>
      <p:graphicFrame>
        <p:nvGraphicFramePr>
          <p:cNvPr id="5" name="資料庫圖表 4"/>
          <p:cNvGraphicFramePr/>
          <p:nvPr>
            <p:extLst>
              <p:ext uri="{D42A27DB-BD31-4B8C-83A1-F6EECF244321}">
                <p14:modId xmlns:p14="http://schemas.microsoft.com/office/powerpoint/2010/main" val="152680933"/>
              </p:ext>
            </p:extLst>
          </p:nvPr>
        </p:nvGraphicFramePr>
        <p:xfrm>
          <a:off x="827584" y="1052736"/>
          <a:ext cx="7560840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232790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4058"/>
    </mc:Choice>
    <mc:Fallback xmlns="">
      <p:transition spd="slow" advTm="44058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151620" y="2954"/>
            <a:ext cx="7308812" cy="761750"/>
          </a:xfrm>
        </p:spPr>
        <p:txBody>
          <a:bodyPr/>
          <a:lstStyle/>
          <a:p>
            <a:pPr algn="l"/>
            <a:r>
              <a:rPr lang="zh-TW" altLang="en-US" dirty="0"/>
              <a:t>國內外專利開放資料比較</a:t>
            </a:r>
            <a:r>
              <a:rPr lang="en-US" altLang="zh-TW" dirty="0" smtClean="0"/>
              <a:t>(</a:t>
            </a:r>
            <a:r>
              <a:rPr lang="zh-TW" altLang="en-US" dirty="0" smtClean="0"/>
              <a:t>一</a:t>
            </a:r>
            <a:r>
              <a:rPr lang="en-US" altLang="zh-TW" dirty="0"/>
              <a:t>)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2D507-09EA-4C6F-96ED-053C801F8797}" type="slidenum">
              <a:rPr lang="zh-TW" altLang="en-US" smtClean="0"/>
              <a:t>9</a:t>
            </a:fld>
            <a:endParaRPr lang="zh-TW" altLang="en-US"/>
          </a:p>
        </p:txBody>
      </p:sp>
      <p:graphicFrame>
        <p:nvGraphicFramePr>
          <p:cNvPr id="86" name="資料庫圖表 85"/>
          <p:cNvGraphicFramePr/>
          <p:nvPr>
            <p:extLst>
              <p:ext uri="{D42A27DB-BD31-4B8C-83A1-F6EECF244321}">
                <p14:modId xmlns:p14="http://schemas.microsoft.com/office/powerpoint/2010/main" val="3474419023"/>
              </p:ext>
            </p:extLst>
          </p:nvPr>
        </p:nvGraphicFramePr>
        <p:xfrm>
          <a:off x="1115616" y="1340768"/>
          <a:ext cx="7056784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78634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74"/>
    </mc:Choice>
    <mc:Fallback xmlns="">
      <p:transition spd="slow" advTm="774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|7.7|6.7|8.1"/>
</p:tagLst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古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自然力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2470</TotalTime>
  <Words>630</Words>
  <Application>Microsoft Office PowerPoint</Application>
  <PresentationFormat>如螢幕大小 (4:3)</PresentationFormat>
  <Paragraphs>161</Paragraphs>
  <Slides>14</Slides>
  <Notes>8</Notes>
  <HiddenSlides>0</HiddenSlides>
  <MMClips>0</MMClips>
  <ScaleCrop>false</ScaleCrop>
  <HeadingPairs>
    <vt:vector size="4" baseType="variant">
      <vt:variant>
        <vt:lpstr>佈景主題</vt:lpstr>
      </vt:variant>
      <vt:variant>
        <vt:i4>2</vt:i4>
      </vt:variant>
      <vt:variant>
        <vt:lpstr>投影片標題</vt:lpstr>
      </vt:variant>
      <vt:variant>
        <vt:i4>14</vt:i4>
      </vt:variant>
    </vt:vector>
  </HeadingPairs>
  <TitlesOfParts>
    <vt:vector size="16" baseType="lpstr">
      <vt:lpstr>Office 佈景主題</vt:lpstr>
      <vt:lpstr>1_Office 佈景主題</vt:lpstr>
      <vt:lpstr>智慧財產局 主題式開放資料策略 </vt:lpstr>
      <vt:lpstr>報告大綱</vt:lpstr>
      <vt:lpstr>推動策略(一)</vt:lpstr>
      <vt:lpstr>推動策略(二)</vt:lpstr>
      <vt:lpstr>推動策略(三)</vt:lpstr>
      <vt:lpstr>主題式開放資料推動策略(三)</vt:lpstr>
      <vt:lpstr>應用情境</vt:lpstr>
      <vt:lpstr>民間團體需求建議</vt:lpstr>
      <vt:lpstr>國內外專利開放資料比較(一)</vt:lpstr>
      <vt:lpstr>國內外專利開放資料比較(二)</vt:lpstr>
      <vt:lpstr>國內外專利開放資料比較(三)</vt:lpstr>
      <vt:lpstr>未來開放資料標的及品質精進方向</vt:lpstr>
      <vt:lpstr>未來開放資料標的及品質精進方向</vt:lpstr>
      <vt:lpstr>PowerPoint 簡報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100年度智慧財產局業務座談會 新專利法相關法制修正重點</dc:title>
  <dc:creator>00572</dc:creator>
  <cp:lastModifiedBy>20752李坤憲</cp:lastModifiedBy>
  <cp:revision>247</cp:revision>
  <cp:lastPrinted>2016-06-21T04:14:05Z</cp:lastPrinted>
  <dcterms:created xsi:type="dcterms:W3CDTF">2012-04-26T02:48:05Z</dcterms:created>
  <dcterms:modified xsi:type="dcterms:W3CDTF">2016-12-09T07:37:34Z</dcterms:modified>
</cp:coreProperties>
</file>