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5" r:id="rId9"/>
    <p:sldId id="263" r:id="rId10"/>
  </p:sldIdLst>
  <p:sldSz cx="9144000" cy="6858000" type="screen4x3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6112"/>
    <a:srgbClr val="F2B800"/>
    <a:srgbClr val="FF6699"/>
    <a:srgbClr val="6195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64" autoAdjust="0"/>
    <p:restoredTop sz="94660" autoAdjust="0"/>
  </p:normalViewPr>
  <p:slideViewPr>
    <p:cSldViewPr snapToGrid="0">
      <p:cViewPr>
        <p:scale>
          <a:sx n="90" d="100"/>
          <a:sy n="90" d="100"/>
        </p:scale>
        <p:origin x="-676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D94C21-18E2-44FB-B306-317498B06F99}" type="doc">
      <dgm:prSet loTypeId="urn:microsoft.com/office/officeart/2005/8/layout/vList2" loCatId="list" qsTypeId="urn:microsoft.com/office/officeart/2005/8/quickstyle/simple1" qsCatId="simple" csTypeId="urn:microsoft.com/office/officeart/2005/8/colors/accent6_3" csCatId="accent6" phldr="1"/>
      <dgm:spPr/>
      <dgm:t>
        <a:bodyPr/>
        <a:lstStyle/>
        <a:p>
          <a:endParaRPr lang="zh-TW" altLang="en-US"/>
        </a:p>
      </dgm:t>
    </dgm:pt>
    <dgm:pt modelId="{900AADEC-DAE9-4E69-980B-83497E9113D6}">
      <dgm:prSet phldrT="[文字]" custT="1"/>
      <dgm:spPr/>
      <dgm:t>
        <a:bodyPr/>
        <a:lstStyle/>
        <a:p>
          <a:r>
            <a:rPr lang="zh-TW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壹、推動策略</a:t>
          </a:r>
        </a:p>
      </dgm:t>
    </dgm:pt>
    <dgm:pt modelId="{B2D079C9-4BAD-40CC-8005-4ABF34BB35EC}" type="parTrans" cxnId="{2628D2DB-0266-43D2-A8AD-C7CCE136255B}">
      <dgm:prSet/>
      <dgm:spPr/>
      <dgm:t>
        <a:bodyPr/>
        <a:lstStyle/>
        <a:p>
          <a:endParaRPr lang="zh-TW" altLang="en-US" sz="3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64E54C1-C633-4698-9ACE-BFC01A1F418C}" type="sibTrans" cxnId="{2628D2DB-0266-43D2-A8AD-C7CCE136255B}">
      <dgm:prSet/>
      <dgm:spPr/>
      <dgm:t>
        <a:bodyPr/>
        <a:lstStyle/>
        <a:p>
          <a:endParaRPr lang="zh-TW" altLang="en-US" sz="3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4A7A2DC-BA2F-4629-9CD9-D3A460886F5F}">
      <dgm:prSet custT="1"/>
      <dgm:spPr/>
      <dgm:t>
        <a:bodyPr/>
        <a:lstStyle/>
        <a:p>
          <a:r>
            <a:rPr lang="zh-TW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貳、民間團體需求與建議</a:t>
          </a:r>
        </a:p>
      </dgm:t>
    </dgm:pt>
    <dgm:pt modelId="{47173F10-E853-4A8F-98FB-4171C3ECD94F}" type="parTrans" cxnId="{9E7035D6-C421-4469-A8E6-790B01104ECF}">
      <dgm:prSet/>
      <dgm:spPr/>
      <dgm:t>
        <a:bodyPr/>
        <a:lstStyle/>
        <a:p>
          <a:endParaRPr lang="zh-TW" altLang="en-US" sz="3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AB5EFB4-5932-4941-B341-1B42CF367158}" type="sibTrans" cxnId="{9E7035D6-C421-4469-A8E6-790B01104ECF}">
      <dgm:prSet/>
      <dgm:spPr/>
      <dgm:t>
        <a:bodyPr/>
        <a:lstStyle/>
        <a:p>
          <a:endParaRPr lang="zh-TW" altLang="en-US" sz="3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63DFF46-2855-4A19-B60A-89CFDC35B479}">
      <dgm:prSet custT="1"/>
      <dgm:spPr/>
      <dgm:t>
        <a:bodyPr/>
        <a:lstStyle/>
        <a:p>
          <a:r>
            <a:rPr lang="zh-TW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叁、公私協力規劃與應用 </a:t>
          </a:r>
        </a:p>
      </dgm:t>
    </dgm:pt>
    <dgm:pt modelId="{4AD148D4-0CBF-4E8D-9D9E-4B7179CCCCCC}" type="parTrans" cxnId="{C7F7D5D8-2A9A-4958-BF5F-5DA9B1DB52CA}">
      <dgm:prSet/>
      <dgm:spPr/>
      <dgm:t>
        <a:bodyPr/>
        <a:lstStyle/>
        <a:p>
          <a:endParaRPr lang="zh-TW" altLang="en-US" sz="3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1DAD9DF-618A-4571-8E9C-AFCD54FE38B1}" type="sibTrans" cxnId="{C7F7D5D8-2A9A-4958-BF5F-5DA9B1DB52CA}">
      <dgm:prSet/>
      <dgm:spPr/>
      <dgm:t>
        <a:bodyPr/>
        <a:lstStyle/>
        <a:p>
          <a:endParaRPr lang="zh-TW" altLang="en-US" sz="3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5C10D2E-1FAB-43FD-B416-E1EFCD4D32AF}">
      <dgm:prSet custT="1"/>
      <dgm:spPr/>
      <dgm:t>
        <a:bodyPr/>
        <a:lstStyle/>
        <a:p>
          <a:r>
            <a:rPr lang="zh-TW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肆、開放資料精進方向及</a:t>
          </a:r>
          <a:r>
            <a:rPr lang="zh-TW" alt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創新規劃</a:t>
          </a:r>
          <a:endParaRPr lang="zh-TW" altLang="en-US" sz="3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2A1D35E-E386-45A7-A329-EA3738509571}" type="parTrans" cxnId="{26FC0820-8481-49F4-BEA1-A54CEA04A245}">
      <dgm:prSet/>
      <dgm:spPr/>
      <dgm:t>
        <a:bodyPr/>
        <a:lstStyle/>
        <a:p>
          <a:endParaRPr lang="zh-TW" altLang="en-US" sz="3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B81924C-28FD-40D2-BF5D-FAFFF131EF24}" type="sibTrans" cxnId="{26FC0820-8481-49F4-BEA1-A54CEA04A245}">
      <dgm:prSet/>
      <dgm:spPr/>
      <dgm:t>
        <a:bodyPr/>
        <a:lstStyle/>
        <a:p>
          <a:endParaRPr lang="zh-TW" altLang="en-US" sz="3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E33666C-A80E-4C15-BD0C-79BA66D00553}">
      <dgm:prSet custT="1"/>
      <dgm:spPr/>
      <dgm:t>
        <a:bodyPr/>
        <a:lstStyle/>
        <a:p>
          <a:r>
            <a:rPr lang="zh-TW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伍、結語與建議</a:t>
          </a:r>
        </a:p>
      </dgm:t>
    </dgm:pt>
    <dgm:pt modelId="{BDC452AA-EFB7-469D-B55C-E702A1D4A735}" type="parTrans" cxnId="{2C5068A8-2F11-47DF-9657-4BAF2D78BFF2}">
      <dgm:prSet/>
      <dgm:spPr/>
      <dgm:t>
        <a:bodyPr/>
        <a:lstStyle/>
        <a:p>
          <a:endParaRPr lang="zh-TW" altLang="en-US" sz="3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46F48E2-D1D7-433B-B4EB-4FCA524A8382}" type="sibTrans" cxnId="{2C5068A8-2F11-47DF-9657-4BAF2D78BFF2}">
      <dgm:prSet/>
      <dgm:spPr/>
      <dgm:t>
        <a:bodyPr/>
        <a:lstStyle/>
        <a:p>
          <a:endParaRPr lang="zh-TW" altLang="en-US" sz="32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9F1125A-838B-429B-B762-C37AF692A84A}" type="pres">
      <dgm:prSet presAssocID="{19D94C21-18E2-44FB-B306-317498B06F9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EB009E5E-5260-431F-B7DA-66A8E55298E9}" type="pres">
      <dgm:prSet presAssocID="{900AADEC-DAE9-4E69-980B-83497E9113D6}" presName="parentText" presStyleLbl="node1" presStyleIdx="0" presStyleCnt="5" custScaleY="86081" custLinFactY="-16174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36B866B-A0B4-41C4-9DE2-772BF5211935}" type="pres">
      <dgm:prSet presAssocID="{664E54C1-C633-4698-9ACE-BFC01A1F418C}" presName="spacer" presStyleCnt="0"/>
      <dgm:spPr/>
    </dgm:pt>
    <dgm:pt modelId="{4305C39F-312A-4788-B5C2-93F22A55BEF5}" type="pres">
      <dgm:prSet presAssocID="{64A7A2DC-BA2F-4629-9CD9-D3A460886F5F}" presName="parentText" presStyleLbl="node1" presStyleIdx="1" presStyleCnt="5" custScaleY="80729" custLinFactNeighborY="-54412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B95E92C-36D8-4533-B38A-74DB4EA9E665}" type="pres">
      <dgm:prSet presAssocID="{9AB5EFB4-5932-4941-B341-1B42CF367158}" presName="spacer" presStyleCnt="0"/>
      <dgm:spPr/>
    </dgm:pt>
    <dgm:pt modelId="{503C16EC-6E14-4CEF-AF5C-1E5B09390328}" type="pres">
      <dgm:prSet presAssocID="{D63DFF46-2855-4A19-B60A-89CFDC35B479}" presName="parentText" presStyleLbl="node1" presStyleIdx="2" presStyleCnt="5" custScaleY="73238" custLinFactNeighborY="-53205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E0FA8CC-952A-49CC-82DC-6C7E807994B3}" type="pres">
      <dgm:prSet presAssocID="{61DAD9DF-618A-4571-8E9C-AFCD54FE38B1}" presName="spacer" presStyleCnt="0"/>
      <dgm:spPr/>
    </dgm:pt>
    <dgm:pt modelId="{C8E9641A-05C7-42BE-9F18-0990206245D7}" type="pres">
      <dgm:prSet presAssocID="{B5C10D2E-1FAB-43FD-B416-E1EFCD4D32AF}" presName="parentText" presStyleLbl="node1" presStyleIdx="3" presStyleCnt="5" custScaleY="81815" custLinFactNeighborY="-71345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E783AA5-BEB1-41BF-ACB0-1D73111977A0}" type="pres">
      <dgm:prSet presAssocID="{9B81924C-28FD-40D2-BF5D-FAFFF131EF24}" presName="spacer" presStyleCnt="0"/>
      <dgm:spPr/>
    </dgm:pt>
    <dgm:pt modelId="{9491E192-7810-40CE-B1DF-60AC9213AC47}" type="pres">
      <dgm:prSet presAssocID="{FE33666C-A80E-4C15-BD0C-79BA66D00553}" presName="parentText" presStyleLbl="node1" presStyleIdx="4" presStyleCnt="5" custScaleY="73674" custLinFactY="-73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C7F7D5D8-2A9A-4958-BF5F-5DA9B1DB52CA}" srcId="{19D94C21-18E2-44FB-B306-317498B06F99}" destId="{D63DFF46-2855-4A19-B60A-89CFDC35B479}" srcOrd="2" destOrd="0" parTransId="{4AD148D4-0CBF-4E8D-9D9E-4B7179CCCCCC}" sibTransId="{61DAD9DF-618A-4571-8E9C-AFCD54FE38B1}"/>
    <dgm:cxn modelId="{FB10AB8C-2D01-4A96-9830-7617C6ABD400}" type="presOf" srcId="{B5C10D2E-1FAB-43FD-B416-E1EFCD4D32AF}" destId="{C8E9641A-05C7-42BE-9F18-0990206245D7}" srcOrd="0" destOrd="0" presId="urn:microsoft.com/office/officeart/2005/8/layout/vList2"/>
    <dgm:cxn modelId="{2C5068A8-2F11-47DF-9657-4BAF2D78BFF2}" srcId="{19D94C21-18E2-44FB-B306-317498B06F99}" destId="{FE33666C-A80E-4C15-BD0C-79BA66D00553}" srcOrd="4" destOrd="0" parTransId="{BDC452AA-EFB7-469D-B55C-E702A1D4A735}" sibTransId="{146F48E2-D1D7-433B-B4EB-4FCA524A8382}"/>
    <dgm:cxn modelId="{D645E99C-5417-4C28-B342-2A4E643F096E}" type="presOf" srcId="{D63DFF46-2855-4A19-B60A-89CFDC35B479}" destId="{503C16EC-6E14-4CEF-AF5C-1E5B09390328}" srcOrd="0" destOrd="0" presId="urn:microsoft.com/office/officeart/2005/8/layout/vList2"/>
    <dgm:cxn modelId="{53D65832-8596-4B85-AA45-0FB635F881EC}" type="presOf" srcId="{64A7A2DC-BA2F-4629-9CD9-D3A460886F5F}" destId="{4305C39F-312A-4788-B5C2-93F22A55BEF5}" srcOrd="0" destOrd="0" presId="urn:microsoft.com/office/officeart/2005/8/layout/vList2"/>
    <dgm:cxn modelId="{9E7035D6-C421-4469-A8E6-790B01104ECF}" srcId="{19D94C21-18E2-44FB-B306-317498B06F99}" destId="{64A7A2DC-BA2F-4629-9CD9-D3A460886F5F}" srcOrd="1" destOrd="0" parTransId="{47173F10-E853-4A8F-98FB-4171C3ECD94F}" sibTransId="{9AB5EFB4-5932-4941-B341-1B42CF367158}"/>
    <dgm:cxn modelId="{A776C980-64F8-4737-AF49-FCED305C6BB1}" type="presOf" srcId="{900AADEC-DAE9-4E69-980B-83497E9113D6}" destId="{EB009E5E-5260-431F-B7DA-66A8E55298E9}" srcOrd="0" destOrd="0" presId="urn:microsoft.com/office/officeart/2005/8/layout/vList2"/>
    <dgm:cxn modelId="{E32F82F3-5963-4163-9A49-5CD182F8D558}" type="presOf" srcId="{19D94C21-18E2-44FB-B306-317498B06F99}" destId="{B9F1125A-838B-429B-B762-C37AF692A84A}" srcOrd="0" destOrd="0" presId="urn:microsoft.com/office/officeart/2005/8/layout/vList2"/>
    <dgm:cxn modelId="{26FC0820-8481-49F4-BEA1-A54CEA04A245}" srcId="{19D94C21-18E2-44FB-B306-317498B06F99}" destId="{B5C10D2E-1FAB-43FD-B416-E1EFCD4D32AF}" srcOrd="3" destOrd="0" parTransId="{82A1D35E-E386-45A7-A329-EA3738509571}" sibTransId="{9B81924C-28FD-40D2-BF5D-FAFFF131EF24}"/>
    <dgm:cxn modelId="{33025DEB-3C83-4B87-B005-71BB9398CF36}" type="presOf" srcId="{FE33666C-A80E-4C15-BD0C-79BA66D00553}" destId="{9491E192-7810-40CE-B1DF-60AC9213AC47}" srcOrd="0" destOrd="0" presId="urn:microsoft.com/office/officeart/2005/8/layout/vList2"/>
    <dgm:cxn modelId="{2628D2DB-0266-43D2-A8AD-C7CCE136255B}" srcId="{19D94C21-18E2-44FB-B306-317498B06F99}" destId="{900AADEC-DAE9-4E69-980B-83497E9113D6}" srcOrd="0" destOrd="0" parTransId="{B2D079C9-4BAD-40CC-8005-4ABF34BB35EC}" sibTransId="{664E54C1-C633-4698-9ACE-BFC01A1F418C}"/>
    <dgm:cxn modelId="{A49C2C6B-2ED2-4684-A4C0-1A65B7ED0E47}" type="presParOf" srcId="{B9F1125A-838B-429B-B762-C37AF692A84A}" destId="{EB009E5E-5260-431F-B7DA-66A8E55298E9}" srcOrd="0" destOrd="0" presId="urn:microsoft.com/office/officeart/2005/8/layout/vList2"/>
    <dgm:cxn modelId="{FB92F1F6-D440-47DE-8E7D-A7C454F65895}" type="presParOf" srcId="{B9F1125A-838B-429B-B762-C37AF692A84A}" destId="{936B866B-A0B4-41C4-9DE2-772BF5211935}" srcOrd="1" destOrd="0" presId="urn:microsoft.com/office/officeart/2005/8/layout/vList2"/>
    <dgm:cxn modelId="{A0AAD7F1-6D80-4DAD-A0F2-F7856ECA5D1D}" type="presParOf" srcId="{B9F1125A-838B-429B-B762-C37AF692A84A}" destId="{4305C39F-312A-4788-B5C2-93F22A55BEF5}" srcOrd="2" destOrd="0" presId="urn:microsoft.com/office/officeart/2005/8/layout/vList2"/>
    <dgm:cxn modelId="{9875A1EC-831B-4BB8-AFBD-EB5F2CF86214}" type="presParOf" srcId="{B9F1125A-838B-429B-B762-C37AF692A84A}" destId="{4B95E92C-36D8-4533-B38A-74DB4EA9E665}" srcOrd="3" destOrd="0" presId="urn:microsoft.com/office/officeart/2005/8/layout/vList2"/>
    <dgm:cxn modelId="{E69E8A49-9920-4E76-9E32-B446F70E6516}" type="presParOf" srcId="{B9F1125A-838B-429B-B762-C37AF692A84A}" destId="{503C16EC-6E14-4CEF-AF5C-1E5B09390328}" srcOrd="4" destOrd="0" presId="urn:microsoft.com/office/officeart/2005/8/layout/vList2"/>
    <dgm:cxn modelId="{6E48C74F-1217-410B-8456-607F864210AA}" type="presParOf" srcId="{B9F1125A-838B-429B-B762-C37AF692A84A}" destId="{BE0FA8CC-952A-49CC-82DC-6C7E807994B3}" srcOrd="5" destOrd="0" presId="urn:microsoft.com/office/officeart/2005/8/layout/vList2"/>
    <dgm:cxn modelId="{5267BF06-17CF-48B7-A48F-E81866E33F45}" type="presParOf" srcId="{B9F1125A-838B-429B-B762-C37AF692A84A}" destId="{C8E9641A-05C7-42BE-9F18-0990206245D7}" srcOrd="6" destOrd="0" presId="urn:microsoft.com/office/officeart/2005/8/layout/vList2"/>
    <dgm:cxn modelId="{5E01DB68-39E4-40F4-9F16-13142FD65757}" type="presParOf" srcId="{B9F1125A-838B-429B-B762-C37AF692A84A}" destId="{6E783AA5-BEB1-41BF-ACB0-1D73111977A0}" srcOrd="7" destOrd="0" presId="urn:microsoft.com/office/officeart/2005/8/layout/vList2"/>
    <dgm:cxn modelId="{AB0B87D3-7C53-4E5A-972C-C0094956ED34}" type="presParOf" srcId="{B9F1125A-838B-429B-B762-C37AF692A84A}" destId="{9491E192-7810-40CE-B1DF-60AC9213AC47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066234-9CF8-478B-85CA-5AC16B2B4D68}" type="doc">
      <dgm:prSet loTypeId="urn:microsoft.com/office/officeart/2005/8/layout/default#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TW" altLang="en-US"/>
        </a:p>
      </dgm:t>
    </dgm:pt>
    <dgm:pt modelId="{4DA3E8CF-6CEF-4AF8-A5C7-84AD46DE86AA}">
      <dgm:prSet phldrT="[文字]" custT="1"/>
      <dgm:spPr/>
      <dgm:t>
        <a:bodyPr/>
        <a:lstStyle/>
        <a:p>
          <a:r>
            <a:rPr lang="zh-TW" alt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rPr>
            <a:t>輔助行銷決策     </a:t>
          </a:r>
          <a:endParaRPr lang="zh-TW" altLang="en-US" sz="1600" dirty="0"/>
        </a:p>
      </dgm:t>
    </dgm:pt>
    <dgm:pt modelId="{C1D3B5F4-14CD-4579-B549-D86810AD1BE2}" type="parTrans" cxnId="{01D7E87F-1DE9-4AFC-A942-C025BFFDB906}">
      <dgm:prSet/>
      <dgm:spPr/>
      <dgm:t>
        <a:bodyPr/>
        <a:lstStyle/>
        <a:p>
          <a:endParaRPr lang="zh-TW" altLang="en-US" sz="1600"/>
        </a:p>
      </dgm:t>
    </dgm:pt>
    <dgm:pt modelId="{892DC224-C0B2-4708-A181-1F86DAC502F7}" type="sibTrans" cxnId="{01D7E87F-1DE9-4AFC-A942-C025BFFDB906}">
      <dgm:prSet/>
      <dgm:spPr/>
      <dgm:t>
        <a:bodyPr/>
        <a:lstStyle/>
        <a:p>
          <a:endParaRPr lang="zh-TW" altLang="en-US" sz="1600"/>
        </a:p>
      </dgm:t>
    </dgm:pt>
    <dgm:pt modelId="{AA0F1C75-3CB0-444C-B782-9CEE4F493468}">
      <dgm:prSet phldrT="[文字]" custT="1"/>
      <dgm:spPr/>
      <dgm:t>
        <a:bodyPr/>
        <a:lstStyle/>
        <a:p>
          <a:r>
            <a:rPr lang="zh-TW" alt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rPr>
            <a:t>協助廠商拓銷</a:t>
          </a:r>
          <a:endParaRPr lang="zh-TW" altLang="en-US" sz="1600" dirty="0"/>
        </a:p>
      </dgm:t>
    </dgm:pt>
    <dgm:pt modelId="{DC88F4B7-11AC-453B-B01D-ECE32E7349A4}" type="parTrans" cxnId="{72CE2566-935F-4E90-9020-AA8EA789F539}">
      <dgm:prSet/>
      <dgm:spPr/>
      <dgm:t>
        <a:bodyPr/>
        <a:lstStyle/>
        <a:p>
          <a:endParaRPr lang="zh-TW" altLang="en-US" sz="1600"/>
        </a:p>
      </dgm:t>
    </dgm:pt>
    <dgm:pt modelId="{48DF9D91-F3E8-4EDF-901B-BF50CAC854A2}" type="sibTrans" cxnId="{72CE2566-935F-4E90-9020-AA8EA789F539}">
      <dgm:prSet/>
      <dgm:spPr/>
      <dgm:t>
        <a:bodyPr/>
        <a:lstStyle/>
        <a:p>
          <a:endParaRPr lang="zh-TW" altLang="en-US" sz="1600"/>
        </a:p>
      </dgm:t>
    </dgm:pt>
    <dgm:pt modelId="{227A62A6-35A6-4984-811C-36A5B5B5B3DF}">
      <dgm:prSet phldrT="[文字]" custT="1"/>
      <dgm:spPr/>
      <dgm:t>
        <a:bodyPr/>
        <a:lstStyle/>
        <a:p>
          <a:r>
            <a:rPr lang="zh-TW" alt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掌握市場趨勢       </a:t>
          </a:r>
          <a:endParaRPr lang="zh-TW" altLang="en-US" sz="1600" dirty="0"/>
        </a:p>
      </dgm:t>
    </dgm:pt>
    <dgm:pt modelId="{2E84D58B-6BD9-48CB-891B-48950EAA9BBC}" type="parTrans" cxnId="{595FC69B-EBB2-4A58-B8B2-E7A2E90A9991}">
      <dgm:prSet/>
      <dgm:spPr/>
      <dgm:t>
        <a:bodyPr/>
        <a:lstStyle/>
        <a:p>
          <a:endParaRPr lang="zh-TW" altLang="en-US" sz="1600"/>
        </a:p>
      </dgm:t>
    </dgm:pt>
    <dgm:pt modelId="{AAA17EEE-9D9E-4944-8528-8A9A3BA77767}" type="sibTrans" cxnId="{595FC69B-EBB2-4A58-B8B2-E7A2E90A9991}">
      <dgm:prSet/>
      <dgm:spPr/>
      <dgm:t>
        <a:bodyPr/>
        <a:lstStyle/>
        <a:p>
          <a:endParaRPr lang="zh-TW" altLang="en-US" sz="1600"/>
        </a:p>
      </dgm:t>
    </dgm:pt>
    <dgm:pt modelId="{75DF86FC-252C-45F8-96F7-FAA4FA4B5822}">
      <dgm:prSet custT="1"/>
      <dgm:spPr/>
      <dgm:t>
        <a:bodyPr/>
        <a:lstStyle/>
        <a:p>
          <a:r>
            <a:rPr lang="zh-TW" alt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促進貿易發展</a:t>
          </a:r>
          <a:endParaRPr lang="zh-TW" altLang="en-US" sz="1600" dirty="0"/>
        </a:p>
      </dgm:t>
    </dgm:pt>
    <dgm:pt modelId="{B90C168F-43D1-41C1-A94C-002DF671EC1A}" type="parTrans" cxnId="{437DF10B-037A-4F29-AE4A-5F72E6BCAB5F}">
      <dgm:prSet/>
      <dgm:spPr/>
      <dgm:t>
        <a:bodyPr/>
        <a:lstStyle/>
        <a:p>
          <a:endParaRPr lang="zh-TW" altLang="en-US" sz="1600"/>
        </a:p>
      </dgm:t>
    </dgm:pt>
    <dgm:pt modelId="{D324856E-0BC5-490D-A186-D310F34B85D9}" type="sibTrans" cxnId="{437DF10B-037A-4F29-AE4A-5F72E6BCAB5F}">
      <dgm:prSet/>
      <dgm:spPr/>
      <dgm:t>
        <a:bodyPr/>
        <a:lstStyle/>
        <a:p>
          <a:endParaRPr lang="zh-TW" altLang="en-US" sz="1600"/>
        </a:p>
      </dgm:t>
    </dgm:pt>
    <dgm:pt modelId="{71CCB4ED-4A4E-4F66-810A-A99FAE7A2855}" type="pres">
      <dgm:prSet presAssocID="{72066234-9CF8-478B-85CA-5AC16B2B4D6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4E4FB884-7A6A-4AE4-9B21-1201A3524458}" type="pres">
      <dgm:prSet presAssocID="{4DA3E8CF-6CEF-4AF8-A5C7-84AD46DE86AA}" presName="node" presStyleLbl="node1" presStyleIdx="0" presStyleCnt="4" custScaleY="7180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2C110F0-8367-48EF-A781-777543FE02D5}" type="pres">
      <dgm:prSet presAssocID="{892DC224-C0B2-4708-A181-1F86DAC502F7}" presName="sibTrans" presStyleCnt="0"/>
      <dgm:spPr/>
    </dgm:pt>
    <dgm:pt modelId="{72328238-EE57-4607-AF2B-D6E0D6FE3411}" type="pres">
      <dgm:prSet presAssocID="{AA0F1C75-3CB0-444C-B782-9CEE4F493468}" presName="node" presStyleLbl="node1" presStyleIdx="1" presStyleCnt="4" custScaleY="6811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341BA0C-6C99-49AA-8201-ABB48B2695A5}" type="pres">
      <dgm:prSet presAssocID="{48DF9D91-F3E8-4EDF-901B-BF50CAC854A2}" presName="sibTrans" presStyleCnt="0"/>
      <dgm:spPr/>
    </dgm:pt>
    <dgm:pt modelId="{EAC79E95-4FB4-4D08-915B-93D31B753B1D}" type="pres">
      <dgm:prSet presAssocID="{227A62A6-35A6-4984-811C-36A5B5B5B3DF}" presName="node" presStyleLbl="node1" presStyleIdx="2" presStyleCnt="4" custScaleY="7180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2D8AA1C-E509-44EF-A9BA-1C213E14A175}" type="pres">
      <dgm:prSet presAssocID="{AAA17EEE-9D9E-4944-8528-8A9A3BA77767}" presName="sibTrans" presStyleCnt="0"/>
      <dgm:spPr/>
    </dgm:pt>
    <dgm:pt modelId="{C1CDD00B-AC1D-4D6E-B75E-E35EFF484CF3}" type="pres">
      <dgm:prSet presAssocID="{75DF86FC-252C-45F8-96F7-FAA4FA4B5822}" presName="node" presStyleLbl="node1" presStyleIdx="3" presStyleCnt="4" custScaleY="7180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DC7EF94D-56CE-43B7-9177-16AC369F60D5}" type="presOf" srcId="{227A62A6-35A6-4984-811C-36A5B5B5B3DF}" destId="{EAC79E95-4FB4-4D08-915B-93D31B753B1D}" srcOrd="0" destOrd="0" presId="urn:microsoft.com/office/officeart/2005/8/layout/default#1"/>
    <dgm:cxn modelId="{8D9708CE-BB58-4241-BFA1-CC156F27EEFE}" type="presOf" srcId="{4DA3E8CF-6CEF-4AF8-A5C7-84AD46DE86AA}" destId="{4E4FB884-7A6A-4AE4-9B21-1201A3524458}" srcOrd="0" destOrd="0" presId="urn:microsoft.com/office/officeart/2005/8/layout/default#1"/>
    <dgm:cxn modelId="{72CE2566-935F-4E90-9020-AA8EA789F539}" srcId="{72066234-9CF8-478B-85CA-5AC16B2B4D68}" destId="{AA0F1C75-3CB0-444C-B782-9CEE4F493468}" srcOrd="1" destOrd="0" parTransId="{DC88F4B7-11AC-453B-B01D-ECE32E7349A4}" sibTransId="{48DF9D91-F3E8-4EDF-901B-BF50CAC854A2}"/>
    <dgm:cxn modelId="{90A0A9D2-7D20-4665-BD43-F5616DED06BD}" type="presOf" srcId="{AA0F1C75-3CB0-444C-B782-9CEE4F493468}" destId="{72328238-EE57-4607-AF2B-D6E0D6FE3411}" srcOrd="0" destOrd="0" presId="urn:microsoft.com/office/officeart/2005/8/layout/default#1"/>
    <dgm:cxn modelId="{01D7E87F-1DE9-4AFC-A942-C025BFFDB906}" srcId="{72066234-9CF8-478B-85CA-5AC16B2B4D68}" destId="{4DA3E8CF-6CEF-4AF8-A5C7-84AD46DE86AA}" srcOrd="0" destOrd="0" parTransId="{C1D3B5F4-14CD-4579-B549-D86810AD1BE2}" sibTransId="{892DC224-C0B2-4708-A181-1F86DAC502F7}"/>
    <dgm:cxn modelId="{595FC69B-EBB2-4A58-B8B2-E7A2E90A9991}" srcId="{72066234-9CF8-478B-85CA-5AC16B2B4D68}" destId="{227A62A6-35A6-4984-811C-36A5B5B5B3DF}" srcOrd="2" destOrd="0" parTransId="{2E84D58B-6BD9-48CB-891B-48950EAA9BBC}" sibTransId="{AAA17EEE-9D9E-4944-8528-8A9A3BA77767}"/>
    <dgm:cxn modelId="{CF09CBB6-5076-4D4C-804D-6BB1463485D5}" type="presOf" srcId="{72066234-9CF8-478B-85CA-5AC16B2B4D68}" destId="{71CCB4ED-4A4E-4F66-810A-A99FAE7A2855}" srcOrd="0" destOrd="0" presId="urn:microsoft.com/office/officeart/2005/8/layout/default#1"/>
    <dgm:cxn modelId="{2A06ADF6-5D97-4C6B-A7D0-378752C281A6}" type="presOf" srcId="{75DF86FC-252C-45F8-96F7-FAA4FA4B5822}" destId="{C1CDD00B-AC1D-4D6E-B75E-E35EFF484CF3}" srcOrd="0" destOrd="0" presId="urn:microsoft.com/office/officeart/2005/8/layout/default#1"/>
    <dgm:cxn modelId="{437DF10B-037A-4F29-AE4A-5F72E6BCAB5F}" srcId="{72066234-9CF8-478B-85CA-5AC16B2B4D68}" destId="{75DF86FC-252C-45F8-96F7-FAA4FA4B5822}" srcOrd="3" destOrd="0" parTransId="{B90C168F-43D1-41C1-A94C-002DF671EC1A}" sibTransId="{D324856E-0BC5-490D-A186-D310F34B85D9}"/>
    <dgm:cxn modelId="{E7F2D142-150D-49B2-9261-3B5D5B6B0886}" type="presParOf" srcId="{71CCB4ED-4A4E-4F66-810A-A99FAE7A2855}" destId="{4E4FB884-7A6A-4AE4-9B21-1201A3524458}" srcOrd="0" destOrd="0" presId="urn:microsoft.com/office/officeart/2005/8/layout/default#1"/>
    <dgm:cxn modelId="{414E43D8-6492-47B9-90C8-5BC22BCBF0F5}" type="presParOf" srcId="{71CCB4ED-4A4E-4F66-810A-A99FAE7A2855}" destId="{F2C110F0-8367-48EF-A781-777543FE02D5}" srcOrd="1" destOrd="0" presId="urn:microsoft.com/office/officeart/2005/8/layout/default#1"/>
    <dgm:cxn modelId="{678E46D0-B1C0-43E3-B756-2BAA2381F232}" type="presParOf" srcId="{71CCB4ED-4A4E-4F66-810A-A99FAE7A2855}" destId="{72328238-EE57-4607-AF2B-D6E0D6FE3411}" srcOrd="2" destOrd="0" presId="urn:microsoft.com/office/officeart/2005/8/layout/default#1"/>
    <dgm:cxn modelId="{5B42143E-41EF-4164-8A2F-7E8F4BBE4385}" type="presParOf" srcId="{71CCB4ED-4A4E-4F66-810A-A99FAE7A2855}" destId="{B341BA0C-6C99-49AA-8201-ABB48B2695A5}" srcOrd="3" destOrd="0" presId="urn:microsoft.com/office/officeart/2005/8/layout/default#1"/>
    <dgm:cxn modelId="{12E0D595-8FEC-46F2-A4BB-62CB5063FF8D}" type="presParOf" srcId="{71CCB4ED-4A4E-4F66-810A-A99FAE7A2855}" destId="{EAC79E95-4FB4-4D08-915B-93D31B753B1D}" srcOrd="4" destOrd="0" presId="urn:microsoft.com/office/officeart/2005/8/layout/default#1"/>
    <dgm:cxn modelId="{9E11A3CC-17F6-4C2C-8AC3-D76F20F5BFB1}" type="presParOf" srcId="{71CCB4ED-4A4E-4F66-810A-A99FAE7A2855}" destId="{12D8AA1C-E509-44EF-A9BA-1C213E14A175}" srcOrd="5" destOrd="0" presId="urn:microsoft.com/office/officeart/2005/8/layout/default#1"/>
    <dgm:cxn modelId="{AF9A5670-CD6F-4846-AD0D-ECF42FE80457}" type="presParOf" srcId="{71CCB4ED-4A4E-4F66-810A-A99FAE7A2855}" destId="{C1CDD00B-AC1D-4D6E-B75E-E35EFF484CF3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BD16355-01A3-4E96-AB0E-462E0E241ED0}" type="doc">
      <dgm:prSet loTypeId="urn:microsoft.com/office/officeart/2005/8/layout/process3" loCatId="process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zh-TW" altLang="en-US"/>
        </a:p>
      </dgm:t>
    </dgm:pt>
    <dgm:pt modelId="{0766E05F-D19E-4121-B494-0C6CDECAAD35}">
      <dgm:prSet phldrT="[文字]" custT="1"/>
      <dgm:spPr/>
      <dgm:t>
        <a:bodyPr/>
        <a:lstStyle/>
        <a:p>
          <a:r>
            <a:rPr lang="zh-TW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彙整需求</a:t>
          </a:r>
        </a:p>
      </dgm:t>
    </dgm:pt>
    <dgm:pt modelId="{9FD60FD1-2A58-4C5E-AF37-60E8C20D7437}" type="parTrans" cxnId="{77653C1D-C28F-4CAA-9D6F-0D877F1AAB3F}">
      <dgm:prSet/>
      <dgm:spPr/>
      <dgm:t>
        <a:bodyPr/>
        <a:lstStyle/>
        <a:p>
          <a:endParaRPr lang="zh-TW" altLang="en-US" sz="24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EEDC059-61A8-41A8-BAEE-23120F71C70E}" type="sibTrans" cxnId="{77653C1D-C28F-4CAA-9D6F-0D877F1AAB3F}">
      <dgm:prSet custT="1"/>
      <dgm:spPr/>
      <dgm:t>
        <a:bodyPr/>
        <a:lstStyle/>
        <a:p>
          <a:endParaRPr lang="zh-TW" altLang="en-US" sz="24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964B390-5F49-40C5-AC59-D88450092A05}">
      <dgm:prSet phldrT="[文字]" custT="1"/>
      <dgm:spPr/>
      <dgm:t>
        <a:bodyPr/>
        <a:lstStyle/>
        <a:p>
          <a:pPr marL="0" indent="0"/>
          <a:r>
            <a:rPr lang="zh-TW" altLang="en-US" sz="14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透過政府資料開放</a:t>
          </a:r>
          <a:r>
            <a:rPr lang="zh-TW" altLang="en-US" sz="1400" b="1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平臺之</a:t>
          </a:r>
          <a:r>
            <a:rPr lang="zh-TW" altLang="en-US" sz="14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民眾留言、社群媒體、廠商活動之意見回饋，收集與彙整民眾需求</a:t>
          </a:r>
        </a:p>
      </dgm:t>
    </dgm:pt>
    <dgm:pt modelId="{D97F1805-9937-495E-A033-34BD17AD6D21}" type="parTrans" cxnId="{C5ACCC06-AAB9-4E65-A2A2-9B8C5C605ED6}">
      <dgm:prSet/>
      <dgm:spPr/>
      <dgm:t>
        <a:bodyPr/>
        <a:lstStyle/>
        <a:p>
          <a:endParaRPr lang="zh-TW" altLang="en-US" sz="24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B4C7410-8B77-4A46-831D-293445EF7B66}" type="sibTrans" cxnId="{C5ACCC06-AAB9-4E65-A2A2-9B8C5C605ED6}">
      <dgm:prSet/>
      <dgm:spPr/>
      <dgm:t>
        <a:bodyPr/>
        <a:lstStyle/>
        <a:p>
          <a:endParaRPr lang="zh-TW" altLang="en-US" sz="24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35C6935-B9A5-4182-BDB8-14CEA2BB3688}">
      <dgm:prSet phldrT="[文字]" custT="1"/>
      <dgm:spPr/>
      <dgm:t>
        <a:bodyPr/>
        <a:lstStyle/>
        <a:p>
          <a:r>
            <a:rPr lang="zh-TW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盤點資料</a:t>
          </a:r>
        </a:p>
      </dgm:t>
    </dgm:pt>
    <dgm:pt modelId="{A93E98B7-6BD4-47FA-AFFE-52447942F311}" type="parTrans" cxnId="{357EA4B1-C469-46CD-9ACA-841472219858}">
      <dgm:prSet/>
      <dgm:spPr/>
      <dgm:t>
        <a:bodyPr/>
        <a:lstStyle/>
        <a:p>
          <a:endParaRPr lang="zh-TW" altLang="en-US" sz="24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EB00B99-8909-4533-BD47-F9686B74C437}" type="sibTrans" cxnId="{357EA4B1-C469-46CD-9ACA-841472219858}">
      <dgm:prSet custT="1"/>
      <dgm:spPr/>
      <dgm:t>
        <a:bodyPr/>
        <a:lstStyle/>
        <a:p>
          <a:endParaRPr lang="zh-TW" altLang="en-US" sz="24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C435F8B-37D0-454E-B859-83410EF5C065}">
      <dgm:prSet phldrT="[文字]" custT="1"/>
      <dgm:spPr/>
      <dgm:t>
        <a:bodyPr/>
        <a:lstStyle/>
        <a:p>
          <a:r>
            <a:rPr lang="zh-TW" altLang="en-US" sz="14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資料品質</a:t>
          </a:r>
        </a:p>
      </dgm:t>
    </dgm:pt>
    <dgm:pt modelId="{1D2BFEF1-12FB-4432-AB75-7170B3445B2B}" type="parTrans" cxnId="{C2F34767-1AC2-40A6-8D17-F711CDAC69E6}">
      <dgm:prSet/>
      <dgm:spPr/>
      <dgm:t>
        <a:bodyPr/>
        <a:lstStyle/>
        <a:p>
          <a:endParaRPr lang="zh-TW" altLang="en-US" sz="24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BEA5C47-C4C9-437E-88FE-A1F7495791EC}" type="sibTrans" cxnId="{C2F34767-1AC2-40A6-8D17-F711CDAC69E6}">
      <dgm:prSet/>
      <dgm:spPr/>
      <dgm:t>
        <a:bodyPr/>
        <a:lstStyle/>
        <a:p>
          <a:endParaRPr lang="zh-TW" altLang="en-US" sz="24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10AD226-AFEA-4FCD-BE22-1E2EBBE17EE2}">
      <dgm:prSet phldrT="[文字]" custT="1"/>
      <dgm:spPr/>
      <dgm:t>
        <a:bodyPr/>
        <a:lstStyle/>
        <a:p>
          <a:r>
            <a:rPr lang="zh-TW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回應需求</a:t>
          </a:r>
        </a:p>
      </dgm:t>
    </dgm:pt>
    <dgm:pt modelId="{4BABAF8A-BA65-4D19-A282-B17A95F0FB4C}" type="parTrans" cxnId="{3CF64D40-5FD3-4BC4-A6EA-311A9947F739}">
      <dgm:prSet/>
      <dgm:spPr/>
      <dgm:t>
        <a:bodyPr/>
        <a:lstStyle/>
        <a:p>
          <a:endParaRPr lang="zh-TW" altLang="en-US" sz="24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6FBC04B-3A83-4580-9ECD-B9354C18D109}" type="sibTrans" cxnId="{3CF64D40-5FD3-4BC4-A6EA-311A9947F739}">
      <dgm:prSet/>
      <dgm:spPr/>
      <dgm:t>
        <a:bodyPr/>
        <a:lstStyle/>
        <a:p>
          <a:endParaRPr lang="zh-TW" altLang="en-US" sz="24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CD86DF2-DD82-4791-B9AA-1164D351784C}">
      <dgm:prSet phldrT="[文字]" custT="1"/>
      <dgm:spPr/>
      <dgm:t>
        <a:bodyPr/>
        <a:lstStyle/>
        <a:p>
          <a:r>
            <a:rPr lang="zh-TW" altLang="en-US" sz="14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清整資料集</a:t>
          </a:r>
        </a:p>
      </dgm:t>
    </dgm:pt>
    <dgm:pt modelId="{D4369087-EE81-4D60-82F8-414672377F98}" type="parTrans" cxnId="{D8B3392F-68DB-46EC-9608-66382351454F}">
      <dgm:prSet/>
      <dgm:spPr/>
      <dgm:t>
        <a:bodyPr/>
        <a:lstStyle/>
        <a:p>
          <a:endParaRPr lang="zh-TW" altLang="en-US" sz="24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D5F25B7-D353-45CB-A9B4-E493F5EC876A}" type="sibTrans" cxnId="{D8B3392F-68DB-46EC-9608-66382351454F}">
      <dgm:prSet/>
      <dgm:spPr/>
      <dgm:t>
        <a:bodyPr/>
        <a:lstStyle/>
        <a:p>
          <a:endParaRPr lang="zh-TW" altLang="en-US" sz="24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3AC0826-ED5E-4A0B-853A-1BE065F31DA7}">
      <dgm:prSet phldrT="[文字]" custT="1"/>
      <dgm:spPr/>
      <dgm:t>
        <a:bodyPr/>
        <a:lstStyle/>
        <a:p>
          <a:r>
            <a:rPr lang="zh-TW" altLang="en-US" sz="14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資料開放性</a:t>
          </a:r>
        </a:p>
      </dgm:t>
    </dgm:pt>
    <dgm:pt modelId="{45167C64-A8D1-4B2F-9054-24293693165B}" type="parTrans" cxnId="{57440A33-D7EC-445C-9EA7-BB577E231145}">
      <dgm:prSet/>
      <dgm:spPr/>
      <dgm:t>
        <a:bodyPr/>
        <a:lstStyle/>
        <a:p>
          <a:endParaRPr lang="zh-TW" altLang="en-US"/>
        </a:p>
      </dgm:t>
    </dgm:pt>
    <dgm:pt modelId="{F268EB7E-30E9-4783-A50D-441C7771B6AB}" type="sibTrans" cxnId="{57440A33-D7EC-445C-9EA7-BB577E231145}">
      <dgm:prSet/>
      <dgm:spPr/>
      <dgm:t>
        <a:bodyPr/>
        <a:lstStyle/>
        <a:p>
          <a:endParaRPr lang="zh-TW" altLang="en-US"/>
        </a:p>
      </dgm:t>
    </dgm:pt>
    <dgm:pt modelId="{21EC1A3A-B103-46D0-8A27-F7E7450BACB7}">
      <dgm:prSet phldrT="[文字]" custT="1"/>
      <dgm:spPr/>
      <dgm:t>
        <a:bodyPr/>
        <a:lstStyle/>
        <a:p>
          <a:r>
            <a:rPr lang="zh-TW" altLang="en-US" sz="14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格式化資料集</a:t>
          </a:r>
        </a:p>
      </dgm:t>
    </dgm:pt>
    <dgm:pt modelId="{EBC4D24B-7B2E-4A26-8504-F633926D83A1}" type="parTrans" cxnId="{9B912A2E-91F2-4BA2-AA44-D6F453E36DBC}">
      <dgm:prSet/>
      <dgm:spPr/>
      <dgm:t>
        <a:bodyPr/>
        <a:lstStyle/>
        <a:p>
          <a:endParaRPr lang="zh-TW" altLang="en-US"/>
        </a:p>
      </dgm:t>
    </dgm:pt>
    <dgm:pt modelId="{FCFD9E97-6E3D-4D30-BF17-70746FE523A5}" type="sibTrans" cxnId="{9B912A2E-91F2-4BA2-AA44-D6F453E36DBC}">
      <dgm:prSet/>
      <dgm:spPr/>
      <dgm:t>
        <a:bodyPr/>
        <a:lstStyle/>
        <a:p>
          <a:endParaRPr lang="zh-TW" altLang="en-US"/>
        </a:p>
      </dgm:t>
    </dgm:pt>
    <dgm:pt modelId="{B5A13D23-1B1B-447E-9AF0-FB304CA648DA}">
      <dgm:prSet phldrT="[文字]" custT="1"/>
      <dgm:spPr/>
      <dgm:t>
        <a:bodyPr/>
        <a:lstStyle/>
        <a:p>
          <a:r>
            <a:rPr lang="zh-TW" altLang="en-US" sz="14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更新資料集</a:t>
          </a:r>
        </a:p>
      </dgm:t>
    </dgm:pt>
    <dgm:pt modelId="{D9AC8D88-3D49-4490-A3DE-9E141CA38361}" type="parTrans" cxnId="{7DF5E67F-73E7-4660-9B24-A02375DD3768}">
      <dgm:prSet/>
      <dgm:spPr/>
      <dgm:t>
        <a:bodyPr/>
        <a:lstStyle/>
        <a:p>
          <a:endParaRPr lang="zh-TW" altLang="en-US"/>
        </a:p>
      </dgm:t>
    </dgm:pt>
    <dgm:pt modelId="{BB16C8BC-BDC3-4A64-BBAF-F32EAFC7F5AF}" type="sibTrans" cxnId="{7DF5E67F-73E7-4660-9B24-A02375DD3768}">
      <dgm:prSet/>
      <dgm:spPr/>
      <dgm:t>
        <a:bodyPr/>
        <a:lstStyle/>
        <a:p>
          <a:endParaRPr lang="zh-TW" altLang="en-US"/>
        </a:p>
      </dgm:t>
    </dgm:pt>
    <dgm:pt modelId="{B8F193F7-984E-4F2B-950E-D8E1047994DA}">
      <dgm:prSet phldrT="[文字]" custT="1"/>
      <dgm:spPr/>
      <dgm:t>
        <a:bodyPr/>
        <a:lstStyle/>
        <a:p>
          <a:r>
            <a:rPr lang="zh-TW" altLang="en-US" sz="14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資料價值</a:t>
          </a:r>
        </a:p>
      </dgm:t>
    </dgm:pt>
    <dgm:pt modelId="{9342B9FB-58CF-4AD0-B53F-9A9689F622D6}" type="sibTrans" cxnId="{05DE0440-E731-4BBC-99C5-9D58C6E0513A}">
      <dgm:prSet/>
      <dgm:spPr/>
      <dgm:t>
        <a:bodyPr/>
        <a:lstStyle/>
        <a:p>
          <a:endParaRPr lang="zh-TW" altLang="en-US"/>
        </a:p>
      </dgm:t>
    </dgm:pt>
    <dgm:pt modelId="{94A2E6AE-A957-4573-A9AA-696DA1AD4C57}" type="parTrans" cxnId="{05DE0440-E731-4BBC-99C5-9D58C6E0513A}">
      <dgm:prSet/>
      <dgm:spPr/>
      <dgm:t>
        <a:bodyPr/>
        <a:lstStyle/>
        <a:p>
          <a:endParaRPr lang="zh-TW" altLang="en-US"/>
        </a:p>
      </dgm:t>
    </dgm:pt>
    <dgm:pt modelId="{A7A1C234-4F57-4104-B896-E6F1C3B44E12}" type="pres">
      <dgm:prSet presAssocID="{8BD16355-01A3-4E96-AB0E-462E0E241ED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C7D6335D-B3E3-45D5-9A3B-59943FE77439}" type="pres">
      <dgm:prSet presAssocID="{0766E05F-D19E-4121-B494-0C6CDECAAD35}" presName="composite" presStyleCnt="0"/>
      <dgm:spPr/>
    </dgm:pt>
    <dgm:pt modelId="{864A2759-C167-40AA-A867-5503F6E54C46}" type="pres">
      <dgm:prSet presAssocID="{0766E05F-D19E-4121-B494-0C6CDECAAD35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EA08E5B-5571-477C-9653-3EE328456B78}" type="pres">
      <dgm:prSet presAssocID="{0766E05F-D19E-4121-B494-0C6CDECAAD35}" presName="parSh" presStyleLbl="node1" presStyleIdx="0" presStyleCnt="3" custScaleY="96620" custLinFactNeighborY="-1650"/>
      <dgm:spPr/>
      <dgm:t>
        <a:bodyPr/>
        <a:lstStyle/>
        <a:p>
          <a:endParaRPr lang="zh-TW" altLang="en-US"/>
        </a:p>
      </dgm:t>
    </dgm:pt>
    <dgm:pt modelId="{59A45A0B-BCF8-4FB4-B2EA-3750330504F7}" type="pres">
      <dgm:prSet presAssocID="{0766E05F-D19E-4121-B494-0C6CDECAAD35}" presName="desTx" presStyleLbl="fgAcc1" presStyleIdx="0" presStyleCnt="3" custLinFactNeighborY="5730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05D894F-DD9C-40E6-8469-58BF480CC843}" type="pres">
      <dgm:prSet presAssocID="{FEEDC059-61A8-41A8-BAEE-23120F71C70E}" presName="sibTrans" presStyleLbl="sibTrans2D1" presStyleIdx="0" presStyleCnt="2"/>
      <dgm:spPr/>
      <dgm:t>
        <a:bodyPr/>
        <a:lstStyle/>
        <a:p>
          <a:endParaRPr lang="zh-TW" altLang="en-US"/>
        </a:p>
      </dgm:t>
    </dgm:pt>
    <dgm:pt modelId="{70C5003D-2B97-4438-BC21-CC7C0874A6D9}" type="pres">
      <dgm:prSet presAssocID="{FEEDC059-61A8-41A8-BAEE-23120F71C70E}" presName="connTx" presStyleLbl="sibTrans2D1" presStyleIdx="0" presStyleCnt="2"/>
      <dgm:spPr/>
      <dgm:t>
        <a:bodyPr/>
        <a:lstStyle/>
        <a:p>
          <a:endParaRPr lang="zh-TW" altLang="en-US"/>
        </a:p>
      </dgm:t>
    </dgm:pt>
    <dgm:pt modelId="{ED78935D-681F-4911-B953-AEB228E5674D}" type="pres">
      <dgm:prSet presAssocID="{D35C6935-B9A5-4182-BDB8-14CEA2BB3688}" presName="composite" presStyleCnt="0"/>
      <dgm:spPr/>
    </dgm:pt>
    <dgm:pt modelId="{B65CCC45-EDF0-44FA-843F-05BAEBE579CC}" type="pres">
      <dgm:prSet presAssocID="{D35C6935-B9A5-4182-BDB8-14CEA2BB3688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F1E655E-EA36-419F-8CE5-FD52B5A496CB}" type="pres">
      <dgm:prSet presAssocID="{D35C6935-B9A5-4182-BDB8-14CEA2BB3688}" presName="parSh" presStyleLbl="node1" presStyleIdx="1" presStyleCnt="3"/>
      <dgm:spPr/>
      <dgm:t>
        <a:bodyPr/>
        <a:lstStyle/>
        <a:p>
          <a:endParaRPr lang="zh-TW" altLang="en-US"/>
        </a:p>
      </dgm:t>
    </dgm:pt>
    <dgm:pt modelId="{4DAF521B-DBB1-47E3-AAF7-42E0A3C8AC24}" type="pres">
      <dgm:prSet presAssocID="{D35C6935-B9A5-4182-BDB8-14CEA2BB3688}" presName="desTx" presStyleLbl="fgAcc1" presStyleIdx="1" presStyleCnt="3" custLinFactNeighborY="5348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AB2E540-62D4-4982-9D82-0FF051B3812D}" type="pres">
      <dgm:prSet presAssocID="{5EB00B99-8909-4533-BD47-F9686B74C437}" presName="sibTrans" presStyleLbl="sibTrans2D1" presStyleIdx="1" presStyleCnt="2"/>
      <dgm:spPr/>
      <dgm:t>
        <a:bodyPr/>
        <a:lstStyle/>
        <a:p>
          <a:endParaRPr lang="zh-TW" altLang="en-US"/>
        </a:p>
      </dgm:t>
    </dgm:pt>
    <dgm:pt modelId="{F473A509-A28E-48C5-B492-6B046029D404}" type="pres">
      <dgm:prSet presAssocID="{5EB00B99-8909-4533-BD47-F9686B74C437}" presName="connTx" presStyleLbl="sibTrans2D1" presStyleIdx="1" presStyleCnt="2"/>
      <dgm:spPr/>
      <dgm:t>
        <a:bodyPr/>
        <a:lstStyle/>
        <a:p>
          <a:endParaRPr lang="zh-TW" altLang="en-US"/>
        </a:p>
      </dgm:t>
    </dgm:pt>
    <dgm:pt modelId="{8206DBD3-DEDC-4511-BFEF-5029EABD731C}" type="pres">
      <dgm:prSet presAssocID="{A10AD226-AFEA-4FCD-BE22-1E2EBBE17EE2}" presName="composite" presStyleCnt="0"/>
      <dgm:spPr/>
    </dgm:pt>
    <dgm:pt modelId="{373F391B-24B3-4EC2-B81C-2EBBB1469C87}" type="pres">
      <dgm:prSet presAssocID="{A10AD226-AFEA-4FCD-BE22-1E2EBBE17EE2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4AA517F-CD39-4CAF-9723-5254503AE172}" type="pres">
      <dgm:prSet presAssocID="{A10AD226-AFEA-4FCD-BE22-1E2EBBE17EE2}" presName="parSh" presStyleLbl="node1" presStyleIdx="2" presStyleCnt="3"/>
      <dgm:spPr/>
      <dgm:t>
        <a:bodyPr/>
        <a:lstStyle/>
        <a:p>
          <a:endParaRPr lang="zh-TW" altLang="en-US"/>
        </a:p>
      </dgm:t>
    </dgm:pt>
    <dgm:pt modelId="{CE48739E-608D-4184-B183-4E073C6EDFCB}" type="pres">
      <dgm:prSet presAssocID="{A10AD226-AFEA-4FCD-BE22-1E2EBBE17EE2}" presName="desTx" presStyleLbl="fgAcc1" presStyleIdx="2" presStyleCnt="3" custScaleX="103306" custLinFactNeighborY="496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AF28D9A1-55FF-45FB-B6CB-57948454B47C}" type="presOf" srcId="{2C435F8B-37D0-454E-B859-83410EF5C065}" destId="{4DAF521B-DBB1-47E3-AAF7-42E0A3C8AC24}" srcOrd="0" destOrd="0" presId="urn:microsoft.com/office/officeart/2005/8/layout/process3"/>
    <dgm:cxn modelId="{357EA4B1-C469-46CD-9ACA-841472219858}" srcId="{8BD16355-01A3-4E96-AB0E-462E0E241ED0}" destId="{D35C6935-B9A5-4182-BDB8-14CEA2BB3688}" srcOrd="1" destOrd="0" parTransId="{A93E98B7-6BD4-47FA-AFFE-52447942F311}" sibTransId="{5EB00B99-8909-4533-BD47-F9686B74C437}"/>
    <dgm:cxn modelId="{27922816-4509-43B8-BBBA-D83F06CC6D22}" type="presOf" srcId="{D35C6935-B9A5-4182-BDB8-14CEA2BB3688}" destId="{B65CCC45-EDF0-44FA-843F-05BAEBE579CC}" srcOrd="0" destOrd="0" presId="urn:microsoft.com/office/officeart/2005/8/layout/process3"/>
    <dgm:cxn modelId="{C5ACCC06-AAB9-4E65-A2A2-9B8C5C605ED6}" srcId="{0766E05F-D19E-4121-B494-0C6CDECAAD35}" destId="{4964B390-5F49-40C5-AC59-D88450092A05}" srcOrd="0" destOrd="0" parTransId="{D97F1805-9937-495E-A033-34BD17AD6D21}" sibTransId="{DB4C7410-8B77-4A46-831D-293445EF7B66}"/>
    <dgm:cxn modelId="{032F7D97-0790-44D5-BE58-F6F8E379E990}" type="presOf" srcId="{5EB00B99-8909-4533-BD47-F9686B74C437}" destId="{3AB2E540-62D4-4982-9D82-0FF051B3812D}" srcOrd="0" destOrd="0" presId="urn:microsoft.com/office/officeart/2005/8/layout/process3"/>
    <dgm:cxn modelId="{77653C1D-C28F-4CAA-9D6F-0D877F1AAB3F}" srcId="{8BD16355-01A3-4E96-AB0E-462E0E241ED0}" destId="{0766E05F-D19E-4121-B494-0C6CDECAAD35}" srcOrd="0" destOrd="0" parTransId="{9FD60FD1-2A58-4C5E-AF37-60E8C20D7437}" sibTransId="{FEEDC059-61A8-41A8-BAEE-23120F71C70E}"/>
    <dgm:cxn modelId="{CB403E45-9041-4C94-BBA7-ABA5D63D9EE2}" type="presOf" srcId="{4964B390-5F49-40C5-AC59-D88450092A05}" destId="{59A45A0B-BCF8-4FB4-B2EA-3750330504F7}" srcOrd="0" destOrd="0" presId="urn:microsoft.com/office/officeart/2005/8/layout/process3"/>
    <dgm:cxn modelId="{7DF5E67F-73E7-4660-9B24-A02375DD3768}" srcId="{A10AD226-AFEA-4FCD-BE22-1E2EBBE17EE2}" destId="{B5A13D23-1B1B-447E-9AF0-FB304CA648DA}" srcOrd="2" destOrd="0" parTransId="{D9AC8D88-3D49-4490-A3DE-9E141CA38361}" sibTransId="{BB16C8BC-BDC3-4A64-BBAF-F32EAFC7F5AF}"/>
    <dgm:cxn modelId="{05DE0440-E731-4BBC-99C5-9D58C6E0513A}" srcId="{D35C6935-B9A5-4182-BDB8-14CEA2BB3688}" destId="{B8F193F7-984E-4F2B-950E-D8E1047994DA}" srcOrd="1" destOrd="0" parTransId="{94A2E6AE-A957-4573-A9AA-696DA1AD4C57}" sibTransId="{9342B9FB-58CF-4AD0-B53F-9A9689F622D6}"/>
    <dgm:cxn modelId="{BD8DB0AD-F511-4344-ADDC-A5BEBAC9EEC9}" type="presOf" srcId="{B5A13D23-1B1B-447E-9AF0-FB304CA648DA}" destId="{CE48739E-608D-4184-B183-4E073C6EDFCB}" srcOrd="0" destOrd="2" presId="urn:microsoft.com/office/officeart/2005/8/layout/process3"/>
    <dgm:cxn modelId="{75EB19FE-7CFF-48DD-9BB9-7CC1F39C992A}" type="presOf" srcId="{2CD86DF2-DD82-4791-B9AA-1164D351784C}" destId="{CE48739E-608D-4184-B183-4E073C6EDFCB}" srcOrd="0" destOrd="0" presId="urn:microsoft.com/office/officeart/2005/8/layout/process3"/>
    <dgm:cxn modelId="{F087D6C7-59F5-4E8E-A28D-0C49DF339D2A}" type="presOf" srcId="{A10AD226-AFEA-4FCD-BE22-1E2EBBE17EE2}" destId="{373F391B-24B3-4EC2-B81C-2EBBB1469C87}" srcOrd="0" destOrd="0" presId="urn:microsoft.com/office/officeart/2005/8/layout/process3"/>
    <dgm:cxn modelId="{57440A33-D7EC-445C-9EA7-BB577E231145}" srcId="{D35C6935-B9A5-4182-BDB8-14CEA2BB3688}" destId="{43AC0826-ED5E-4A0B-853A-1BE065F31DA7}" srcOrd="2" destOrd="0" parTransId="{45167C64-A8D1-4B2F-9054-24293693165B}" sibTransId="{F268EB7E-30E9-4783-A50D-441C7771B6AB}"/>
    <dgm:cxn modelId="{E0BF5A84-06A3-41E0-9AF9-1AE8771E3CF5}" type="presOf" srcId="{8BD16355-01A3-4E96-AB0E-462E0E241ED0}" destId="{A7A1C234-4F57-4104-B896-E6F1C3B44E12}" srcOrd="0" destOrd="0" presId="urn:microsoft.com/office/officeart/2005/8/layout/process3"/>
    <dgm:cxn modelId="{C2F34767-1AC2-40A6-8D17-F711CDAC69E6}" srcId="{D35C6935-B9A5-4182-BDB8-14CEA2BB3688}" destId="{2C435F8B-37D0-454E-B859-83410EF5C065}" srcOrd="0" destOrd="0" parTransId="{1D2BFEF1-12FB-4432-AB75-7170B3445B2B}" sibTransId="{6BEA5C47-C4C9-437E-88FE-A1F7495791EC}"/>
    <dgm:cxn modelId="{9982D87C-7596-4CAE-BEC9-8087A4C1729F}" type="presOf" srcId="{FEEDC059-61A8-41A8-BAEE-23120F71C70E}" destId="{D05D894F-DD9C-40E6-8469-58BF480CC843}" srcOrd="0" destOrd="0" presId="urn:microsoft.com/office/officeart/2005/8/layout/process3"/>
    <dgm:cxn modelId="{C9621A05-2778-4F6C-A83C-FAFF31A6E94F}" type="presOf" srcId="{A10AD226-AFEA-4FCD-BE22-1E2EBBE17EE2}" destId="{84AA517F-CD39-4CAF-9723-5254503AE172}" srcOrd="1" destOrd="0" presId="urn:microsoft.com/office/officeart/2005/8/layout/process3"/>
    <dgm:cxn modelId="{C3CED847-682B-4152-BAE6-00757B5435B7}" type="presOf" srcId="{B8F193F7-984E-4F2B-950E-D8E1047994DA}" destId="{4DAF521B-DBB1-47E3-AAF7-42E0A3C8AC24}" srcOrd="0" destOrd="1" presId="urn:microsoft.com/office/officeart/2005/8/layout/process3"/>
    <dgm:cxn modelId="{05CA4DED-282A-4B9C-BE78-CDEEC22B29A1}" type="presOf" srcId="{0766E05F-D19E-4121-B494-0C6CDECAAD35}" destId="{864A2759-C167-40AA-A867-5503F6E54C46}" srcOrd="0" destOrd="0" presId="urn:microsoft.com/office/officeart/2005/8/layout/process3"/>
    <dgm:cxn modelId="{E4579310-8A19-4DB8-B8BC-0AE9CC0213B7}" type="presOf" srcId="{5EB00B99-8909-4533-BD47-F9686B74C437}" destId="{F473A509-A28E-48C5-B492-6B046029D404}" srcOrd="1" destOrd="0" presId="urn:microsoft.com/office/officeart/2005/8/layout/process3"/>
    <dgm:cxn modelId="{D6616332-6E6F-4F36-9ADF-E9B5225F7E68}" type="presOf" srcId="{FEEDC059-61A8-41A8-BAEE-23120F71C70E}" destId="{70C5003D-2B97-4438-BC21-CC7C0874A6D9}" srcOrd="1" destOrd="0" presId="urn:microsoft.com/office/officeart/2005/8/layout/process3"/>
    <dgm:cxn modelId="{9B912A2E-91F2-4BA2-AA44-D6F453E36DBC}" srcId="{A10AD226-AFEA-4FCD-BE22-1E2EBBE17EE2}" destId="{21EC1A3A-B103-46D0-8A27-F7E7450BACB7}" srcOrd="1" destOrd="0" parTransId="{EBC4D24B-7B2E-4A26-8504-F633926D83A1}" sibTransId="{FCFD9E97-6E3D-4D30-BF17-70746FE523A5}"/>
    <dgm:cxn modelId="{3CF64D40-5FD3-4BC4-A6EA-311A9947F739}" srcId="{8BD16355-01A3-4E96-AB0E-462E0E241ED0}" destId="{A10AD226-AFEA-4FCD-BE22-1E2EBBE17EE2}" srcOrd="2" destOrd="0" parTransId="{4BABAF8A-BA65-4D19-A282-B17A95F0FB4C}" sibTransId="{E6FBC04B-3A83-4580-9ECD-B9354C18D109}"/>
    <dgm:cxn modelId="{6E151AF9-C18B-4713-AF63-8FE944C730E0}" type="presOf" srcId="{0766E05F-D19E-4121-B494-0C6CDECAAD35}" destId="{6EA08E5B-5571-477C-9653-3EE328456B78}" srcOrd="1" destOrd="0" presId="urn:microsoft.com/office/officeart/2005/8/layout/process3"/>
    <dgm:cxn modelId="{DDD067DC-9FE2-4657-AC4E-E40557077BED}" type="presOf" srcId="{D35C6935-B9A5-4182-BDB8-14CEA2BB3688}" destId="{9F1E655E-EA36-419F-8CE5-FD52B5A496CB}" srcOrd="1" destOrd="0" presId="urn:microsoft.com/office/officeart/2005/8/layout/process3"/>
    <dgm:cxn modelId="{0DDC2199-5B6B-4CD4-900A-72DEDB1625C6}" type="presOf" srcId="{43AC0826-ED5E-4A0B-853A-1BE065F31DA7}" destId="{4DAF521B-DBB1-47E3-AAF7-42E0A3C8AC24}" srcOrd="0" destOrd="2" presId="urn:microsoft.com/office/officeart/2005/8/layout/process3"/>
    <dgm:cxn modelId="{8D45788B-9832-4291-B481-398A0EF270A9}" type="presOf" srcId="{21EC1A3A-B103-46D0-8A27-F7E7450BACB7}" destId="{CE48739E-608D-4184-B183-4E073C6EDFCB}" srcOrd="0" destOrd="1" presId="urn:microsoft.com/office/officeart/2005/8/layout/process3"/>
    <dgm:cxn modelId="{D8B3392F-68DB-46EC-9608-66382351454F}" srcId="{A10AD226-AFEA-4FCD-BE22-1E2EBBE17EE2}" destId="{2CD86DF2-DD82-4791-B9AA-1164D351784C}" srcOrd="0" destOrd="0" parTransId="{D4369087-EE81-4D60-82F8-414672377F98}" sibTransId="{5D5F25B7-D353-45CB-A9B4-E493F5EC876A}"/>
    <dgm:cxn modelId="{C8C101E7-3404-4885-AFB6-984DCD0AAB91}" type="presParOf" srcId="{A7A1C234-4F57-4104-B896-E6F1C3B44E12}" destId="{C7D6335D-B3E3-45D5-9A3B-59943FE77439}" srcOrd="0" destOrd="0" presId="urn:microsoft.com/office/officeart/2005/8/layout/process3"/>
    <dgm:cxn modelId="{583CBCF6-DABC-427D-8DFF-596C4578C0C8}" type="presParOf" srcId="{C7D6335D-B3E3-45D5-9A3B-59943FE77439}" destId="{864A2759-C167-40AA-A867-5503F6E54C46}" srcOrd="0" destOrd="0" presId="urn:microsoft.com/office/officeart/2005/8/layout/process3"/>
    <dgm:cxn modelId="{5A7CA816-E9FA-48D5-B4E8-487A2D7893A8}" type="presParOf" srcId="{C7D6335D-B3E3-45D5-9A3B-59943FE77439}" destId="{6EA08E5B-5571-477C-9653-3EE328456B78}" srcOrd="1" destOrd="0" presId="urn:microsoft.com/office/officeart/2005/8/layout/process3"/>
    <dgm:cxn modelId="{726A399F-88A8-40CA-BA1B-E6F78F884AD9}" type="presParOf" srcId="{C7D6335D-B3E3-45D5-9A3B-59943FE77439}" destId="{59A45A0B-BCF8-4FB4-B2EA-3750330504F7}" srcOrd="2" destOrd="0" presId="urn:microsoft.com/office/officeart/2005/8/layout/process3"/>
    <dgm:cxn modelId="{EE67B9EE-FAD8-4238-894F-D74BE19802BD}" type="presParOf" srcId="{A7A1C234-4F57-4104-B896-E6F1C3B44E12}" destId="{D05D894F-DD9C-40E6-8469-58BF480CC843}" srcOrd="1" destOrd="0" presId="urn:microsoft.com/office/officeart/2005/8/layout/process3"/>
    <dgm:cxn modelId="{0E0FE918-3CA6-48A0-A558-455A05F0763D}" type="presParOf" srcId="{D05D894F-DD9C-40E6-8469-58BF480CC843}" destId="{70C5003D-2B97-4438-BC21-CC7C0874A6D9}" srcOrd="0" destOrd="0" presId="urn:microsoft.com/office/officeart/2005/8/layout/process3"/>
    <dgm:cxn modelId="{BC1094A8-E023-40AC-82EC-08A7DF4C9362}" type="presParOf" srcId="{A7A1C234-4F57-4104-B896-E6F1C3B44E12}" destId="{ED78935D-681F-4911-B953-AEB228E5674D}" srcOrd="2" destOrd="0" presId="urn:microsoft.com/office/officeart/2005/8/layout/process3"/>
    <dgm:cxn modelId="{3A33D32A-659B-4937-A8C8-503169FE8678}" type="presParOf" srcId="{ED78935D-681F-4911-B953-AEB228E5674D}" destId="{B65CCC45-EDF0-44FA-843F-05BAEBE579CC}" srcOrd="0" destOrd="0" presId="urn:microsoft.com/office/officeart/2005/8/layout/process3"/>
    <dgm:cxn modelId="{C13C9B06-022B-40D8-87C4-073EB183F403}" type="presParOf" srcId="{ED78935D-681F-4911-B953-AEB228E5674D}" destId="{9F1E655E-EA36-419F-8CE5-FD52B5A496CB}" srcOrd="1" destOrd="0" presId="urn:microsoft.com/office/officeart/2005/8/layout/process3"/>
    <dgm:cxn modelId="{028CFEB7-DAF4-4493-AF58-E4F4F9275169}" type="presParOf" srcId="{ED78935D-681F-4911-B953-AEB228E5674D}" destId="{4DAF521B-DBB1-47E3-AAF7-42E0A3C8AC24}" srcOrd="2" destOrd="0" presId="urn:microsoft.com/office/officeart/2005/8/layout/process3"/>
    <dgm:cxn modelId="{C31CB765-61A3-4AE4-B83E-BBE093C2B44C}" type="presParOf" srcId="{A7A1C234-4F57-4104-B896-E6F1C3B44E12}" destId="{3AB2E540-62D4-4982-9D82-0FF051B3812D}" srcOrd="3" destOrd="0" presId="urn:microsoft.com/office/officeart/2005/8/layout/process3"/>
    <dgm:cxn modelId="{463664B6-5266-446B-A70A-48F4FC0FB048}" type="presParOf" srcId="{3AB2E540-62D4-4982-9D82-0FF051B3812D}" destId="{F473A509-A28E-48C5-B492-6B046029D404}" srcOrd="0" destOrd="0" presId="urn:microsoft.com/office/officeart/2005/8/layout/process3"/>
    <dgm:cxn modelId="{0D9085F8-C1A0-4E5D-8EAC-8F8A3EADC085}" type="presParOf" srcId="{A7A1C234-4F57-4104-B896-E6F1C3B44E12}" destId="{8206DBD3-DEDC-4511-BFEF-5029EABD731C}" srcOrd="4" destOrd="0" presId="urn:microsoft.com/office/officeart/2005/8/layout/process3"/>
    <dgm:cxn modelId="{53B01527-ECBF-4162-A7C8-76A2403E970B}" type="presParOf" srcId="{8206DBD3-DEDC-4511-BFEF-5029EABD731C}" destId="{373F391B-24B3-4EC2-B81C-2EBBB1469C87}" srcOrd="0" destOrd="0" presId="urn:microsoft.com/office/officeart/2005/8/layout/process3"/>
    <dgm:cxn modelId="{0E12C7E0-C373-4CA4-A0A3-68B7928A9A88}" type="presParOf" srcId="{8206DBD3-DEDC-4511-BFEF-5029EABD731C}" destId="{84AA517F-CD39-4CAF-9723-5254503AE172}" srcOrd="1" destOrd="0" presId="urn:microsoft.com/office/officeart/2005/8/layout/process3"/>
    <dgm:cxn modelId="{F76DD056-EF20-49D8-938D-951A116E942D}" type="presParOf" srcId="{8206DBD3-DEDC-4511-BFEF-5029EABD731C}" destId="{CE48739E-608D-4184-B183-4E073C6EDFCB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19DBA9D-69C0-43CA-92DC-CF43D4FAB21E}" type="doc">
      <dgm:prSet loTypeId="urn:microsoft.com/office/officeart/2005/8/layout/list1" loCatId="list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zh-TW" altLang="en-US"/>
        </a:p>
      </dgm:t>
    </dgm:pt>
    <dgm:pt modelId="{A73597C1-888E-4BFC-B67F-BA0255B2030F}">
      <dgm:prSet phldrT="[文字]" custT="1"/>
      <dgm:spPr/>
      <dgm:t>
        <a:bodyPr/>
        <a:lstStyle/>
        <a:p>
          <a:r>
            <a:rPr lang="zh-TW" altLang="en-US" sz="2400" b="1" dirty="0">
              <a:latin typeface="微軟正黑體" pitchFamily="34" charset="-120"/>
              <a:ea typeface="微軟正黑體" pitchFamily="34" charset="-120"/>
            </a:rPr>
            <a:t>合作</a:t>
          </a:r>
        </a:p>
      </dgm:t>
    </dgm:pt>
    <dgm:pt modelId="{A3B9E5FB-311E-4EBD-B81B-C1F1DBCF136E}" type="parTrans" cxnId="{BE26476F-5410-4834-8310-85B931A89F4C}">
      <dgm:prSet/>
      <dgm:spPr/>
      <dgm:t>
        <a:bodyPr/>
        <a:lstStyle/>
        <a:p>
          <a:endParaRPr lang="zh-TW" altLang="en-US" sz="2000">
            <a:latin typeface="微軟正黑體" pitchFamily="34" charset="-120"/>
            <a:ea typeface="微軟正黑體" pitchFamily="34" charset="-120"/>
          </a:endParaRPr>
        </a:p>
      </dgm:t>
    </dgm:pt>
    <dgm:pt modelId="{4DB47081-1B50-4C55-809E-752D2399B168}" type="sibTrans" cxnId="{BE26476F-5410-4834-8310-85B931A89F4C}">
      <dgm:prSet/>
      <dgm:spPr/>
      <dgm:t>
        <a:bodyPr/>
        <a:lstStyle/>
        <a:p>
          <a:endParaRPr lang="zh-TW" altLang="en-US" sz="2000">
            <a:latin typeface="微軟正黑體" pitchFamily="34" charset="-120"/>
            <a:ea typeface="微軟正黑體" pitchFamily="34" charset="-120"/>
          </a:endParaRPr>
        </a:p>
      </dgm:t>
    </dgm:pt>
    <dgm:pt modelId="{66BB3F58-72FA-4D0F-8247-468A7E63CA09}">
      <dgm:prSet phldrT="[文字]" custT="1"/>
      <dgm:spPr/>
      <dgm:t>
        <a:bodyPr/>
        <a:lstStyle/>
        <a:p>
          <a:pPr marL="0" marR="0" lvl="2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altLang="en-US" sz="2000" b="1" dirty="0">
              <a:latin typeface="微軟正黑體" pitchFamily="34" charset="-120"/>
              <a:ea typeface="微軟正黑體" pitchFamily="34" charset="-120"/>
            </a:rPr>
            <a:t>與公私部門建立合作機制，促進資料有效加值應用</a:t>
          </a:r>
          <a:endParaRPr lang="en-US" altLang="zh-TW" sz="2000" b="1" dirty="0">
            <a:latin typeface="微軟正黑體" pitchFamily="34" charset="-120"/>
            <a:ea typeface="微軟正黑體" pitchFamily="34" charset="-120"/>
          </a:endParaRPr>
        </a:p>
      </dgm:t>
    </dgm:pt>
    <dgm:pt modelId="{00F8A4BB-5D63-407F-B121-A1E672E32D4F}" type="parTrans" cxnId="{4686D961-A398-4CEF-B25F-EE3F9A1851CC}">
      <dgm:prSet/>
      <dgm:spPr/>
      <dgm:t>
        <a:bodyPr/>
        <a:lstStyle/>
        <a:p>
          <a:endParaRPr lang="zh-TW" altLang="en-US" sz="2000">
            <a:latin typeface="微軟正黑體" pitchFamily="34" charset="-120"/>
            <a:ea typeface="微軟正黑體" pitchFamily="34" charset="-120"/>
          </a:endParaRPr>
        </a:p>
      </dgm:t>
    </dgm:pt>
    <dgm:pt modelId="{9C20FA87-5C91-49AC-AD95-F6572C0B33E6}" type="sibTrans" cxnId="{4686D961-A398-4CEF-B25F-EE3F9A1851CC}">
      <dgm:prSet/>
      <dgm:spPr/>
      <dgm:t>
        <a:bodyPr/>
        <a:lstStyle/>
        <a:p>
          <a:endParaRPr lang="zh-TW" altLang="en-US" sz="2000">
            <a:latin typeface="微軟正黑體" pitchFamily="34" charset="-120"/>
            <a:ea typeface="微軟正黑體" pitchFamily="34" charset="-120"/>
          </a:endParaRPr>
        </a:p>
      </dgm:t>
    </dgm:pt>
    <dgm:pt modelId="{7F22100A-1FA0-49D1-9BE9-547C517168F3}">
      <dgm:prSet phldrT="[文字]" custT="1"/>
      <dgm:spPr/>
      <dgm:t>
        <a:bodyPr/>
        <a:lstStyle/>
        <a:p>
          <a:r>
            <a:rPr lang="zh-TW" altLang="en-US" sz="2400" b="1" dirty="0">
              <a:latin typeface="微軟正黑體" pitchFamily="34" charset="-120"/>
              <a:ea typeface="微軟正黑體" pitchFamily="34" charset="-120"/>
            </a:rPr>
            <a:t>回饋</a:t>
          </a:r>
        </a:p>
      </dgm:t>
    </dgm:pt>
    <dgm:pt modelId="{5886E8D3-AD87-4C5D-9CFF-86DF330FF5AE}" type="parTrans" cxnId="{9C4441DE-E961-47FF-80CF-B7B03C8F5FFA}">
      <dgm:prSet/>
      <dgm:spPr/>
      <dgm:t>
        <a:bodyPr/>
        <a:lstStyle/>
        <a:p>
          <a:endParaRPr lang="zh-TW" altLang="en-US" sz="2000">
            <a:latin typeface="微軟正黑體" pitchFamily="34" charset="-120"/>
            <a:ea typeface="微軟正黑體" pitchFamily="34" charset="-120"/>
          </a:endParaRPr>
        </a:p>
      </dgm:t>
    </dgm:pt>
    <dgm:pt modelId="{0FD6A363-EB5D-4697-8DF8-63D002EE6B64}" type="sibTrans" cxnId="{9C4441DE-E961-47FF-80CF-B7B03C8F5FFA}">
      <dgm:prSet/>
      <dgm:spPr/>
      <dgm:t>
        <a:bodyPr/>
        <a:lstStyle/>
        <a:p>
          <a:endParaRPr lang="zh-TW" altLang="en-US" sz="2000">
            <a:latin typeface="微軟正黑體" pitchFamily="34" charset="-120"/>
            <a:ea typeface="微軟正黑體" pitchFamily="34" charset="-120"/>
          </a:endParaRPr>
        </a:p>
      </dgm:t>
    </dgm:pt>
    <dgm:pt modelId="{1FA73CF5-E710-44F1-9186-A0609BA23535}">
      <dgm:prSet phldrT="[文字]" custT="1"/>
      <dgm:spPr/>
      <dgm:t>
        <a:bodyPr/>
        <a:lstStyle/>
        <a:p>
          <a:pPr marR="0" eaLnBrk="1" fontAlgn="auto" latinLnBrk="0" hangingPunct="1">
            <a:buClrTx/>
            <a:buSzTx/>
            <a:buFontTx/>
            <a:tabLst/>
            <a:defRPr/>
          </a:pPr>
          <a:r>
            <a:rPr lang="zh-TW" altLang="en-US" sz="2000" b="1" dirty="0">
              <a:latin typeface="微軟正黑體" pitchFamily="34" charset="-120"/>
              <a:ea typeface="微軟正黑體" pitchFamily="34" charset="-120"/>
            </a:rPr>
            <a:t>建立資料回饋機制，及時回應民間需求，提升資料開放品質</a:t>
          </a:r>
          <a:endParaRPr lang="zh-TW" altLang="en-US" sz="2000" dirty="0">
            <a:latin typeface="微軟正黑體" pitchFamily="34" charset="-120"/>
            <a:ea typeface="微軟正黑體" pitchFamily="34" charset="-120"/>
          </a:endParaRPr>
        </a:p>
      </dgm:t>
    </dgm:pt>
    <dgm:pt modelId="{D20AB823-CEA7-4014-9A7D-DDA65EC3738C}" type="parTrans" cxnId="{3B8619E6-B395-4DB5-AED7-1A66FDEB17AD}">
      <dgm:prSet/>
      <dgm:spPr/>
      <dgm:t>
        <a:bodyPr/>
        <a:lstStyle/>
        <a:p>
          <a:endParaRPr lang="zh-TW" altLang="en-US" sz="2000">
            <a:latin typeface="微軟正黑體" pitchFamily="34" charset="-120"/>
            <a:ea typeface="微軟正黑體" pitchFamily="34" charset="-120"/>
          </a:endParaRPr>
        </a:p>
      </dgm:t>
    </dgm:pt>
    <dgm:pt modelId="{CF2C0A6E-057B-41A0-948C-239117392AB0}" type="sibTrans" cxnId="{3B8619E6-B395-4DB5-AED7-1A66FDEB17AD}">
      <dgm:prSet/>
      <dgm:spPr/>
      <dgm:t>
        <a:bodyPr/>
        <a:lstStyle/>
        <a:p>
          <a:endParaRPr lang="zh-TW" altLang="en-US" sz="2000">
            <a:latin typeface="微軟正黑體" pitchFamily="34" charset="-120"/>
            <a:ea typeface="微軟正黑體" pitchFamily="34" charset="-120"/>
          </a:endParaRPr>
        </a:p>
      </dgm:t>
    </dgm:pt>
    <dgm:pt modelId="{11EB97A8-D6B6-48FE-9130-DB4B602D5466}">
      <dgm:prSet phldrT="[文字]" custT="1"/>
      <dgm:spPr/>
      <dgm:t>
        <a:bodyPr/>
        <a:lstStyle/>
        <a:p>
          <a:r>
            <a:rPr lang="zh-TW" altLang="en-US" sz="2400" b="1" dirty="0" smtClean="0">
              <a:latin typeface="微軟正黑體" pitchFamily="34" charset="-120"/>
              <a:ea typeface="微軟正黑體" pitchFamily="34" charset="-120"/>
            </a:rPr>
            <a:t>資料集</a:t>
          </a:r>
          <a:endParaRPr lang="zh-TW" altLang="en-US" sz="2400" b="1" dirty="0">
            <a:latin typeface="微軟正黑體" pitchFamily="34" charset="-120"/>
            <a:ea typeface="微軟正黑體" pitchFamily="34" charset="-120"/>
          </a:endParaRPr>
        </a:p>
      </dgm:t>
    </dgm:pt>
    <dgm:pt modelId="{1D7F7238-21F3-4F0A-ABF3-CBA49E2865A9}" type="parTrans" cxnId="{9C79A470-51A6-4F23-9CE3-1C45E2BC9F50}">
      <dgm:prSet/>
      <dgm:spPr/>
      <dgm:t>
        <a:bodyPr/>
        <a:lstStyle/>
        <a:p>
          <a:endParaRPr lang="zh-TW" altLang="en-US" sz="2000">
            <a:latin typeface="微軟正黑體" pitchFamily="34" charset="-120"/>
            <a:ea typeface="微軟正黑體" pitchFamily="34" charset="-120"/>
          </a:endParaRPr>
        </a:p>
      </dgm:t>
    </dgm:pt>
    <dgm:pt modelId="{E94D5492-8D10-4E58-B817-EBC1F081976F}" type="sibTrans" cxnId="{9C79A470-51A6-4F23-9CE3-1C45E2BC9F50}">
      <dgm:prSet/>
      <dgm:spPr/>
      <dgm:t>
        <a:bodyPr/>
        <a:lstStyle/>
        <a:p>
          <a:endParaRPr lang="zh-TW" altLang="en-US" sz="2000">
            <a:latin typeface="微軟正黑體" pitchFamily="34" charset="-120"/>
            <a:ea typeface="微軟正黑體" pitchFamily="34" charset="-120"/>
          </a:endParaRPr>
        </a:p>
      </dgm:t>
    </dgm:pt>
    <dgm:pt modelId="{9FADF683-7B24-4A8B-8679-8B6ECA652FE8}">
      <dgm:prSet phldrT="[文字]" custT="1"/>
      <dgm:spPr/>
      <dgm:t>
        <a:bodyPr/>
        <a:lstStyle/>
        <a:p>
          <a:r>
            <a:rPr lang="zh-TW" altLang="en-US" sz="2000" b="1" dirty="0">
              <a:latin typeface="微軟正黑體" pitchFamily="34" charset="-120"/>
              <a:ea typeface="微軟正黑體" pitchFamily="34" charset="-120"/>
            </a:rPr>
            <a:t>建立更友善、親民的</a:t>
          </a:r>
          <a:r>
            <a:rPr lang="zh-TW" altLang="en-US" sz="2000" b="1" dirty="0" smtClean="0">
              <a:latin typeface="微軟正黑體" pitchFamily="34" charset="-120"/>
              <a:ea typeface="微軟正黑體" pitchFamily="34" charset="-120"/>
            </a:rPr>
            <a:t>資料集，提供公私部門運用</a:t>
          </a:r>
          <a:endParaRPr lang="zh-TW" altLang="en-US" sz="2000" dirty="0">
            <a:latin typeface="微軟正黑體" pitchFamily="34" charset="-120"/>
            <a:ea typeface="微軟正黑體" pitchFamily="34" charset="-120"/>
          </a:endParaRPr>
        </a:p>
      </dgm:t>
    </dgm:pt>
    <dgm:pt modelId="{952EF7F0-7F8E-46F6-9B5B-30A0CA7115CE}" type="parTrans" cxnId="{B2EEFAE6-FFD4-4C01-9F6D-3CFA5F57CC94}">
      <dgm:prSet/>
      <dgm:spPr/>
      <dgm:t>
        <a:bodyPr/>
        <a:lstStyle/>
        <a:p>
          <a:endParaRPr lang="zh-TW" altLang="en-US" sz="2000">
            <a:latin typeface="微軟正黑體" pitchFamily="34" charset="-120"/>
            <a:ea typeface="微軟正黑體" pitchFamily="34" charset="-120"/>
          </a:endParaRPr>
        </a:p>
      </dgm:t>
    </dgm:pt>
    <dgm:pt modelId="{83894DF5-816F-443C-B040-0F909DC9285D}" type="sibTrans" cxnId="{B2EEFAE6-FFD4-4C01-9F6D-3CFA5F57CC94}">
      <dgm:prSet/>
      <dgm:spPr/>
      <dgm:t>
        <a:bodyPr/>
        <a:lstStyle/>
        <a:p>
          <a:endParaRPr lang="zh-TW" altLang="en-US" sz="2000">
            <a:latin typeface="微軟正黑體" pitchFamily="34" charset="-120"/>
            <a:ea typeface="微軟正黑體" pitchFamily="34" charset="-120"/>
          </a:endParaRPr>
        </a:p>
      </dgm:t>
    </dgm:pt>
    <dgm:pt modelId="{70D63415-2BC3-444E-AFEE-EC989186FFF0}" type="pres">
      <dgm:prSet presAssocID="{719DBA9D-69C0-43CA-92DC-CF43D4FAB21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3B68FA03-4815-4DC0-8D28-863D2E6C5894}" type="pres">
      <dgm:prSet presAssocID="{A73597C1-888E-4BFC-B67F-BA0255B2030F}" presName="parentLin" presStyleCnt="0"/>
      <dgm:spPr/>
    </dgm:pt>
    <dgm:pt modelId="{0BB59EC0-4FB9-4392-9D0E-52D77E747CCC}" type="pres">
      <dgm:prSet presAssocID="{A73597C1-888E-4BFC-B67F-BA0255B2030F}" presName="parentLeftMargin" presStyleLbl="node1" presStyleIdx="0" presStyleCnt="3"/>
      <dgm:spPr/>
      <dgm:t>
        <a:bodyPr/>
        <a:lstStyle/>
        <a:p>
          <a:endParaRPr lang="zh-TW" altLang="en-US"/>
        </a:p>
      </dgm:t>
    </dgm:pt>
    <dgm:pt modelId="{76E8D908-22B2-4770-9290-6B63CEA895B3}" type="pres">
      <dgm:prSet presAssocID="{A73597C1-888E-4BFC-B67F-BA0255B2030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C086D08-5406-4BDF-B41B-38CFAB7A412B}" type="pres">
      <dgm:prSet presAssocID="{A73597C1-888E-4BFC-B67F-BA0255B2030F}" presName="negativeSpace" presStyleCnt="0"/>
      <dgm:spPr/>
    </dgm:pt>
    <dgm:pt modelId="{994757B1-77F4-452D-9D82-CA31B3C0ADFD}" type="pres">
      <dgm:prSet presAssocID="{A73597C1-888E-4BFC-B67F-BA0255B2030F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CFEB393-C138-445A-9D9E-CDEE0806CC60}" type="pres">
      <dgm:prSet presAssocID="{4DB47081-1B50-4C55-809E-752D2399B168}" presName="spaceBetweenRectangles" presStyleCnt="0"/>
      <dgm:spPr/>
    </dgm:pt>
    <dgm:pt modelId="{0103D5A6-F908-4C5F-B48A-331589A89B4A}" type="pres">
      <dgm:prSet presAssocID="{7F22100A-1FA0-49D1-9BE9-547C517168F3}" presName="parentLin" presStyleCnt="0"/>
      <dgm:spPr/>
    </dgm:pt>
    <dgm:pt modelId="{E6C3E74E-ADB3-4E80-8184-C3C895B3D807}" type="pres">
      <dgm:prSet presAssocID="{7F22100A-1FA0-49D1-9BE9-547C517168F3}" presName="parentLeftMargin" presStyleLbl="node1" presStyleIdx="0" presStyleCnt="3"/>
      <dgm:spPr/>
      <dgm:t>
        <a:bodyPr/>
        <a:lstStyle/>
        <a:p>
          <a:endParaRPr lang="zh-TW" altLang="en-US"/>
        </a:p>
      </dgm:t>
    </dgm:pt>
    <dgm:pt modelId="{70341582-0EFB-461C-90A5-2C04C7360AB2}" type="pres">
      <dgm:prSet presAssocID="{7F22100A-1FA0-49D1-9BE9-547C517168F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B624A42-B65B-4CF7-9F66-A6E02255F402}" type="pres">
      <dgm:prSet presAssocID="{7F22100A-1FA0-49D1-9BE9-547C517168F3}" presName="negativeSpace" presStyleCnt="0"/>
      <dgm:spPr/>
    </dgm:pt>
    <dgm:pt modelId="{0FEE1FB0-2E2D-4092-A4BC-803438EC9649}" type="pres">
      <dgm:prSet presAssocID="{7F22100A-1FA0-49D1-9BE9-547C517168F3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91D34B6-9C26-4BC5-BD66-3517B092938E}" type="pres">
      <dgm:prSet presAssocID="{0FD6A363-EB5D-4697-8DF8-63D002EE6B64}" presName="spaceBetweenRectangles" presStyleCnt="0"/>
      <dgm:spPr/>
    </dgm:pt>
    <dgm:pt modelId="{6752F883-532D-4AD9-84D8-B9909A36607E}" type="pres">
      <dgm:prSet presAssocID="{11EB97A8-D6B6-48FE-9130-DB4B602D5466}" presName="parentLin" presStyleCnt="0"/>
      <dgm:spPr/>
    </dgm:pt>
    <dgm:pt modelId="{6C07AD5E-17BB-4613-A7FA-6677D88DDDEF}" type="pres">
      <dgm:prSet presAssocID="{11EB97A8-D6B6-48FE-9130-DB4B602D5466}" presName="parentLeftMargin" presStyleLbl="node1" presStyleIdx="1" presStyleCnt="3"/>
      <dgm:spPr/>
      <dgm:t>
        <a:bodyPr/>
        <a:lstStyle/>
        <a:p>
          <a:endParaRPr lang="zh-TW" altLang="en-US"/>
        </a:p>
      </dgm:t>
    </dgm:pt>
    <dgm:pt modelId="{0283307D-6E63-45CD-83FC-13374199497D}" type="pres">
      <dgm:prSet presAssocID="{11EB97A8-D6B6-48FE-9130-DB4B602D546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DB5B184-36E3-4694-8EBB-EDE9DB040440}" type="pres">
      <dgm:prSet presAssocID="{11EB97A8-D6B6-48FE-9130-DB4B602D5466}" presName="negativeSpace" presStyleCnt="0"/>
      <dgm:spPr/>
    </dgm:pt>
    <dgm:pt modelId="{E87BC5C6-A4AF-4AEC-8C98-BB265F6886F9}" type="pres">
      <dgm:prSet presAssocID="{11EB97A8-D6B6-48FE-9130-DB4B602D5466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1E38BA58-3A11-4F06-B80A-3FF4897416D0}" type="presOf" srcId="{1FA73CF5-E710-44F1-9186-A0609BA23535}" destId="{0FEE1FB0-2E2D-4092-A4BC-803438EC9649}" srcOrd="0" destOrd="0" presId="urn:microsoft.com/office/officeart/2005/8/layout/list1"/>
    <dgm:cxn modelId="{FE7D7764-2D9F-44E1-A1B0-D9F2A569AE8F}" type="presOf" srcId="{11EB97A8-D6B6-48FE-9130-DB4B602D5466}" destId="{6C07AD5E-17BB-4613-A7FA-6677D88DDDEF}" srcOrd="0" destOrd="0" presId="urn:microsoft.com/office/officeart/2005/8/layout/list1"/>
    <dgm:cxn modelId="{9C79A470-51A6-4F23-9CE3-1C45E2BC9F50}" srcId="{719DBA9D-69C0-43CA-92DC-CF43D4FAB21E}" destId="{11EB97A8-D6B6-48FE-9130-DB4B602D5466}" srcOrd="2" destOrd="0" parTransId="{1D7F7238-21F3-4F0A-ABF3-CBA49E2865A9}" sibTransId="{E94D5492-8D10-4E58-B817-EBC1F081976F}"/>
    <dgm:cxn modelId="{4CAB14C4-E970-47CB-A1AC-74418D70D5DE}" type="presOf" srcId="{66BB3F58-72FA-4D0F-8247-468A7E63CA09}" destId="{994757B1-77F4-452D-9D82-CA31B3C0ADFD}" srcOrd="0" destOrd="0" presId="urn:microsoft.com/office/officeart/2005/8/layout/list1"/>
    <dgm:cxn modelId="{9C4441DE-E961-47FF-80CF-B7B03C8F5FFA}" srcId="{719DBA9D-69C0-43CA-92DC-CF43D4FAB21E}" destId="{7F22100A-1FA0-49D1-9BE9-547C517168F3}" srcOrd="1" destOrd="0" parTransId="{5886E8D3-AD87-4C5D-9CFF-86DF330FF5AE}" sibTransId="{0FD6A363-EB5D-4697-8DF8-63D002EE6B64}"/>
    <dgm:cxn modelId="{BE26476F-5410-4834-8310-85B931A89F4C}" srcId="{719DBA9D-69C0-43CA-92DC-CF43D4FAB21E}" destId="{A73597C1-888E-4BFC-B67F-BA0255B2030F}" srcOrd="0" destOrd="0" parTransId="{A3B9E5FB-311E-4EBD-B81B-C1F1DBCF136E}" sibTransId="{4DB47081-1B50-4C55-809E-752D2399B168}"/>
    <dgm:cxn modelId="{4686D961-A398-4CEF-B25F-EE3F9A1851CC}" srcId="{A73597C1-888E-4BFC-B67F-BA0255B2030F}" destId="{66BB3F58-72FA-4D0F-8247-468A7E63CA09}" srcOrd="0" destOrd="0" parTransId="{00F8A4BB-5D63-407F-B121-A1E672E32D4F}" sibTransId="{9C20FA87-5C91-49AC-AD95-F6572C0B33E6}"/>
    <dgm:cxn modelId="{FFE9928B-63A3-4ED7-ABB6-F87620C210A3}" type="presOf" srcId="{A73597C1-888E-4BFC-B67F-BA0255B2030F}" destId="{0BB59EC0-4FB9-4392-9D0E-52D77E747CCC}" srcOrd="0" destOrd="0" presId="urn:microsoft.com/office/officeart/2005/8/layout/list1"/>
    <dgm:cxn modelId="{3B8619E6-B395-4DB5-AED7-1A66FDEB17AD}" srcId="{7F22100A-1FA0-49D1-9BE9-547C517168F3}" destId="{1FA73CF5-E710-44F1-9186-A0609BA23535}" srcOrd="0" destOrd="0" parTransId="{D20AB823-CEA7-4014-9A7D-DDA65EC3738C}" sibTransId="{CF2C0A6E-057B-41A0-948C-239117392AB0}"/>
    <dgm:cxn modelId="{29BE546D-5694-4763-9516-224A1EB0D3EF}" type="presOf" srcId="{11EB97A8-D6B6-48FE-9130-DB4B602D5466}" destId="{0283307D-6E63-45CD-83FC-13374199497D}" srcOrd="1" destOrd="0" presId="urn:microsoft.com/office/officeart/2005/8/layout/list1"/>
    <dgm:cxn modelId="{B2EEFAE6-FFD4-4C01-9F6D-3CFA5F57CC94}" srcId="{11EB97A8-D6B6-48FE-9130-DB4B602D5466}" destId="{9FADF683-7B24-4A8B-8679-8B6ECA652FE8}" srcOrd="0" destOrd="0" parTransId="{952EF7F0-7F8E-46F6-9B5B-30A0CA7115CE}" sibTransId="{83894DF5-816F-443C-B040-0F909DC9285D}"/>
    <dgm:cxn modelId="{972C0C3A-86BC-4192-8B84-38C5F7614905}" type="presOf" srcId="{7F22100A-1FA0-49D1-9BE9-547C517168F3}" destId="{70341582-0EFB-461C-90A5-2C04C7360AB2}" srcOrd="1" destOrd="0" presId="urn:microsoft.com/office/officeart/2005/8/layout/list1"/>
    <dgm:cxn modelId="{E2125B93-0DEF-42F9-B4F2-8356138B1771}" type="presOf" srcId="{9FADF683-7B24-4A8B-8679-8B6ECA652FE8}" destId="{E87BC5C6-A4AF-4AEC-8C98-BB265F6886F9}" srcOrd="0" destOrd="0" presId="urn:microsoft.com/office/officeart/2005/8/layout/list1"/>
    <dgm:cxn modelId="{7A579AF1-A0CB-4D11-AA7F-28B8058D6202}" type="presOf" srcId="{7F22100A-1FA0-49D1-9BE9-547C517168F3}" destId="{E6C3E74E-ADB3-4E80-8184-C3C895B3D807}" srcOrd="0" destOrd="0" presId="urn:microsoft.com/office/officeart/2005/8/layout/list1"/>
    <dgm:cxn modelId="{ECE97A4C-D4BA-422C-8CB9-998423E9C945}" type="presOf" srcId="{A73597C1-888E-4BFC-B67F-BA0255B2030F}" destId="{76E8D908-22B2-4770-9290-6B63CEA895B3}" srcOrd="1" destOrd="0" presId="urn:microsoft.com/office/officeart/2005/8/layout/list1"/>
    <dgm:cxn modelId="{D88CD27C-81A9-4721-BC45-37A0FCA04D3F}" type="presOf" srcId="{719DBA9D-69C0-43CA-92DC-CF43D4FAB21E}" destId="{70D63415-2BC3-444E-AFEE-EC989186FFF0}" srcOrd="0" destOrd="0" presId="urn:microsoft.com/office/officeart/2005/8/layout/list1"/>
    <dgm:cxn modelId="{ED7C03AD-A04D-4E28-B920-1E7601E24477}" type="presParOf" srcId="{70D63415-2BC3-444E-AFEE-EC989186FFF0}" destId="{3B68FA03-4815-4DC0-8D28-863D2E6C5894}" srcOrd="0" destOrd="0" presId="urn:microsoft.com/office/officeart/2005/8/layout/list1"/>
    <dgm:cxn modelId="{5EEEA5CF-AAEC-4CB1-9E19-2A8DE242773C}" type="presParOf" srcId="{3B68FA03-4815-4DC0-8D28-863D2E6C5894}" destId="{0BB59EC0-4FB9-4392-9D0E-52D77E747CCC}" srcOrd="0" destOrd="0" presId="urn:microsoft.com/office/officeart/2005/8/layout/list1"/>
    <dgm:cxn modelId="{A40C7577-E479-46E9-A4E5-CDD5DAAB55D5}" type="presParOf" srcId="{3B68FA03-4815-4DC0-8D28-863D2E6C5894}" destId="{76E8D908-22B2-4770-9290-6B63CEA895B3}" srcOrd="1" destOrd="0" presId="urn:microsoft.com/office/officeart/2005/8/layout/list1"/>
    <dgm:cxn modelId="{8E284E67-3CA9-420E-B906-084767586FA2}" type="presParOf" srcId="{70D63415-2BC3-444E-AFEE-EC989186FFF0}" destId="{2C086D08-5406-4BDF-B41B-38CFAB7A412B}" srcOrd="1" destOrd="0" presId="urn:microsoft.com/office/officeart/2005/8/layout/list1"/>
    <dgm:cxn modelId="{405B2DFE-C57B-4B03-8692-B6262DC75A08}" type="presParOf" srcId="{70D63415-2BC3-444E-AFEE-EC989186FFF0}" destId="{994757B1-77F4-452D-9D82-CA31B3C0ADFD}" srcOrd="2" destOrd="0" presId="urn:microsoft.com/office/officeart/2005/8/layout/list1"/>
    <dgm:cxn modelId="{D09C135E-2724-4794-B430-F9B176C6D734}" type="presParOf" srcId="{70D63415-2BC3-444E-AFEE-EC989186FFF0}" destId="{4CFEB393-C138-445A-9D9E-CDEE0806CC60}" srcOrd="3" destOrd="0" presId="urn:microsoft.com/office/officeart/2005/8/layout/list1"/>
    <dgm:cxn modelId="{C1FE4FD1-949B-45BC-A41C-83112B6AE818}" type="presParOf" srcId="{70D63415-2BC3-444E-AFEE-EC989186FFF0}" destId="{0103D5A6-F908-4C5F-B48A-331589A89B4A}" srcOrd="4" destOrd="0" presId="urn:microsoft.com/office/officeart/2005/8/layout/list1"/>
    <dgm:cxn modelId="{22A6D897-AA2E-42A9-AA73-97EE0264BCB9}" type="presParOf" srcId="{0103D5A6-F908-4C5F-B48A-331589A89B4A}" destId="{E6C3E74E-ADB3-4E80-8184-C3C895B3D807}" srcOrd="0" destOrd="0" presId="urn:microsoft.com/office/officeart/2005/8/layout/list1"/>
    <dgm:cxn modelId="{B650709D-DA44-4152-9C42-AF8B6CAB656C}" type="presParOf" srcId="{0103D5A6-F908-4C5F-B48A-331589A89B4A}" destId="{70341582-0EFB-461C-90A5-2C04C7360AB2}" srcOrd="1" destOrd="0" presId="urn:microsoft.com/office/officeart/2005/8/layout/list1"/>
    <dgm:cxn modelId="{D7DF1AA1-9DBD-46B0-9A39-7D3572A68A6D}" type="presParOf" srcId="{70D63415-2BC3-444E-AFEE-EC989186FFF0}" destId="{5B624A42-B65B-4CF7-9F66-A6E02255F402}" srcOrd="5" destOrd="0" presId="urn:microsoft.com/office/officeart/2005/8/layout/list1"/>
    <dgm:cxn modelId="{F0EF4268-21DD-4B6F-9632-3E9A91E6CE6E}" type="presParOf" srcId="{70D63415-2BC3-444E-AFEE-EC989186FFF0}" destId="{0FEE1FB0-2E2D-4092-A4BC-803438EC9649}" srcOrd="6" destOrd="0" presId="urn:microsoft.com/office/officeart/2005/8/layout/list1"/>
    <dgm:cxn modelId="{3DD281B6-0E5B-4DBF-A36D-0C3AE56E7BAD}" type="presParOf" srcId="{70D63415-2BC3-444E-AFEE-EC989186FFF0}" destId="{691D34B6-9C26-4BC5-BD66-3517B092938E}" srcOrd="7" destOrd="0" presId="urn:microsoft.com/office/officeart/2005/8/layout/list1"/>
    <dgm:cxn modelId="{2576C17E-2674-431C-9E1F-325E7AF510D2}" type="presParOf" srcId="{70D63415-2BC3-444E-AFEE-EC989186FFF0}" destId="{6752F883-532D-4AD9-84D8-B9909A36607E}" srcOrd="8" destOrd="0" presId="urn:microsoft.com/office/officeart/2005/8/layout/list1"/>
    <dgm:cxn modelId="{D086626D-0E80-4ED0-A316-7040BC037E06}" type="presParOf" srcId="{6752F883-532D-4AD9-84D8-B9909A36607E}" destId="{6C07AD5E-17BB-4613-A7FA-6677D88DDDEF}" srcOrd="0" destOrd="0" presId="urn:microsoft.com/office/officeart/2005/8/layout/list1"/>
    <dgm:cxn modelId="{DECDC4CF-F842-44F6-A79B-1DB361321CA5}" type="presParOf" srcId="{6752F883-532D-4AD9-84D8-B9909A36607E}" destId="{0283307D-6E63-45CD-83FC-13374199497D}" srcOrd="1" destOrd="0" presId="urn:microsoft.com/office/officeart/2005/8/layout/list1"/>
    <dgm:cxn modelId="{BD0C61DE-0EEC-4A22-8B1C-DB12CB8438EE}" type="presParOf" srcId="{70D63415-2BC3-444E-AFEE-EC989186FFF0}" destId="{5DB5B184-36E3-4694-8EBB-EDE9DB040440}" srcOrd="9" destOrd="0" presId="urn:microsoft.com/office/officeart/2005/8/layout/list1"/>
    <dgm:cxn modelId="{B90095AB-CE8E-4FD7-8419-5DCCD5ADF599}" type="presParOf" srcId="{70D63415-2BC3-444E-AFEE-EC989186FFF0}" destId="{E87BC5C6-A4AF-4AEC-8C98-BB265F6886F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8815270-8855-4B07-9458-8C2310A7D6DD}" type="doc">
      <dgm:prSet loTypeId="urn:microsoft.com/office/officeart/2005/8/layout/venn1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zh-TW" altLang="en-US"/>
        </a:p>
      </dgm:t>
    </dgm:pt>
    <dgm:pt modelId="{0DA1BC83-81C6-4EC6-A428-215C1BD865EB}">
      <dgm:prSet phldrT="[文字]" custT="1"/>
      <dgm:spPr/>
      <dgm:t>
        <a:bodyPr/>
        <a:lstStyle/>
        <a:p>
          <a:r>
            <a: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貿易局</a:t>
          </a:r>
        </a:p>
      </dgm:t>
    </dgm:pt>
    <dgm:pt modelId="{CE61A8FC-67FB-411D-8752-640D88F743E9}" type="parTrans" cxnId="{26EDFF14-18BC-4342-8234-3044D3DFA54C}">
      <dgm:prSet/>
      <dgm:spPr/>
      <dgm:t>
        <a:bodyPr/>
        <a:lstStyle/>
        <a:p>
          <a:endParaRPr lang="zh-TW" altLang="en-US" sz="32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38BCE43-0204-4CF4-8CAC-150B0E6B7743}" type="sibTrans" cxnId="{26EDFF14-18BC-4342-8234-3044D3DFA54C}">
      <dgm:prSet/>
      <dgm:spPr/>
      <dgm:t>
        <a:bodyPr/>
        <a:lstStyle/>
        <a:p>
          <a:endParaRPr lang="zh-TW" altLang="en-US" sz="32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A426832-8C5C-4928-A38D-2DE9243A0C7D}">
      <dgm:prSet phldrT="[文字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外貿協會</a:t>
          </a:r>
        </a:p>
      </dgm:t>
    </dgm:pt>
    <dgm:pt modelId="{998CBF22-E75F-4DA9-9FED-2642A74B0931}" type="parTrans" cxnId="{6DDD7BC3-1967-4A97-BEB1-9E4FC451E361}">
      <dgm:prSet/>
      <dgm:spPr/>
      <dgm:t>
        <a:bodyPr/>
        <a:lstStyle/>
        <a:p>
          <a:endParaRPr lang="zh-TW" altLang="en-US" sz="32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44BBDA4-FCFB-48A7-B723-7B528B1014AD}" type="sibTrans" cxnId="{6DDD7BC3-1967-4A97-BEB1-9E4FC451E361}">
      <dgm:prSet/>
      <dgm:spPr/>
      <dgm:t>
        <a:bodyPr/>
        <a:lstStyle/>
        <a:p>
          <a:endParaRPr lang="zh-TW" altLang="en-US" sz="32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E285237-C56D-40F5-A63A-960C9551425D}">
      <dgm:prSet phldrT="[文字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zh-TW" altLang="en-US" sz="2800" b="1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國內</a:t>
          </a:r>
          <a:endParaRPr lang="en-US" altLang="zh-TW" sz="2800" b="1" dirty="0"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zh-TW" altLang="en-US" sz="2800" b="1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合作夥伴</a:t>
          </a:r>
          <a:endParaRPr lang="zh-TW" altLang="en-US" sz="2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689386C-D839-42B3-99B8-3E9284B15BFE}" type="parTrans" cxnId="{C989A021-1F2E-456C-AB95-3A2E10747B39}">
      <dgm:prSet/>
      <dgm:spPr/>
      <dgm:t>
        <a:bodyPr/>
        <a:lstStyle/>
        <a:p>
          <a:endParaRPr lang="zh-TW" altLang="en-US" sz="32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6A764A1-D54B-4BF0-84D4-E55D78F476CC}" type="sibTrans" cxnId="{C989A021-1F2E-456C-AB95-3A2E10747B39}">
      <dgm:prSet/>
      <dgm:spPr/>
      <dgm:t>
        <a:bodyPr/>
        <a:lstStyle/>
        <a:p>
          <a:endParaRPr lang="zh-TW" altLang="en-US" sz="32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F9F18B3-8B8C-47C4-B61A-36004A145F7A}" type="pres">
      <dgm:prSet presAssocID="{18815270-8855-4B07-9458-8C2310A7D6DD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8F4BF8E7-832A-4A37-B036-187CD223A800}" type="pres">
      <dgm:prSet presAssocID="{0DA1BC83-81C6-4EC6-A428-215C1BD865EB}" presName="circ1" presStyleLbl="vennNode1" presStyleIdx="0" presStyleCnt="3" custLinFactNeighborX="1081" custLinFactNeighborY="-720"/>
      <dgm:spPr/>
      <dgm:t>
        <a:bodyPr/>
        <a:lstStyle/>
        <a:p>
          <a:endParaRPr lang="zh-TW" altLang="en-US"/>
        </a:p>
      </dgm:t>
    </dgm:pt>
    <dgm:pt modelId="{49FA2F48-0FD5-4713-9C3E-AAC0E7F1AC36}" type="pres">
      <dgm:prSet presAssocID="{0DA1BC83-81C6-4EC6-A428-215C1BD865EB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AC3935E-4927-42D1-93DA-95EAE09B161C}" type="pres">
      <dgm:prSet presAssocID="{9A426832-8C5C-4928-A38D-2DE9243A0C7D}" presName="circ2" presStyleLbl="vennNode1" presStyleIdx="1" presStyleCnt="3"/>
      <dgm:spPr/>
      <dgm:t>
        <a:bodyPr/>
        <a:lstStyle/>
        <a:p>
          <a:endParaRPr lang="zh-TW" altLang="en-US"/>
        </a:p>
      </dgm:t>
    </dgm:pt>
    <dgm:pt modelId="{DB5AD134-3EC7-42D0-BBE9-DCB2A9A7AA4D}" type="pres">
      <dgm:prSet presAssocID="{9A426832-8C5C-4928-A38D-2DE9243A0C7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3A8DCBF-D2FA-4C94-B522-CFEEA3202265}" type="pres">
      <dgm:prSet presAssocID="{5E285237-C56D-40F5-A63A-960C9551425D}" presName="circ3" presStyleLbl="vennNode1" presStyleIdx="2" presStyleCnt="3"/>
      <dgm:spPr/>
      <dgm:t>
        <a:bodyPr/>
        <a:lstStyle/>
        <a:p>
          <a:endParaRPr lang="zh-TW" altLang="en-US"/>
        </a:p>
      </dgm:t>
    </dgm:pt>
    <dgm:pt modelId="{02638944-0C52-4DE3-A201-83A1FA2D0B2B}" type="pres">
      <dgm:prSet presAssocID="{5E285237-C56D-40F5-A63A-960C9551425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903B2EE2-0FFD-4DE9-A206-AD565915CF51}" type="presOf" srcId="{0DA1BC83-81C6-4EC6-A428-215C1BD865EB}" destId="{8F4BF8E7-832A-4A37-B036-187CD223A800}" srcOrd="0" destOrd="0" presId="urn:microsoft.com/office/officeart/2005/8/layout/venn1"/>
    <dgm:cxn modelId="{6DDD7BC3-1967-4A97-BEB1-9E4FC451E361}" srcId="{18815270-8855-4B07-9458-8C2310A7D6DD}" destId="{9A426832-8C5C-4928-A38D-2DE9243A0C7D}" srcOrd="1" destOrd="0" parTransId="{998CBF22-E75F-4DA9-9FED-2642A74B0931}" sibTransId="{744BBDA4-FCFB-48A7-B723-7B528B1014AD}"/>
    <dgm:cxn modelId="{26EDFF14-18BC-4342-8234-3044D3DFA54C}" srcId="{18815270-8855-4B07-9458-8C2310A7D6DD}" destId="{0DA1BC83-81C6-4EC6-A428-215C1BD865EB}" srcOrd="0" destOrd="0" parTransId="{CE61A8FC-67FB-411D-8752-640D88F743E9}" sibTransId="{838BCE43-0204-4CF4-8CAC-150B0E6B7743}"/>
    <dgm:cxn modelId="{C989A021-1F2E-456C-AB95-3A2E10747B39}" srcId="{18815270-8855-4B07-9458-8C2310A7D6DD}" destId="{5E285237-C56D-40F5-A63A-960C9551425D}" srcOrd="2" destOrd="0" parTransId="{A689386C-D839-42B3-99B8-3E9284B15BFE}" sibTransId="{36A764A1-D54B-4BF0-84D4-E55D78F476CC}"/>
    <dgm:cxn modelId="{0EBCFFDC-C096-4161-A1BB-24B7066DE237}" type="presOf" srcId="{5E285237-C56D-40F5-A63A-960C9551425D}" destId="{02638944-0C52-4DE3-A201-83A1FA2D0B2B}" srcOrd="1" destOrd="0" presId="urn:microsoft.com/office/officeart/2005/8/layout/venn1"/>
    <dgm:cxn modelId="{B031F559-1BB5-4296-90C3-D772AA0C1B00}" type="presOf" srcId="{0DA1BC83-81C6-4EC6-A428-215C1BD865EB}" destId="{49FA2F48-0FD5-4713-9C3E-AAC0E7F1AC36}" srcOrd="1" destOrd="0" presId="urn:microsoft.com/office/officeart/2005/8/layout/venn1"/>
    <dgm:cxn modelId="{F90164B4-CE7D-49E3-AD8A-1F35FF10B900}" type="presOf" srcId="{9A426832-8C5C-4928-A38D-2DE9243A0C7D}" destId="{1AC3935E-4927-42D1-93DA-95EAE09B161C}" srcOrd="0" destOrd="0" presId="urn:microsoft.com/office/officeart/2005/8/layout/venn1"/>
    <dgm:cxn modelId="{A5B0D675-7C9B-474C-BFB8-4980A6992834}" type="presOf" srcId="{18815270-8855-4B07-9458-8C2310A7D6DD}" destId="{6F9F18B3-8B8C-47C4-B61A-36004A145F7A}" srcOrd="0" destOrd="0" presId="urn:microsoft.com/office/officeart/2005/8/layout/venn1"/>
    <dgm:cxn modelId="{2A38F90F-80A0-494D-9243-E58369776DA6}" type="presOf" srcId="{5E285237-C56D-40F5-A63A-960C9551425D}" destId="{83A8DCBF-D2FA-4C94-B522-CFEEA3202265}" srcOrd="0" destOrd="0" presId="urn:microsoft.com/office/officeart/2005/8/layout/venn1"/>
    <dgm:cxn modelId="{33AFC4C2-C859-4F63-99E6-F4F13C34E460}" type="presOf" srcId="{9A426832-8C5C-4928-A38D-2DE9243A0C7D}" destId="{DB5AD134-3EC7-42D0-BBE9-DCB2A9A7AA4D}" srcOrd="1" destOrd="0" presId="urn:microsoft.com/office/officeart/2005/8/layout/venn1"/>
    <dgm:cxn modelId="{F6A31E22-0054-4A13-9DB5-182EA2D6643D}" type="presParOf" srcId="{6F9F18B3-8B8C-47C4-B61A-36004A145F7A}" destId="{8F4BF8E7-832A-4A37-B036-187CD223A800}" srcOrd="0" destOrd="0" presId="urn:microsoft.com/office/officeart/2005/8/layout/venn1"/>
    <dgm:cxn modelId="{A7382830-2764-415F-A732-8D9F8035854F}" type="presParOf" srcId="{6F9F18B3-8B8C-47C4-B61A-36004A145F7A}" destId="{49FA2F48-0FD5-4713-9C3E-AAC0E7F1AC36}" srcOrd="1" destOrd="0" presId="urn:microsoft.com/office/officeart/2005/8/layout/venn1"/>
    <dgm:cxn modelId="{E80ED93F-E69F-4525-BE94-E0A8D69F495F}" type="presParOf" srcId="{6F9F18B3-8B8C-47C4-B61A-36004A145F7A}" destId="{1AC3935E-4927-42D1-93DA-95EAE09B161C}" srcOrd="2" destOrd="0" presId="urn:microsoft.com/office/officeart/2005/8/layout/venn1"/>
    <dgm:cxn modelId="{B9EC17B6-5531-4F65-930A-8D1C481E4D2F}" type="presParOf" srcId="{6F9F18B3-8B8C-47C4-B61A-36004A145F7A}" destId="{DB5AD134-3EC7-42D0-BBE9-DCB2A9A7AA4D}" srcOrd="3" destOrd="0" presId="urn:microsoft.com/office/officeart/2005/8/layout/venn1"/>
    <dgm:cxn modelId="{DCF8FAF8-8A29-4098-9DFF-EB507500244E}" type="presParOf" srcId="{6F9F18B3-8B8C-47C4-B61A-36004A145F7A}" destId="{83A8DCBF-D2FA-4C94-B522-CFEEA3202265}" srcOrd="4" destOrd="0" presId="urn:microsoft.com/office/officeart/2005/8/layout/venn1"/>
    <dgm:cxn modelId="{24BD80AC-9D3B-49C5-A833-84F4B3A66DAC}" type="presParOf" srcId="{6F9F18B3-8B8C-47C4-B61A-36004A145F7A}" destId="{02638944-0C52-4DE3-A201-83A1FA2D0B2B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09E5E-5260-431F-B7DA-66A8E55298E9}">
      <dsp:nvSpPr>
        <dsp:cNvPr id="0" name=""/>
        <dsp:cNvSpPr/>
      </dsp:nvSpPr>
      <dsp:spPr>
        <a:xfrm>
          <a:off x="0" y="0"/>
          <a:ext cx="7257690" cy="837946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壹、推動策略</a:t>
          </a:r>
        </a:p>
      </dsp:txBody>
      <dsp:txXfrm>
        <a:off x="40905" y="40905"/>
        <a:ext cx="7175880" cy="756136"/>
      </dsp:txXfrm>
    </dsp:sp>
    <dsp:sp modelId="{4305C39F-312A-4788-B5C2-93F22A55BEF5}">
      <dsp:nvSpPr>
        <dsp:cNvPr id="0" name=""/>
        <dsp:cNvSpPr/>
      </dsp:nvSpPr>
      <dsp:spPr>
        <a:xfrm>
          <a:off x="0" y="937348"/>
          <a:ext cx="7257690" cy="785848"/>
        </a:xfrm>
        <a:prstGeom prst="roundRect">
          <a:avLst/>
        </a:prstGeom>
        <a:solidFill>
          <a:schemeClr val="accent6">
            <a:shade val="80000"/>
            <a:hueOff val="80320"/>
            <a:satOff val="-3227"/>
            <a:lumOff val="69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貳、民間團體需求與建議</a:t>
          </a:r>
        </a:p>
      </dsp:txBody>
      <dsp:txXfrm>
        <a:off x="38362" y="975710"/>
        <a:ext cx="7180966" cy="709124"/>
      </dsp:txXfrm>
    </dsp:sp>
    <dsp:sp modelId="{503C16EC-6E14-4CEF-AF5C-1E5B09390328}">
      <dsp:nvSpPr>
        <dsp:cNvPr id="0" name=""/>
        <dsp:cNvSpPr/>
      </dsp:nvSpPr>
      <dsp:spPr>
        <a:xfrm>
          <a:off x="0" y="1874764"/>
          <a:ext cx="7257690" cy="712927"/>
        </a:xfrm>
        <a:prstGeom prst="roundRect">
          <a:avLst/>
        </a:prstGeom>
        <a:solidFill>
          <a:schemeClr val="accent6">
            <a:shade val="80000"/>
            <a:hueOff val="160640"/>
            <a:satOff val="-6455"/>
            <a:lumOff val="1381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叁、公私協力規劃與應用 </a:t>
          </a:r>
        </a:p>
      </dsp:txBody>
      <dsp:txXfrm>
        <a:off x="34802" y="1909566"/>
        <a:ext cx="7188086" cy="643323"/>
      </dsp:txXfrm>
    </dsp:sp>
    <dsp:sp modelId="{C8E9641A-05C7-42BE-9F18-0990206245D7}">
      <dsp:nvSpPr>
        <dsp:cNvPr id="0" name=""/>
        <dsp:cNvSpPr/>
      </dsp:nvSpPr>
      <dsp:spPr>
        <a:xfrm>
          <a:off x="0" y="2710286"/>
          <a:ext cx="7257690" cy="796419"/>
        </a:xfrm>
        <a:prstGeom prst="roundRect">
          <a:avLst/>
        </a:prstGeom>
        <a:solidFill>
          <a:schemeClr val="accent6">
            <a:shade val="80000"/>
            <a:hueOff val="240959"/>
            <a:satOff val="-9682"/>
            <a:lumOff val="2072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肆、開放資料精進方向及</a:t>
          </a:r>
          <a:r>
            <a:rPr lang="zh-TW" altLang="en-US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創新規劃</a:t>
          </a:r>
          <a:endParaRPr lang="zh-TW" altLang="en-US" sz="3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8878" y="2749164"/>
        <a:ext cx="7179934" cy="718663"/>
      </dsp:txXfrm>
    </dsp:sp>
    <dsp:sp modelId="{9491E192-7810-40CE-B1DF-60AC9213AC47}">
      <dsp:nvSpPr>
        <dsp:cNvPr id="0" name=""/>
        <dsp:cNvSpPr/>
      </dsp:nvSpPr>
      <dsp:spPr>
        <a:xfrm>
          <a:off x="0" y="3606358"/>
          <a:ext cx="7257690" cy="717172"/>
        </a:xfrm>
        <a:prstGeom prst="roundRect">
          <a:avLst/>
        </a:prstGeom>
        <a:solidFill>
          <a:schemeClr val="accent6">
            <a:shade val="80000"/>
            <a:hueOff val="321279"/>
            <a:satOff val="-12909"/>
            <a:lumOff val="27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2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伍、結語與建議</a:t>
          </a:r>
        </a:p>
      </dsp:txBody>
      <dsp:txXfrm>
        <a:off x="35009" y="3641367"/>
        <a:ext cx="7187672" cy="6471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4FB884-7A6A-4AE4-9B21-1201A3524458}">
      <dsp:nvSpPr>
        <dsp:cNvPr id="0" name=""/>
        <dsp:cNvSpPr/>
      </dsp:nvSpPr>
      <dsp:spPr>
        <a:xfrm>
          <a:off x="1727" y="65680"/>
          <a:ext cx="1370714" cy="59056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rPr>
            <a:t>輔助行銷決策     </a:t>
          </a:r>
          <a:endParaRPr lang="zh-TW" altLang="en-US" sz="1600" kern="1200" dirty="0"/>
        </a:p>
      </dsp:txBody>
      <dsp:txXfrm>
        <a:off x="1727" y="65680"/>
        <a:ext cx="1370714" cy="590569"/>
      </dsp:txXfrm>
    </dsp:sp>
    <dsp:sp modelId="{72328238-EE57-4607-AF2B-D6E0D6FE3411}">
      <dsp:nvSpPr>
        <dsp:cNvPr id="0" name=""/>
        <dsp:cNvSpPr/>
      </dsp:nvSpPr>
      <dsp:spPr>
        <a:xfrm>
          <a:off x="1509513" y="80882"/>
          <a:ext cx="1370714" cy="560164"/>
        </a:xfrm>
        <a:prstGeom prst="rect">
          <a:avLst/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rPr>
            <a:t>協助廠商拓銷</a:t>
          </a:r>
          <a:endParaRPr lang="zh-TW" altLang="en-US" sz="1600" kern="1200" dirty="0"/>
        </a:p>
      </dsp:txBody>
      <dsp:txXfrm>
        <a:off x="1509513" y="80882"/>
        <a:ext cx="1370714" cy="560164"/>
      </dsp:txXfrm>
    </dsp:sp>
    <dsp:sp modelId="{EAC79E95-4FB4-4D08-915B-93D31B753B1D}">
      <dsp:nvSpPr>
        <dsp:cNvPr id="0" name=""/>
        <dsp:cNvSpPr/>
      </dsp:nvSpPr>
      <dsp:spPr>
        <a:xfrm>
          <a:off x="3017298" y="65680"/>
          <a:ext cx="1370714" cy="590569"/>
        </a:xfrm>
        <a:prstGeom prst="rect">
          <a:avLst/>
        </a:prstGeom>
        <a:solidFill>
          <a:schemeClr val="accent5">
            <a:hueOff val="-4902231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掌握市場趨勢       </a:t>
          </a:r>
          <a:endParaRPr lang="zh-TW" altLang="en-US" sz="1600" kern="1200" dirty="0"/>
        </a:p>
      </dsp:txBody>
      <dsp:txXfrm>
        <a:off x="3017298" y="65680"/>
        <a:ext cx="1370714" cy="590569"/>
      </dsp:txXfrm>
    </dsp:sp>
    <dsp:sp modelId="{C1CDD00B-AC1D-4D6E-B75E-E35EFF484CF3}">
      <dsp:nvSpPr>
        <dsp:cNvPr id="0" name=""/>
        <dsp:cNvSpPr/>
      </dsp:nvSpPr>
      <dsp:spPr>
        <a:xfrm>
          <a:off x="4525084" y="65680"/>
          <a:ext cx="1370714" cy="590569"/>
        </a:xfrm>
        <a:prstGeom prst="rec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促進貿易發展</a:t>
          </a:r>
          <a:endParaRPr lang="zh-TW" altLang="en-US" sz="1600" kern="1200" dirty="0"/>
        </a:p>
      </dsp:txBody>
      <dsp:txXfrm>
        <a:off x="4525084" y="65680"/>
        <a:ext cx="1370714" cy="59056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A08E5B-5571-477C-9653-3EE328456B78}">
      <dsp:nvSpPr>
        <dsp:cNvPr id="0" name=""/>
        <dsp:cNvSpPr/>
      </dsp:nvSpPr>
      <dsp:spPr>
        <a:xfrm>
          <a:off x="3732" y="29683"/>
          <a:ext cx="1977599" cy="14608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彙整需求</a:t>
          </a:r>
        </a:p>
      </dsp:txBody>
      <dsp:txXfrm>
        <a:off x="3732" y="29683"/>
        <a:ext cx="1977599" cy="738469"/>
      </dsp:txXfrm>
    </dsp:sp>
    <dsp:sp modelId="{59A45A0B-BCF8-4FB4-B2EA-3750330504F7}">
      <dsp:nvSpPr>
        <dsp:cNvPr id="0" name=""/>
        <dsp:cNvSpPr/>
      </dsp:nvSpPr>
      <dsp:spPr>
        <a:xfrm>
          <a:off x="408783" y="822180"/>
          <a:ext cx="1977599" cy="2016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4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透過政府資料開放</a:t>
          </a:r>
          <a:r>
            <a:rPr lang="zh-TW" altLang="en-US" sz="1400" b="1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平臺之</a:t>
          </a:r>
          <a:r>
            <a:rPr lang="zh-TW" altLang="en-US" sz="14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民眾留言、社群媒體、廠商活動之意見回饋，收集與彙整民眾需求</a:t>
          </a:r>
        </a:p>
      </dsp:txBody>
      <dsp:txXfrm>
        <a:off x="466705" y="880102"/>
        <a:ext cx="1861755" cy="1900156"/>
      </dsp:txXfrm>
    </dsp:sp>
    <dsp:sp modelId="{D05D894F-DD9C-40E6-8469-58BF480CC843}">
      <dsp:nvSpPr>
        <dsp:cNvPr id="0" name=""/>
        <dsp:cNvSpPr/>
      </dsp:nvSpPr>
      <dsp:spPr>
        <a:xfrm rot="13171">
          <a:off x="2281127" y="158890"/>
          <a:ext cx="635574" cy="49236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4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281128" y="257080"/>
        <a:ext cx="487865" cy="295419"/>
      </dsp:txXfrm>
    </dsp:sp>
    <dsp:sp modelId="{9F1E655E-EA36-419F-8CE5-FD52B5A496CB}">
      <dsp:nvSpPr>
        <dsp:cNvPr id="0" name=""/>
        <dsp:cNvSpPr/>
      </dsp:nvSpPr>
      <dsp:spPr>
        <a:xfrm>
          <a:off x="3180520" y="15570"/>
          <a:ext cx="1977599" cy="1512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676673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676673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676673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盤點資料</a:t>
          </a:r>
        </a:p>
      </dsp:txBody>
      <dsp:txXfrm>
        <a:off x="3180520" y="15570"/>
        <a:ext cx="1977599" cy="791039"/>
      </dsp:txXfrm>
    </dsp:sp>
    <dsp:sp modelId="{4DAF521B-DBB1-47E3-AAF7-42E0A3C8AC24}">
      <dsp:nvSpPr>
        <dsp:cNvPr id="0" name=""/>
        <dsp:cNvSpPr/>
      </dsp:nvSpPr>
      <dsp:spPr>
        <a:xfrm>
          <a:off x="3585571" y="822180"/>
          <a:ext cx="1977599" cy="2016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3676673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4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資料品質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4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資料價值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4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資料開放性</a:t>
          </a:r>
        </a:p>
      </dsp:txBody>
      <dsp:txXfrm>
        <a:off x="3643493" y="880102"/>
        <a:ext cx="1861755" cy="1900156"/>
      </dsp:txXfrm>
    </dsp:sp>
    <dsp:sp modelId="{3AB2E540-62D4-4982-9D82-0FF051B3812D}">
      <dsp:nvSpPr>
        <dsp:cNvPr id="0" name=""/>
        <dsp:cNvSpPr/>
      </dsp:nvSpPr>
      <dsp:spPr>
        <a:xfrm>
          <a:off x="5457917" y="164907"/>
          <a:ext cx="635569" cy="49236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-7353345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5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5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4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457917" y="263380"/>
        <a:ext cx="487860" cy="295419"/>
      </dsp:txXfrm>
    </dsp:sp>
    <dsp:sp modelId="{84AA517F-CD39-4CAF-9723-5254503AE172}">
      <dsp:nvSpPr>
        <dsp:cNvPr id="0" name=""/>
        <dsp:cNvSpPr/>
      </dsp:nvSpPr>
      <dsp:spPr>
        <a:xfrm>
          <a:off x="6357308" y="15570"/>
          <a:ext cx="1977599" cy="1512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353345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5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5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rPr>
            <a:t>回應需求</a:t>
          </a:r>
        </a:p>
      </dsp:txBody>
      <dsp:txXfrm>
        <a:off x="6357308" y="15570"/>
        <a:ext cx="1977599" cy="791039"/>
      </dsp:txXfrm>
    </dsp:sp>
    <dsp:sp modelId="{CE48739E-608D-4184-B183-4E073C6EDFCB}">
      <dsp:nvSpPr>
        <dsp:cNvPr id="0" name=""/>
        <dsp:cNvSpPr/>
      </dsp:nvSpPr>
      <dsp:spPr>
        <a:xfrm>
          <a:off x="6729669" y="822180"/>
          <a:ext cx="2042979" cy="2016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4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清整資料集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4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格式化資料集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14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更新資料集</a:t>
          </a:r>
        </a:p>
      </dsp:txBody>
      <dsp:txXfrm>
        <a:off x="6788716" y="881227"/>
        <a:ext cx="1924885" cy="189790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4757B1-77F4-452D-9D82-CA31B3C0ADFD}">
      <dsp:nvSpPr>
        <dsp:cNvPr id="0" name=""/>
        <dsp:cNvSpPr/>
      </dsp:nvSpPr>
      <dsp:spPr>
        <a:xfrm>
          <a:off x="0" y="284313"/>
          <a:ext cx="7259925" cy="897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63451" tIns="312420" rIns="563451" bIns="142240" numCol="1" spcCol="1270" anchor="t" anchorCtr="0">
          <a:noAutofit/>
        </a:bodyPr>
        <a:lstStyle/>
        <a:p>
          <a:pPr marL="0" marR="0" lvl="2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zh-TW" altLang="en-US" sz="2000" b="1" kern="1200" dirty="0">
              <a:latin typeface="微軟正黑體" pitchFamily="34" charset="-120"/>
              <a:ea typeface="微軟正黑體" pitchFamily="34" charset="-120"/>
            </a:rPr>
            <a:t>與公私部門建立合作機制，促進資料有效加值應用</a:t>
          </a:r>
          <a:endParaRPr lang="en-US" altLang="zh-TW" sz="20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284313"/>
        <a:ext cx="7259925" cy="897750"/>
      </dsp:txXfrm>
    </dsp:sp>
    <dsp:sp modelId="{76E8D908-22B2-4770-9290-6B63CEA895B3}">
      <dsp:nvSpPr>
        <dsp:cNvPr id="0" name=""/>
        <dsp:cNvSpPr/>
      </dsp:nvSpPr>
      <dsp:spPr>
        <a:xfrm>
          <a:off x="362996" y="62913"/>
          <a:ext cx="5081947" cy="44280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2086" tIns="0" rIns="19208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>
              <a:latin typeface="微軟正黑體" pitchFamily="34" charset="-120"/>
              <a:ea typeface="微軟正黑體" pitchFamily="34" charset="-120"/>
            </a:rPr>
            <a:t>合作</a:t>
          </a:r>
        </a:p>
      </dsp:txBody>
      <dsp:txXfrm>
        <a:off x="384612" y="84529"/>
        <a:ext cx="5038715" cy="399568"/>
      </dsp:txXfrm>
    </dsp:sp>
    <dsp:sp modelId="{0FEE1FB0-2E2D-4092-A4BC-803438EC9649}">
      <dsp:nvSpPr>
        <dsp:cNvPr id="0" name=""/>
        <dsp:cNvSpPr/>
      </dsp:nvSpPr>
      <dsp:spPr>
        <a:xfrm>
          <a:off x="0" y="1484463"/>
          <a:ext cx="7259925" cy="12521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3676673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63451" tIns="312420" rIns="563451" bIns="142240" numCol="1" spcCol="1270" anchor="t" anchorCtr="0">
          <a:noAutofit/>
        </a:bodyPr>
        <a:lstStyle/>
        <a:p>
          <a:pPr marL="228600" marR="0" lvl="1" indent="-228600" algn="l" defTabSz="8890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  <a:tabLst/>
            <a:defRPr/>
          </a:pPr>
          <a:r>
            <a:rPr lang="zh-TW" altLang="en-US" sz="2000" b="1" kern="1200" dirty="0">
              <a:latin typeface="微軟正黑體" pitchFamily="34" charset="-120"/>
              <a:ea typeface="微軟正黑體" pitchFamily="34" charset="-120"/>
            </a:rPr>
            <a:t>建立資料回饋機制，及時回應民間需求，提升資料開放品質</a:t>
          </a:r>
          <a:endParaRPr lang="zh-TW" altLang="en-US" sz="20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1484463"/>
        <a:ext cx="7259925" cy="1252125"/>
      </dsp:txXfrm>
    </dsp:sp>
    <dsp:sp modelId="{70341582-0EFB-461C-90A5-2C04C7360AB2}">
      <dsp:nvSpPr>
        <dsp:cNvPr id="0" name=""/>
        <dsp:cNvSpPr/>
      </dsp:nvSpPr>
      <dsp:spPr>
        <a:xfrm>
          <a:off x="362996" y="1263063"/>
          <a:ext cx="5081947" cy="442800"/>
        </a:xfrm>
        <a:prstGeom prst="roundRect">
          <a:avLst/>
        </a:prstGeom>
        <a:gradFill rotWithShape="0">
          <a:gsLst>
            <a:gs pos="0">
              <a:schemeClr val="accent5">
                <a:hueOff val="-3676673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676673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676673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2086" tIns="0" rIns="19208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>
              <a:latin typeface="微軟正黑體" pitchFamily="34" charset="-120"/>
              <a:ea typeface="微軟正黑體" pitchFamily="34" charset="-120"/>
            </a:rPr>
            <a:t>回饋</a:t>
          </a:r>
        </a:p>
      </dsp:txBody>
      <dsp:txXfrm>
        <a:off x="384612" y="1284679"/>
        <a:ext cx="5038715" cy="399568"/>
      </dsp:txXfrm>
    </dsp:sp>
    <dsp:sp modelId="{E87BC5C6-A4AF-4AEC-8C98-BB265F6886F9}">
      <dsp:nvSpPr>
        <dsp:cNvPr id="0" name=""/>
        <dsp:cNvSpPr/>
      </dsp:nvSpPr>
      <dsp:spPr>
        <a:xfrm>
          <a:off x="0" y="3038988"/>
          <a:ext cx="7259925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63451" tIns="312420" rIns="563451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2000" b="1" kern="1200" dirty="0">
              <a:latin typeface="微軟正黑體" pitchFamily="34" charset="-120"/>
              <a:ea typeface="微軟正黑體" pitchFamily="34" charset="-120"/>
            </a:rPr>
            <a:t>建立更友善、親民的</a:t>
          </a:r>
          <a:r>
            <a:rPr lang="zh-TW" altLang="en-US" sz="2000" b="1" kern="1200" dirty="0" smtClean="0">
              <a:latin typeface="微軟正黑體" pitchFamily="34" charset="-120"/>
              <a:ea typeface="微軟正黑體" pitchFamily="34" charset="-120"/>
            </a:rPr>
            <a:t>資料集，提供公私部門運用</a:t>
          </a:r>
          <a:endParaRPr lang="zh-TW" altLang="en-US" sz="20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3038988"/>
        <a:ext cx="7259925" cy="850500"/>
      </dsp:txXfrm>
    </dsp:sp>
    <dsp:sp modelId="{0283307D-6E63-45CD-83FC-13374199497D}">
      <dsp:nvSpPr>
        <dsp:cNvPr id="0" name=""/>
        <dsp:cNvSpPr/>
      </dsp:nvSpPr>
      <dsp:spPr>
        <a:xfrm>
          <a:off x="362996" y="2817588"/>
          <a:ext cx="5081947" cy="442800"/>
        </a:xfrm>
        <a:prstGeom prst="roundRect">
          <a:avLst/>
        </a:prstGeom>
        <a:gradFill rotWithShape="0">
          <a:gsLst>
            <a:gs pos="0">
              <a:schemeClr val="accent5">
                <a:hueOff val="-7353345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5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5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92086" tIns="0" rIns="19208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b="1" kern="1200" dirty="0" smtClean="0">
              <a:latin typeface="微軟正黑體" pitchFamily="34" charset="-120"/>
              <a:ea typeface="微軟正黑體" pitchFamily="34" charset="-120"/>
            </a:rPr>
            <a:t>資料集</a:t>
          </a:r>
          <a:endParaRPr lang="zh-TW" altLang="en-US" sz="24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84612" y="2839204"/>
        <a:ext cx="5038715" cy="39956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4BF8E7-832A-4A37-B036-187CD223A800}">
      <dsp:nvSpPr>
        <dsp:cNvPr id="0" name=""/>
        <dsp:cNvSpPr/>
      </dsp:nvSpPr>
      <dsp:spPr>
        <a:xfrm>
          <a:off x="1362318" y="33274"/>
          <a:ext cx="2440698" cy="2440698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貿易局</a:t>
          </a:r>
        </a:p>
      </dsp:txBody>
      <dsp:txXfrm>
        <a:off x="1687745" y="460397"/>
        <a:ext cx="1789845" cy="1098314"/>
      </dsp:txXfrm>
    </dsp:sp>
    <dsp:sp modelId="{1AC3935E-4927-42D1-93DA-95EAE09B161C}">
      <dsp:nvSpPr>
        <dsp:cNvPr id="0" name=""/>
        <dsp:cNvSpPr/>
      </dsp:nvSpPr>
      <dsp:spPr>
        <a:xfrm>
          <a:off x="2216620" y="1576284"/>
          <a:ext cx="2440698" cy="2440698"/>
        </a:xfrm>
        <a:prstGeom prst="ellipse">
          <a:avLst/>
        </a:prstGeom>
        <a:solidFill>
          <a:schemeClr val="accent5">
            <a:alpha val="50000"/>
            <a:hueOff val="-3676673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zh-TW" altLang="en-US" sz="28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外貿協會</a:t>
          </a:r>
        </a:p>
      </dsp:txBody>
      <dsp:txXfrm>
        <a:off x="2963067" y="2206798"/>
        <a:ext cx="1464419" cy="1342384"/>
      </dsp:txXfrm>
    </dsp:sp>
    <dsp:sp modelId="{83A8DCBF-D2FA-4C94-B522-CFEEA3202265}">
      <dsp:nvSpPr>
        <dsp:cNvPr id="0" name=""/>
        <dsp:cNvSpPr/>
      </dsp:nvSpPr>
      <dsp:spPr>
        <a:xfrm>
          <a:off x="455249" y="1576284"/>
          <a:ext cx="2440698" cy="2440698"/>
        </a:xfrm>
        <a:prstGeom prst="ellipse">
          <a:avLst/>
        </a:prstGeom>
        <a:solidFill>
          <a:schemeClr val="accent5">
            <a:alpha val="50000"/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800" b="1" kern="120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國內</a:t>
          </a:r>
          <a:endParaRPr lang="en-US" altLang="zh-TW" sz="2800" b="1" kern="1200" dirty="0">
            <a:effectLst/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800" b="1" kern="120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rPr>
            <a:t>合作夥伴</a:t>
          </a:r>
          <a:endParaRPr lang="zh-TW" altLang="en-US" sz="2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85081" y="2206798"/>
        <a:ext cx="1464419" cy="13423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598EF6-8C34-452A-BB6E-3679723AECB5}" type="datetimeFigureOut">
              <a:rPr lang="zh-TW" altLang="en-US" smtClean="0"/>
              <a:pPr/>
              <a:t>2016/12/14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76338" y="1233488"/>
            <a:ext cx="444500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968EC8-A623-4E6A-BCB2-82FA16A14145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3056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7B826-C6C3-479D-BE82-C32B88374960}" type="datetime1">
              <a:rPr lang="zh-TW" altLang="en-US" smtClean="0"/>
              <a:pPr/>
              <a:t>2016/12/14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CEC4A-EA09-4B7D-978E-5A99891218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93248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7E926-FE95-4245-850F-E557D173E749}" type="datetime1">
              <a:rPr lang="zh-TW" altLang="en-US" smtClean="0"/>
              <a:pPr/>
              <a:t>2016/12/14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CEC4A-EA09-4B7D-978E-5A99891218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19736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7911-08E9-4D39-BF4C-6183C748BD49}" type="datetime1">
              <a:rPr lang="zh-TW" altLang="en-US" smtClean="0"/>
              <a:pPr/>
              <a:t>2016/12/14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CEC4A-EA09-4B7D-978E-5A99891218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14814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9E5D-BB45-4DA7-8D4C-BA72C141B442}" type="datetime1">
              <a:rPr lang="zh-TW" altLang="en-US" smtClean="0"/>
              <a:pPr/>
              <a:t>2016/12/14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CEC4A-EA09-4B7D-978E-5A99891218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65228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C763B-59A5-4DA0-A1BA-9F9E2E01CEEE}" type="datetime1">
              <a:rPr lang="zh-TW" altLang="en-US" smtClean="0"/>
              <a:pPr/>
              <a:t>2016/12/14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CEC4A-EA09-4B7D-978E-5A99891218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5781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7A496-C607-4A4C-9996-F1E6B7F426F6}" type="datetime1">
              <a:rPr lang="zh-TW" altLang="en-US" smtClean="0"/>
              <a:pPr/>
              <a:t>2016/12/14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CEC4A-EA09-4B7D-978E-5A99891218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30822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901C0-A330-46E5-96B9-BD1CB2FC1609}" type="datetime1">
              <a:rPr lang="zh-TW" altLang="en-US" smtClean="0"/>
              <a:pPr/>
              <a:t>2016/12/14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CEC4A-EA09-4B7D-978E-5A99891218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55070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D1226-E72A-4D67-9BF5-72EC3645A7C8}" type="datetime1">
              <a:rPr lang="zh-TW" altLang="en-US" smtClean="0"/>
              <a:pPr/>
              <a:t>2016/12/14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CEC4A-EA09-4B7D-978E-5A99891218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6891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6C628-E6F9-42A6-B4D7-B9B6C35220AE}" type="datetime1">
              <a:rPr lang="zh-TW" altLang="en-US" smtClean="0"/>
              <a:pPr/>
              <a:t>2016/12/14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CEC4A-EA09-4B7D-978E-5A99891218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39868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C02C9-0526-49D8-9048-99A740C35563}" type="datetime1">
              <a:rPr lang="zh-TW" altLang="en-US" smtClean="0"/>
              <a:pPr/>
              <a:t>2016/12/14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CEC4A-EA09-4B7D-978E-5A99891218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32816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2BA96-2428-4305-81A4-34816053AEDC}" type="datetime1">
              <a:rPr lang="zh-TW" altLang="en-US" smtClean="0"/>
              <a:pPr/>
              <a:t>2016/12/14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CEC4A-EA09-4B7D-978E-5A99891218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502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090E19-FBF0-4FE4-932C-F9AB29D60EFD}" type="datetime1">
              <a:rPr lang="zh-TW" altLang="en-US" smtClean="0"/>
              <a:pPr/>
              <a:t>2016/12/14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3CEC4A-EA09-4B7D-978E-5A99891218B1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8413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1471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4.xml"/><Relationship Id="rId7" Type="http://schemas.openxmlformats.org/officeDocument/2006/relationships/image" Target="../media/image5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6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603717"/>
            <a:ext cx="7772400" cy="190624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zh-TW" altLang="en-US" sz="54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經濟部國際貿易局</a:t>
            </a:r>
            <a:r>
              <a:rPr lang="en-US" altLang="zh-TW" sz="54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54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54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主題式開放資料推動策略</a:t>
            </a:r>
            <a:endParaRPr lang="zh-TW" altLang="en-US" sz="54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4143644"/>
            <a:ext cx="6858000" cy="1125237"/>
          </a:xfrm>
        </p:spPr>
        <p:txBody>
          <a:bodyPr/>
          <a:lstStyle/>
          <a:p>
            <a:r>
              <a:rPr lang="zh-TW" altLang="en-US" b="1" smtClean="0">
                <a:latin typeface="微軟正黑體" pitchFamily="34" charset="-120"/>
                <a:ea typeface="微軟正黑體" pitchFamily="34" charset="-120"/>
              </a:rPr>
              <a:t>報告人：貿易</a:t>
            </a:r>
            <a:r>
              <a:rPr lang="zh-TW" altLang="en-US" b="1" dirty="0" smtClean="0">
                <a:latin typeface="微軟正黑體" pitchFamily="34" charset="-120"/>
                <a:ea typeface="微軟正黑體" pitchFamily="34" charset="-120"/>
              </a:rPr>
              <a:t>發展組謝副組長麗珍</a:t>
            </a:r>
            <a:endParaRPr lang="en-US" altLang="zh-TW" b="1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en-US" altLang="zh-TW" b="1" dirty="0" smtClean="0">
                <a:latin typeface="微軟正黑體" pitchFamily="34" charset="-120"/>
                <a:ea typeface="微軟正黑體" pitchFamily="34" charset="-120"/>
              </a:rPr>
              <a:t>105</a:t>
            </a:r>
            <a:r>
              <a:rPr lang="zh-TW" altLang="en-US" b="1" dirty="0" smtClean="0">
                <a:latin typeface="微軟正黑體" pitchFamily="34" charset="-120"/>
                <a:ea typeface="微軟正黑體" pitchFamily="34" charset="-120"/>
              </a:rPr>
              <a:t>年 </a:t>
            </a:r>
            <a:r>
              <a:rPr lang="en-US" altLang="zh-TW" b="1" dirty="0" smtClean="0">
                <a:latin typeface="微軟正黑體" pitchFamily="34" charset="-120"/>
                <a:ea typeface="微軟正黑體" pitchFamily="34" charset="-120"/>
              </a:rPr>
              <a:t>12 </a:t>
            </a:r>
            <a:r>
              <a:rPr lang="zh-TW" altLang="en-US" b="1" dirty="0" smtClean="0">
                <a:latin typeface="微軟正黑體" pitchFamily="34" charset="-120"/>
                <a:ea typeface="微軟正黑體" pitchFamily="34" charset="-120"/>
              </a:rPr>
              <a:t>月</a:t>
            </a:r>
            <a:r>
              <a:rPr lang="en-US" altLang="zh-TW" b="1" dirty="0" smtClean="0">
                <a:latin typeface="微軟正黑體" pitchFamily="34" charset="-120"/>
                <a:ea typeface="微軟正黑體" pitchFamily="34" charset="-120"/>
              </a:rPr>
              <a:t>20</a:t>
            </a:r>
            <a:r>
              <a:rPr lang="zh-TW" altLang="en-US" b="1" dirty="0" smtClean="0">
                <a:latin typeface="微軟正黑體" pitchFamily="34" charset="-120"/>
                <a:ea typeface="微軟正黑體" pitchFamily="34" charset="-120"/>
              </a:rPr>
              <a:t>日</a:t>
            </a:r>
            <a:endParaRPr lang="en-US" altLang="zh-TW" b="1" dirty="0" smtClean="0">
              <a:latin typeface="微軟正黑體" pitchFamily="34" charset="-120"/>
              <a:ea typeface="微軟正黑體" pitchFamily="34" charset="-120"/>
            </a:endParaRPr>
          </a:p>
          <a:p>
            <a:endParaRPr lang="en-US" altLang="zh-TW" b="1" dirty="0" smtClean="0">
              <a:latin typeface="微軟正黑體" pitchFamily="34" charset="-120"/>
              <a:ea typeface="微軟正黑體" pitchFamily="34" charset="-120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CEC4A-EA09-4B7D-978E-5A99891218B1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4897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15042" y="365126"/>
            <a:ext cx="7500308" cy="1325563"/>
          </a:xfrm>
        </p:spPr>
        <p:txBody>
          <a:bodyPr/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簡報大綱</a:t>
            </a:r>
          </a:p>
        </p:txBody>
      </p:sp>
      <p:graphicFrame>
        <p:nvGraphicFramePr>
          <p:cNvPr id="4" name="資料庫圖表 3"/>
          <p:cNvGraphicFramePr/>
          <p:nvPr>
            <p:extLst>
              <p:ext uri="{D42A27DB-BD31-4B8C-83A1-F6EECF244321}">
                <p14:modId xmlns:p14="http://schemas.microsoft.com/office/powerpoint/2010/main" val="3749072595"/>
              </p:ext>
            </p:extLst>
          </p:nvPr>
        </p:nvGraphicFramePr>
        <p:xfrm>
          <a:off x="1015042" y="1552756"/>
          <a:ext cx="7257690" cy="45116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CEC4A-EA09-4B7D-978E-5A99891218B1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1221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壹、推動策略</a:t>
            </a:r>
            <a:endParaRPr lang="zh-TW" altLang="en-US" dirty="0"/>
          </a:p>
        </p:txBody>
      </p:sp>
      <p:sp>
        <p:nvSpPr>
          <p:cNvPr id="4" name="矩形: 圓角 3"/>
          <p:cNvSpPr/>
          <p:nvPr/>
        </p:nvSpPr>
        <p:spPr>
          <a:xfrm>
            <a:off x="1318025" y="1690689"/>
            <a:ext cx="7295741" cy="53483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主題：多元化拓展海外市場</a:t>
            </a:r>
          </a:p>
        </p:txBody>
      </p:sp>
      <p:sp>
        <p:nvSpPr>
          <p:cNvPr id="18" name="五邊形 99"/>
          <p:cNvSpPr/>
          <p:nvPr/>
        </p:nvSpPr>
        <p:spPr>
          <a:xfrm>
            <a:off x="1433812" y="3059849"/>
            <a:ext cx="1258364" cy="428943"/>
          </a:xfrm>
          <a:prstGeom prst="homePlat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TW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75"/>
            <a:r>
              <a:rPr lang="zh-TW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目的</a:t>
            </a:r>
          </a:p>
        </p:txBody>
      </p:sp>
      <p:sp>
        <p:nvSpPr>
          <p:cNvPr id="15" name="AutoShape 5"/>
          <p:cNvSpPr>
            <a:spLocks noChangeArrowheads="1"/>
          </p:cNvSpPr>
          <p:nvPr/>
        </p:nvSpPr>
        <p:spPr bwMode="auto">
          <a:xfrm>
            <a:off x="2923042" y="4392825"/>
            <a:ext cx="5756917" cy="896835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defTabSz="514350"/>
            <a:endParaRPr lang="fr-FR" altLang="zh-TW" sz="1400" kern="0" dirty="0">
              <a:solidFill>
                <a:sysClr val="windowText" lastClr="00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3908102" y="4318113"/>
            <a:ext cx="3597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24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資料集</a:t>
            </a:r>
          </a:p>
        </p:txBody>
      </p:sp>
      <p:sp>
        <p:nvSpPr>
          <p:cNvPr id="31" name="文字方塊 30"/>
          <p:cNvSpPr txBox="1"/>
          <p:nvPr/>
        </p:nvSpPr>
        <p:spPr>
          <a:xfrm>
            <a:off x="3057233" y="4704885"/>
            <a:ext cx="52987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貿易推廣措施資料、會展相關資料、活動補助與得獎名單、</a:t>
            </a:r>
            <a:r>
              <a:rPr lang="zh-TW" altLang="zh-TW" sz="1600" dirty="0">
                <a:latin typeface="微軟正黑體"/>
                <a:ea typeface="微軟正黑體"/>
                <a:cs typeface="新細明體"/>
              </a:rPr>
              <a:t>展覽基本資料、競爭對手國進出口</a:t>
            </a:r>
            <a:r>
              <a:rPr lang="zh-TW" altLang="en-US" sz="1600" dirty="0">
                <a:latin typeface="微軟正黑體"/>
                <a:ea typeface="微軟正黑體"/>
                <a:cs typeface="新細明體"/>
              </a:rPr>
              <a:t>比較</a:t>
            </a:r>
            <a:endParaRPr lang="zh-TW" altLang="en-US"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0" name="文字方塊 19"/>
          <p:cNvSpPr txBox="1"/>
          <p:nvPr/>
        </p:nvSpPr>
        <p:spPr>
          <a:xfrm>
            <a:off x="2856849" y="5668484"/>
            <a:ext cx="5756917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TW" altLang="zh-TW" sz="2400" b="1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/>
                <a:ea typeface="微軟正黑體"/>
              </a:rPr>
              <a:t>全球貿易大數據專案</a:t>
            </a:r>
            <a:endParaRPr lang="zh-TW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向下箭號 20"/>
          <p:cNvSpPr/>
          <p:nvPr/>
        </p:nvSpPr>
        <p:spPr>
          <a:xfrm>
            <a:off x="5388010" y="5368935"/>
            <a:ext cx="694593" cy="292924"/>
          </a:xfrm>
          <a:prstGeom prst="downArrow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dirty="0"/>
          </a:p>
        </p:txBody>
      </p:sp>
      <p:graphicFrame>
        <p:nvGraphicFramePr>
          <p:cNvPr id="26" name="資料庫圖表 25"/>
          <p:cNvGraphicFramePr/>
          <p:nvPr>
            <p:extLst>
              <p:ext uri="{D42A27DB-BD31-4B8C-83A1-F6EECF244321}">
                <p14:modId xmlns:p14="http://schemas.microsoft.com/office/powerpoint/2010/main" val="2519796026"/>
              </p:ext>
            </p:extLst>
          </p:nvPr>
        </p:nvGraphicFramePr>
        <p:xfrm>
          <a:off x="2692176" y="2890316"/>
          <a:ext cx="5897526" cy="7219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CEC4A-EA09-4B7D-978E-5A99891218B1}" type="slidenum">
              <a:rPr lang="zh-TW" altLang="en-US" smtClean="0"/>
              <a:pPr/>
              <a:t>3</a:t>
            </a:fld>
            <a:endParaRPr lang="zh-TW" altLang="en-US"/>
          </a:p>
        </p:txBody>
      </p:sp>
      <p:sp>
        <p:nvSpPr>
          <p:cNvPr id="8" name="左大括弧 7"/>
          <p:cNvSpPr/>
          <p:nvPr/>
        </p:nvSpPr>
        <p:spPr>
          <a:xfrm>
            <a:off x="1116811" y="3243533"/>
            <a:ext cx="260635" cy="1753740"/>
          </a:xfrm>
          <a:prstGeom prst="leftBrace">
            <a:avLst/>
          </a:prstGeom>
          <a:ln w="571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 b="1" dirty="0"/>
          </a:p>
        </p:txBody>
      </p:sp>
      <p:sp>
        <p:nvSpPr>
          <p:cNvPr id="17" name="五邊形 99"/>
          <p:cNvSpPr/>
          <p:nvPr/>
        </p:nvSpPr>
        <p:spPr>
          <a:xfrm>
            <a:off x="1433812" y="4503026"/>
            <a:ext cx="1489230" cy="676431"/>
          </a:xfrm>
          <a:prstGeom prst="homePlat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TW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75"/>
            <a:r>
              <a:rPr lang="zh-TW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開放主題式資料</a:t>
            </a:r>
          </a:p>
        </p:txBody>
      </p:sp>
      <p:sp>
        <p:nvSpPr>
          <p:cNvPr id="19" name="五邊形 99"/>
          <p:cNvSpPr/>
          <p:nvPr/>
        </p:nvSpPr>
        <p:spPr>
          <a:xfrm>
            <a:off x="1445516" y="3687429"/>
            <a:ext cx="1299223" cy="630684"/>
          </a:xfrm>
          <a:prstGeom prst="homePlate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TW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75"/>
            <a:r>
              <a:rPr lang="zh-TW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運作工作小組</a:t>
            </a:r>
          </a:p>
        </p:txBody>
      </p:sp>
      <p:sp>
        <p:nvSpPr>
          <p:cNvPr id="9" name="矩形: 圓角 8"/>
          <p:cNvSpPr/>
          <p:nvPr/>
        </p:nvSpPr>
        <p:spPr>
          <a:xfrm>
            <a:off x="67430" y="3793128"/>
            <a:ext cx="914400" cy="65454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策略</a:t>
            </a:r>
            <a:endParaRPr lang="en-US" altLang="zh-TW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作法</a:t>
            </a:r>
          </a:p>
        </p:txBody>
      </p:sp>
      <p:sp>
        <p:nvSpPr>
          <p:cNvPr id="10" name="矩形: 圓角 9"/>
          <p:cNvSpPr/>
          <p:nvPr/>
        </p:nvSpPr>
        <p:spPr>
          <a:xfrm>
            <a:off x="2950425" y="3833673"/>
            <a:ext cx="5677493" cy="44809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6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跨國內外、跨機關、跨單位、跨公私部門協力合作</a:t>
            </a:r>
          </a:p>
        </p:txBody>
      </p:sp>
    </p:spTree>
    <p:extLst>
      <p:ext uri="{BB962C8B-B14F-4D97-AF65-F5344CB8AC3E}">
        <p14:creationId xmlns:p14="http://schemas.microsoft.com/office/powerpoint/2010/main" val="398424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「雲端」的圖片搜尋結果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6785" y="2857503"/>
            <a:ext cx="3930161" cy="3327654"/>
          </a:xfrm>
          <a:prstGeom prst="rect">
            <a:avLst/>
          </a:prstGeom>
          <a:noFill/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貳、民間團體需求與建議</a:t>
            </a:r>
          </a:p>
        </p:txBody>
      </p:sp>
      <p:graphicFrame>
        <p:nvGraphicFramePr>
          <p:cNvPr id="4" name="資料庫圖表 3"/>
          <p:cNvGraphicFramePr/>
          <p:nvPr>
            <p:extLst>
              <p:ext uri="{D42A27DB-BD31-4B8C-83A1-F6EECF244321}">
                <p14:modId xmlns:p14="http://schemas.microsoft.com/office/powerpoint/2010/main" val="4176339263"/>
              </p:ext>
            </p:extLst>
          </p:nvPr>
        </p:nvGraphicFramePr>
        <p:xfrm>
          <a:off x="195090" y="1621678"/>
          <a:ext cx="8776382" cy="28381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圖片 4"/>
          <p:cNvPicPr>
            <a:picLocks noChangeAspect="1"/>
          </p:cNvPicPr>
          <p:nvPr/>
        </p:nvPicPr>
        <p:blipFill rotWithShape="1">
          <a:blip r:embed="rId8" cstate="print"/>
          <a:srcRect l="21698" t="38176" r="38491" b="23753"/>
          <a:stretch/>
        </p:blipFill>
        <p:spPr>
          <a:xfrm>
            <a:off x="577967" y="4762713"/>
            <a:ext cx="3329793" cy="1791144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 rotWithShape="1">
          <a:blip r:embed="rId9" cstate="print"/>
          <a:srcRect l="21698" t="49078" r="34623" b="28113"/>
          <a:stretch/>
        </p:blipFill>
        <p:spPr>
          <a:xfrm>
            <a:off x="3907760" y="4934484"/>
            <a:ext cx="4097550" cy="1231474"/>
          </a:xfrm>
          <a:prstGeom prst="rect">
            <a:avLst/>
          </a:prstGeom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CEC4A-EA09-4B7D-978E-5A99891218B1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716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資料庫圖表 4"/>
          <p:cNvGraphicFramePr/>
          <p:nvPr>
            <p:extLst>
              <p:ext uri="{D42A27DB-BD31-4B8C-83A1-F6EECF244321}">
                <p14:modId xmlns:p14="http://schemas.microsoft.com/office/powerpoint/2010/main" val="1292464592"/>
              </p:ext>
            </p:extLst>
          </p:nvPr>
        </p:nvGraphicFramePr>
        <p:xfrm>
          <a:off x="556437" y="1827321"/>
          <a:ext cx="7259925" cy="39524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圖片 7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820" y="1211101"/>
            <a:ext cx="1954142" cy="1500201"/>
          </a:xfrm>
          <a:prstGeom prst="rect">
            <a:avLst/>
          </a:prstGeom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CEC4A-EA09-4B7D-978E-5A99891218B1}" type="slidenum">
              <a:rPr lang="zh-TW" altLang="en-US" smtClean="0"/>
              <a:pPr/>
              <a:t>5</a:t>
            </a:fld>
            <a:endParaRPr lang="zh-TW" altLang="en-US"/>
          </a:p>
        </p:txBody>
      </p:sp>
      <p:sp>
        <p:nvSpPr>
          <p:cNvPr id="10" name="標題 1"/>
          <p:cNvSpPr>
            <a:spLocks noGrp="1"/>
          </p:cNvSpPr>
          <p:nvPr>
            <p:ph type="title"/>
          </p:nvPr>
        </p:nvSpPr>
        <p:spPr>
          <a:xfrm>
            <a:off x="497250" y="455606"/>
            <a:ext cx="7886700" cy="1325563"/>
          </a:xfrm>
        </p:spPr>
        <p:txBody>
          <a:bodyPr/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叁、公私協力規劃與應用 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49915" y="524614"/>
            <a:ext cx="7886700" cy="1325563"/>
          </a:xfrm>
        </p:spPr>
        <p:txBody>
          <a:bodyPr/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叁、公私協力規劃與應用 </a:t>
            </a:r>
            <a:endParaRPr lang="zh-TW" altLang="en-US" dirty="0"/>
          </a:p>
        </p:txBody>
      </p:sp>
      <p:graphicFrame>
        <p:nvGraphicFramePr>
          <p:cNvPr id="3" name="資料庫圖表 2"/>
          <p:cNvGraphicFramePr/>
          <p:nvPr>
            <p:extLst>
              <p:ext uri="{D42A27DB-BD31-4B8C-83A1-F6EECF244321}">
                <p14:modId xmlns:p14="http://schemas.microsoft.com/office/powerpoint/2010/main" val="4023487518"/>
              </p:ext>
            </p:extLst>
          </p:nvPr>
        </p:nvGraphicFramePr>
        <p:xfrm>
          <a:off x="2126250" y="1805318"/>
          <a:ext cx="5112568" cy="40678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矩形 4"/>
          <p:cNvSpPr/>
          <p:nvPr/>
        </p:nvSpPr>
        <p:spPr>
          <a:xfrm>
            <a:off x="515102" y="2577301"/>
            <a:ext cx="2738763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kumimoji="1" lang="zh-TW" altLang="en-US" sz="2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資料科學合作</a:t>
            </a:r>
            <a:endParaRPr kumimoji="1" lang="en-US" altLang="zh-TW" sz="2000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161925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kumimoji="1" lang="zh-TW" altLang="en-US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中研院、臺北醫學大學大數據中心、</a:t>
            </a:r>
            <a:r>
              <a:rPr kumimoji="1" lang="en-US" altLang="zh-TW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…</a:t>
            </a:r>
            <a:r>
              <a:rPr kumimoji="1" lang="zh-TW" altLang="en-US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等學研機構</a:t>
            </a:r>
            <a:endParaRPr kumimoji="1" lang="en-US" altLang="zh-TW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161925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kumimoji="1" lang="zh-TW" altLang="en-US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大數據資服</a:t>
            </a:r>
            <a:r>
              <a:rPr kumimoji="1" lang="zh-TW" altLang="en-US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公司</a:t>
            </a:r>
            <a:endParaRPr kumimoji="1" lang="en-US" altLang="zh-TW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spcBef>
                <a:spcPts val="1200"/>
              </a:spcBef>
              <a:defRPr/>
            </a:pPr>
            <a:endParaRPr kumimoji="1" lang="en-US" altLang="zh-TW" sz="2000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755581" y="1886674"/>
            <a:ext cx="233975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kumimoji="1" lang="zh-TW" altLang="en-US" sz="2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政策規劃</a:t>
            </a:r>
            <a:endParaRPr kumimoji="1" lang="en-US" altLang="zh-TW" sz="2000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kumimoji="1" lang="zh-TW" altLang="en-US" sz="2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管理資料</a:t>
            </a:r>
            <a:endParaRPr kumimoji="1" lang="en-US" altLang="zh-TW" sz="2000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612096" y="3691578"/>
            <a:ext cx="2339751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kumimoji="1"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運用貿易</a:t>
            </a:r>
            <a:r>
              <a:rPr kumimoji="1" lang="zh-TW" altLang="en-US" sz="2000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大</a:t>
            </a:r>
            <a:r>
              <a:rPr kumimoji="1" lang="zh-TW" altLang="en-US" sz="20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數據分析</a:t>
            </a:r>
            <a:endParaRPr kumimoji="1" lang="en-US" altLang="zh-TW" sz="2000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449263" indent="-182563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kumimoji="1" lang="zh-TW" altLang="en-US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蒐集、清整、儲存多元異質</a:t>
            </a:r>
            <a:r>
              <a:rPr kumimoji="1" lang="zh-TW" altLang="en-US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數據</a:t>
            </a:r>
            <a:endParaRPr kumimoji="1" lang="en-US" altLang="zh-TW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5122" name="Picture 2" descr="「合作」的圖片搜尋結果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8650" y="5119648"/>
            <a:ext cx="2511668" cy="1507002"/>
          </a:xfrm>
          <a:prstGeom prst="rect">
            <a:avLst/>
          </a:prstGeom>
          <a:noFill/>
        </p:spPr>
      </p:pic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CEC4A-EA09-4B7D-978E-5A99891218B1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8485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標題 1"/>
          <p:cNvSpPr txBox="1">
            <a:spLocks/>
          </p:cNvSpPr>
          <p:nvPr/>
        </p:nvSpPr>
        <p:spPr>
          <a:xfrm>
            <a:off x="361507" y="365126"/>
            <a:ext cx="861237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4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肆、開放資料精進方向及</a:t>
            </a:r>
            <a:r>
              <a:rPr kumimoji="0" lang="zh-TW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創新規劃</a:t>
            </a:r>
            <a:endParaRPr kumimoji="0" lang="zh-TW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9493" y="4786451"/>
            <a:ext cx="2149523" cy="17092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內容版面配置區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95"/>
          <a:stretch>
            <a:fillRect/>
          </a:stretch>
        </p:blipFill>
        <p:spPr>
          <a:xfrm>
            <a:off x="3868957" y="4807717"/>
            <a:ext cx="2204114" cy="17092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矩形 20"/>
          <p:cNvSpPr/>
          <p:nvPr/>
        </p:nvSpPr>
        <p:spPr>
          <a:xfrm>
            <a:off x="1605108" y="1543561"/>
            <a:ext cx="6730001" cy="877163"/>
          </a:xfrm>
          <a:prstGeom prst="rect">
            <a:avLst/>
          </a:prstGeom>
          <a:solidFill>
            <a:srgbClr val="61953D"/>
          </a:solidFill>
        </p:spPr>
        <p:txBody>
          <a:bodyPr wrap="square">
            <a:spAutoFit/>
          </a:bodyPr>
          <a:lstStyle/>
          <a:p>
            <a:r>
              <a:rPr lang="zh-TW" altLang="en-US" sz="17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公私部門協力</a:t>
            </a:r>
            <a:r>
              <a:rPr lang="zh-TW" altLang="en-US" sz="17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合作，提升技術與系統效能，提供更即時、透明、正確的資料</a:t>
            </a:r>
            <a:r>
              <a:rPr lang="zh-TW" altLang="en-US" sz="17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，運用</a:t>
            </a:r>
            <a:r>
              <a:rPr lang="zh-TW" altLang="en-US" sz="17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大數據方法進行資料深度分析，俾科學化輔助拓展海外市場的行銷決策。</a:t>
            </a:r>
          </a:p>
        </p:txBody>
      </p:sp>
      <p:sp>
        <p:nvSpPr>
          <p:cNvPr id="22" name="五邊形 100"/>
          <p:cNvSpPr/>
          <p:nvPr/>
        </p:nvSpPr>
        <p:spPr>
          <a:xfrm>
            <a:off x="134285" y="1539719"/>
            <a:ext cx="1448329" cy="623190"/>
          </a:xfrm>
          <a:prstGeom prst="homePlat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TW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75"/>
            <a:r>
              <a:rPr lang="zh-TW" altLang="en-US" sz="20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精進方向</a:t>
            </a:r>
          </a:p>
        </p:txBody>
      </p:sp>
      <p:sp>
        <p:nvSpPr>
          <p:cNvPr id="2" name="投影片編號版面配置區 1"/>
          <p:cNvSpPr>
            <a:spLocks noGrp="1"/>
          </p:cNvSpPr>
          <p:nvPr>
            <p:ph type="sldNum" sz="quarter" idx="12"/>
          </p:nvPr>
        </p:nvSpPr>
        <p:spPr>
          <a:xfrm>
            <a:off x="6789954" y="6485879"/>
            <a:ext cx="2057400" cy="365125"/>
          </a:xfrm>
        </p:spPr>
        <p:txBody>
          <a:bodyPr/>
          <a:lstStyle/>
          <a:p>
            <a:fld id="{4A3CEC4A-EA09-4B7D-978E-5A99891218B1}" type="slidenum">
              <a:rPr lang="zh-TW" altLang="en-US" smtClean="0"/>
              <a:pPr/>
              <a:t>7</a:t>
            </a:fld>
            <a:endParaRPr lang="zh-TW" altLang="en-US" dirty="0"/>
          </a:p>
        </p:txBody>
      </p:sp>
      <p:sp>
        <p:nvSpPr>
          <p:cNvPr id="14" name="五邊形 100"/>
          <p:cNvSpPr/>
          <p:nvPr/>
        </p:nvSpPr>
        <p:spPr>
          <a:xfrm>
            <a:off x="156779" y="2967013"/>
            <a:ext cx="1448329" cy="623190"/>
          </a:xfrm>
          <a:prstGeom prst="homePlate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TW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57175"/>
            <a:r>
              <a:rPr lang="zh-TW" alt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創新規劃</a:t>
            </a:r>
            <a:endParaRPr lang="zh-TW" altLang="en-US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 rotWithShape="1">
          <a:blip r:embed="rId4" cstate="print"/>
          <a:srcRect l="50152" t="26433" r="29374" b="18005"/>
          <a:stretch/>
        </p:blipFill>
        <p:spPr>
          <a:xfrm>
            <a:off x="1693030" y="4786451"/>
            <a:ext cx="2023271" cy="16729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7" name="群組 16"/>
          <p:cNvGrpSpPr/>
          <p:nvPr/>
        </p:nvGrpSpPr>
        <p:grpSpPr>
          <a:xfrm>
            <a:off x="1605109" y="2736166"/>
            <a:ext cx="6730000" cy="1653439"/>
            <a:chOff x="268206" y="624482"/>
            <a:chExt cx="8756414" cy="1517858"/>
          </a:xfrm>
        </p:grpSpPr>
        <p:sp>
          <p:nvSpPr>
            <p:cNvPr id="18" name="矩形: 圓角 17"/>
            <p:cNvSpPr/>
            <p:nvPr/>
          </p:nvSpPr>
          <p:spPr>
            <a:xfrm>
              <a:off x="268206" y="624482"/>
              <a:ext cx="8756414" cy="151785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514350"/>
              <a:endParaRPr lang="zh-TW" altLang="en-US" sz="1200" kern="0" dirty="0">
                <a:solidFill>
                  <a:sysClr val="windowText" lastClr="0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5" name="文字方塊 24"/>
            <p:cNvSpPr txBox="1"/>
            <p:nvPr/>
          </p:nvSpPr>
          <p:spPr>
            <a:xfrm>
              <a:off x="6298341" y="912131"/>
              <a:ext cx="2524937" cy="819363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 defTabSz="514350"/>
              <a:r>
                <a:rPr lang="zh-TW" alt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分析我國</a:t>
              </a:r>
              <a:r>
                <a:rPr lang="zh-TW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在</a:t>
              </a:r>
              <a:r>
                <a:rPr lang="zh-TW" altLang="en-US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各國具</a:t>
              </a:r>
              <a:r>
                <a:rPr lang="zh-TW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競爭力產品</a:t>
              </a:r>
            </a:p>
            <a:p>
              <a:pPr algn="ctr" defTabSz="514350"/>
              <a:endParaRPr lang="zh-TW" altLang="en-US" sz="16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6" name="文字方塊 25"/>
            <p:cNvSpPr txBox="1"/>
            <p:nvPr/>
          </p:nvSpPr>
          <p:spPr>
            <a:xfrm>
              <a:off x="3457609" y="912131"/>
              <a:ext cx="2377601" cy="819363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 defTabSz="514350"/>
              <a:r>
                <a:rPr lang="zh-TW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篩選我國出口重點市場</a:t>
              </a:r>
            </a:p>
            <a:p>
              <a:pPr algn="ctr" defTabSz="514350"/>
              <a:endParaRPr lang="zh-TW" altLang="en-US" sz="1600" b="1" kern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7" name="文字方塊 26"/>
            <p:cNvSpPr txBox="1"/>
            <p:nvPr/>
          </p:nvSpPr>
          <p:spPr>
            <a:xfrm>
              <a:off x="698754" y="836964"/>
              <a:ext cx="2324323" cy="969698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 defTabSz="514350">
                <a:lnSpc>
                  <a:spcPts val="2600"/>
                </a:lnSpc>
              </a:pPr>
              <a:r>
                <a:rPr lang="zh-TW" alt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itchFamily="34" charset="-120"/>
                  <a:ea typeface="微軟正黑體" pitchFamily="34" charset="-120"/>
                </a:rPr>
                <a:t>提供新興市場出口明星輔導廠商名單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8965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8650" y="460819"/>
            <a:ext cx="7886700" cy="1325563"/>
          </a:xfrm>
        </p:spPr>
        <p:txBody>
          <a:bodyPr>
            <a:normAutofit/>
          </a:bodyPr>
          <a:lstStyle/>
          <a:p>
            <a:r>
              <a:rPr lang="zh-TW" altLang="en-US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伍、結語與建議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53623" y="1528911"/>
            <a:ext cx="7886700" cy="1573016"/>
          </a:xfrm>
          <a:gradFill>
            <a:gsLst>
              <a:gs pos="0">
                <a:schemeClr val="accent5">
                  <a:lumMod val="110000"/>
                  <a:satMod val="105000"/>
                  <a:tint val="67000"/>
                </a:schemeClr>
              </a:gs>
              <a:gs pos="11000">
                <a:schemeClr val="accent5">
                  <a:lumMod val="105000"/>
                  <a:satMod val="103000"/>
                  <a:tint val="73000"/>
                </a:schemeClr>
              </a:gs>
              <a:gs pos="100000">
                <a:schemeClr val="accent5">
                  <a:lumMod val="105000"/>
                  <a:satMod val="109000"/>
                  <a:tint val="81000"/>
                </a:schemeClr>
              </a:gs>
            </a:gsLst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lnSpc>
                <a:spcPct val="140000"/>
              </a:lnSpc>
              <a:spcBef>
                <a:spcPts val="1800"/>
              </a:spcBef>
              <a:buFont typeface="Wingdings" pitchFamily="2" charset="2"/>
              <a:buChar char="Ø"/>
            </a:pPr>
            <a:r>
              <a:rPr lang="zh-TW" altLang="en-US" sz="2400" dirty="0">
                <a:latin typeface="微軟正黑體" pitchFamily="34" charset="-120"/>
                <a:ea typeface="微軟正黑體" pitchFamily="34" charset="-120"/>
              </a:rPr>
              <a:t>整合公私部門及民間資源力量共同合作，藉由多元管道瞭解民間需求，逐步</a:t>
            </a:r>
            <a:r>
              <a:rPr lang="zh-TW" altLang="en-US" sz="2400" u="sng" dirty="0" smtClean="0">
                <a:latin typeface="微軟正黑體" pitchFamily="34" charset="-120"/>
                <a:ea typeface="微軟正黑體" pitchFamily="34" charset="-120"/>
              </a:rPr>
              <a:t>開放與精實主題式資料， 進而提供</a:t>
            </a:r>
            <a:r>
              <a:rPr lang="zh-TW" altLang="zh-TW" sz="2400" u="sng" dirty="0" smtClean="0"/>
              <a:t>高品質之</a:t>
            </a:r>
            <a:r>
              <a:rPr lang="zh-TW" altLang="en-US" sz="2400" u="sng" dirty="0" smtClean="0">
                <a:latin typeface="微軟正黑體" pitchFamily="34" charset="-120"/>
                <a:ea typeface="微軟正黑體" pitchFamily="34" charset="-120"/>
              </a:rPr>
              <a:t>資料應用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。</a:t>
            </a:r>
            <a:endParaRPr lang="en-US" altLang="zh-TW" sz="2400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CEC4A-EA09-4B7D-978E-5A99891218B1}" type="slidenum">
              <a:rPr lang="zh-TW" altLang="en-US" smtClean="0"/>
              <a:pPr/>
              <a:t>8</a:t>
            </a:fld>
            <a:endParaRPr lang="zh-TW" altLang="en-US"/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553623" y="3228756"/>
            <a:ext cx="7886700" cy="157301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Bef>
                <a:spcPts val="1800"/>
              </a:spcBef>
              <a:buFont typeface="Wingdings" pitchFamily="2" charset="2"/>
              <a:buChar char="Ø"/>
            </a:pPr>
            <a:r>
              <a:rPr lang="zh-TW" altLang="en-US" sz="2400" u="sng" dirty="0" smtClean="0">
                <a:latin typeface="微軟正黑體" pitchFamily="34" charset="-120"/>
                <a:ea typeface="微軟正黑體" pitchFamily="34" charset="-120"/>
              </a:rPr>
              <a:t>貿易推廣工作結合</a:t>
            </a:r>
            <a:r>
              <a:rPr lang="en-US" altLang="zh-TW" sz="2400" u="sng" dirty="0" smtClean="0">
                <a:latin typeface="微軟正黑體" pitchFamily="34" charset="-120"/>
                <a:ea typeface="微軟正黑體" pitchFamily="34" charset="-120"/>
              </a:rPr>
              <a:t>Open Data</a:t>
            </a:r>
            <a:r>
              <a:rPr lang="zh-TW" altLang="en-US" sz="2400" u="sng" dirty="0" smtClean="0">
                <a:latin typeface="微軟正黑體" pitchFamily="34" charset="-120"/>
                <a:ea typeface="微軟正黑體" pitchFamily="34" charset="-120"/>
              </a:rPr>
              <a:t>政策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，期達到我國對外貿易政策目標，協助廠商精準國際行銷。</a:t>
            </a:r>
            <a:endParaRPr lang="en-US" altLang="zh-TW" sz="24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6" name="內容版面配置區 2"/>
          <p:cNvSpPr txBox="1">
            <a:spLocks/>
          </p:cNvSpPr>
          <p:nvPr/>
        </p:nvSpPr>
        <p:spPr>
          <a:xfrm>
            <a:off x="553623" y="4949482"/>
            <a:ext cx="7886700" cy="157301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Bef>
                <a:spcPts val="1800"/>
              </a:spcBef>
              <a:buFont typeface="Wingdings" pitchFamily="2" charset="2"/>
              <a:buChar char="Ø"/>
            </a:pP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在兼顧國家安全、營業秘密、個資保護原則之下，</a:t>
            </a:r>
            <a:r>
              <a:rPr lang="zh-TW" altLang="en-US" sz="2400" u="sng" dirty="0" smtClean="0">
                <a:latin typeface="微軟正黑體" pitchFamily="34" charset="-120"/>
                <a:ea typeface="微軟正黑體" pitchFamily="34" charset="-120"/>
              </a:rPr>
              <a:t>持續朝資料正確、資訊透明、創新加值等方向努力</a:t>
            </a:r>
            <a:r>
              <a:rPr lang="zh-TW" altLang="en-US" sz="2400" dirty="0" smtClean="0">
                <a:latin typeface="微軟正黑體" pitchFamily="34" charset="-120"/>
                <a:ea typeface="微軟正黑體" pitchFamily="34" charset="-120"/>
              </a:rPr>
              <a:t>，俾利活絡資料經濟價值，促進對外貿易發展。</a:t>
            </a:r>
            <a:endParaRPr lang="en-US" altLang="zh-TW" sz="2400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9588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054011"/>
            <a:ext cx="7772400" cy="2387600"/>
          </a:xfrm>
        </p:spPr>
        <p:txBody>
          <a:bodyPr>
            <a:normAutofit fontScale="90000"/>
          </a:bodyPr>
          <a:lstStyle/>
          <a:p>
            <a:pPr>
              <a:lnSpc>
                <a:spcPct val="200000"/>
              </a:lnSpc>
            </a:pPr>
            <a:r>
              <a:rPr lang="zh-TW" altLang="en-US" sz="5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簡報完畢</a:t>
            </a:r>
            <a:r>
              <a:rPr lang="en-US" altLang="zh-TW" sz="5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5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54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敬請指教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CEC4A-EA09-4B7D-978E-5A99891218B1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4632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1420</TotalTime>
  <Words>480</Words>
  <Application>Microsoft Office PowerPoint</Application>
  <PresentationFormat>如螢幕大小 (4:3)</PresentationFormat>
  <Paragraphs>75</Paragraphs>
  <Slides>9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9</vt:i4>
      </vt:variant>
    </vt:vector>
  </HeadingPairs>
  <TitlesOfParts>
    <vt:vector size="10" baseType="lpstr">
      <vt:lpstr>Office 佈景主題</vt:lpstr>
      <vt:lpstr>經濟部國際貿易局 主題式開放資料推動策略</vt:lpstr>
      <vt:lpstr>簡報大綱</vt:lpstr>
      <vt:lpstr>壹、推動策略</vt:lpstr>
      <vt:lpstr>貳、民間團體需求與建議</vt:lpstr>
      <vt:lpstr>叁、公私協力規劃與應用 </vt:lpstr>
      <vt:lpstr>叁、公私協力規劃與應用 </vt:lpstr>
      <vt:lpstr>PowerPoint 簡報</vt:lpstr>
      <vt:lpstr>伍、結語與建議</vt:lpstr>
      <vt:lpstr>簡報完畢 敬請指教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主題式開放資料推動策略</dc:title>
  <dc:creator>SOPHIASHU-HUEI LIN</dc:creator>
  <cp:lastModifiedBy>吳麗惠</cp:lastModifiedBy>
  <cp:revision>92</cp:revision>
  <cp:lastPrinted>2016-12-13T06:06:13Z</cp:lastPrinted>
  <dcterms:created xsi:type="dcterms:W3CDTF">2016-12-05T05:35:38Z</dcterms:created>
  <dcterms:modified xsi:type="dcterms:W3CDTF">2016-12-14T06:36:04Z</dcterms:modified>
</cp:coreProperties>
</file>