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5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6" r:id="rId12"/>
    <p:sldId id="275" r:id="rId13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sz="2800" b="1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10">
          <p15:clr>
            <a:srgbClr val="A4A3A4"/>
          </p15:clr>
        </p15:guide>
        <p15:guide id="2" pos="212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66FF"/>
    <a:srgbClr val="CCECFF"/>
    <a:srgbClr val="003399"/>
    <a:srgbClr val="FFFFFF"/>
    <a:srgbClr val="FF5050"/>
    <a:srgbClr val="660066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78563" autoAdjust="0"/>
  </p:normalViewPr>
  <p:slideViewPr>
    <p:cSldViewPr>
      <p:cViewPr varScale="1">
        <p:scale>
          <a:sx n="90" d="100"/>
          <a:sy n="90" d="100"/>
        </p:scale>
        <p:origin x="-2244" y="-102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-4146" y="-25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F2F6A1-11B9-4A5B-B8D5-3E78B508984F}" type="doc">
      <dgm:prSet loTypeId="urn:microsoft.com/office/officeart/2008/layout/VerticalCurvedList" loCatId="list" qsTypeId="urn:microsoft.com/office/officeart/2005/8/quickstyle/simple2" qsCatId="simple" csTypeId="urn:microsoft.com/office/officeart/2005/8/colors/accent0_3" csCatId="mainScheme" phldr="1"/>
      <dgm:spPr/>
    </dgm:pt>
    <dgm:pt modelId="{F035BFBB-EC10-45F5-BA3C-F3673CE078B0}">
      <dgm:prSet phldrT="[文字]"/>
      <dgm:spPr/>
      <dgm:t>
        <a:bodyPr/>
        <a:lstStyle/>
        <a:p>
          <a:r>
            <a:rPr lang="zh-TW" altLang="en-US" dirty="0" smtClean="0"/>
            <a:t>本局主題式開放資料推動策略</a:t>
          </a:r>
          <a:endParaRPr lang="zh-TW" altLang="en-US" dirty="0"/>
        </a:p>
      </dgm:t>
    </dgm:pt>
    <dgm:pt modelId="{2A2B58EA-C9DD-4085-A283-DB1C431B93EE}" type="parTrans" cxnId="{5E30926F-D3AA-42BC-87BA-170E81EEEF4E}">
      <dgm:prSet/>
      <dgm:spPr/>
      <dgm:t>
        <a:bodyPr/>
        <a:lstStyle/>
        <a:p>
          <a:endParaRPr lang="zh-TW" altLang="en-US"/>
        </a:p>
      </dgm:t>
    </dgm:pt>
    <dgm:pt modelId="{E47DF221-CD63-4F7A-BBBB-1A28C5120A3D}" type="sibTrans" cxnId="{5E30926F-D3AA-42BC-87BA-170E81EEEF4E}">
      <dgm:prSet/>
      <dgm:spPr/>
      <dgm:t>
        <a:bodyPr/>
        <a:lstStyle/>
        <a:p>
          <a:endParaRPr lang="zh-TW" altLang="en-US"/>
        </a:p>
      </dgm:t>
    </dgm:pt>
    <dgm:pt modelId="{6DC8A3A5-0EB2-4185-822C-43E3C6A62126}">
      <dgm:prSet phldrT="[文字]"/>
      <dgm:spPr/>
      <dgm:t>
        <a:bodyPr/>
        <a:lstStyle/>
        <a:p>
          <a:r>
            <a:rPr lang="zh-TW" altLang="en-US" dirty="0" smtClean="0"/>
            <a:t>本局個人資料去識別化過程</a:t>
          </a:r>
          <a:endParaRPr lang="zh-TW" altLang="en-US" dirty="0"/>
        </a:p>
      </dgm:t>
    </dgm:pt>
    <dgm:pt modelId="{6EAE10C9-926B-4D39-BAB1-F6A97533AD8C}" type="parTrans" cxnId="{2CD81451-D0B5-44BE-8DCA-00814500644F}">
      <dgm:prSet/>
      <dgm:spPr/>
      <dgm:t>
        <a:bodyPr/>
        <a:lstStyle/>
        <a:p>
          <a:endParaRPr lang="zh-TW" altLang="en-US"/>
        </a:p>
      </dgm:t>
    </dgm:pt>
    <dgm:pt modelId="{EFB310EE-3CF7-432A-B4D9-7151953BEA48}" type="sibTrans" cxnId="{2CD81451-D0B5-44BE-8DCA-00814500644F}">
      <dgm:prSet/>
      <dgm:spPr/>
      <dgm:t>
        <a:bodyPr/>
        <a:lstStyle/>
        <a:p>
          <a:endParaRPr lang="zh-TW" altLang="en-US"/>
        </a:p>
      </dgm:t>
    </dgm:pt>
    <dgm:pt modelId="{DFE5E78A-A932-43B1-99DE-4EA7B8AD78BB}">
      <dgm:prSet phldrT="[文字]"/>
      <dgm:spPr/>
      <dgm:t>
        <a:bodyPr/>
        <a:lstStyle/>
        <a:p>
          <a:r>
            <a:rPr lang="zh-TW" altLang="en-US" dirty="0" smtClean="0"/>
            <a:t>結語</a:t>
          </a:r>
          <a:endParaRPr lang="zh-TW" altLang="en-US" dirty="0"/>
        </a:p>
      </dgm:t>
    </dgm:pt>
    <dgm:pt modelId="{549CA6D7-468B-48F5-9F22-1889AEC086EC}" type="parTrans" cxnId="{9F313851-ED29-4FA5-8755-D9F94686EE42}">
      <dgm:prSet/>
      <dgm:spPr/>
      <dgm:t>
        <a:bodyPr/>
        <a:lstStyle/>
        <a:p>
          <a:endParaRPr lang="zh-TW" altLang="en-US"/>
        </a:p>
      </dgm:t>
    </dgm:pt>
    <dgm:pt modelId="{482D8CCC-EFA7-40FA-A4E5-B5A9C86B7890}" type="sibTrans" cxnId="{9F313851-ED29-4FA5-8755-D9F94686EE42}">
      <dgm:prSet/>
      <dgm:spPr/>
      <dgm:t>
        <a:bodyPr/>
        <a:lstStyle/>
        <a:p>
          <a:endParaRPr lang="zh-TW" altLang="en-US"/>
        </a:p>
      </dgm:t>
    </dgm:pt>
    <dgm:pt modelId="{F9186A80-5912-45D4-B178-6C19A4C13429}">
      <dgm:prSet phldrT="[文字]"/>
      <dgm:spPr/>
      <dgm:t>
        <a:bodyPr/>
        <a:lstStyle/>
        <a:p>
          <a:r>
            <a:rPr lang="zh-TW" altLang="en-US" dirty="0" smtClean="0"/>
            <a:t>個資去識別化過程驗證要求及控制措施</a:t>
          </a:r>
          <a:endParaRPr lang="zh-TW" altLang="en-US" dirty="0"/>
        </a:p>
      </dgm:t>
    </dgm:pt>
    <dgm:pt modelId="{FA520228-4FC9-4558-A4A5-73E8089CC247}" type="parTrans" cxnId="{2272BFE1-3D93-40B2-8153-CBF403DE7334}">
      <dgm:prSet/>
      <dgm:spPr/>
      <dgm:t>
        <a:bodyPr/>
        <a:lstStyle/>
        <a:p>
          <a:endParaRPr lang="zh-TW" altLang="en-US"/>
        </a:p>
      </dgm:t>
    </dgm:pt>
    <dgm:pt modelId="{9FFC383E-8E6E-42F0-B4F8-46B0774CEAF5}" type="sibTrans" cxnId="{2272BFE1-3D93-40B2-8153-CBF403DE7334}">
      <dgm:prSet/>
      <dgm:spPr/>
      <dgm:t>
        <a:bodyPr/>
        <a:lstStyle/>
        <a:p>
          <a:endParaRPr lang="zh-TW" altLang="en-US"/>
        </a:p>
      </dgm:t>
    </dgm:pt>
    <dgm:pt modelId="{F0D52BF3-1F10-4C8A-8AD6-DB89D328CC56}" type="pres">
      <dgm:prSet presAssocID="{82F2F6A1-11B9-4A5B-B8D5-3E78B508984F}" presName="Name0" presStyleCnt="0">
        <dgm:presLayoutVars>
          <dgm:chMax val="7"/>
          <dgm:chPref val="7"/>
          <dgm:dir/>
        </dgm:presLayoutVars>
      </dgm:prSet>
      <dgm:spPr/>
    </dgm:pt>
    <dgm:pt modelId="{E47AA7E9-7FCF-4F30-86F9-17093C32B8AD}" type="pres">
      <dgm:prSet presAssocID="{82F2F6A1-11B9-4A5B-B8D5-3E78B508984F}" presName="Name1" presStyleCnt="0"/>
      <dgm:spPr/>
    </dgm:pt>
    <dgm:pt modelId="{BDDEF2A9-0F0C-4E97-A04B-C2A22B044C9D}" type="pres">
      <dgm:prSet presAssocID="{82F2F6A1-11B9-4A5B-B8D5-3E78B508984F}" presName="cycle" presStyleCnt="0"/>
      <dgm:spPr/>
    </dgm:pt>
    <dgm:pt modelId="{1C7507F6-41C5-4FBE-B0BB-AE277B9D7236}" type="pres">
      <dgm:prSet presAssocID="{82F2F6A1-11B9-4A5B-B8D5-3E78B508984F}" presName="srcNode" presStyleLbl="node1" presStyleIdx="0" presStyleCnt="4"/>
      <dgm:spPr/>
    </dgm:pt>
    <dgm:pt modelId="{D5DD7036-8971-4FCE-B921-92F8EFFD4F76}" type="pres">
      <dgm:prSet presAssocID="{82F2F6A1-11B9-4A5B-B8D5-3E78B508984F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97BDCE2A-3580-41C4-9D1F-96963EACFED6}" type="pres">
      <dgm:prSet presAssocID="{82F2F6A1-11B9-4A5B-B8D5-3E78B508984F}" presName="extraNode" presStyleLbl="node1" presStyleIdx="0" presStyleCnt="4"/>
      <dgm:spPr/>
    </dgm:pt>
    <dgm:pt modelId="{BA6F3698-5E90-4C65-BE88-E67F5CF174A6}" type="pres">
      <dgm:prSet presAssocID="{82F2F6A1-11B9-4A5B-B8D5-3E78B508984F}" presName="dstNode" presStyleLbl="node1" presStyleIdx="0" presStyleCnt="4"/>
      <dgm:spPr/>
    </dgm:pt>
    <dgm:pt modelId="{76A79E33-463A-461F-84BA-3602547800FD}" type="pres">
      <dgm:prSet presAssocID="{F035BFBB-EC10-45F5-BA3C-F3673CE078B0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091C57-A50D-4852-AD2E-897F47B2344A}" type="pres">
      <dgm:prSet presAssocID="{F035BFBB-EC10-45F5-BA3C-F3673CE078B0}" presName="accent_1" presStyleCnt="0"/>
      <dgm:spPr/>
    </dgm:pt>
    <dgm:pt modelId="{8AF3EB27-67BC-4ACF-9489-C8C1E8CAA90F}" type="pres">
      <dgm:prSet presAssocID="{F035BFBB-EC10-45F5-BA3C-F3673CE078B0}" presName="accentRepeatNode" presStyleLbl="solidFgAcc1" presStyleIdx="0" presStyleCnt="4"/>
      <dgm:spPr/>
    </dgm:pt>
    <dgm:pt modelId="{0E13C768-14DC-4E2F-A255-31B1FEF68818}" type="pres">
      <dgm:prSet presAssocID="{F9186A80-5912-45D4-B178-6C19A4C13429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8EAF800-E204-406E-8BA8-1C485A9484EE}" type="pres">
      <dgm:prSet presAssocID="{F9186A80-5912-45D4-B178-6C19A4C13429}" presName="accent_2" presStyleCnt="0"/>
      <dgm:spPr/>
    </dgm:pt>
    <dgm:pt modelId="{2BBF0FBC-D01B-4987-A6BA-FB0139EFD5AC}" type="pres">
      <dgm:prSet presAssocID="{F9186A80-5912-45D4-B178-6C19A4C13429}" presName="accentRepeatNode" presStyleLbl="solidFgAcc1" presStyleIdx="1" presStyleCnt="4"/>
      <dgm:spPr/>
    </dgm:pt>
    <dgm:pt modelId="{71D2C101-8F3A-4370-BE74-461B0BCE745C}" type="pres">
      <dgm:prSet presAssocID="{6DC8A3A5-0EB2-4185-822C-43E3C6A62126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16D8B51-A5BF-44AB-A4CE-FA0BCF51BB55}" type="pres">
      <dgm:prSet presAssocID="{6DC8A3A5-0EB2-4185-822C-43E3C6A62126}" presName="accent_3" presStyleCnt="0"/>
      <dgm:spPr/>
    </dgm:pt>
    <dgm:pt modelId="{65034224-9054-4DF5-8F20-5F3C31562659}" type="pres">
      <dgm:prSet presAssocID="{6DC8A3A5-0EB2-4185-822C-43E3C6A62126}" presName="accentRepeatNode" presStyleLbl="solidFgAcc1" presStyleIdx="2" presStyleCnt="4"/>
      <dgm:spPr/>
    </dgm:pt>
    <dgm:pt modelId="{4AA55B9C-A7E2-4ED3-B979-58EBDBD22E16}" type="pres">
      <dgm:prSet presAssocID="{DFE5E78A-A932-43B1-99DE-4EA7B8AD78BB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881EDA7-DA5A-46B3-9EE3-B416403B7C04}" type="pres">
      <dgm:prSet presAssocID="{DFE5E78A-A932-43B1-99DE-4EA7B8AD78BB}" presName="accent_4" presStyleCnt="0"/>
      <dgm:spPr/>
    </dgm:pt>
    <dgm:pt modelId="{9D708164-EAA7-4ACA-B49F-EE99EB01C0A5}" type="pres">
      <dgm:prSet presAssocID="{DFE5E78A-A932-43B1-99DE-4EA7B8AD78BB}" presName="accentRepeatNode" presStyleLbl="solidFgAcc1" presStyleIdx="3" presStyleCnt="4"/>
      <dgm:spPr/>
    </dgm:pt>
  </dgm:ptLst>
  <dgm:cxnLst>
    <dgm:cxn modelId="{6700AEEB-7F90-4E97-9CE5-ED5C501EE0F2}" type="presOf" srcId="{F9186A80-5912-45D4-B178-6C19A4C13429}" destId="{0E13C768-14DC-4E2F-A255-31B1FEF68818}" srcOrd="0" destOrd="0" presId="urn:microsoft.com/office/officeart/2008/layout/VerticalCurvedList"/>
    <dgm:cxn modelId="{07D72F9F-E064-4373-B67B-085C0D7169C5}" type="presOf" srcId="{DFE5E78A-A932-43B1-99DE-4EA7B8AD78BB}" destId="{4AA55B9C-A7E2-4ED3-B979-58EBDBD22E16}" srcOrd="0" destOrd="0" presId="urn:microsoft.com/office/officeart/2008/layout/VerticalCurvedList"/>
    <dgm:cxn modelId="{9F313851-ED29-4FA5-8755-D9F94686EE42}" srcId="{82F2F6A1-11B9-4A5B-B8D5-3E78B508984F}" destId="{DFE5E78A-A932-43B1-99DE-4EA7B8AD78BB}" srcOrd="3" destOrd="0" parTransId="{549CA6D7-468B-48F5-9F22-1889AEC086EC}" sibTransId="{482D8CCC-EFA7-40FA-A4E5-B5A9C86B7890}"/>
    <dgm:cxn modelId="{358300A9-1F93-4AF8-8305-D63A61A2E41C}" type="presOf" srcId="{82F2F6A1-11B9-4A5B-B8D5-3E78B508984F}" destId="{F0D52BF3-1F10-4C8A-8AD6-DB89D328CC56}" srcOrd="0" destOrd="0" presId="urn:microsoft.com/office/officeart/2008/layout/VerticalCurvedList"/>
    <dgm:cxn modelId="{2272BFE1-3D93-40B2-8153-CBF403DE7334}" srcId="{82F2F6A1-11B9-4A5B-B8D5-3E78B508984F}" destId="{F9186A80-5912-45D4-B178-6C19A4C13429}" srcOrd="1" destOrd="0" parTransId="{FA520228-4FC9-4558-A4A5-73E8089CC247}" sibTransId="{9FFC383E-8E6E-42F0-B4F8-46B0774CEAF5}"/>
    <dgm:cxn modelId="{4A5B7ED1-E467-4E90-B263-0532B5192416}" type="presOf" srcId="{E47DF221-CD63-4F7A-BBBB-1A28C5120A3D}" destId="{D5DD7036-8971-4FCE-B921-92F8EFFD4F76}" srcOrd="0" destOrd="0" presId="urn:microsoft.com/office/officeart/2008/layout/VerticalCurvedList"/>
    <dgm:cxn modelId="{5E30926F-D3AA-42BC-87BA-170E81EEEF4E}" srcId="{82F2F6A1-11B9-4A5B-B8D5-3E78B508984F}" destId="{F035BFBB-EC10-45F5-BA3C-F3673CE078B0}" srcOrd="0" destOrd="0" parTransId="{2A2B58EA-C9DD-4085-A283-DB1C431B93EE}" sibTransId="{E47DF221-CD63-4F7A-BBBB-1A28C5120A3D}"/>
    <dgm:cxn modelId="{2CD81451-D0B5-44BE-8DCA-00814500644F}" srcId="{82F2F6A1-11B9-4A5B-B8D5-3E78B508984F}" destId="{6DC8A3A5-0EB2-4185-822C-43E3C6A62126}" srcOrd="2" destOrd="0" parTransId="{6EAE10C9-926B-4D39-BAB1-F6A97533AD8C}" sibTransId="{EFB310EE-3CF7-432A-B4D9-7151953BEA48}"/>
    <dgm:cxn modelId="{6F398BF6-F5E4-479D-B97E-76A4B7555305}" type="presOf" srcId="{6DC8A3A5-0EB2-4185-822C-43E3C6A62126}" destId="{71D2C101-8F3A-4370-BE74-461B0BCE745C}" srcOrd="0" destOrd="0" presId="urn:microsoft.com/office/officeart/2008/layout/VerticalCurvedList"/>
    <dgm:cxn modelId="{282661E8-6054-4087-BA66-1495A9EB45B9}" type="presOf" srcId="{F035BFBB-EC10-45F5-BA3C-F3673CE078B0}" destId="{76A79E33-463A-461F-84BA-3602547800FD}" srcOrd="0" destOrd="0" presId="urn:microsoft.com/office/officeart/2008/layout/VerticalCurvedList"/>
    <dgm:cxn modelId="{36ACD724-C541-4CCD-9576-EB21A15E4B48}" type="presParOf" srcId="{F0D52BF3-1F10-4C8A-8AD6-DB89D328CC56}" destId="{E47AA7E9-7FCF-4F30-86F9-17093C32B8AD}" srcOrd="0" destOrd="0" presId="urn:microsoft.com/office/officeart/2008/layout/VerticalCurvedList"/>
    <dgm:cxn modelId="{75CC54AC-6205-4381-A3B6-3E93ECCE5666}" type="presParOf" srcId="{E47AA7E9-7FCF-4F30-86F9-17093C32B8AD}" destId="{BDDEF2A9-0F0C-4E97-A04B-C2A22B044C9D}" srcOrd="0" destOrd="0" presId="urn:microsoft.com/office/officeart/2008/layout/VerticalCurvedList"/>
    <dgm:cxn modelId="{2EF3E800-90D2-451D-94B6-F4A9C083BDCB}" type="presParOf" srcId="{BDDEF2A9-0F0C-4E97-A04B-C2A22B044C9D}" destId="{1C7507F6-41C5-4FBE-B0BB-AE277B9D7236}" srcOrd="0" destOrd="0" presId="urn:microsoft.com/office/officeart/2008/layout/VerticalCurvedList"/>
    <dgm:cxn modelId="{BF3383C2-C3B4-40D4-890D-F81E68D69E6D}" type="presParOf" srcId="{BDDEF2A9-0F0C-4E97-A04B-C2A22B044C9D}" destId="{D5DD7036-8971-4FCE-B921-92F8EFFD4F76}" srcOrd="1" destOrd="0" presId="urn:microsoft.com/office/officeart/2008/layout/VerticalCurvedList"/>
    <dgm:cxn modelId="{649B44C5-1096-4EC8-B722-79C80187989D}" type="presParOf" srcId="{BDDEF2A9-0F0C-4E97-A04B-C2A22B044C9D}" destId="{97BDCE2A-3580-41C4-9D1F-96963EACFED6}" srcOrd="2" destOrd="0" presId="urn:microsoft.com/office/officeart/2008/layout/VerticalCurvedList"/>
    <dgm:cxn modelId="{295C0BAA-8394-49F6-84E1-5F4F15574A58}" type="presParOf" srcId="{BDDEF2A9-0F0C-4E97-A04B-C2A22B044C9D}" destId="{BA6F3698-5E90-4C65-BE88-E67F5CF174A6}" srcOrd="3" destOrd="0" presId="urn:microsoft.com/office/officeart/2008/layout/VerticalCurvedList"/>
    <dgm:cxn modelId="{5269F77B-7AD4-4F45-A68F-707555F34367}" type="presParOf" srcId="{E47AA7E9-7FCF-4F30-86F9-17093C32B8AD}" destId="{76A79E33-463A-461F-84BA-3602547800FD}" srcOrd="1" destOrd="0" presId="urn:microsoft.com/office/officeart/2008/layout/VerticalCurvedList"/>
    <dgm:cxn modelId="{252B9334-E55A-4E6F-93AE-B75CE0ABCE30}" type="presParOf" srcId="{E47AA7E9-7FCF-4F30-86F9-17093C32B8AD}" destId="{84091C57-A50D-4852-AD2E-897F47B2344A}" srcOrd="2" destOrd="0" presId="urn:microsoft.com/office/officeart/2008/layout/VerticalCurvedList"/>
    <dgm:cxn modelId="{B819373B-383A-4D85-BC6E-3F388CE81860}" type="presParOf" srcId="{84091C57-A50D-4852-AD2E-897F47B2344A}" destId="{8AF3EB27-67BC-4ACF-9489-C8C1E8CAA90F}" srcOrd="0" destOrd="0" presId="urn:microsoft.com/office/officeart/2008/layout/VerticalCurvedList"/>
    <dgm:cxn modelId="{D23533DF-9A0A-4297-B82A-ECDB90449E6A}" type="presParOf" srcId="{E47AA7E9-7FCF-4F30-86F9-17093C32B8AD}" destId="{0E13C768-14DC-4E2F-A255-31B1FEF68818}" srcOrd="3" destOrd="0" presId="urn:microsoft.com/office/officeart/2008/layout/VerticalCurvedList"/>
    <dgm:cxn modelId="{EE01812F-43F7-4D5F-927A-1099176B3022}" type="presParOf" srcId="{E47AA7E9-7FCF-4F30-86F9-17093C32B8AD}" destId="{C8EAF800-E204-406E-8BA8-1C485A9484EE}" srcOrd="4" destOrd="0" presId="urn:microsoft.com/office/officeart/2008/layout/VerticalCurvedList"/>
    <dgm:cxn modelId="{C95D3D52-D9E2-47BE-9AC2-06252258F3C0}" type="presParOf" srcId="{C8EAF800-E204-406E-8BA8-1C485A9484EE}" destId="{2BBF0FBC-D01B-4987-A6BA-FB0139EFD5AC}" srcOrd="0" destOrd="0" presId="urn:microsoft.com/office/officeart/2008/layout/VerticalCurvedList"/>
    <dgm:cxn modelId="{E270812B-7715-4DA6-B64E-BA16BC6F9CB8}" type="presParOf" srcId="{E47AA7E9-7FCF-4F30-86F9-17093C32B8AD}" destId="{71D2C101-8F3A-4370-BE74-461B0BCE745C}" srcOrd="5" destOrd="0" presId="urn:microsoft.com/office/officeart/2008/layout/VerticalCurvedList"/>
    <dgm:cxn modelId="{FABE0A9E-D5C0-42DD-A330-85CBBB3977A0}" type="presParOf" srcId="{E47AA7E9-7FCF-4F30-86F9-17093C32B8AD}" destId="{116D8B51-A5BF-44AB-A4CE-FA0BCF51BB55}" srcOrd="6" destOrd="0" presId="urn:microsoft.com/office/officeart/2008/layout/VerticalCurvedList"/>
    <dgm:cxn modelId="{A022A18C-972A-4192-80A7-83330716F6ED}" type="presParOf" srcId="{116D8B51-A5BF-44AB-A4CE-FA0BCF51BB55}" destId="{65034224-9054-4DF5-8F20-5F3C31562659}" srcOrd="0" destOrd="0" presId="urn:microsoft.com/office/officeart/2008/layout/VerticalCurvedList"/>
    <dgm:cxn modelId="{9AC041F2-5B0E-42E1-8C97-CB370E63CFF2}" type="presParOf" srcId="{E47AA7E9-7FCF-4F30-86F9-17093C32B8AD}" destId="{4AA55B9C-A7E2-4ED3-B979-58EBDBD22E16}" srcOrd="7" destOrd="0" presId="urn:microsoft.com/office/officeart/2008/layout/VerticalCurvedList"/>
    <dgm:cxn modelId="{D3B859B9-F516-4BFE-BB3B-2B9CA34E46BA}" type="presParOf" srcId="{E47AA7E9-7FCF-4F30-86F9-17093C32B8AD}" destId="{9881EDA7-DA5A-46B3-9EE3-B416403B7C04}" srcOrd="8" destOrd="0" presId="urn:microsoft.com/office/officeart/2008/layout/VerticalCurvedList"/>
    <dgm:cxn modelId="{FF8CD227-FE5B-4A98-987A-AED79556C4B7}" type="presParOf" srcId="{9881EDA7-DA5A-46B3-9EE3-B416403B7C04}" destId="{9D708164-EAA7-4ACA-B49F-EE99EB01C0A5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80B035-C268-4F0F-928B-5DDB317B0BC3}" type="doc">
      <dgm:prSet loTypeId="urn:microsoft.com/office/officeart/2005/8/layout/funnel1" loCatId="process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zh-TW" altLang="en-US"/>
        </a:p>
      </dgm:t>
    </dgm:pt>
    <dgm:pt modelId="{64C17119-E2FD-48AC-B519-7F0F35C24290}">
      <dgm:prSet phldrT="[文字]"/>
      <dgm:spPr/>
      <dgm:t>
        <a:bodyPr/>
        <a:lstStyle/>
        <a:p>
          <a:r>
            <a:rPr lang="zh-TW" altLang="en-US" dirty="0" smtClean="0"/>
            <a:t>各類貨品檢驗合格名單</a:t>
          </a:r>
          <a:endParaRPr lang="zh-TW" altLang="en-US" dirty="0"/>
        </a:p>
      </dgm:t>
    </dgm:pt>
    <dgm:pt modelId="{6467951B-1E3C-4607-9DBB-71A3A9D64CE9}" type="parTrans" cxnId="{FFC65A93-8809-4FD3-8A1F-DB86924521D8}">
      <dgm:prSet/>
      <dgm:spPr/>
      <dgm:t>
        <a:bodyPr/>
        <a:lstStyle/>
        <a:p>
          <a:endParaRPr lang="zh-TW" altLang="en-US"/>
        </a:p>
      </dgm:t>
    </dgm:pt>
    <dgm:pt modelId="{A3DD1931-A081-472E-82A5-53DB0E392943}" type="sibTrans" cxnId="{FFC65A93-8809-4FD3-8A1F-DB86924521D8}">
      <dgm:prSet/>
      <dgm:spPr/>
      <dgm:t>
        <a:bodyPr/>
        <a:lstStyle/>
        <a:p>
          <a:endParaRPr lang="zh-TW" altLang="en-US"/>
        </a:p>
      </dgm:t>
    </dgm:pt>
    <dgm:pt modelId="{B5F85467-1F7F-49B5-ADD7-FF23867E430E}">
      <dgm:prSet phldrT="[文字]"/>
      <dgm:spPr/>
      <dgm:t>
        <a:bodyPr/>
        <a:lstStyle/>
        <a:p>
          <a:r>
            <a:rPr lang="zh-TW" b="1" u="none" dirty="0" smtClean="0">
              <a:solidFill>
                <a:srgbClr val="FFFF00"/>
              </a:solidFill>
            </a:rPr>
            <a:t>違反商品檢驗規定之公開資料</a:t>
          </a:r>
          <a:endParaRPr lang="zh-TW" altLang="en-US" b="1" u="none" dirty="0">
            <a:solidFill>
              <a:srgbClr val="FFFF00"/>
            </a:solidFill>
          </a:endParaRPr>
        </a:p>
      </dgm:t>
    </dgm:pt>
    <dgm:pt modelId="{3F57DFC8-B1C0-41D6-8696-9317991A8B8B}" type="parTrans" cxnId="{CE164E89-2F36-4011-8775-B39D80BBCFF9}">
      <dgm:prSet/>
      <dgm:spPr/>
      <dgm:t>
        <a:bodyPr/>
        <a:lstStyle/>
        <a:p>
          <a:endParaRPr lang="zh-TW" altLang="en-US"/>
        </a:p>
      </dgm:t>
    </dgm:pt>
    <dgm:pt modelId="{8783C312-7B9E-4CAD-9DF3-CA4DFD855992}" type="sibTrans" cxnId="{CE164E89-2F36-4011-8775-B39D80BBCFF9}">
      <dgm:prSet/>
      <dgm:spPr/>
      <dgm:t>
        <a:bodyPr/>
        <a:lstStyle/>
        <a:p>
          <a:endParaRPr lang="zh-TW" altLang="en-US"/>
        </a:p>
      </dgm:t>
    </dgm:pt>
    <dgm:pt modelId="{DAE4C0E0-3C03-4F2A-BB41-9BA7686AD1C9}">
      <dgm:prSet phldrT="[文字]"/>
      <dgm:spPr/>
      <dgm:t>
        <a:bodyPr/>
        <a:lstStyle/>
        <a:p>
          <a:r>
            <a:rPr lang="zh-TW" altLang="en-US" dirty="0" smtClean="0"/>
            <a:t>各類驗證登錄證書資料集</a:t>
          </a:r>
          <a:endParaRPr lang="zh-TW" altLang="en-US" dirty="0"/>
        </a:p>
      </dgm:t>
    </dgm:pt>
    <dgm:pt modelId="{E6CADE65-9AEF-46E4-9F49-6BA0DC2A6B86}" type="parTrans" cxnId="{9CBC0A84-B90A-4D16-8367-CABACDA8570C}">
      <dgm:prSet/>
      <dgm:spPr/>
      <dgm:t>
        <a:bodyPr/>
        <a:lstStyle/>
        <a:p>
          <a:endParaRPr lang="zh-TW" altLang="en-US"/>
        </a:p>
      </dgm:t>
    </dgm:pt>
    <dgm:pt modelId="{87C5AA64-2122-459A-BDA1-8C48980DC0C6}" type="sibTrans" cxnId="{9CBC0A84-B90A-4D16-8367-CABACDA8570C}">
      <dgm:prSet/>
      <dgm:spPr/>
      <dgm:t>
        <a:bodyPr/>
        <a:lstStyle/>
        <a:p>
          <a:endParaRPr lang="zh-TW" altLang="en-US"/>
        </a:p>
      </dgm:t>
    </dgm:pt>
    <dgm:pt modelId="{99C8A976-AC5D-4A7F-9A35-28097F1696B7}">
      <dgm:prSet phldrT="[文字]" custT="1"/>
      <dgm:spPr/>
      <dgm:t>
        <a:bodyPr/>
        <a:lstStyle/>
        <a:p>
          <a:r>
            <a:rPr lang="zh-TW" altLang="en-US" sz="20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本局主題式開放資料推動策略就是</a:t>
          </a:r>
          <a:r>
            <a:rPr lang="zh-TW" altLang="en-US" sz="4800" b="1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商品安全</a:t>
          </a:r>
          <a:endParaRPr lang="zh-TW" altLang="en-US" sz="4800" b="1" dirty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8DF10EE-6BDB-4357-BD7F-5DD0E933091B}" type="parTrans" cxnId="{DC9070BE-A1E9-4EC1-81D1-B4BE7A91C69F}">
      <dgm:prSet/>
      <dgm:spPr/>
      <dgm:t>
        <a:bodyPr/>
        <a:lstStyle/>
        <a:p>
          <a:endParaRPr lang="zh-TW" altLang="en-US"/>
        </a:p>
      </dgm:t>
    </dgm:pt>
    <dgm:pt modelId="{19BFA9A1-ABE6-4A79-8854-6F706726F383}" type="sibTrans" cxnId="{DC9070BE-A1E9-4EC1-81D1-B4BE7A91C69F}">
      <dgm:prSet/>
      <dgm:spPr/>
      <dgm:t>
        <a:bodyPr/>
        <a:lstStyle/>
        <a:p>
          <a:endParaRPr lang="zh-TW" altLang="en-US"/>
        </a:p>
      </dgm:t>
    </dgm:pt>
    <dgm:pt modelId="{F9D7E693-723E-4B8E-BB7A-3A8B06BF8043}" type="pres">
      <dgm:prSet presAssocID="{3B80B035-C268-4F0F-928B-5DDB317B0BC3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2AFF392-B9D2-48C3-83E1-6FB626D8D7AC}" type="pres">
      <dgm:prSet presAssocID="{3B80B035-C268-4F0F-928B-5DDB317B0BC3}" presName="ellipse" presStyleLbl="trBgShp" presStyleIdx="0" presStyleCnt="1"/>
      <dgm:spPr/>
      <dgm:t>
        <a:bodyPr/>
        <a:lstStyle/>
        <a:p>
          <a:endParaRPr lang="zh-TW" altLang="en-US"/>
        </a:p>
      </dgm:t>
    </dgm:pt>
    <dgm:pt modelId="{34F6A87E-5E94-44EA-B829-73ED93B49624}" type="pres">
      <dgm:prSet presAssocID="{3B80B035-C268-4F0F-928B-5DDB317B0BC3}" presName="arrow1" presStyleLbl="fgShp" presStyleIdx="0" presStyleCnt="1" custScaleY="62093" custLinFactNeighborX="4878" custLinFactNeighborY="-33145"/>
      <dgm:spPr/>
      <dgm:t>
        <a:bodyPr/>
        <a:lstStyle/>
        <a:p>
          <a:endParaRPr lang="zh-TW" altLang="en-US"/>
        </a:p>
      </dgm:t>
    </dgm:pt>
    <dgm:pt modelId="{1854F95D-2F71-4696-8B93-0F411B3A50A7}" type="pres">
      <dgm:prSet presAssocID="{3B80B035-C268-4F0F-928B-5DDB317B0BC3}" presName="rectangle" presStyleLbl="revTx" presStyleIdx="0" presStyleCnt="1" custLinFactNeighborX="240" custLinFactNeighborY="-1849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32FBA12-A568-485B-8210-0CDC394486EB}" type="pres">
      <dgm:prSet presAssocID="{B5F85467-1F7F-49B5-ADD7-FF23867E430E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DCA1F19-5D2B-4178-934D-32F927780FFC}" type="pres">
      <dgm:prSet presAssocID="{DAE4C0E0-3C03-4F2A-BB41-9BA7686AD1C9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301A0F2-4608-4A8B-9B32-E5FDFC7BADA9}" type="pres">
      <dgm:prSet presAssocID="{99C8A976-AC5D-4A7F-9A35-28097F1696B7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6C9F65A-6E48-476B-BB1B-A16667C63253}" type="pres">
      <dgm:prSet presAssocID="{3B80B035-C268-4F0F-928B-5DDB317B0BC3}" presName="funnel" presStyleLbl="trAlignAcc1" presStyleIdx="0" presStyleCnt="1"/>
      <dgm:spPr/>
      <dgm:t>
        <a:bodyPr/>
        <a:lstStyle/>
        <a:p>
          <a:endParaRPr lang="zh-TW" altLang="en-US"/>
        </a:p>
      </dgm:t>
    </dgm:pt>
  </dgm:ptLst>
  <dgm:cxnLst>
    <dgm:cxn modelId="{FFC65A93-8809-4FD3-8A1F-DB86924521D8}" srcId="{3B80B035-C268-4F0F-928B-5DDB317B0BC3}" destId="{64C17119-E2FD-48AC-B519-7F0F35C24290}" srcOrd="0" destOrd="0" parTransId="{6467951B-1E3C-4607-9DBB-71A3A9D64CE9}" sibTransId="{A3DD1931-A081-472E-82A5-53DB0E392943}"/>
    <dgm:cxn modelId="{DC9070BE-A1E9-4EC1-81D1-B4BE7A91C69F}" srcId="{3B80B035-C268-4F0F-928B-5DDB317B0BC3}" destId="{99C8A976-AC5D-4A7F-9A35-28097F1696B7}" srcOrd="3" destOrd="0" parTransId="{58DF10EE-6BDB-4357-BD7F-5DD0E933091B}" sibTransId="{19BFA9A1-ABE6-4A79-8854-6F706726F383}"/>
    <dgm:cxn modelId="{B8F38A87-D5EE-4A71-A0D1-56B3A52A0788}" type="presOf" srcId="{DAE4C0E0-3C03-4F2A-BB41-9BA7686AD1C9}" destId="{132FBA12-A568-485B-8210-0CDC394486EB}" srcOrd="0" destOrd="0" presId="urn:microsoft.com/office/officeart/2005/8/layout/funnel1"/>
    <dgm:cxn modelId="{CE164E89-2F36-4011-8775-B39D80BBCFF9}" srcId="{3B80B035-C268-4F0F-928B-5DDB317B0BC3}" destId="{B5F85467-1F7F-49B5-ADD7-FF23867E430E}" srcOrd="1" destOrd="0" parTransId="{3F57DFC8-B1C0-41D6-8696-9317991A8B8B}" sibTransId="{8783C312-7B9E-4CAD-9DF3-CA4DFD855992}"/>
    <dgm:cxn modelId="{1774BE25-6F14-4947-90C7-D2B370B55472}" type="presOf" srcId="{64C17119-E2FD-48AC-B519-7F0F35C24290}" destId="{4301A0F2-4608-4A8B-9B32-E5FDFC7BADA9}" srcOrd="0" destOrd="0" presId="urn:microsoft.com/office/officeart/2005/8/layout/funnel1"/>
    <dgm:cxn modelId="{9CBC0A84-B90A-4D16-8367-CABACDA8570C}" srcId="{3B80B035-C268-4F0F-928B-5DDB317B0BC3}" destId="{DAE4C0E0-3C03-4F2A-BB41-9BA7686AD1C9}" srcOrd="2" destOrd="0" parTransId="{E6CADE65-9AEF-46E4-9F49-6BA0DC2A6B86}" sibTransId="{87C5AA64-2122-459A-BDA1-8C48980DC0C6}"/>
    <dgm:cxn modelId="{ED8A4D85-1DDF-49BE-B4E6-26647D76EE60}" type="presOf" srcId="{3B80B035-C268-4F0F-928B-5DDB317B0BC3}" destId="{F9D7E693-723E-4B8E-BB7A-3A8B06BF8043}" srcOrd="0" destOrd="0" presId="urn:microsoft.com/office/officeart/2005/8/layout/funnel1"/>
    <dgm:cxn modelId="{5C944569-8739-431C-8D26-BA2A434ACA2D}" type="presOf" srcId="{B5F85467-1F7F-49B5-ADD7-FF23867E430E}" destId="{7DCA1F19-5D2B-4178-934D-32F927780FFC}" srcOrd="0" destOrd="0" presId="urn:microsoft.com/office/officeart/2005/8/layout/funnel1"/>
    <dgm:cxn modelId="{E854524E-0D18-48A9-B6D3-A2C3AE2A057E}" type="presOf" srcId="{99C8A976-AC5D-4A7F-9A35-28097F1696B7}" destId="{1854F95D-2F71-4696-8B93-0F411B3A50A7}" srcOrd="0" destOrd="0" presId="urn:microsoft.com/office/officeart/2005/8/layout/funnel1"/>
    <dgm:cxn modelId="{47EC9392-5CFB-4C75-8FB8-CA39E741F557}" type="presParOf" srcId="{F9D7E693-723E-4B8E-BB7A-3A8B06BF8043}" destId="{02AFF392-B9D2-48C3-83E1-6FB626D8D7AC}" srcOrd="0" destOrd="0" presId="urn:microsoft.com/office/officeart/2005/8/layout/funnel1"/>
    <dgm:cxn modelId="{567FED35-BA46-41D8-9109-12A7792D3951}" type="presParOf" srcId="{F9D7E693-723E-4B8E-BB7A-3A8B06BF8043}" destId="{34F6A87E-5E94-44EA-B829-73ED93B49624}" srcOrd="1" destOrd="0" presId="urn:microsoft.com/office/officeart/2005/8/layout/funnel1"/>
    <dgm:cxn modelId="{D2D32CDF-3FE4-43F8-B1D4-C7CD9386D05E}" type="presParOf" srcId="{F9D7E693-723E-4B8E-BB7A-3A8B06BF8043}" destId="{1854F95D-2F71-4696-8B93-0F411B3A50A7}" srcOrd="2" destOrd="0" presId="urn:microsoft.com/office/officeart/2005/8/layout/funnel1"/>
    <dgm:cxn modelId="{A9B1F9C4-27DA-4EFA-B0D2-C5517417DEF3}" type="presParOf" srcId="{F9D7E693-723E-4B8E-BB7A-3A8B06BF8043}" destId="{132FBA12-A568-485B-8210-0CDC394486EB}" srcOrd="3" destOrd="0" presId="urn:microsoft.com/office/officeart/2005/8/layout/funnel1"/>
    <dgm:cxn modelId="{236E0301-4C20-490D-9F45-85F0B3E41D8B}" type="presParOf" srcId="{F9D7E693-723E-4B8E-BB7A-3A8B06BF8043}" destId="{7DCA1F19-5D2B-4178-934D-32F927780FFC}" srcOrd="4" destOrd="0" presId="urn:microsoft.com/office/officeart/2005/8/layout/funnel1"/>
    <dgm:cxn modelId="{6FC388F0-A2D8-4C8E-8307-0AB7BAB4C95A}" type="presParOf" srcId="{F9D7E693-723E-4B8E-BB7A-3A8B06BF8043}" destId="{4301A0F2-4608-4A8B-9B32-E5FDFC7BADA9}" srcOrd="5" destOrd="0" presId="urn:microsoft.com/office/officeart/2005/8/layout/funnel1"/>
    <dgm:cxn modelId="{F51D1A45-4E9B-479E-9AD2-1EAE20E53682}" type="presParOf" srcId="{F9D7E693-723E-4B8E-BB7A-3A8B06BF8043}" destId="{86C9F65A-6E48-476B-BB1B-A16667C6325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DD7036-8971-4FCE-B921-92F8EFFD4F76}">
      <dsp:nvSpPr>
        <dsp:cNvPr id="0" name=""/>
        <dsp:cNvSpPr/>
      </dsp:nvSpPr>
      <dsp:spPr>
        <a:xfrm>
          <a:off x="-5554109" y="-850319"/>
          <a:ext cx="6612958" cy="6612958"/>
        </a:xfrm>
        <a:prstGeom prst="blockArc">
          <a:avLst>
            <a:gd name="adj1" fmla="val 18900000"/>
            <a:gd name="adj2" fmla="val 2700000"/>
            <a:gd name="adj3" fmla="val 327"/>
          </a:avLst>
        </a:pr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79E33-463A-461F-84BA-3602547800FD}">
      <dsp:nvSpPr>
        <dsp:cNvPr id="0" name=""/>
        <dsp:cNvSpPr/>
      </dsp:nvSpPr>
      <dsp:spPr>
        <a:xfrm>
          <a:off x="554297" y="377659"/>
          <a:ext cx="6889613" cy="75571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984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本局主題式開放資料推動策略</a:t>
          </a:r>
          <a:endParaRPr lang="zh-TW" altLang="en-US" sz="2600" kern="1200" dirty="0"/>
        </a:p>
      </dsp:txBody>
      <dsp:txXfrm>
        <a:off x="554297" y="377659"/>
        <a:ext cx="6889613" cy="755711"/>
      </dsp:txXfrm>
    </dsp:sp>
    <dsp:sp modelId="{8AF3EB27-67BC-4ACF-9489-C8C1E8CAA90F}">
      <dsp:nvSpPr>
        <dsp:cNvPr id="0" name=""/>
        <dsp:cNvSpPr/>
      </dsp:nvSpPr>
      <dsp:spPr>
        <a:xfrm>
          <a:off x="81977" y="283195"/>
          <a:ext cx="944639" cy="9446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13C768-14DC-4E2F-A255-31B1FEF68818}">
      <dsp:nvSpPr>
        <dsp:cNvPr id="0" name=""/>
        <dsp:cNvSpPr/>
      </dsp:nvSpPr>
      <dsp:spPr>
        <a:xfrm>
          <a:off x="987563" y="1511422"/>
          <a:ext cx="6456347" cy="75571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984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個資去識別化過程驗證要求及控制措施</a:t>
          </a:r>
          <a:endParaRPr lang="zh-TW" altLang="en-US" sz="2600" kern="1200" dirty="0"/>
        </a:p>
      </dsp:txBody>
      <dsp:txXfrm>
        <a:off x="987563" y="1511422"/>
        <a:ext cx="6456347" cy="755711"/>
      </dsp:txXfrm>
    </dsp:sp>
    <dsp:sp modelId="{2BBF0FBC-D01B-4987-A6BA-FB0139EFD5AC}">
      <dsp:nvSpPr>
        <dsp:cNvPr id="0" name=""/>
        <dsp:cNvSpPr/>
      </dsp:nvSpPr>
      <dsp:spPr>
        <a:xfrm>
          <a:off x="515244" y="1416958"/>
          <a:ext cx="944639" cy="9446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D2C101-8F3A-4370-BE74-461B0BCE745C}">
      <dsp:nvSpPr>
        <dsp:cNvPr id="0" name=""/>
        <dsp:cNvSpPr/>
      </dsp:nvSpPr>
      <dsp:spPr>
        <a:xfrm>
          <a:off x="987563" y="2645186"/>
          <a:ext cx="6456347" cy="75571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984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本局個人資料去識別化過程</a:t>
          </a:r>
          <a:endParaRPr lang="zh-TW" altLang="en-US" sz="2600" kern="1200" dirty="0"/>
        </a:p>
      </dsp:txBody>
      <dsp:txXfrm>
        <a:off x="987563" y="2645186"/>
        <a:ext cx="6456347" cy="755711"/>
      </dsp:txXfrm>
    </dsp:sp>
    <dsp:sp modelId="{65034224-9054-4DF5-8F20-5F3C31562659}">
      <dsp:nvSpPr>
        <dsp:cNvPr id="0" name=""/>
        <dsp:cNvSpPr/>
      </dsp:nvSpPr>
      <dsp:spPr>
        <a:xfrm>
          <a:off x="515244" y="2550722"/>
          <a:ext cx="944639" cy="9446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A55B9C-A7E2-4ED3-B979-58EBDBD22E16}">
      <dsp:nvSpPr>
        <dsp:cNvPr id="0" name=""/>
        <dsp:cNvSpPr/>
      </dsp:nvSpPr>
      <dsp:spPr>
        <a:xfrm>
          <a:off x="554297" y="3778949"/>
          <a:ext cx="6889613" cy="75571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99846" tIns="66040" rIns="66040" bIns="6604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600" kern="1200" dirty="0" smtClean="0"/>
            <a:t>結語</a:t>
          </a:r>
          <a:endParaRPr lang="zh-TW" altLang="en-US" sz="2600" kern="1200" dirty="0"/>
        </a:p>
      </dsp:txBody>
      <dsp:txXfrm>
        <a:off x="554297" y="3778949"/>
        <a:ext cx="6889613" cy="755711"/>
      </dsp:txXfrm>
    </dsp:sp>
    <dsp:sp modelId="{9D708164-EAA7-4ACA-B49F-EE99EB01C0A5}">
      <dsp:nvSpPr>
        <dsp:cNvPr id="0" name=""/>
        <dsp:cNvSpPr/>
      </dsp:nvSpPr>
      <dsp:spPr>
        <a:xfrm>
          <a:off x="81977" y="3684485"/>
          <a:ext cx="944639" cy="9446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AFF392-B9D2-48C3-83E1-6FB626D8D7AC}">
      <dsp:nvSpPr>
        <dsp:cNvPr id="0" name=""/>
        <dsp:cNvSpPr/>
      </dsp:nvSpPr>
      <dsp:spPr>
        <a:xfrm>
          <a:off x="1657408" y="245727"/>
          <a:ext cx="4876741" cy="1693628"/>
        </a:xfrm>
        <a:prstGeom prst="ellipse">
          <a:avLst/>
        </a:prstGeom>
        <a:solidFill>
          <a:schemeClr val="dk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F6A87E-5E94-44EA-B829-73ED93B49624}">
      <dsp:nvSpPr>
        <dsp:cNvPr id="0" name=""/>
        <dsp:cNvSpPr/>
      </dsp:nvSpPr>
      <dsp:spPr>
        <a:xfrm>
          <a:off x="3676889" y="4307008"/>
          <a:ext cx="945104" cy="375580"/>
        </a:xfrm>
        <a:prstGeom prst="down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854F95D-2F71-4696-8B93-0F411B3A50A7}">
      <dsp:nvSpPr>
        <dsp:cNvPr id="0" name=""/>
        <dsp:cNvSpPr/>
      </dsp:nvSpPr>
      <dsp:spPr>
        <a:xfrm>
          <a:off x="1845975" y="4667041"/>
          <a:ext cx="4536504" cy="11341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本局主題式開放資料推動策略就是</a:t>
          </a:r>
          <a:r>
            <a:rPr lang="zh-TW" altLang="en-US" sz="4800" b="1" kern="1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商品安全</a:t>
          </a:r>
          <a:endParaRPr lang="zh-TW" altLang="en-US" sz="4800" b="1" kern="1200" dirty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845975" y="4667041"/>
        <a:ext cx="4536504" cy="1134126"/>
      </dsp:txXfrm>
    </dsp:sp>
    <dsp:sp modelId="{132FBA12-A568-485B-8210-0CDC394486EB}">
      <dsp:nvSpPr>
        <dsp:cNvPr id="0" name=""/>
        <dsp:cNvSpPr/>
      </dsp:nvSpPr>
      <dsp:spPr>
        <a:xfrm>
          <a:off x="3430425" y="2070157"/>
          <a:ext cx="1701189" cy="170118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dk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dk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dk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各類驗證登錄證書資料集</a:t>
          </a:r>
          <a:endParaRPr lang="zh-TW" altLang="en-US" sz="1900" kern="1200" dirty="0"/>
        </a:p>
      </dsp:txBody>
      <dsp:txXfrm>
        <a:off x="3679558" y="2319290"/>
        <a:ext cx="1202923" cy="1202923"/>
      </dsp:txXfrm>
    </dsp:sp>
    <dsp:sp modelId="{7DCA1F19-5D2B-4178-934D-32F927780FFC}">
      <dsp:nvSpPr>
        <dsp:cNvPr id="0" name=""/>
        <dsp:cNvSpPr/>
      </dsp:nvSpPr>
      <dsp:spPr>
        <a:xfrm>
          <a:off x="2213130" y="793888"/>
          <a:ext cx="1701189" cy="170118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dk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dk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dk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1900" b="1" u="none" kern="1200" dirty="0" smtClean="0">
              <a:solidFill>
                <a:srgbClr val="FFFF00"/>
              </a:solidFill>
            </a:rPr>
            <a:t>違反商品檢驗規定之公開資料</a:t>
          </a:r>
          <a:endParaRPr lang="zh-TW" altLang="en-US" sz="1900" b="1" u="none" kern="1200" dirty="0">
            <a:solidFill>
              <a:srgbClr val="FFFF00"/>
            </a:solidFill>
          </a:endParaRPr>
        </a:p>
      </dsp:txBody>
      <dsp:txXfrm>
        <a:off x="2462263" y="1043021"/>
        <a:ext cx="1202923" cy="1202923"/>
      </dsp:txXfrm>
    </dsp:sp>
    <dsp:sp modelId="{4301A0F2-4608-4A8B-9B32-E5FDFC7BADA9}">
      <dsp:nvSpPr>
        <dsp:cNvPr id="0" name=""/>
        <dsp:cNvSpPr/>
      </dsp:nvSpPr>
      <dsp:spPr>
        <a:xfrm>
          <a:off x="3952123" y="382578"/>
          <a:ext cx="1701189" cy="1701189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dk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dk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dk2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900" kern="1200" dirty="0" smtClean="0"/>
            <a:t>各類貨品檢驗合格名單</a:t>
          </a:r>
          <a:endParaRPr lang="zh-TW" altLang="en-US" sz="1900" kern="1200" dirty="0"/>
        </a:p>
      </dsp:txBody>
      <dsp:txXfrm>
        <a:off x="4201256" y="631711"/>
        <a:ext cx="1202923" cy="1202923"/>
      </dsp:txXfrm>
    </dsp:sp>
    <dsp:sp modelId="{86C9F65A-6E48-476B-BB1B-A16667C63253}">
      <dsp:nvSpPr>
        <dsp:cNvPr id="0" name=""/>
        <dsp:cNvSpPr/>
      </dsp:nvSpPr>
      <dsp:spPr>
        <a:xfrm>
          <a:off x="1457046" y="37804"/>
          <a:ext cx="5292588" cy="4234070"/>
        </a:xfrm>
        <a:prstGeom prst="funnel">
          <a:avLst/>
        </a:prstGeom>
        <a:solidFill>
          <a:schemeClr val="lt2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5" tIns="46074" rIns="92145" bIns="46074" numCol="1" anchor="t" anchorCtr="0" compatLnSpc="1">
            <a:prstTxWarp prst="textNoShape">
              <a:avLst/>
            </a:prstTxWarp>
          </a:bodyPr>
          <a:lstStyle>
            <a:lvl1pPr defTabSz="924090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429" y="0"/>
            <a:ext cx="2946247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5" tIns="46074" rIns="92145" bIns="46074" numCol="1" anchor="t" anchorCtr="0" compatLnSpc="1">
            <a:prstTxWarp prst="textNoShape">
              <a:avLst/>
            </a:prstTxWarp>
          </a:bodyPr>
          <a:lstStyle>
            <a:lvl1pPr algn="r" defTabSz="924090">
              <a:defRPr sz="1200" b="0"/>
            </a:lvl1pPr>
          </a:lstStyle>
          <a:p>
            <a:pPr>
              <a:defRPr/>
            </a:pPr>
            <a:fld id="{171CEF9B-0F95-4718-A3FE-56B7423FB8F3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67"/>
            <a:ext cx="2946247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5" tIns="46074" rIns="92145" bIns="46074" numCol="1" anchor="b" anchorCtr="0" compatLnSpc="1">
            <a:prstTxWarp prst="textNoShape">
              <a:avLst/>
            </a:prstTxWarp>
          </a:bodyPr>
          <a:lstStyle>
            <a:lvl1pPr defTabSz="924090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429" y="9430067"/>
            <a:ext cx="2946247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5" tIns="46074" rIns="92145" bIns="46074" numCol="1" anchor="b" anchorCtr="0" compatLnSpc="1">
            <a:prstTxWarp prst="textNoShape">
              <a:avLst/>
            </a:prstTxWarp>
          </a:bodyPr>
          <a:lstStyle>
            <a:lvl1pPr algn="r" defTabSz="924090">
              <a:defRPr sz="1200" b="0"/>
            </a:lvl1pPr>
          </a:lstStyle>
          <a:p>
            <a:fld id="{950B6063-D907-4E38-BF04-36E12E86B99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80873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5" tIns="46074" rIns="92145" bIns="46074" numCol="1" anchor="t" anchorCtr="0" compatLnSpc="1">
            <a:prstTxWarp prst="textNoShape">
              <a:avLst/>
            </a:prstTxWarp>
          </a:bodyPr>
          <a:lstStyle>
            <a:lvl1pPr defTabSz="924090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429" y="0"/>
            <a:ext cx="2946247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5" tIns="46074" rIns="92145" bIns="46074" numCol="1" anchor="t" anchorCtr="0" compatLnSpc="1">
            <a:prstTxWarp prst="textNoShape">
              <a:avLst/>
            </a:prstTxWarp>
          </a:bodyPr>
          <a:lstStyle>
            <a:lvl1pPr algn="r" defTabSz="924090">
              <a:defRPr sz="1200" b="0"/>
            </a:lvl1pPr>
          </a:lstStyle>
          <a:p>
            <a:pPr>
              <a:defRPr/>
            </a:pPr>
            <a:fld id="{8E48631F-D572-48CB-BE37-FF6F00F02400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4538"/>
            <a:ext cx="4960938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785" y="4713437"/>
            <a:ext cx="4984107" cy="4469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5" tIns="46074" rIns="92145" bIns="460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67"/>
            <a:ext cx="2946247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5" tIns="46074" rIns="92145" bIns="46074" numCol="1" anchor="b" anchorCtr="0" compatLnSpc="1">
            <a:prstTxWarp prst="textNoShape">
              <a:avLst/>
            </a:prstTxWarp>
          </a:bodyPr>
          <a:lstStyle>
            <a:lvl1pPr defTabSz="924090">
              <a:defRPr sz="1200" b="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429" y="9430067"/>
            <a:ext cx="2946247" cy="496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5" tIns="46074" rIns="92145" bIns="46074" numCol="1" anchor="b" anchorCtr="0" compatLnSpc="1">
            <a:prstTxWarp prst="textNoShape">
              <a:avLst/>
            </a:prstTxWarp>
          </a:bodyPr>
          <a:lstStyle>
            <a:lvl1pPr algn="r" defTabSz="924090">
              <a:defRPr sz="1200" b="0"/>
            </a:lvl1pPr>
          </a:lstStyle>
          <a:p>
            <a:fld id="{D79C1F41-EE40-4724-A4BE-805C8481C95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662774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395321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6431743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03776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11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8112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12247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66481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71920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42752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TW" dirty="0" smtClean="0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35143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911840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95160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8E48631F-D572-48CB-BE37-FF6F00F02400}" type="datetime1">
              <a:rPr lang="zh-TW" altLang="en-US" smtClean="0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9C1F41-EE40-4724-A4BE-805C8481C955}" type="slidenum">
              <a:rPr lang="en-US" altLang="zh-TW" smtClean="0"/>
              <a:pPr/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54815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173" descr="內文背景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" y="-304800"/>
            <a:ext cx="9744075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2556" name="Rectangle 3164"/>
          <p:cNvSpPr>
            <a:spLocks noGrp="1" noChangeArrowheads="1"/>
          </p:cNvSpPr>
          <p:nvPr>
            <p:ph type="ctrTitle"/>
          </p:nvPr>
        </p:nvSpPr>
        <p:spPr>
          <a:xfrm>
            <a:off x="1116013" y="1844675"/>
            <a:ext cx="6934200" cy="2362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TW" altLang="en-US" noProof="0" smtClean="0"/>
              <a:t>按一下以編輯母片標題樣式</a:t>
            </a:r>
          </a:p>
        </p:txBody>
      </p:sp>
      <p:sp>
        <p:nvSpPr>
          <p:cNvPr id="702557" name="Rectangle 3165"/>
          <p:cNvSpPr>
            <a:spLocks noGrp="1" noChangeArrowheads="1"/>
          </p:cNvSpPr>
          <p:nvPr>
            <p:ph type="subTitle" idx="1"/>
          </p:nvPr>
        </p:nvSpPr>
        <p:spPr>
          <a:xfrm>
            <a:off x="1116013" y="4508500"/>
            <a:ext cx="6934200" cy="12954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zh-TW" altLang="en-US" noProof="0" smtClean="0"/>
              <a:t>按一下以編輯母片副標題樣式</a:t>
            </a:r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371" y="5812638"/>
            <a:ext cx="3280932" cy="6488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59523430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91A6F-EE49-43AA-8854-BD83B5F98099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4C8E82-6F7A-43B4-BFA5-B1B69D8D9A9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78711807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762750" y="228600"/>
            <a:ext cx="1924050" cy="572135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90600" y="228600"/>
            <a:ext cx="5619750" cy="572135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2274A-4994-46E4-B82B-3D5C1882DE5E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6C07C9-DDBD-4008-946E-923AB99A946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38932412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315200" cy="6096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990600" y="990600"/>
            <a:ext cx="3657600" cy="495935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00600" y="990600"/>
            <a:ext cx="3659188" cy="495935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55C1B-2E56-42DD-A5F3-282F5D904CAC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0968C0-8792-45CC-87D9-F7EB0B454F51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18536804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88832" cy="609600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8DCF-7FE3-46F3-A817-2DD110814C3F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12F2EE-F649-439B-8CBE-4063BFC77B14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205023385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51885-D8A6-4C5C-8495-F37C44F3EEB6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8E83B8-A80F-4D18-9278-97DE0AD76F9D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68598334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90600" y="990600"/>
            <a:ext cx="3657600" cy="4959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00600" y="990600"/>
            <a:ext cx="3659188" cy="4959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AECD9-C09E-4DC9-8BDE-69C4F5A60743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12C224-774D-4485-9613-0D9E0311CBD9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3983266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A8060-3F80-4ED4-85FC-5F9299AD2265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CD7C07-BD1C-4BCB-A53E-F800B82B96E1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TW" altLang="en-US"/>
              <a:t>經濟部標準檢驗局</a:t>
            </a:r>
            <a:endParaRPr kumimoji="0" lang="zh-TW" altLang="en-US" sz="1400"/>
          </a:p>
        </p:txBody>
      </p:sp>
    </p:spTree>
    <p:extLst>
      <p:ext uri="{BB962C8B-B14F-4D97-AF65-F5344CB8AC3E}">
        <p14:creationId xmlns:p14="http://schemas.microsoft.com/office/powerpoint/2010/main" val="295028223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3269BF-97C7-4567-A505-4045771C72D2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7C55CF-7BC5-407F-B5ED-9612D74D9A8C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61238348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3B6F55-9610-4001-B544-DB70FEC2A6C3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71743-70FD-4061-A58B-879908C970C5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07313353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66AB2-24D7-48FB-942D-E659F1768E89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C35DC7-F8B9-483A-990E-E89223CBED83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51978410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C4752-54DB-42EA-8B5D-805800904128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A6CD13-68BE-4F9D-8CB3-669CB46E274F}" type="slidenum">
              <a:rPr lang="en-US" altLang="zh-TW"/>
              <a:pPr/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832099"/>
      </p:ext>
    </p:extLst>
  </p:cSld>
  <p:clrMapOvr>
    <a:masterClrMapping/>
  </p:clrMapOvr>
  <p:transition spd="slow">
    <p:fade thruBlk="1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63" descr="內文背景-林次長"/>
          <p:cNvPicPr>
            <a:picLocks noChangeAspect="1" noChangeArrowheads="1"/>
          </p:cNvPicPr>
          <p:nvPr userDrawn="1"/>
        </p:nvPicPr>
        <p:blipFill>
          <a:blip r:embed="rId15">
            <a:lum bright="12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-76200"/>
            <a:ext cx="9744075" cy="7315200"/>
          </a:xfrm>
          <a:prstGeom prst="rect">
            <a:avLst/>
          </a:prstGeom>
          <a:pattFill prst="pct5">
            <a:fgClr>
              <a:srgbClr val="0066FF"/>
            </a:fgClr>
            <a:bgClr>
              <a:schemeClr val="bg1"/>
            </a:bgClr>
          </a:pattFill>
          <a:ln>
            <a:noFill/>
          </a:ln>
          <a:extLst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990600"/>
            <a:ext cx="7469188" cy="495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70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/>
            </a:lvl1pPr>
          </a:lstStyle>
          <a:p>
            <a:pPr>
              <a:defRPr/>
            </a:pPr>
            <a:fld id="{7FF82E91-9443-4D3C-98E2-BE1DF25FC35B}" type="datetime1">
              <a:rPr lang="zh-TW" altLang="en-US"/>
              <a:pPr>
                <a:defRPr/>
              </a:pPr>
              <a:t>2016/12/14</a:t>
            </a:fld>
            <a:endParaRPr lang="en-US" altLang="zh-TW"/>
          </a:p>
        </p:txBody>
      </p:sp>
      <p:sp>
        <p:nvSpPr>
          <p:cNvPr id="70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/>
            </a:lvl1pPr>
          </a:lstStyle>
          <a:p>
            <a:fld id="{AB2CE902-89F3-4160-AC28-FE8CA54A6C09}" type="slidenum">
              <a:rPr lang="en-US" altLang="zh-TW"/>
              <a:pPr/>
              <a:t>‹#›</a:t>
            </a:fld>
            <a:endParaRPr lang="en-US" altLang="zh-TW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228600"/>
            <a:ext cx="7315200" cy="609600"/>
          </a:xfrm>
          <a:prstGeom prst="rect">
            <a:avLst/>
          </a:prstGeom>
          <a:noFill/>
          <a:ln>
            <a:noFill/>
          </a:ln>
          <a:effectLst>
            <a:glow rad="127000">
              <a:schemeClr val="tx1"/>
            </a:glow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pic>
        <p:nvPicPr>
          <p:cNvPr id="41" name="圖片 40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269" y="6237751"/>
            <a:ext cx="2552700" cy="5048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ransition spd="slow">
    <p:fade thruBlk="1"/>
    <p:sndAc>
      <p:stSnd>
        <p:snd r:embed="rId14" name="camera.wav"/>
      </p:stSnd>
    </p:sndAc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 b="1">
          <a:solidFill>
            <a:schemeClr val="tx1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75000"/>
        <a:buBlip>
          <a:blip r:embed="rId18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audio" Target="../media/audio1.wav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4.png"/><Relationship Id="rId10" Type="http://schemas.microsoft.com/office/2007/relationships/diagramDrawing" Target="../diagrams/drawing1.xml"/><Relationship Id="rId4" Type="http://schemas.openxmlformats.org/officeDocument/2006/relationships/image" Target="../media/image3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audio" Target="../media/audio1.wav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10" Type="http://schemas.openxmlformats.org/officeDocument/2006/relationships/image" Target="../media/image7.jpeg"/><Relationship Id="rId4" Type="http://schemas.openxmlformats.org/officeDocument/2006/relationships/diagramData" Target="../diagrams/data2.xm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microsoft.com/office/2007/relationships/hdphoto" Target="../media/hdphoto1.wd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zh-TW" altLang="zh-TW" sz="4400" dirty="0" smtClean="0">
                <a:solidFill>
                  <a:srgbClr val="000099"/>
                </a:solidFill>
              </a:rPr>
              <a:t>主題</a:t>
            </a:r>
            <a:r>
              <a:rPr lang="zh-TW" altLang="zh-TW" sz="4400" dirty="0">
                <a:solidFill>
                  <a:srgbClr val="000099"/>
                </a:solidFill>
              </a:rPr>
              <a:t>式開放資料推動</a:t>
            </a:r>
            <a:r>
              <a:rPr lang="zh-TW" altLang="zh-TW" sz="4400" dirty="0" smtClean="0">
                <a:solidFill>
                  <a:srgbClr val="000099"/>
                </a:solidFill>
              </a:rPr>
              <a:t>策略</a:t>
            </a:r>
            <a:r>
              <a:rPr lang="zh-TW" altLang="en-US" sz="4400" dirty="0" smtClean="0">
                <a:solidFill>
                  <a:srgbClr val="000099"/>
                </a:solidFill>
              </a:rPr>
              <a:t>及個人資料去識別化過程驗證</a:t>
            </a:r>
            <a:endParaRPr lang="zh-TW" altLang="en-US" sz="4400" dirty="0">
              <a:solidFill>
                <a:srgbClr val="000099"/>
              </a:solidFill>
            </a:endParaRPr>
          </a:p>
        </p:txBody>
      </p:sp>
      <p:sp>
        <p:nvSpPr>
          <p:cNvPr id="307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4149080"/>
            <a:ext cx="6934200" cy="1295400"/>
          </a:xfrm>
        </p:spPr>
        <p:txBody>
          <a:bodyPr/>
          <a:lstStyle/>
          <a:p>
            <a:pPr algn="ctr" eaLnBrk="1" hangingPunct="1"/>
            <a:r>
              <a:rPr lang="zh-TW" altLang="en-US" dirty="0" smtClean="0"/>
              <a:t>報告人：蕭設計師正元</a:t>
            </a:r>
            <a:endParaRPr lang="en-US" altLang="zh-TW" dirty="0" smtClean="0"/>
          </a:p>
          <a:p>
            <a:pPr algn="ctr" eaLnBrk="1" hangingPunct="1"/>
            <a:r>
              <a:rPr lang="zh-TW" altLang="en-US" dirty="0" smtClean="0"/>
              <a:t>中華民國</a:t>
            </a:r>
            <a:r>
              <a:rPr lang="en-US" altLang="zh-TW" dirty="0" smtClean="0"/>
              <a:t>105</a:t>
            </a:r>
            <a:r>
              <a:rPr lang="zh-TW" altLang="en-US" dirty="0" smtClean="0"/>
              <a:t>年</a:t>
            </a:r>
            <a:r>
              <a:rPr lang="en-US" altLang="zh-TW" dirty="0" smtClean="0"/>
              <a:t>12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</a:p>
        </p:txBody>
      </p:sp>
    </p:spTree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本局個人資料去識別化過程</a:t>
            </a:r>
            <a:r>
              <a:rPr lang="en-US" altLang="zh-TW" dirty="0" smtClean="0">
                <a:solidFill>
                  <a:srgbClr val="7030A0"/>
                </a:solidFill>
              </a:rPr>
              <a:t>(</a:t>
            </a:r>
            <a:r>
              <a:rPr lang="zh-TW" altLang="en-US" dirty="0" smtClean="0">
                <a:solidFill>
                  <a:srgbClr val="7030A0"/>
                </a:solidFill>
              </a:rPr>
              <a:t>四</a:t>
            </a:r>
            <a:r>
              <a:rPr lang="en-US" altLang="zh-TW" dirty="0" smtClean="0">
                <a:solidFill>
                  <a:srgbClr val="7030A0"/>
                </a:solidFill>
              </a:rPr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90600" y="990600"/>
            <a:ext cx="7973888" cy="4959350"/>
          </a:xfrm>
        </p:spPr>
        <p:txBody>
          <a:bodyPr anchor="t"/>
          <a:lstStyle/>
          <a:p>
            <a:r>
              <a:rPr lang="zh-TW" altLang="en-US" dirty="0" smtClean="0"/>
              <a:t>驗證標準涵蓋內容</a:t>
            </a:r>
            <a:endParaRPr lang="en-US" altLang="zh-TW" dirty="0" smtClean="0"/>
          </a:p>
          <a:p>
            <a:pPr marL="400050" lvl="1" indent="0">
              <a:buNone/>
            </a:pPr>
            <a:r>
              <a:rPr lang="zh-TW" altLang="en-US" dirty="0"/>
              <a:t>個人資料去識別化過程驗證要求及控制</a:t>
            </a:r>
            <a:r>
              <a:rPr lang="zh-TW" altLang="en-US" dirty="0" smtClean="0"/>
              <a:t>措施</a:t>
            </a:r>
            <a:endParaRPr lang="en-US" altLang="zh-TW" dirty="0" smtClean="0"/>
          </a:p>
          <a:p>
            <a:pPr lvl="1"/>
            <a:r>
              <a:rPr lang="zh-TW" altLang="en-US" sz="2400" dirty="0" smtClean="0"/>
              <a:t>參、隱私權政策：</a:t>
            </a:r>
            <a:r>
              <a:rPr lang="en-US" altLang="zh-TW" sz="2400" dirty="0" smtClean="0"/>
              <a:t>1</a:t>
            </a:r>
            <a:r>
              <a:rPr lang="zh-TW" altLang="en-US" sz="2400" dirty="0" smtClean="0"/>
              <a:t>項要求、</a:t>
            </a:r>
            <a:r>
              <a:rPr lang="en-US" altLang="zh-TW" sz="2400" dirty="0" smtClean="0"/>
              <a:t>12</a:t>
            </a:r>
            <a:r>
              <a:rPr lang="zh-TW" altLang="en-US" sz="2400" dirty="0" smtClean="0"/>
              <a:t>項控制措施</a:t>
            </a:r>
            <a:endParaRPr lang="en-US" altLang="zh-TW" sz="2400" dirty="0" smtClean="0"/>
          </a:p>
          <a:p>
            <a:pPr lvl="1"/>
            <a:r>
              <a:rPr lang="zh-TW" altLang="en-US" sz="2400" dirty="0" smtClean="0"/>
              <a:t>肆、</a:t>
            </a:r>
            <a:r>
              <a:rPr lang="en-US" altLang="zh-TW" sz="2400" dirty="0" smtClean="0"/>
              <a:t>PII</a:t>
            </a:r>
            <a:r>
              <a:rPr lang="zh-TW" altLang="en-US" sz="2400" dirty="0" smtClean="0"/>
              <a:t>隱私風險管理過程：</a:t>
            </a:r>
            <a:r>
              <a:rPr lang="en-US" altLang="zh-TW" sz="2400" dirty="0"/>
              <a:t>1</a:t>
            </a:r>
            <a:r>
              <a:rPr lang="zh-TW" altLang="en-US" sz="2400" dirty="0"/>
              <a:t>項要求、</a:t>
            </a:r>
            <a:r>
              <a:rPr lang="en-US" altLang="zh-TW" sz="2400" dirty="0" smtClean="0"/>
              <a:t>1</a:t>
            </a:r>
            <a:r>
              <a:rPr lang="zh-TW" altLang="en-US" sz="2400" dirty="0" smtClean="0"/>
              <a:t>項控制措施</a:t>
            </a:r>
            <a:endParaRPr lang="en-US" altLang="zh-TW" sz="2400" dirty="0"/>
          </a:p>
          <a:p>
            <a:pPr lvl="1"/>
            <a:r>
              <a:rPr lang="zh-TW" altLang="en-US" sz="2400" dirty="0" smtClean="0"/>
              <a:t>伍、個人可識別資訊</a:t>
            </a:r>
            <a:r>
              <a:rPr lang="en-US" altLang="zh-TW" sz="2400" dirty="0" smtClean="0"/>
              <a:t>(PII)</a:t>
            </a:r>
            <a:r>
              <a:rPr lang="zh-TW" altLang="en-US" sz="2400" dirty="0" smtClean="0"/>
              <a:t>之隱私權原則：</a:t>
            </a:r>
            <a:endParaRPr lang="en-US" altLang="zh-TW" sz="2400" dirty="0" smtClean="0"/>
          </a:p>
          <a:p>
            <a:pPr marL="457200" lvl="1" indent="0">
              <a:buNone/>
            </a:pPr>
            <a:r>
              <a:rPr lang="zh-TW" altLang="en-US" sz="2400" dirty="0" smtClean="0"/>
              <a:t>　　　</a:t>
            </a:r>
            <a:r>
              <a:rPr lang="en-US" altLang="zh-TW" sz="2400" dirty="0" smtClean="0"/>
              <a:t>2</a:t>
            </a:r>
            <a:r>
              <a:rPr lang="zh-TW" altLang="en-US" sz="2400" dirty="0"/>
              <a:t>項要求、</a:t>
            </a:r>
            <a:r>
              <a:rPr lang="en-US" altLang="zh-TW" sz="2400" dirty="0"/>
              <a:t>10</a:t>
            </a:r>
            <a:r>
              <a:rPr lang="zh-TW" altLang="en-US" sz="2400" dirty="0"/>
              <a:t>項控制措施</a:t>
            </a:r>
            <a:endParaRPr lang="en-US" altLang="zh-TW" sz="2400" dirty="0"/>
          </a:p>
          <a:p>
            <a:pPr lvl="1"/>
            <a:r>
              <a:rPr lang="zh-TW" altLang="en-US" sz="2400" dirty="0" smtClean="0"/>
              <a:t>陸、</a:t>
            </a:r>
            <a:r>
              <a:rPr lang="en-US" altLang="zh-TW" sz="2400" dirty="0" smtClean="0"/>
              <a:t>PII</a:t>
            </a:r>
            <a:r>
              <a:rPr lang="zh-TW" altLang="en-US" sz="2400" dirty="0" smtClean="0"/>
              <a:t>去識別化過程：</a:t>
            </a:r>
            <a:r>
              <a:rPr lang="en-US" altLang="zh-TW" sz="2400" dirty="0" smtClean="0"/>
              <a:t>5</a:t>
            </a:r>
            <a:r>
              <a:rPr lang="zh-TW" altLang="en-US" sz="2400" dirty="0" smtClean="0"/>
              <a:t>項</a:t>
            </a:r>
            <a:r>
              <a:rPr lang="zh-TW" altLang="en-US" sz="2400" dirty="0"/>
              <a:t>要求</a:t>
            </a:r>
            <a:r>
              <a:rPr lang="zh-TW" altLang="en-US" sz="2400" dirty="0" smtClean="0"/>
              <a:t>、</a:t>
            </a:r>
            <a:r>
              <a:rPr lang="en-US" altLang="zh-TW" sz="2400" dirty="0" smtClean="0"/>
              <a:t>29</a:t>
            </a:r>
            <a:r>
              <a:rPr lang="zh-TW" altLang="en-US" sz="2400" dirty="0" smtClean="0"/>
              <a:t>項</a:t>
            </a:r>
            <a:r>
              <a:rPr lang="zh-TW" altLang="en-US" sz="2400" dirty="0"/>
              <a:t>控制</a:t>
            </a:r>
            <a:r>
              <a:rPr lang="zh-TW" altLang="en-US" sz="2400" dirty="0" smtClean="0"/>
              <a:t>措施</a:t>
            </a:r>
            <a:endParaRPr lang="en-US" altLang="zh-TW" sz="2400" dirty="0"/>
          </a:p>
          <a:p>
            <a:r>
              <a:rPr lang="zh-TW" altLang="en-US" dirty="0"/>
              <a:t>驗證</a:t>
            </a:r>
            <a:r>
              <a:rPr lang="zh-TW" altLang="en-US" dirty="0" smtClean="0"/>
              <a:t>範圍</a:t>
            </a:r>
            <a:endParaRPr lang="en-US" altLang="zh-TW" dirty="0" smtClean="0"/>
          </a:p>
          <a:p>
            <a:pPr lvl="1"/>
            <a:r>
              <a:rPr lang="zh-TW" altLang="zh-TW" dirty="0"/>
              <a:t>違反商品檢驗規定之公開資料</a:t>
            </a:r>
            <a:endParaRPr lang="zh-TW" altLang="en-US" dirty="0"/>
          </a:p>
          <a:p>
            <a:pPr lvl="1"/>
            <a:endParaRPr lang="en-US" altLang="zh-TW" dirty="0"/>
          </a:p>
          <a:p>
            <a:pPr lvl="1"/>
            <a:endParaRPr lang="en-US" altLang="zh-TW" sz="2400" dirty="0" smtClean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313802439"/>
      </p:ext>
    </p:extLst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>
                <a:solidFill>
                  <a:srgbClr val="7030A0"/>
                </a:solidFill>
              </a:rPr>
              <a:t>結語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本局主題式資料開放推動策略旨在保護</a:t>
            </a:r>
            <a:r>
              <a:rPr lang="zh-TW" altLang="en-US" dirty="0"/>
              <a:t>消費者</a:t>
            </a:r>
            <a:r>
              <a:rPr lang="zh-TW" altLang="en-US" dirty="0" smtClean="0"/>
              <a:t>權益，同時讓民眾有知的權力。</a:t>
            </a:r>
            <a:endParaRPr lang="en-US" altLang="zh-TW" dirty="0" smtClean="0"/>
          </a:p>
          <a:p>
            <a:r>
              <a:rPr lang="zh-TW" altLang="en-US" dirty="0" smtClean="0"/>
              <a:t>當資料開放遇到個人資料時，個人資料</a:t>
            </a:r>
            <a:r>
              <a:rPr lang="zh-TW" altLang="en-US" dirty="0"/>
              <a:t>去識別</a:t>
            </a:r>
            <a:r>
              <a:rPr lang="zh-TW" altLang="en-US" dirty="0" smtClean="0"/>
              <a:t>化作業並非閉門造車，而需以程序化作法進行</a:t>
            </a:r>
            <a:r>
              <a:rPr lang="zh-TW" altLang="en-US" dirty="0"/>
              <a:t>實作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r>
              <a:rPr lang="zh-TW" altLang="en-US" dirty="0"/>
              <a:t>去識別化作法</a:t>
            </a:r>
            <a:r>
              <a:rPr lang="zh-TW" altLang="en-US" dirty="0" smtClean="0"/>
              <a:t>宜先確認應用情境，再選擇合適之方式。</a:t>
            </a: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10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16562299"/>
      </p:ext>
    </p:extLst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01402" y="1052736"/>
            <a:ext cx="7469188" cy="4959350"/>
          </a:xfrm>
        </p:spPr>
        <p:txBody>
          <a:bodyPr>
            <a:scene3d>
              <a:camera prst="orthographicFront"/>
              <a:lightRig rig="threePt" dir="t"/>
            </a:scene3d>
            <a:sp3d extrusionH="57150" prstMaterial="plastic">
              <a:bevelT w="57150" h="38100" prst="artDeco"/>
            </a:sp3d>
          </a:bodyPr>
          <a:lstStyle/>
          <a:p>
            <a:pPr marL="457200" lvl="1" indent="0" algn="ctr">
              <a:buNone/>
            </a:pPr>
            <a:r>
              <a:rPr lang="zh-TW" altLang="en-US" sz="9600" b="1" dirty="0">
                <a:solidFill>
                  <a:srgbClr val="0066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簡報</a:t>
            </a:r>
            <a:r>
              <a:rPr lang="zh-TW" altLang="en-US" sz="9600" b="1" dirty="0" smtClean="0">
                <a:solidFill>
                  <a:srgbClr val="0066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完畢</a:t>
            </a:r>
            <a:endParaRPr lang="en-US" altLang="zh-TW" sz="9600" b="1" dirty="0" smtClean="0">
              <a:solidFill>
                <a:srgbClr val="0066F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457200" lvl="1" indent="0" algn="ctr">
              <a:buNone/>
            </a:pPr>
            <a:r>
              <a:rPr lang="zh-TW" altLang="en-US" sz="9600" b="1" dirty="0">
                <a:solidFill>
                  <a:srgbClr val="0066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敬請</a:t>
            </a:r>
            <a:r>
              <a:rPr lang="zh-TW" altLang="en-US" sz="9600" b="1" dirty="0" smtClean="0">
                <a:solidFill>
                  <a:srgbClr val="0066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指教</a:t>
            </a:r>
            <a:endParaRPr lang="zh-TW" altLang="en-US" sz="9600" b="1" dirty="0">
              <a:solidFill>
                <a:srgbClr val="0066FF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11</a:t>
            </a:fld>
            <a:endParaRPr lang="en-US" altLang="zh-TW"/>
          </a:p>
        </p:txBody>
      </p:sp>
      <p:sp>
        <p:nvSpPr>
          <p:cNvPr id="8" name="矩形 7"/>
          <p:cNvSpPr/>
          <p:nvPr/>
        </p:nvSpPr>
        <p:spPr bwMode="auto">
          <a:xfrm>
            <a:off x="251520" y="188640"/>
            <a:ext cx="8568952" cy="6048672"/>
          </a:xfrm>
          <a:prstGeom prst="rect">
            <a:avLst/>
          </a:prstGeom>
          <a:noFill/>
          <a:ln w="31750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60631526"/>
      </p:ext>
    </p:extLst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頁尾版面配置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Blip>
                <a:blip r:embed="rId4"/>
              </a:buBlip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1pPr>
            <a:lvl2pPr marL="742950" indent="-285750" eaLnBrk="0" hangingPunct="0">
              <a:spcBef>
                <a:spcPct val="20000"/>
              </a:spcBef>
              <a:buSzPct val="75000"/>
              <a:buBlip>
                <a:blip r:embed="rId5"/>
              </a:buBlip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633B8A7-89DC-45CA-800E-9A75F9A4EE15}" type="slidenum">
              <a:rPr kumimoji="0" lang="en-US" altLang="zh-TW" sz="1400">
                <a:ea typeface="新細明體" panose="02020500000000000000" pitchFamily="18" charset="-120"/>
              </a:rPr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kumimoji="0" lang="en-US" altLang="zh-TW" sz="1400">
              <a:ea typeface="新細明體" panose="02020500000000000000" pitchFamily="18" charset="-12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TW" altLang="en-US" dirty="0" smtClean="0">
                <a:solidFill>
                  <a:srgbClr val="7030A0"/>
                </a:solidFill>
              </a:rPr>
              <a:t>大綱</a:t>
            </a:r>
            <a:endParaRPr lang="zh-TW" altLang="zh-TW" dirty="0" smtClean="0">
              <a:solidFill>
                <a:srgbClr val="7030A0"/>
              </a:solidFill>
            </a:endParaRPr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136558720"/>
              </p:ext>
            </p:extLst>
          </p:nvPr>
        </p:nvGraphicFramePr>
        <p:xfrm>
          <a:off x="1187624" y="1268760"/>
          <a:ext cx="7512496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標題 1"/>
          <p:cNvSpPr>
            <a:spLocks noGrp="1"/>
          </p:cNvSpPr>
          <p:nvPr>
            <p:ph type="title"/>
          </p:nvPr>
        </p:nvSpPr>
        <p:spPr>
          <a:xfrm>
            <a:off x="1371599" y="228600"/>
            <a:ext cx="8041039" cy="609600"/>
          </a:xfrm>
        </p:spPr>
        <p:txBody>
          <a:bodyPr/>
          <a:lstStyle/>
          <a:p>
            <a:pPr lvl="0"/>
            <a:r>
              <a:rPr lang="zh-TW" altLang="en-US" dirty="0" smtClean="0">
                <a:solidFill>
                  <a:srgbClr val="7030A0"/>
                </a:solidFill>
              </a:rPr>
              <a:t>本局主題式開放資料推動策略</a:t>
            </a:r>
            <a:r>
              <a:rPr lang="en-US" altLang="zh-TW" dirty="0" smtClean="0">
                <a:solidFill>
                  <a:srgbClr val="7030A0"/>
                </a:solidFill>
              </a:rPr>
              <a:t>(</a:t>
            </a:r>
            <a:r>
              <a:rPr lang="zh-TW" altLang="en-US" dirty="0" smtClean="0">
                <a:solidFill>
                  <a:srgbClr val="7030A0"/>
                </a:solidFill>
              </a:rPr>
              <a:t>一</a:t>
            </a:r>
            <a:r>
              <a:rPr lang="en-US" altLang="zh-TW" dirty="0" smtClean="0">
                <a:solidFill>
                  <a:srgbClr val="7030A0"/>
                </a:solidFill>
              </a:rPr>
              <a:t>)</a:t>
            </a:r>
            <a:endParaRPr lang="zh-TW" altLang="en-US" dirty="0" smtClean="0">
              <a:solidFill>
                <a:srgbClr val="7030A0"/>
              </a:solidFill>
            </a:endParaRPr>
          </a:p>
        </p:txBody>
      </p:sp>
      <p:sp>
        <p:nvSpPr>
          <p:cNvPr id="5124" name="頁尾版面配置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eaLnBrk="1" hangingPunct="1"/>
            <a:fld id="{D8FDFEFD-305D-4930-BB99-DA440B402DF6}" type="slidenum">
              <a:rPr kumimoji="0" lang="en-US" altLang="zh-TW" sz="1400" b="0"/>
              <a:pPr eaLnBrk="1" hangingPunct="1"/>
              <a:t>2</a:t>
            </a:fld>
            <a:endParaRPr kumimoji="0" lang="en-US" altLang="zh-TW" sz="1400" b="0"/>
          </a:p>
        </p:txBody>
      </p:sp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3295402560"/>
              </p:ext>
            </p:extLst>
          </p:nvPr>
        </p:nvGraphicFramePr>
        <p:xfrm>
          <a:off x="463060" y="850186"/>
          <a:ext cx="8206680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直線圖說文字 1 (加上強調線) 5"/>
          <p:cNvSpPr/>
          <p:nvPr/>
        </p:nvSpPr>
        <p:spPr bwMode="auto">
          <a:xfrm>
            <a:off x="205236" y="1340768"/>
            <a:ext cx="1224136" cy="1237203"/>
          </a:xfrm>
          <a:prstGeom prst="accentCallout1">
            <a:avLst>
              <a:gd name="adj1" fmla="val 30655"/>
              <a:gd name="adj2" fmla="val 106048"/>
              <a:gd name="adj3" fmla="val 56944"/>
              <a:gd name="adj4" fmla="val 139852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每當商品事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en-US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故</a:t>
            </a: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發生時，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民眾會擔心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恐慌</a:t>
            </a:r>
            <a:r>
              <a:rPr lang="zh-TW" altLang="en-US" sz="1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0" name="直線圖說文字 1 (加上強調線) 9"/>
          <p:cNvSpPr/>
          <p:nvPr/>
        </p:nvSpPr>
        <p:spPr bwMode="auto">
          <a:xfrm>
            <a:off x="7640392" y="1340767"/>
            <a:ext cx="1224136" cy="1237203"/>
          </a:xfrm>
          <a:prstGeom prst="accentCallout1">
            <a:avLst>
              <a:gd name="adj1" fmla="val 44733"/>
              <a:gd name="adj2" fmla="val -9911"/>
              <a:gd name="adj3" fmla="val 61626"/>
              <a:gd name="adj4" fmla="val -3476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1" lang="zh-TW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</a:rPr>
              <a:t>民眾對身邊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en-US" sz="1800" dirty="0">
                <a:latin typeface="標楷體" panose="03000509000000000000" pitchFamily="65" charset="-120"/>
                <a:ea typeface="標楷體" panose="03000509000000000000" pitchFamily="65" charset="-120"/>
              </a:rPr>
              <a:t>的商品</a:t>
            </a:r>
            <a:r>
              <a:rPr lang="zh-TW" altLang="en-US" sz="1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有安</a:t>
            </a:r>
            <a:endParaRPr lang="en-US" altLang="zh-TW" sz="1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R="0" algn="l" defTabSz="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zh-TW" altLang="en-US" sz="1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全疑慮。</a:t>
            </a:r>
            <a:endParaRPr kumimoji="1" lang="en-US" altLang="zh-TW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26" name="Picture 2" descr="C:\Users\f123395124\AppData\Local\Microsoft\Windows\Temporary Internet Files\Content.IE5\899GVT8F\doubt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4545">
            <a:off x="7110925" y="2839057"/>
            <a:ext cx="1402870" cy="293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f123395124\AppData\Local\Microsoft\Windows\Temporary Internet Files\Content.IE5\899GVT8F\panic2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9634">
            <a:off x="498420" y="2767393"/>
            <a:ext cx="1487132" cy="215324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8010960" cy="609600"/>
          </a:xfrm>
        </p:spPr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本局主題式開放資料推動策略</a:t>
            </a:r>
            <a:r>
              <a:rPr lang="en-US" altLang="zh-TW" dirty="0" smtClean="0">
                <a:solidFill>
                  <a:srgbClr val="7030A0"/>
                </a:solidFill>
              </a:rPr>
              <a:t>(</a:t>
            </a:r>
            <a:r>
              <a:rPr lang="zh-TW" altLang="en-US" dirty="0" smtClean="0">
                <a:solidFill>
                  <a:srgbClr val="7030A0"/>
                </a:solidFill>
              </a:rPr>
              <a:t>二</a:t>
            </a:r>
            <a:r>
              <a:rPr lang="en-US" altLang="zh-TW" dirty="0" smtClean="0">
                <a:solidFill>
                  <a:srgbClr val="7030A0"/>
                </a:solidFill>
              </a:rPr>
              <a:t>)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>
                <a:solidFill>
                  <a:srgbClr val="000000"/>
                </a:solidFill>
              </a:rPr>
              <a:pPr/>
              <a:t>3</a:t>
            </a:fld>
            <a:endParaRPr lang="en-US" altLang="zh-TW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60" y="968781"/>
            <a:ext cx="5303813" cy="320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68343"/>
            <a:ext cx="3954462" cy="250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24944"/>
            <a:ext cx="4176464" cy="2958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字方塊 10"/>
          <p:cNvSpPr txBox="1"/>
          <p:nvPr/>
        </p:nvSpPr>
        <p:spPr>
          <a:xfrm>
            <a:off x="4277990" y="4509258"/>
            <a:ext cx="5327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年度市售商品檢測結果</a:t>
            </a:r>
            <a:endParaRPr lang="zh-TW" altLang="en-US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851686" y="1023276"/>
            <a:ext cx="66967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未來將增加資料集來擴充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民眾對商品安全</a:t>
            </a:r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了解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-467858" y="2072767"/>
            <a:ext cx="5327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歷年商品召回訊息</a:t>
            </a:r>
            <a:endParaRPr lang="zh-TW" altLang="en-US" dirty="0">
              <a:solidFill>
                <a:srgbClr val="00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64896403"/>
      </p:ext>
    </p:extLst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8024936" cy="609600"/>
          </a:xfrm>
        </p:spPr>
        <p:txBody>
          <a:bodyPr/>
          <a:lstStyle/>
          <a:p>
            <a:pPr lvl="0"/>
            <a:r>
              <a:rPr lang="zh-TW" altLang="en-US" dirty="0">
                <a:solidFill>
                  <a:srgbClr val="7030A0"/>
                </a:solidFill>
              </a:rPr>
              <a:t>個資去識別化過程驗證要求</a:t>
            </a:r>
            <a:r>
              <a:rPr lang="zh-TW" altLang="en-US" dirty="0" smtClean="0">
                <a:solidFill>
                  <a:srgbClr val="7030A0"/>
                </a:solidFill>
              </a:rPr>
              <a:t>及</a:t>
            </a:r>
            <a:r>
              <a:rPr lang="en-US" altLang="zh-TW" dirty="0" smtClean="0">
                <a:solidFill>
                  <a:srgbClr val="7030A0"/>
                </a:solidFill>
              </a:rPr>
              <a:t/>
            </a:r>
            <a:br>
              <a:rPr lang="en-US" altLang="zh-TW" dirty="0" smtClean="0">
                <a:solidFill>
                  <a:srgbClr val="7030A0"/>
                </a:solidFill>
              </a:rPr>
            </a:br>
            <a:r>
              <a:rPr lang="zh-TW" altLang="en-US" dirty="0" smtClean="0">
                <a:solidFill>
                  <a:srgbClr val="7030A0"/>
                </a:solidFill>
              </a:rPr>
              <a:t>控制措施</a:t>
            </a:r>
            <a:r>
              <a:rPr lang="en-US" altLang="zh-TW" dirty="0" smtClean="0">
                <a:solidFill>
                  <a:srgbClr val="7030A0"/>
                </a:solidFill>
              </a:rPr>
              <a:t>(</a:t>
            </a:r>
            <a:r>
              <a:rPr lang="zh-TW" altLang="en-US" dirty="0" smtClean="0">
                <a:solidFill>
                  <a:srgbClr val="7030A0"/>
                </a:solidFill>
              </a:rPr>
              <a:t>一</a:t>
            </a:r>
            <a:r>
              <a:rPr lang="en-US" altLang="zh-TW" dirty="0" smtClean="0">
                <a:solidFill>
                  <a:srgbClr val="7030A0"/>
                </a:solidFill>
              </a:rPr>
              <a:t>)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729684" cy="421821"/>
          </a:xfrm>
        </p:spPr>
        <p:txBody>
          <a:bodyPr/>
          <a:lstStyle/>
          <a:p>
            <a:fld id="{AD12F2EE-F649-439B-8CBE-4063BFC77B14}" type="slidenum">
              <a:rPr lang="en-US" altLang="zh-TW" smtClean="0"/>
              <a:pPr/>
              <a:t>4</a:t>
            </a:fld>
            <a:endParaRPr lang="en-US" altLang="zh-TW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461962" y="1123174"/>
            <a:ext cx="8214494" cy="5167312"/>
          </a:xfrm>
          <a:prstGeom prst="roundRect">
            <a:avLst>
              <a:gd name="adj" fmla="val 4079"/>
            </a:avLst>
          </a:prstGeom>
          <a:noFill/>
          <a:ln w="76200">
            <a:solidFill>
              <a:srgbClr val="0099FF">
                <a:alpha val="30196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zh-CN" altLang="en-US" sz="1800" b="0">
              <a:ea typeface="宋体" pitchFamily="2" charset="-122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461962" y="1123174"/>
            <a:ext cx="8214494" cy="5048674"/>
          </a:xfrm>
          <a:prstGeom prst="roundRect">
            <a:avLst>
              <a:gd name="adj" fmla="val 4079"/>
            </a:avLst>
          </a:prstGeom>
          <a:noFill/>
          <a:ln w="38100">
            <a:solidFill>
              <a:srgbClr val="FFFFFF">
                <a:alpha val="79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zh-CN" altLang="en-US" sz="1800" b="0">
              <a:ea typeface="宋体" pitchFamily="2" charset="-122"/>
            </a:endParaRPr>
          </a:p>
        </p:txBody>
      </p:sp>
      <p:sp>
        <p:nvSpPr>
          <p:cNvPr id="10" name="Freeform 22"/>
          <p:cNvSpPr>
            <a:spLocks/>
          </p:cNvSpPr>
          <p:nvPr/>
        </p:nvSpPr>
        <p:spPr bwMode="auto">
          <a:xfrm>
            <a:off x="1427162" y="3771125"/>
            <a:ext cx="2252289" cy="599044"/>
          </a:xfrm>
          <a:custGeom>
            <a:avLst/>
            <a:gdLst>
              <a:gd name="T0" fmla="*/ 0 w 1412"/>
              <a:gd name="T1" fmla="*/ 2147483647 h 406"/>
              <a:gd name="T2" fmla="*/ 2147483647 w 1412"/>
              <a:gd name="T3" fmla="*/ 0 h 406"/>
              <a:gd name="T4" fmla="*/ 2147483647 w 1412"/>
              <a:gd name="T5" fmla="*/ 2147483647 h 406"/>
              <a:gd name="T6" fmla="*/ 2147483647 w 1412"/>
              <a:gd name="T7" fmla="*/ 2147483647 h 406"/>
              <a:gd name="T8" fmla="*/ 0 w 1412"/>
              <a:gd name="T9" fmla="*/ 2147483647 h 4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12"/>
              <a:gd name="T16" fmla="*/ 0 h 406"/>
              <a:gd name="T17" fmla="*/ 1412 w 1412"/>
              <a:gd name="T18" fmla="*/ 406 h 4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12" h="406">
                <a:moveTo>
                  <a:pt x="0" y="262"/>
                </a:moveTo>
                <a:lnTo>
                  <a:pt x="650" y="0"/>
                </a:lnTo>
                <a:lnTo>
                  <a:pt x="1412" y="182"/>
                </a:lnTo>
                <a:lnTo>
                  <a:pt x="880" y="406"/>
                </a:lnTo>
                <a:lnTo>
                  <a:pt x="0" y="262"/>
                </a:lnTo>
                <a:close/>
              </a:path>
            </a:pathLst>
          </a:custGeom>
          <a:gradFill rotWithShape="1">
            <a:gsLst>
              <a:gs pos="0">
                <a:srgbClr val="359BC8"/>
              </a:gs>
              <a:gs pos="100000">
                <a:srgbClr val="6AB5D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11" name="Freeform 23"/>
          <p:cNvSpPr>
            <a:spLocks/>
          </p:cNvSpPr>
          <p:nvPr/>
        </p:nvSpPr>
        <p:spPr bwMode="auto">
          <a:xfrm>
            <a:off x="990600" y="4487086"/>
            <a:ext cx="3084363" cy="921270"/>
          </a:xfrm>
          <a:custGeom>
            <a:avLst/>
            <a:gdLst>
              <a:gd name="T0" fmla="*/ 0 w 2022"/>
              <a:gd name="T1" fmla="*/ 2147483647 h 632"/>
              <a:gd name="T2" fmla="*/ 2147483647 w 2022"/>
              <a:gd name="T3" fmla="*/ 0 h 632"/>
              <a:gd name="T4" fmla="*/ 2147483647 w 2022"/>
              <a:gd name="T5" fmla="*/ 2147483647 h 632"/>
              <a:gd name="T6" fmla="*/ 2147483647 w 2022"/>
              <a:gd name="T7" fmla="*/ 2147483647 h 632"/>
              <a:gd name="T8" fmla="*/ 0 w 2022"/>
              <a:gd name="T9" fmla="*/ 2147483647 h 6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022"/>
              <a:gd name="T16" fmla="*/ 0 h 632"/>
              <a:gd name="T17" fmla="*/ 2022 w 2022"/>
              <a:gd name="T18" fmla="*/ 632 h 63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022" h="632">
                <a:moveTo>
                  <a:pt x="0" y="381"/>
                </a:moveTo>
                <a:lnTo>
                  <a:pt x="669" y="0"/>
                </a:lnTo>
                <a:lnTo>
                  <a:pt x="2022" y="247"/>
                </a:lnTo>
                <a:lnTo>
                  <a:pt x="1279" y="632"/>
                </a:lnTo>
                <a:lnTo>
                  <a:pt x="0" y="381"/>
                </a:lnTo>
                <a:close/>
              </a:path>
            </a:pathLst>
          </a:custGeom>
          <a:gradFill rotWithShape="1">
            <a:gsLst>
              <a:gs pos="0">
                <a:srgbClr val="359BC8"/>
              </a:gs>
              <a:gs pos="100000">
                <a:srgbClr val="6AB5D6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1430337" y="2402700"/>
            <a:ext cx="1396270" cy="1660922"/>
          </a:xfrm>
          <a:custGeom>
            <a:avLst/>
            <a:gdLst>
              <a:gd name="T0" fmla="*/ 2147483647 w 646"/>
              <a:gd name="T1" fmla="*/ 0 h 886"/>
              <a:gd name="T2" fmla="*/ 0 w 646"/>
              <a:gd name="T3" fmla="*/ 2147483647 h 886"/>
              <a:gd name="T4" fmla="*/ 2147483647 w 646"/>
              <a:gd name="T5" fmla="*/ 2147483647 h 886"/>
              <a:gd name="T6" fmla="*/ 2147483647 w 646"/>
              <a:gd name="T7" fmla="*/ 0 h 886"/>
              <a:gd name="T8" fmla="*/ 0 60000 65536"/>
              <a:gd name="T9" fmla="*/ 0 60000 65536"/>
              <a:gd name="T10" fmla="*/ 0 60000 65536"/>
              <a:gd name="T11" fmla="*/ 0 60000 65536"/>
              <a:gd name="T12" fmla="*/ 0 w 646"/>
              <a:gd name="T13" fmla="*/ 0 h 886"/>
              <a:gd name="T14" fmla="*/ 646 w 646"/>
              <a:gd name="T15" fmla="*/ 886 h 88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46" h="886">
                <a:moveTo>
                  <a:pt x="518" y="0"/>
                </a:moveTo>
                <a:lnTo>
                  <a:pt x="0" y="776"/>
                </a:lnTo>
                <a:lnTo>
                  <a:pt x="646" y="886"/>
                </a:lnTo>
                <a:lnTo>
                  <a:pt x="518" y="0"/>
                </a:lnTo>
                <a:close/>
              </a:path>
            </a:pathLst>
          </a:custGeom>
          <a:gradFill rotWithShape="0">
            <a:gsLst>
              <a:gs pos="0">
                <a:srgbClr val="CCEBFF"/>
              </a:gs>
              <a:gs pos="100000">
                <a:srgbClr val="D2ED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2601912" y="2410636"/>
            <a:ext cx="1114921" cy="1653599"/>
          </a:xfrm>
          <a:custGeom>
            <a:avLst/>
            <a:gdLst>
              <a:gd name="T0" fmla="*/ 0 w 514"/>
              <a:gd name="T1" fmla="*/ 0 h 882"/>
              <a:gd name="T2" fmla="*/ 2147483647 w 514"/>
              <a:gd name="T3" fmla="*/ 2147483647 h 882"/>
              <a:gd name="T4" fmla="*/ 2147483647 w 514"/>
              <a:gd name="T5" fmla="*/ 2147483647 h 882"/>
              <a:gd name="T6" fmla="*/ 0 w 514"/>
              <a:gd name="T7" fmla="*/ 0 h 882"/>
              <a:gd name="T8" fmla="*/ 0 60000 65536"/>
              <a:gd name="T9" fmla="*/ 0 60000 65536"/>
              <a:gd name="T10" fmla="*/ 0 60000 65536"/>
              <a:gd name="T11" fmla="*/ 0 60000 65536"/>
              <a:gd name="T12" fmla="*/ 0 w 514"/>
              <a:gd name="T13" fmla="*/ 0 h 882"/>
              <a:gd name="T14" fmla="*/ 514 w 514"/>
              <a:gd name="T15" fmla="*/ 882 h 88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4" h="882">
                <a:moveTo>
                  <a:pt x="0" y="0"/>
                </a:moveTo>
                <a:lnTo>
                  <a:pt x="514" y="716"/>
                </a:lnTo>
                <a:lnTo>
                  <a:pt x="126" y="882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88CDE6"/>
              </a:gs>
              <a:gs pos="100000">
                <a:srgbClr val="74C5E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976312" y="4182286"/>
            <a:ext cx="1945499" cy="943239"/>
          </a:xfrm>
          <a:custGeom>
            <a:avLst/>
            <a:gdLst>
              <a:gd name="T0" fmla="*/ 2147483647 w 1024"/>
              <a:gd name="T1" fmla="*/ 0 h 520"/>
              <a:gd name="T2" fmla="*/ 2147483647 w 1024"/>
              <a:gd name="T3" fmla="*/ 2147483647 h 520"/>
              <a:gd name="T4" fmla="*/ 2147483647 w 1024"/>
              <a:gd name="T5" fmla="*/ 2147483647 h 520"/>
              <a:gd name="T6" fmla="*/ 0 w 1024"/>
              <a:gd name="T7" fmla="*/ 2147483647 h 520"/>
              <a:gd name="T8" fmla="*/ 2147483647 w 1024"/>
              <a:gd name="T9" fmla="*/ 0 h 5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24"/>
              <a:gd name="T16" fmla="*/ 0 h 520"/>
              <a:gd name="T17" fmla="*/ 1024 w 1024"/>
              <a:gd name="T18" fmla="*/ 520 h 52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24" h="520">
                <a:moveTo>
                  <a:pt x="228" y="0"/>
                </a:moveTo>
                <a:lnTo>
                  <a:pt x="968" y="116"/>
                </a:lnTo>
                <a:lnTo>
                  <a:pt x="1024" y="520"/>
                </a:lnTo>
                <a:lnTo>
                  <a:pt x="0" y="332"/>
                </a:lnTo>
                <a:lnTo>
                  <a:pt x="228" y="0"/>
                </a:lnTo>
                <a:close/>
              </a:path>
            </a:pathLst>
          </a:custGeom>
          <a:gradFill rotWithShape="0">
            <a:gsLst>
              <a:gs pos="0">
                <a:srgbClr val="CCEBFF"/>
              </a:gs>
              <a:gs pos="100000">
                <a:srgbClr val="D2ED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15" name="Freeform 16"/>
          <p:cNvSpPr>
            <a:spLocks/>
          </p:cNvSpPr>
          <p:nvPr/>
        </p:nvSpPr>
        <p:spPr bwMode="auto">
          <a:xfrm>
            <a:off x="528637" y="5082399"/>
            <a:ext cx="2502210" cy="1107281"/>
          </a:xfrm>
          <a:custGeom>
            <a:avLst/>
            <a:gdLst>
              <a:gd name="T0" fmla="*/ 2147483647 w 1639"/>
              <a:gd name="T1" fmla="*/ 0 h 759"/>
              <a:gd name="T2" fmla="*/ 2147483647 w 1639"/>
              <a:gd name="T3" fmla="*/ 2147483647 h 759"/>
              <a:gd name="T4" fmla="*/ 2147483647 w 1639"/>
              <a:gd name="T5" fmla="*/ 2147483647 h 759"/>
              <a:gd name="T6" fmla="*/ 0 w 1639"/>
              <a:gd name="T7" fmla="*/ 2147483647 h 759"/>
              <a:gd name="T8" fmla="*/ 2147483647 w 1639"/>
              <a:gd name="T9" fmla="*/ 0 h 7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39"/>
              <a:gd name="T16" fmla="*/ 0 h 759"/>
              <a:gd name="T17" fmla="*/ 1639 w 1639"/>
              <a:gd name="T18" fmla="*/ 759 h 75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39" h="759">
                <a:moveTo>
                  <a:pt x="284" y="0"/>
                </a:moveTo>
                <a:lnTo>
                  <a:pt x="1560" y="244"/>
                </a:lnTo>
                <a:lnTo>
                  <a:pt x="1639" y="759"/>
                </a:lnTo>
                <a:lnTo>
                  <a:pt x="0" y="394"/>
                </a:lnTo>
                <a:lnTo>
                  <a:pt x="284" y="0"/>
                </a:lnTo>
                <a:close/>
              </a:path>
            </a:pathLst>
          </a:custGeom>
          <a:gradFill rotWithShape="0">
            <a:gsLst>
              <a:gs pos="0">
                <a:srgbClr val="CCEBFF"/>
              </a:gs>
              <a:gs pos="100000">
                <a:srgbClr val="D2ED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16" name="Freeform 20"/>
          <p:cNvSpPr>
            <a:spLocks/>
          </p:cNvSpPr>
          <p:nvPr/>
        </p:nvSpPr>
        <p:spPr bwMode="auto">
          <a:xfrm>
            <a:off x="3049588" y="4866499"/>
            <a:ext cx="1542930" cy="1313797"/>
          </a:xfrm>
          <a:custGeom>
            <a:avLst/>
            <a:gdLst>
              <a:gd name="T0" fmla="*/ 0 w 1012"/>
              <a:gd name="T1" fmla="*/ 2147483647 h 899"/>
              <a:gd name="T2" fmla="*/ 2147483647 w 1012"/>
              <a:gd name="T3" fmla="*/ 0 h 899"/>
              <a:gd name="T4" fmla="*/ 2147483647 w 1012"/>
              <a:gd name="T5" fmla="*/ 2147483647 h 899"/>
              <a:gd name="T6" fmla="*/ 2147483647 w 1012"/>
              <a:gd name="T7" fmla="*/ 2147483647 h 899"/>
              <a:gd name="T8" fmla="*/ 0 w 1012"/>
              <a:gd name="T9" fmla="*/ 2147483647 h 8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12"/>
              <a:gd name="T16" fmla="*/ 0 h 899"/>
              <a:gd name="T17" fmla="*/ 1012 w 1012"/>
              <a:gd name="T18" fmla="*/ 899 h 8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12" h="899">
                <a:moveTo>
                  <a:pt x="0" y="383"/>
                </a:moveTo>
                <a:lnTo>
                  <a:pt x="745" y="0"/>
                </a:lnTo>
                <a:lnTo>
                  <a:pt x="1012" y="346"/>
                </a:lnTo>
                <a:lnTo>
                  <a:pt x="78" y="899"/>
                </a:lnTo>
                <a:lnTo>
                  <a:pt x="0" y="383"/>
                </a:lnTo>
                <a:close/>
              </a:path>
            </a:pathLst>
          </a:custGeom>
          <a:gradFill rotWithShape="0">
            <a:gsLst>
              <a:gs pos="0">
                <a:srgbClr val="88CDE6"/>
              </a:gs>
              <a:gs pos="100000">
                <a:srgbClr val="74C5E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17" name="Freeform 21"/>
          <p:cNvSpPr>
            <a:spLocks/>
          </p:cNvSpPr>
          <p:nvPr/>
        </p:nvSpPr>
        <p:spPr bwMode="auto">
          <a:xfrm>
            <a:off x="2911476" y="4058461"/>
            <a:ext cx="1230154" cy="1063341"/>
          </a:xfrm>
          <a:custGeom>
            <a:avLst/>
            <a:gdLst>
              <a:gd name="T0" fmla="*/ 0 w 648"/>
              <a:gd name="T1" fmla="*/ 2147483647 h 588"/>
              <a:gd name="T2" fmla="*/ 2147483647 w 648"/>
              <a:gd name="T3" fmla="*/ 0 h 588"/>
              <a:gd name="T4" fmla="*/ 2147483647 w 648"/>
              <a:gd name="T5" fmla="*/ 2147483647 h 588"/>
              <a:gd name="T6" fmla="*/ 2147483647 w 648"/>
              <a:gd name="T7" fmla="*/ 2147483647 h 588"/>
              <a:gd name="T8" fmla="*/ 0 w 648"/>
              <a:gd name="T9" fmla="*/ 2147483647 h 5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48"/>
              <a:gd name="T16" fmla="*/ 0 h 588"/>
              <a:gd name="T17" fmla="*/ 648 w 648"/>
              <a:gd name="T18" fmla="*/ 588 h 5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48" h="588">
                <a:moveTo>
                  <a:pt x="0" y="176"/>
                </a:moveTo>
                <a:lnTo>
                  <a:pt x="444" y="0"/>
                </a:lnTo>
                <a:lnTo>
                  <a:pt x="648" y="296"/>
                </a:lnTo>
                <a:lnTo>
                  <a:pt x="56" y="588"/>
                </a:lnTo>
                <a:lnTo>
                  <a:pt x="0" y="176"/>
                </a:lnTo>
                <a:close/>
              </a:path>
            </a:pathLst>
          </a:custGeom>
          <a:gradFill rotWithShape="0">
            <a:gsLst>
              <a:gs pos="0">
                <a:srgbClr val="88CDE6"/>
              </a:gs>
              <a:gs pos="100000">
                <a:srgbClr val="74C5E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18" name="Oval 38"/>
          <p:cNvSpPr>
            <a:spLocks noChangeArrowheads="1"/>
          </p:cNvSpPr>
          <p:nvPr/>
        </p:nvSpPr>
        <p:spPr bwMode="auto">
          <a:xfrm>
            <a:off x="3732212" y="5371324"/>
            <a:ext cx="205026" cy="193335"/>
          </a:xfrm>
          <a:prstGeom prst="ellipse">
            <a:avLst/>
          </a:prstGeom>
          <a:solidFill>
            <a:srgbClr val="23468B"/>
          </a:solidFill>
          <a:ln w="76200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zh-CN" altLang="en-US" sz="1800" b="0">
              <a:ea typeface="宋体" pitchFamily="2" charset="-122"/>
            </a:endParaRPr>
          </a:p>
        </p:txBody>
      </p:sp>
      <p:sp>
        <p:nvSpPr>
          <p:cNvPr id="19" name="Oval 39"/>
          <p:cNvSpPr>
            <a:spLocks noChangeArrowheads="1"/>
          </p:cNvSpPr>
          <p:nvPr/>
        </p:nvSpPr>
        <p:spPr bwMode="auto">
          <a:xfrm>
            <a:off x="3419475" y="4456924"/>
            <a:ext cx="205025" cy="193335"/>
          </a:xfrm>
          <a:prstGeom prst="ellipse">
            <a:avLst/>
          </a:prstGeom>
          <a:solidFill>
            <a:srgbClr val="23468B"/>
          </a:solidFill>
          <a:ln w="76200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zh-CN" altLang="en-US" sz="1800" b="0">
              <a:ea typeface="宋体" pitchFamily="2" charset="-122"/>
            </a:endParaRPr>
          </a:p>
        </p:txBody>
      </p:sp>
      <p:sp>
        <p:nvSpPr>
          <p:cNvPr id="20" name="Oval 40"/>
          <p:cNvSpPr>
            <a:spLocks noChangeArrowheads="1"/>
          </p:cNvSpPr>
          <p:nvPr/>
        </p:nvSpPr>
        <p:spPr bwMode="auto">
          <a:xfrm>
            <a:off x="3082925" y="3561574"/>
            <a:ext cx="205025" cy="193335"/>
          </a:xfrm>
          <a:prstGeom prst="ellipse">
            <a:avLst/>
          </a:prstGeom>
          <a:solidFill>
            <a:srgbClr val="23468B"/>
          </a:solidFill>
          <a:ln w="76200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zh-CN" altLang="en-US" sz="1800" b="0">
              <a:ea typeface="宋体" pitchFamily="2" charset="-122"/>
            </a:endParaRPr>
          </a:p>
        </p:txBody>
      </p:sp>
      <p:sp>
        <p:nvSpPr>
          <p:cNvPr id="21" name="AutoShape 41"/>
          <p:cNvSpPr>
            <a:spLocks noChangeArrowheads="1"/>
          </p:cNvSpPr>
          <p:nvPr/>
        </p:nvSpPr>
        <p:spPr bwMode="auto">
          <a:xfrm>
            <a:off x="5027612" y="1955024"/>
            <a:ext cx="3705426" cy="1328444"/>
          </a:xfrm>
          <a:prstGeom prst="roundRect">
            <a:avLst>
              <a:gd name="adj" fmla="val 13616"/>
            </a:avLst>
          </a:prstGeom>
          <a:solidFill>
            <a:schemeClr val="bg1"/>
          </a:solidFill>
          <a:ln w="31750" algn="ctr">
            <a:solidFill>
              <a:srgbClr val="BAD9EC"/>
            </a:solidFill>
            <a:round/>
            <a:headEnd/>
            <a:tailEnd/>
          </a:ln>
          <a:effectLst>
            <a:outerShdw dist="81320" dir="3080412" algn="ctr" rotWithShape="0">
              <a:srgbClr val="808080">
                <a:alpha val="70000"/>
              </a:srgbClr>
            </a:outerShdw>
          </a:effectLst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zh-CN" altLang="en-US" sz="1800" b="0">
              <a:ea typeface="宋体" pitchFamily="2" charset="-122"/>
            </a:endParaRPr>
          </a:p>
        </p:txBody>
      </p:sp>
      <p:sp>
        <p:nvSpPr>
          <p:cNvPr id="22" name="AutoShape 42"/>
          <p:cNvSpPr>
            <a:spLocks noChangeArrowheads="1"/>
          </p:cNvSpPr>
          <p:nvPr/>
        </p:nvSpPr>
        <p:spPr bwMode="auto">
          <a:xfrm>
            <a:off x="5027612" y="3626661"/>
            <a:ext cx="3705426" cy="1328445"/>
          </a:xfrm>
          <a:prstGeom prst="roundRect">
            <a:avLst>
              <a:gd name="adj" fmla="val 13616"/>
            </a:avLst>
          </a:prstGeom>
          <a:solidFill>
            <a:srgbClr val="CCECFF"/>
          </a:solidFill>
          <a:ln w="31750" algn="ctr">
            <a:solidFill>
              <a:srgbClr val="BAD9EC"/>
            </a:solidFill>
            <a:round/>
            <a:headEnd/>
            <a:tailEnd/>
          </a:ln>
          <a:effectLst>
            <a:outerShdw dist="81320" dir="3080412" algn="ctr" rotWithShape="0">
              <a:srgbClr val="808080">
                <a:alpha val="70000"/>
              </a:srgbClr>
            </a:outerShdw>
          </a:effectLst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zh-CN" altLang="en-US" sz="1800" b="0">
              <a:ea typeface="宋体" pitchFamily="2" charset="-122"/>
            </a:endParaRPr>
          </a:p>
        </p:txBody>
      </p:sp>
      <p:sp>
        <p:nvSpPr>
          <p:cNvPr id="23" name="AutoShape 43"/>
          <p:cNvSpPr>
            <a:spLocks noChangeArrowheads="1"/>
          </p:cNvSpPr>
          <p:nvPr/>
        </p:nvSpPr>
        <p:spPr bwMode="auto">
          <a:xfrm>
            <a:off x="5027612" y="5226861"/>
            <a:ext cx="3705426" cy="1195161"/>
          </a:xfrm>
          <a:prstGeom prst="roundRect">
            <a:avLst>
              <a:gd name="adj" fmla="val 13616"/>
            </a:avLst>
          </a:prstGeom>
          <a:solidFill>
            <a:schemeClr val="bg1"/>
          </a:solidFill>
          <a:ln w="31750" algn="ctr">
            <a:solidFill>
              <a:srgbClr val="BAD9EC"/>
            </a:solidFill>
            <a:round/>
            <a:headEnd/>
            <a:tailEnd/>
          </a:ln>
          <a:effectLst>
            <a:outerShdw dist="81320" dir="3080412" algn="ctr" rotWithShape="0">
              <a:srgbClr val="808080">
                <a:alpha val="70000"/>
              </a:srgbClr>
            </a:outerShdw>
          </a:effectLst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zh-CN" altLang="en-US" sz="1800" b="0">
              <a:ea typeface="宋体" pitchFamily="2" charset="-122"/>
            </a:endParaRPr>
          </a:p>
        </p:txBody>
      </p:sp>
      <p:sp>
        <p:nvSpPr>
          <p:cNvPr id="24" name="Freeform 56"/>
          <p:cNvSpPr>
            <a:spLocks/>
          </p:cNvSpPr>
          <p:nvPr/>
        </p:nvSpPr>
        <p:spPr bwMode="auto">
          <a:xfrm>
            <a:off x="3541712" y="4363261"/>
            <a:ext cx="1400759" cy="180153"/>
          </a:xfrm>
          <a:custGeom>
            <a:avLst/>
            <a:gdLst>
              <a:gd name="T0" fmla="*/ 0 w 936"/>
              <a:gd name="T1" fmla="*/ 2147483647 h 123"/>
              <a:gd name="T2" fmla="*/ 2147483647 w 936"/>
              <a:gd name="T3" fmla="*/ 0 h 123"/>
              <a:gd name="T4" fmla="*/ 2147483647 w 936"/>
              <a:gd name="T5" fmla="*/ 0 h 123"/>
              <a:gd name="T6" fmla="*/ 0 60000 65536"/>
              <a:gd name="T7" fmla="*/ 0 60000 65536"/>
              <a:gd name="T8" fmla="*/ 0 60000 65536"/>
              <a:gd name="T9" fmla="*/ 0 w 936"/>
              <a:gd name="T10" fmla="*/ 0 h 123"/>
              <a:gd name="T11" fmla="*/ 936 w 936"/>
              <a:gd name="T12" fmla="*/ 123 h 1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936" h="123">
                <a:moveTo>
                  <a:pt x="0" y="123"/>
                </a:moveTo>
                <a:lnTo>
                  <a:pt x="256" y="0"/>
                </a:lnTo>
                <a:lnTo>
                  <a:pt x="936" y="0"/>
                </a:lnTo>
              </a:path>
            </a:pathLst>
          </a:custGeom>
          <a:noFill/>
          <a:ln w="19050">
            <a:solidFill>
              <a:srgbClr val="23468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25" name="Freeform 58"/>
          <p:cNvSpPr>
            <a:spLocks/>
          </p:cNvSpPr>
          <p:nvPr/>
        </p:nvSpPr>
        <p:spPr bwMode="auto">
          <a:xfrm>
            <a:off x="3227387" y="2751950"/>
            <a:ext cx="1706053" cy="821672"/>
          </a:xfrm>
          <a:custGeom>
            <a:avLst/>
            <a:gdLst>
              <a:gd name="T0" fmla="*/ 0 w 1140"/>
              <a:gd name="T1" fmla="*/ 2147483647 h 561"/>
              <a:gd name="T2" fmla="*/ 2147483647 w 1140"/>
              <a:gd name="T3" fmla="*/ 0 h 561"/>
              <a:gd name="T4" fmla="*/ 2147483647 w 1140"/>
              <a:gd name="T5" fmla="*/ 0 h 561"/>
              <a:gd name="T6" fmla="*/ 0 60000 65536"/>
              <a:gd name="T7" fmla="*/ 0 60000 65536"/>
              <a:gd name="T8" fmla="*/ 0 60000 65536"/>
              <a:gd name="T9" fmla="*/ 0 w 1140"/>
              <a:gd name="T10" fmla="*/ 0 h 561"/>
              <a:gd name="T11" fmla="*/ 1140 w 1140"/>
              <a:gd name="T12" fmla="*/ 561 h 561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40" h="561">
                <a:moveTo>
                  <a:pt x="0" y="561"/>
                </a:moveTo>
                <a:lnTo>
                  <a:pt x="362" y="0"/>
                </a:lnTo>
                <a:lnTo>
                  <a:pt x="1140" y="0"/>
                </a:lnTo>
              </a:path>
            </a:pathLst>
          </a:custGeom>
          <a:noFill/>
          <a:ln w="19050">
            <a:solidFill>
              <a:srgbClr val="23468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26" name="Freeform 60"/>
          <p:cNvSpPr>
            <a:spLocks/>
          </p:cNvSpPr>
          <p:nvPr/>
        </p:nvSpPr>
        <p:spPr bwMode="auto">
          <a:xfrm>
            <a:off x="3862387" y="5531662"/>
            <a:ext cx="1096962" cy="459902"/>
          </a:xfrm>
          <a:custGeom>
            <a:avLst/>
            <a:gdLst>
              <a:gd name="T0" fmla="*/ 0 w 733"/>
              <a:gd name="T1" fmla="*/ 0 h 314"/>
              <a:gd name="T2" fmla="*/ 2147483647 w 733"/>
              <a:gd name="T3" fmla="*/ 2147483647 h 314"/>
              <a:gd name="T4" fmla="*/ 2147483647 w 733"/>
              <a:gd name="T5" fmla="*/ 2147483647 h 314"/>
              <a:gd name="T6" fmla="*/ 0 60000 65536"/>
              <a:gd name="T7" fmla="*/ 0 60000 65536"/>
              <a:gd name="T8" fmla="*/ 0 60000 65536"/>
              <a:gd name="T9" fmla="*/ 0 w 733"/>
              <a:gd name="T10" fmla="*/ 0 h 314"/>
              <a:gd name="T11" fmla="*/ 733 w 733"/>
              <a:gd name="T12" fmla="*/ 314 h 3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33" h="314">
                <a:moveTo>
                  <a:pt x="0" y="0"/>
                </a:moveTo>
                <a:lnTo>
                  <a:pt x="239" y="314"/>
                </a:lnTo>
                <a:lnTo>
                  <a:pt x="733" y="314"/>
                </a:lnTo>
              </a:path>
            </a:pathLst>
          </a:custGeom>
          <a:noFill/>
          <a:ln w="19050">
            <a:solidFill>
              <a:srgbClr val="23468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27" name="Text Box 65"/>
          <p:cNvSpPr txBox="1">
            <a:spLocks noChangeArrowheads="1"/>
          </p:cNvSpPr>
          <p:nvPr/>
        </p:nvSpPr>
        <p:spPr bwMode="auto">
          <a:xfrm rot="584586">
            <a:off x="1252815" y="3395877"/>
            <a:ext cx="2036787" cy="584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kumimoji="0" lang="zh-TW" altLang="en-US" sz="2000" b="1" dirty="0" smtClean="0">
                <a:latin typeface="+mj-ea"/>
                <a:ea typeface="+mj-ea"/>
              </a:rPr>
              <a:t>驗證標準</a:t>
            </a:r>
            <a:endParaRPr kumimoji="0" lang="en-US" altLang="ko-KR" sz="2000" b="1" dirty="0" smtClean="0">
              <a:latin typeface="+mj-ea"/>
              <a:ea typeface="+mj-ea"/>
            </a:endParaRPr>
          </a:p>
          <a:p>
            <a:pPr algn="ctr" eaLnBrk="1" hangingPunct="1">
              <a:defRPr/>
            </a:pPr>
            <a:r>
              <a:rPr kumimoji="0" lang="en-US" altLang="ko-KR" sz="2000" b="1" dirty="0" smtClean="0">
                <a:latin typeface="+mj-ea"/>
                <a:ea typeface="+mj-ea"/>
              </a:rPr>
              <a:t>(</a:t>
            </a:r>
            <a:r>
              <a:rPr kumimoji="0" lang="zh-TW" altLang="en-US" sz="2000" b="1" dirty="0" smtClean="0">
                <a:latin typeface="+mj-ea"/>
                <a:ea typeface="+mj-ea"/>
              </a:rPr>
              <a:t>原則要求</a:t>
            </a:r>
            <a:r>
              <a:rPr kumimoji="0" lang="en-US" altLang="ko-KR" sz="2000" b="1" dirty="0" smtClean="0">
                <a:latin typeface="+mj-ea"/>
                <a:ea typeface="+mj-ea"/>
              </a:rPr>
              <a:t>)</a:t>
            </a:r>
          </a:p>
        </p:txBody>
      </p:sp>
      <p:sp>
        <p:nvSpPr>
          <p:cNvPr id="28" name="Text Box 66"/>
          <p:cNvSpPr txBox="1">
            <a:spLocks noChangeArrowheads="1"/>
          </p:cNvSpPr>
          <p:nvPr/>
        </p:nvSpPr>
        <p:spPr bwMode="auto">
          <a:xfrm rot="536239">
            <a:off x="1085645" y="4403163"/>
            <a:ext cx="2035291" cy="584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zh-TW" altLang="en-US" sz="2000">
                <a:solidFill>
                  <a:srgbClr val="FF0000"/>
                </a:solidFill>
                <a:latin typeface="標楷體" pitchFamily="65" charset="-120"/>
              </a:rPr>
              <a:t>相關控制措施</a:t>
            </a:r>
            <a:endParaRPr kumimoji="0" lang="en-US" altLang="zh-TW" sz="2000">
              <a:solidFill>
                <a:srgbClr val="FF0000"/>
              </a:solidFill>
              <a:latin typeface="標楷體" pitchFamily="65" charset="-12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en-US" altLang="ko-KR" sz="2000">
                <a:solidFill>
                  <a:srgbClr val="FF0000"/>
                </a:solidFill>
                <a:latin typeface="標楷體" pitchFamily="65" charset="-120"/>
              </a:rPr>
              <a:t>(</a:t>
            </a:r>
            <a:r>
              <a:rPr kumimoji="0" lang="zh-TW" altLang="en-US" sz="2000">
                <a:solidFill>
                  <a:srgbClr val="FF0000"/>
                </a:solidFill>
                <a:latin typeface="標楷體" pitchFamily="65" charset="-120"/>
              </a:rPr>
              <a:t>具體要求</a:t>
            </a:r>
            <a:r>
              <a:rPr kumimoji="0" lang="en-US" altLang="ko-KR" sz="2000">
                <a:solidFill>
                  <a:srgbClr val="FF0000"/>
                </a:solidFill>
                <a:latin typeface="標楷體" pitchFamily="65" charset="-120"/>
              </a:rPr>
              <a:t>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kumimoji="0" lang="en-US" altLang="ko-KR" sz="1400">
              <a:solidFill>
                <a:srgbClr val="C00000"/>
              </a:solidFill>
              <a:ea typeface="宋体" pitchFamily="2" charset="-122"/>
            </a:endParaRPr>
          </a:p>
        </p:txBody>
      </p:sp>
      <p:sp>
        <p:nvSpPr>
          <p:cNvPr id="29" name="Text Box 67"/>
          <p:cNvSpPr txBox="1">
            <a:spLocks noChangeArrowheads="1"/>
          </p:cNvSpPr>
          <p:nvPr/>
        </p:nvSpPr>
        <p:spPr bwMode="auto">
          <a:xfrm rot="728646">
            <a:off x="868525" y="5281069"/>
            <a:ext cx="2035291" cy="581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kumimoji="0" lang="zh-TW" altLang="en-US" sz="2000" b="1" dirty="0" smtClean="0">
                <a:solidFill>
                  <a:srgbClr val="002060"/>
                </a:solidFill>
                <a:latin typeface="+mn-ea"/>
                <a:ea typeface="+mn-ea"/>
              </a:rPr>
              <a:t>執行之作業程序</a:t>
            </a:r>
            <a:endParaRPr kumimoji="0" lang="en-US" altLang="ko-KR" sz="2000" b="1" dirty="0" smtClean="0">
              <a:solidFill>
                <a:srgbClr val="002060"/>
              </a:solidFill>
              <a:latin typeface="+mn-ea"/>
              <a:ea typeface="+mn-ea"/>
            </a:endParaRPr>
          </a:p>
        </p:txBody>
      </p:sp>
      <p:sp>
        <p:nvSpPr>
          <p:cNvPr id="30" name="AutoShape 68"/>
          <p:cNvSpPr>
            <a:spLocks noChangeArrowheads="1"/>
          </p:cNvSpPr>
          <p:nvPr/>
        </p:nvSpPr>
        <p:spPr bwMode="auto">
          <a:xfrm>
            <a:off x="5027612" y="1953436"/>
            <a:ext cx="3771274" cy="1285969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Char char="•"/>
              <a:defRPr/>
            </a:pPr>
            <a:r>
              <a:rPr kumimoji="0" lang="en-US" altLang="ko-KR" sz="2000" b="0" dirty="0" smtClean="0">
                <a:latin typeface="Times New Roman" pitchFamily="18" charset="0"/>
                <a:cs typeface="Times New Roman" pitchFamily="18" charset="0"/>
              </a:rPr>
              <a:t>CNS 29100</a:t>
            </a:r>
            <a:r>
              <a:rPr kumimoji="0" lang="ko-KR" altLang="en-US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zh-TW" altLang="en-US" sz="2000" b="0" dirty="0" smtClean="0">
                <a:latin typeface="Times New Roman" pitchFamily="18" charset="0"/>
                <a:cs typeface="Times New Roman" pitchFamily="18" charset="0"/>
              </a:rPr>
              <a:t>、</a:t>
            </a:r>
            <a:r>
              <a:rPr kumimoji="0" lang="en-US" altLang="zh-TW" sz="2000" b="0" dirty="0" smtClean="0">
                <a:latin typeface="Times New Roman" pitchFamily="18" charset="0"/>
                <a:cs typeface="Times New Roman" pitchFamily="18" charset="0"/>
              </a:rPr>
              <a:t>CNS 29191(</a:t>
            </a:r>
            <a:r>
              <a:rPr lang="zh-TW" altLang="zh-TW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與</a:t>
            </a:r>
            <a:r>
              <a:rPr lang="en-US" altLang="zh-TW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ISO</a:t>
            </a: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zh-TW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標準</a:t>
            </a:r>
            <a:r>
              <a:rPr lang="zh-TW" altLang="zh-TW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調和之國家標準</a:t>
            </a:r>
            <a:r>
              <a:rPr lang="en-US" altLang="zh-TW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0" lang="ko-KR" altLang="en-US" sz="2000" b="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Tx/>
              <a:buChar char="•"/>
              <a:defRPr/>
            </a:pPr>
            <a:r>
              <a:rPr kumimoji="0" lang="zh-TW" altLang="en-US" sz="2000" b="0" dirty="0" smtClean="0">
                <a:latin typeface="Times New Roman" pitchFamily="18" charset="0"/>
                <a:cs typeface="Times New Roman" pitchFamily="18" charset="0"/>
              </a:rPr>
              <a:t>政府機關</a:t>
            </a:r>
            <a:r>
              <a:rPr kumimoji="0" lang="en-US" altLang="zh-TW" sz="2000" b="0" dirty="0" smtClean="0">
                <a:latin typeface="Times New Roman" pitchFamily="18" charset="0"/>
                <a:cs typeface="Times New Roman" pitchFamily="18" charset="0"/>
              </a:rPr>
              <a:t>open data</a:t>
            </a:r>
            <a:r>
              <a:rPr kumimoji="0" lang="zh-TW" altLang="en-US" sz="2000" b="0" dirty="0" smtClean="0">
                <a:latin typeface="Times New Roman" pitchFamily="18" charset="0"/>
                <a:cs typeface="Times New Roman" pitchFamily="18" charset="0"/>
              </a:rPr>
              <a:t>之個人資料</a:t>
            </a:r>
            <a:endParaRPr kumimoji="0" lang="en-US" altLang="zh-TW" sz="2000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kumimoji="0" lang="zh-TW" altLang="en-US" sz="2000" b="0" dirty="0" smtClean="0">
                <a:latin typeface="Times New Roman" pitchFamily="18" charset="0"/>
                <a:cs typeface="Times New Roman" pitchFamily="18" charset="0"/>
              </a:rPr>
              <a:t>    不得被重新識別</a:t>
            </a:r>
            <a:endParaRPr kumimoji="0" lang="ko-KR" altLang="en-US" sz="2000" b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AutoShape 69"/>
          <p:cNvSpPr>
            <a:spLocks noChangeArrowheads="1"/>
          </p:cNvSpPr>
          <p:nvPr/>
        </p:nvSpPr>
        <p:spPr bwMode="auto">
          <a:xfrm>
            <a:off x="5027612" y="3666349"/>
            <a:ext cx="3675496" cy="1306475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TW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ISO 29101</a:t>
            </a:r>
            <a:r>
              <a:rPr kumimoji="0" lang="zh-TW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等相關規範之控制措施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en-US" altLang="zh-TW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zh-TW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可參照「個人資料去識別化過程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zh-TW" altLang="en-US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驗證要求及控制措施」 </a:t>
            </a:r>
            <a:r>
              <a:rPr kumimoji="0" lang="en-US" altLang="zh-TW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32" name="AutoShape 70"/>
          <p:cNvSpPr>
            <a:spLocks noChangeArrowheads="1"/>
          </p:cNvSpPr>
          <p:nvPr/>
        </p:nvSpPr>
        <p:spPr bwMode="auto">
          <a:xfrm>
            <a:off x="5065712" y="5120500"/>
            <a:ext cx="3771274" cy="1395818"/>
          </a:xfrm>
          <a:prstGeom prst="roundRect">
            <a:avLst>
              <a:gd name="adj" fmla="val 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zh-TW" altLang="en-US" sz="2000" b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受驗證組織考量本身資料型態依</a:t>
            </a:r>
            <a:endParaRPr kumimoji="0" lang="en-US" altLang="zh-TW" sz="2000" b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zh-TW" altLang="en-US" sz="2000" b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標準要求及相關控制</a:t>
            </a:r>
            <a:r>
              <a:rPr kumimoji="0" lang="en-US" altLang="zh-TW" sz="2000" b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zh-TW" altLang="en-US" sz="2000" b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措施，自行</a:t>
            </a:r>
            <a:endParaRPr kumimoji="0" lang="en-US" altLang="zh-TW" sz="2000" b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zh-TW" altLang="en-US" sz="2000" b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建置作業程序，以符合標準</a:t>
            </a:r>
            <a:r>
              <a:rPr kumimoji="0" lang="zh-TW" altLang="en-US" sz="2000" b="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要求</a:t>
            </a:r>
            <a:endParaRPr kumimoji="0" lang="en-US" altLang="zh-TW" sz="2000" b="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317626" y="1310499"/>
            <a:ext cx="6652108" cy="4370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 eaLnBrk="0" hangingPunct="0">
              <a:lnSpc>
                <a:spcPct val="80000"/>
              </a:lnSpc>
              <a:spcBef>
                <a:spcPct val="50000"/>
              </a:spcBef>
              <a:defRPr/>
            </a:pPr>
            <a:r>
              <a:rPr kumimoji="0" lang="zh-TW" altLang="en-US" sz="2800" b="1" kern="0" dirty="0">
                <a:solidFill>
                  <a:srgbClr val="0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個人資料去識別化驗證標準規範文件架構</a:t>
            </a:r>
            <a:endParaRPr kumimoji="0" lang="ko-KR" altLang="en-US" sz="2800" b="1" kern="0" dirty="0">
              <a:solidFill>
                <a:srgbClr val="000000"/>
              </a:solidFill>
              <a:latin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97243630"/>
      </p:ext>
    </p:extLst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8024936" cy="609600"/>
          </a:xfrm>
        </p:spPr>
        <p:txBody>
          <a:bodyPr/>
          <a:lstStyle/>
          <a:p>
            <a:pPr lvl="0"/>
            <a:r>
              <a:rPr lang="zh-TW" altLang="en-US" dirty="0">
                <a:solidFill>
                  <a:srgbClr val="7030A0"/>
                </a:solidFill>
              </a:rPr>
              <a:t>個資去識別化過程驗證要求及</a:t>
            </a:r>
            <a:r>
              <a:rPr lang="en-US" altLang="zh-TW" dirty="0">
                <a:solidFill>
                  <a:srgbClr val="7030A0"/>
                </a:solidFill>
              </a:rPr>
              <a:t/>
            </a:r>
            <a:br>
              <a:rPr lang="en-US" altLang="zh-TW" dirty="0">
                <a:solidFill>
                  <a:srgbClr val="7030A0"/>
                </a:solidFill>
              </a:rPr>
            </a:br>
            <a:r>
              <a:rPr lang="zh-TW" altLang="en-US" dirty="0">
                <a:solidFill>
                  <a:srgbClr val="7030A0"/>
                </a:solidFill>
              </a:rPr>
              <a:t>控制措施</a:t>
            </a:r>
            <a:r>
              <a:rPr lang="en-US" altLang="zh-TW" dirty="0" smtClean="0">
                <a:solidFill>
                  <a:srgbClr val="7030A0"/>
                </a:solidFill>
              </a:rPr>
              <a:t>(</a:t>
            </a:r>
            <a:r>
              <a:rPr lang="zh-TW" altLang="en-US" dirty="0" smtClean="0">
                <a:solidFill>
                  <a:srgbClr val="7030A0"/>
                </a:solidFill>
              </a:rPr>
              <a:t>二</a:t>
            </a:r>
            <a:r>
              <a:rPr lang="en-US" altLang="zh-TW" dirty="0" smtClean="0">
                <a:solidFill>
                  <a:srgbClr val="7030A0"/>
                </a:solidFill>
              </a:rPr>
              <a:t>)</a:t>
            </a:r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5</a:t>
            </a:fld>
            <a:endParaRPr lang="en-US" altLang="zh-TW"/>
          </a:p>
        </p:txBody>
      </p:sp>
      <p:sp>
        <p:nvSpPr>
          <p:cNvPr id="20" name="Freeform 4"/>
          <p:cNvSpPr>
            <a:spLocks/>
          </p:cNvSpPr>
          <p:nvPr/>
        </p:nvSpPr>
        <p:spPr bwMode="gray">
          <a:xfrm>
            <a:off x="4275931" y="1032815"/>
            <a:ext cx="1989138" cy="2928937"/>
          </a:xfrm>
          <a:custGeom>
            <a:avLst/>
            <a:gdLst>
              <a:gd name="T0" fmla="*/ 2147483647 w 1470"/>
              <a:gd name="T1" fmla="*/ 2147483647 h 2346"/>
              <a:gd name="T2" fmla="*/ 2147483647 w 1470"/>
              <a:gd name="T3" fmla="*/ 2147483647 h 2346"/>
              <a:gd name="T4" fmla="*/ 2147483647 w 1470"/>
              <a:gd name="T5" fmla="*/ 2147483647 h 2346"/>
              <a:gd name="T6" fmla="*/ 2147483647 w 1470"/>
              <a:gd name="T7" fmla="*/ 2147483647 h 2346"/>
              <a:gd name="T8" fmla="*/ 2147483647 w 1470"/>
              <a:gd name="T9" fmla="*/ 2147483647 h 2346"/>
              <a:gd name="T10" fmla="*/ 2147483647 w 1470"/>
              <a:gd name="T11" fmla="*/ 2147483647 h 2346"/>
              <a:gd name="T12" fmla="*/ 2147483647 w 1470"/>
              <a:gd name="T13" fmla="*/ 2147483647 h 2346"/>
              <a:gd name="T14" fmla="*/ 2147483647 w 1470"/>
              <a:gd name="T15" fmla="*/ 2147483647 h 2346"/>
              <a:gd name="T16" fmla="*/ 2147483647 w 1470"/>
              <a:gd name="T17" fmla="*/ 2147483647 h 2346"/>
              <a:gd name="T18" fmla="*/ 2147483647 w 1470"/>
              <a:gd name="T19" fmla="*/ 2147483647 h 2346"/>
              <a:gd name="T20" fmla="*/ 2147483647 w 1470"/>
              <a:gd name="T21" fmla="*/ 2147483647 h 2346"/>
              <a:gd name="T22" fmla="*/ 2147483647 w 1470"/>
              <a:gd name="T23" fmla="*/ 2147483647 h 2346"/>
              <a:gd name="T24" fmla="*/ 2147483647 w 1470"/>
              <a:gd name="T25" fmla="*/ 2147483647 h 2346"/>
              <a:gd name="T26" fmla="*/ 2147483647 w 1470"/>
              <a:gd name="T27" fmla="*/ 2147483647 h 2346"/>
              <a:gd name="T28" fmla="*/ 2147483647 w 1470"/>
              <a:gd name="T29" fmla="*/ 2147483647 h 2346"/>
              <a:gd name="T30" fmla="*/ 2147483647 w 1470"/>
              <a:gd name="T31" fmla="*/ 2147483647 h 2346"/>
              <a:gd name="T32" fmla="*/ 2147483647 w 1470"/>
              <a:gd name="T33" fmla="*/ 2147483647 h 2346"/>
              <a:gd name="T34" fmla="*/ 2147483647 w 1470"/>
              <a:gd name="T35" fmla="*/ 2147483647 h 2346"/>
              <a:gd name="T36" fmla="*/ 2147483647 w 1470"/>
              <a:gd name="T37" fmla="*/ 2147483647 h 2346"/>
              <a:gd name="T38" fmla="*/ 2147483647 w 1470"/>
              <a:gd name="T39" fmla="*/ 2147483647 h 2346"/>
              <a:gd name="T40" fmla="*/ 2147483647 w 1470"/>
              <a:gd name="T41" fmla="*/ 2147483647 h 2346"/>
              <a:gd name="T42" fmla="*/ 2147483647 w 1470"/>
              <a:gd name="T43" fmla="*/ 2147483647 h 2346"/>
              <a:gd name="T44" fmla="*/ 2147483647 w 1470"/>
              <a:gd name="T45" fmla="*/ 2147483647 h 2346"/>
              <a:gd name="T46" fmla="*/ 2147483647 w 1470"/>
              <a:gd name="T47" fmla="*/ 2147483647 h 2346"/>
              <a:gd name="T48" fmla="*/ 2147483647 w 1470"/>
              <a:gd name="T49" fmla="*/ 2147483647 h 2346"/>
              <a:gd name="T50" fmla="*/ 2147483647 w 1470"/>
              <a:gd name="T51" fmla="*/ 2147483647 h 2346"/>
              <a:gd name="T52" fmla="*/ 2147483647 w 1470"/>
              <a:gd name="T53" fmla="*/ 2147483647 h 2346"/>
              <a:gd name="T54" fmla="*/ 2147483647 w 1470"/>
              <a:gd name="T55" fmla="*/ 2147483647 h 2346"/>
              <a:gd name="T56" fmla="*/ 2147483647 w 1470"/>
              <a:gd name="T57" fmla="*/ 2147483647 h 2346"/>
              <a:gd name="T58" fmla="*/ 2147483647 w 1470"/>
              <a:gd name="T59" fmla="*/ 2147483647 h 2346"/>
              <a:gd name="T60" fmla="*/ 2147483647 w 1470"/>
              <a:gd name="T61" fmla="*/ 2147483647 h 2346"/>
              <a:gd name="T62" fmla="*/ 2147483647 w 1470"/>
              <a:gd name="T63" fmla="*/ 2147483647 h 2346"/>
              <a:gd name="T64" fmla="*/ 2147483647 w 1470"/>
              <a:gd name="T65" fmla="*/ 2147483647 h 2346"/>
              <a:gd name="T66" fmla="*/ 2147483647 w 1470"/>
              <a:gd name="T67" fmla="*/ 2147483647 h 2346"/>
              <a:gd name="T68" fmla="*/ 2147483647 w 1470"/>
              <a:gd name="T69" fmla="*/ 2147483647 h 2346"/>
              <a:gd name="T70" fmla="*/ 2147483647 w 1470"/>
              <a:gd name="T71" fmla="*/ 2147483647 h 2346"/>
              <a:gd name="T72" fmla="*/ 2147483647 w 1470"/>
              <a:gd name="T73" fmla="*/ 2147483647 h 2346"/>
              <a:gd name="T74" fmla="*/ 2147483647 w 1470"/>
              <a:gd name="T75" fmla="*/ 2147483647 h 2346"/>
              <a:gd name="T76" fmla="*/ 2147483647 w 1470"/>
              <a:gd name="T77" fmla="*/ 2147483647 h 2346"/>
              <a:gd name="T78" fmla="*/ 2147483647 w 1470"/>
              <a:gd name="T79" fmla="*/ 2147483647 h 2346"/>
              <a:gd name="T80" fmla="*/ 2147483647 w 1470"/>
              <a:gd name="T81" fmla="*/ 2147483647 h 2346"/>
              <a:gd name="T82" fmla="*/ 2147483647 w 1470"/>
              <a:gd name="T83" fmla="*/ 2147483647 h 2346"/>
              <a:gd name="T84" fmla="*/ 2147483647 w 1470"/>
              <a:gd name="T85" fmla="*/ 2147483647 h 2346"/>
              <a:gd name="T86" fmla="*/ 2147483647 w 1470"/>
              <a:gd name="T87" fmla="*/ 2147483647 h 2346"/>
              <a:gd name="T88" fmla="*/ 2147483647 w 1470"/>
              <a:gd name="T89" fmla="*/ 2147483647 h 2346"/>
              <a:gd name="T90" fmla="*/ 2147483647 w 1470"/>
              <a:gd name="T91" fmla="*/ 2147483647 h 2346"/>
              <a:gd name="T92" fmla="*/ 2147483647 w 1470"/>
              <a:gd name="T93" fmla="*/ 2147483647 h 2346"/>
              <a:gd name="T94" fmla="*/ 2147483647 w 1470"/>
              <a:gd name="T95" fmla="*/ 2147483647 h 2346"/>
              <a:gd name="T96" fmla="*/ 2147483647 w 1470"/>
              <a:gd name="T97" fmla="*/ 2147483647 h 2346"/>
              <a:gd name="T98" fmla="*/ 2147483647 w 1470"/>
              <a:gd name="T99" fmla="*/ 2147483647 h 2346"/>
              <a:gd name="T100" fmla="*/ 2147483647 w 1470"/>
              <a:gd name="T101" fmla="*/ 2147483647 h 2346"/>
              <a:gd name="T102" fmla="*/ 2147483647 w 1470"/>
              <a:gd name="T103" fmla="*/ 2147483647 h 234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gradFill rotWithShape="1">
            <a:gsLst>
              <a:gs pos="0">
                <a:srgbClr val="53B749"/>
              </a:gs>
              <a:gs pos="100000">
                <a:srgbClr val="265522"/>
              </a:gs>
            </a:gsLst>
            <a:lin ang="54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21" name="Freeform 5"/>
          <p:cNvSpPr>
            <a:spLocks/>
          </p:cNvSpPr>
          <p:nvPr/>
        </p:nvSpPr>
        <p:spPr bwMode="gray">
          <a:xfrm rot="575181">
            <a:off x="2191544" y="2304402"/>
            <a:ext cx="3451225" cy="1617663"/>
          </a:xfrm>
          <a:custGeom>
            <a:avLst/>
            <a:gdLst>
              <a:gd name="T0" fmla="*/ 2147483647 w 2032"/>
              <a:gd name="T1" fmla="*/ 2147483647 h 1536"/>
              <a:gd name="T2" fmla="*/ 2147483647 w 2032"/>
              <a:gd name="T3" fmla="*/ 2147483647 h 1536"/>
              <a:gd name="T4" fmla="*/ 2147483647 w 2032"/>
              <a:gd name="T5" fmla="*/ 2147483647 h 1536"/>
              <a:gd name="T6" fmla="*/ 2147483647 w 2032"/>
              <a:gd name="T7" fmla="*/ 2147483647 h 1536"/>
              <a:gd name="T8" fmla="*/ 2147483647 w 2032"/>
              <a:gd name="T9" fmla="*/ 2147483647 h 1536"/>
              <a:gd name="T10" fmla="*/ 2147483647 w 2032"/>
              <a:gd name="T11" fmla="*/ 2147483647 h 1536"/>
              <a:gd name="T12" fmla="*/ 2147483647 w 2032"/>
              <a:gd name="T13" fmla="*/ 2147483647 h 1536"/>
              <a:gd name="T14" fmla="*/ 2147483647 w 2032"/>
              <a:gd name="T15" fmla="*/ 2147483647 h 1536"/>
              <a:gd name="T16" fmla="*/ 2147483647 w 2032"/>
              <a:gd name="T17" fmla="*/ 2147483647 h 1536"/>
              <a:gd name="T18" fmla="*/ 2147483647 w 2032"/>
              <a:gd name="T19" fmla="*/ 2147483647 h 1536"/>
              <a:gd name="T20" fmla="*/ 2147483647 w 2032"/>
              <a:gd name="T21" fmla="*/ 2147483647 h 1536"/>
              <a:gd name="T22" fmla="*/ 2147483647 w 2032"/>
              <a:gd name="T23" fmla="*/ 2147483647 h 1536"/>
              <a:gd name="T24" fmla="*/ 2147483647 w 2032"/>
              <a:gd name="T25" fmla="*/ 2147483647 h 1536"/>
              <a:gd name="T26" fmla="*/ 2147483647 w 2032"/>
              <a:gd name="T27" fmla="*/ 2147483647 h 1536"/>
              <a:gd name="T28" fmla="*/ 2147483647 w 2032"/>
              <a:gd name="T29" fmla="*/ 2147483647 h 1536"/>
              <a:gd name="T30" fmla="*/ 2147483647 w 2032"/>
              <a:gd name="T31" fmla="*/ 2147483647 h 1536"/>
              <a:gd name="T32" fmla="*/ 2147483647 w 2032"/>
              <a:gd name="T33" fmla="*/ 2147483647 h 1536"/>
              <a:gd name="T34" fmla="*/ 2147483647 w 2032"/>
              <a:gd name="T35" fmla="*/ 2147483647 h 1536"/>
              <a:gd name="T36" fmla="*/ 2147483647 w 2032"/>
              <a:gd name="T37" fmla="*/ 2147483647 h 1536"/>
              <a:gd name="T38" fmla="*/ 2147483647 w 2032"/>
              <a:gd name="T39" fmla="*/ 2147483647 h 1536"/>
              <a:gd name="T40" fmla="*/ 2147483647 w 2032"/>
              <a:gd name="T41" fmla="*/ 2147483647 h 1536"/>
              <a:gd name="T42" fmla="*/ 2147483647 w 2032"/>
              <a:gd name="T43" fmla="*/ 2147483647 h 1536"/>
              <a:gd name="T44" fmla="*/ 2147483647 w 2032"/>
              <a:gd name="T45" fmla="*/ 2147483647 h 1536"/>
              <a:gd name="T46" fmla="*/ 2147483647 w 2032"/>
              <a:gd name="T47" fmla="*/ 2147483647 h 1536"/>
              <a:gd name="T48" fmla="*/ 2147483647 w 2032"/>
              <a:gd name="T49" fmla="*/ 2147483647 h 1536"/>
              <a:gd name="T50" fmla="*/ 2147483647 w 2032"/>
              <a:gd name="T51" fmla="*/ 2147483647 h 1536"/>
              <a:gd name="T52" fmla="*/ 2147483647 w 2032"/>
              <a:gd name="T53" fmla="*/ 2147483647 h 1536"/>
              <a:gd name="T54" fmla="*/ 2147483647 w 2032"/>
              <a:gd name="T55" fmla="*/ 2147483647 h 1536"/>
              <a:gd name="T56" fmla="*/ 2147483647 w 2032"/>
              <a:gd name="T57" fmla="*/ 2147483647 h 1536"/>
              <a:gd name="T58" fmla="*/ 2147483647 w 2032"/>
              <a:gd name="T59" fmla="*/ 2147483647 h 1536"/>
              <a:gd name="T60" fmla="*/ 2147483647 w 2032"/>
              <a:gd name="T61" fmla="*/ 2147483647 h 1536"/>
              <a:gd name="T62" fmla="*/ 2147483647 w 2032"/>
              <a:gd name="T63" fmla="*/ 2147483647 h 1536"/>
              <a:gd name="T64" fmla="*/ 2147483647 w 2032"/>
              <a:gd name="T65" fmla="*/ 2147483647 h 1536"/>
              <a:gd name="T66" fmla="*/ 2147483647 w 2032"/>
              <a:gd name="T67" fmla="*/ 2147483647 h 1536"/>
              <a:gd name="T68" fmla="*/ 2147483647 w 2032"/>
              <a:gd name="T69" fmla="*/ 2147483647 h 1536"/>
              <a:gd name="T70" fmla="*/ 2147483647 w 2032"/>
              <a:gd name="T71" fmla="*/ 2147483647 h 1536"/>
              <a:gd name="T72" fmla="*/ 0 w 2032"/>
              <a:gd name="T73" fmla="*/ 2147483647 h 1536"/>
              <a:gd name="T74" fmla="*/ 2147483647 w 2032"/>
              <a:gd name="T75" fmla="*/ 2147483647 h 1536"/>
              <a:gd name="T76" fmla="*/ 2147483647 w 2032"/>
              <a:gd name="T77" fmla="*/ 2147483647 h 1536"/>
              <a:gd name="T78" fmla="*/ 2147483647 w 2032"/>
              <a:gd name="T79" fmla="*/ 2147483647 h 1536"/>
              <a:gd name="T80" fmla="*/ 2147483647 w 2032"/>
              <a:gd name="T81" fmla="*/ 2147483647 h 1536"/>
              <a:gd name="T82" fmla="*/ 2147483647 w 2032"/>
              <a:gd name="T83" fmla="*/ 2147483647 h 1536"/>
              <a:gd name="T84" fmla="*/ 2147483647 w 2032"/>
              <a:gd name="T85" fmla="*/ 2147483647 h 1536"/>
              <a:gd name="T86" fmla="*/ 2147483647 w 2032"/>
              <a:gd name="T87" fmla="*/ 2147483647 h 1536"/>
              <a:gd name="T88" fmla="*/ 2147483647 w 2032"/>
              <a:gd name="T89" fmla="*/ 2147483647 h 1536"/>
              <a:gd name="T90" fmla="*/ 2147483647 w 2032"/>
              <a:gd name="T91" fmla="*/ 0 h 1536"/>
              <a:gd name="T92" fmla="*/ 2147483647 w 2032"/>
              <a:gd name="T93" fmla="*/ 2147483647 h 1536"/>
              <a:gd name="T94" fmla="*/ 2147483647 w 2032"/>
              <a:gd name="T95" fmla="*/ 2147483647 h 1536"/>
              <a:gd name="T96" fmla="*/ 2147483647 w 2032"/>
              <a:gd name="T97" fmla="*/ 2147483647 h 1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0"/>
                </a:lnTo>
                <a:lnTo>
                  <a:pt x="1866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8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2" y="1286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6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7" y="1466"/>
                </a:lnTo>
                <a:lnTo>
                  <a:pt x="1647" y="1480"/>
                </a:lnTo>
                <a:lnTo>
                  <a:pt x="1583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8" y="1469"/>
                </a:lnTo>
                <a:lnTo>
                  <a:pt x="716" y="1440"/>
                </a:lnTo>
                <a:lnTo>
                  <a:pt x="648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2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5" y="286"/>
                </a:lnTo>
                <a:lnTo>
                  <a:pt x="9" y="249"/>
                </a:lnTo>
                <a:lnTo>
                  <a:pt x="4" y="220"/>
                </a:lnTo>
                <a:lnTo>
                  <a:pt x="3" y="199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5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2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CC9900"/>
              </a:gs>
              <a:gs pos="100000">
                <a:srgbClr val="CC9900"/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22" name="Freeform 6"/>
          <p:cNvSpPr>
            <a:spLocks/>
          </p:cNvSpPr>
          <p:nvPr/>
        </p:nvSpPr>
        <p:spPr bwMode="gray">
          <a:xfrm rot="21119171">
            <a:off x="2183606" y="3876027"/>
            <a:ext cx="3473450" cy="1620838"/>
          </a:xfrm>
          <a:custGeom>
            <a:avLst/>
            <a:gdLst>
              <a:gd name="T0" fmla="*/ 2147483647 w 2032"/>
              <a:gd name="T1" fmla="*/ 2147483647 h 1536"/>
              <a:gd name="T2" fmla="*/ 2147483647 w 2032"/>
              <a:gd name="T3" fmla="*/ 2147483647 h 1536"/>
              <a:gd name="T4" fmla="*/ 2147483647 w 2032"/>
              <a:gd name="T5" fmla="*/ 2147483647 h 1536"/>
              <a:gd name="T6" fmla="*/ 2147483647 w 2032"/>
              <a:gd name="T7" fmla="*/ 0 h 1536"/>
              <a:gd name="T8" fmla="*/ 2147483647 w 2032"/>
              <a:gd name="T9" fmla="*/ 2147483647 h 1536"/>
              <a:gd name="T10" fmla="*/ 2147483647 w 2032"/>
              <a:gd name="T11" fmla="*/ 2147483647 h 1536"/>
              <a:gd name="T12" fmla="*/ 2147483647 w 2032"/>
              <a:gd name="T13" fmla="*/ 2147483647 h 1536"/>
              <a:gd name="T14" fmla="*/ 2147483647 w 2032"/>
              <a:gd name="T15" fmla="*/ 2147483647 h 1536"/>
              <a:gd name="T16" fmla="*/ 2147483647 w 2032"/>
              <a:gd name="T17" fmla="*/ 2147483647 h 1536"/>
              <a:gd name="T18" fmla="*/ 2147483647 w 2032"/>
              <a:gd name="T19" fmla="*/ 2147483647 h 1536"/>
              <a:gd name="T20" fmla="*/ 2147483647 w 2032"/>
              <a:gd name="T21" fmla="*/ 2147483647 h 1536"/>
              <a:gd name="T22" fmla="*/ 2147483647 w 2032"/>
              <a:gd name="T23" fmla="*/ 2147483647 h 1536"/>
              <a:gd name="T24" fmla="*/ 2147483647 w 2032"/>
              <a:gd name="T25" fmla="*/ 2147483647 h 1536"/>
              <a:gd name="T26" fmla="*/ 2147483647 w 2032"/>
              <a:gd name="T27" fmla="*/ 2147483647 h 1536"/>
              <a:gd name="T28" fmla="*/ 2147483647 w 2032"/>
              <a:gd name="T29" fmla="*/ 2147483647 h 1536"/>
              <a:gd name="T30" fmla="*/ 2147483647 w 2032"/>
              <a:gd name="T31" fmla="*/ 2147483647 h 1536"/>
              <a:gd name="T32" fmla="*/ 2147483647 w 2032"/>
              <a:gd name="T33" fmla="*/ 2147483647 h 1536"/>
              <a:gd name="T34" fmla="*/ 2147483647 w 2032"/>
              <a:gd name="T35" fmla="*/ 2147483647 h 1536"/>
              <a:gd name="T36" fmla="*/ 2147483647 w 2032"/>
              <a:gd name="T37" fmla="*/ 2147483647 h 1536"/>
              <a:gd name="T38" fmla="*/ 2147483647 w 2032"/>
              <a:gd name="T39" fmla="*/ 2147483647 h 1536"/>
              <a:gd name="T40" fmla="*/ 2147483647 w 2032"/>
              <a:gd name="T41" fmla="*/ 2147483647 h 1536"/>
              <a:gd name="T42" fmla="*/ 2147483647 w 2032"/>
              <a:gd name="T43" fmla="*/ 2147483647 h 1536"/>
              <a:gd name="T44" fmla="*/ 2147483647 w 2032"/>
              <a:gd name="T45" fmla="*/ 2147483647 h 1536"/>
              <a:gd name="T46" fmla="*/ 2147483647 w 2032"/>
              <a:gd name="T47" fmla="*/ 2147483647 h 1536"/>
              <a:gd name="T48" fmla="*/ 2147483647 w 2032"/>
              <a:gd name="T49" fmla="*/ 2147483647 h 1536"/>
              <a:gd name="T50" fmla="*/ 2147483647 w 2032"/>
              <a:gd name="T51" fmla="*/ 2147483647 h 1536"/>
              <a:gd name="T52" fmla="*/ 2147483647 w 2032"/>
              <a:gd name="T53" fmla="*/ 2147483647 h 1536"/>
              <a:gd name="T54" fmla="*/ 2147483647 w 2032"/>
              <a:gd name="T55" fmla="*/ 2147483647 h 1536"/>
              <a:gd name="T56" fmla="*/ 2147483647 w 2032"/>
              <a:gd name="T57" fmla="*/ 2147483647 h 1536"/>
              <a:gd name="T58" fmla="*/ 2147483647 w 2032"/>
              <a:gd name="T59" fmla="*/ 2147483647 h 1536"/>
              <a:gd name="T60" fmla="*/ 2147483647 w 2032"/>
              <a:gd name="T61" fmla="*/ 2147483647 h 1536"/>
              <a:gd name="T62" fmla="*/ 2147483647 w 2032"/>
              <a:gd name="T63" fmla="*/ 2147483647 h 1536"/>
              <a:gd name="T64" fmla="*/ 2147483647 w 2032"/>
              <a:gd name="T65" fmla="*/ 2147483647 h 1536"/>
              <a:gd name="T66" fmla="*/ 2147483647 w 2032"/>
              <a:gd name="T67" fmla="*/ 2147483647 h 1536"/>
              <a:gd name="T68" fmla="*/ 2147483647 w 2032"/>
              <a:gd name="T69" fmla="*/ 2147483647 h 1536"/>
              <a:gd name="T70" fmla="*/ 2147483647 w 2032"/>
              <a:gd name="T71" fmla="*/ 2147483647 h 1536"/>
              <a:gd name="T72" fmla="*/ 2147483647 w 2032"/>
              <a:gd name="T73" fmla="*/ 2147483647 h 1536"/>
              <a:gd name="T74" fmla="*/ 0 w 2032"/>
              <a:gd name="T75" fmla="*/ 2147483647 h 1536"/>
              <a:gd name="T76" fmla="*/ 2147483647 w 2032"/>
              <a:gd name="T77" fmla="*/ 2147483647 h 1536"/>
              <a:gd name="T78" fmla="*/ 2147483647 w 2032"/>
              <a:gd name="T79" fmla="*/ 2147483647 h 1536"/>
              <a:gd name="T80" fmla="*/ 2147483647 w 2032"/>
              <a:gd name="T81" fmla="*/ 2147483647 h 1536"/>
              <a:gd name="T82" fmla="*/ 2147483647 w 2032"/>
              <a:gd name="T83" fmla="*/ 2147483647 h 1536"/>
              <a:gd name="T84" fmla="*/ 2147483647 w 2032"/>
              <a:gd name="T85" fmla="*/ 2147483647 h 1536"/>
              <a:gd name="T86" fmla="*/ 2147483647 w 2032"/>
              <a:gd name="T87" fmla="*/ 2147483647 h 1536"/>
              <a:gd name="T88" fmla="*/ 2147483647 w 2032"/>
              <a:gd name="T89" fmla="*/ 2147483647 h 1536"/>
              <a:gd name="T90" fmla="*/ 2147483647 w 2032"/>
              <a:gd name="T91" fmla="*/ 2147483647 h 1536"/>
              <a:gd name="T92" fmla="*/ 2147483647 w 2032"/>
              <a:gd name="T93" fmla="*/ 2147483647 h 1536"/>
              <a:gd name="T94" fmla="*/ 2147483647 w 2032"/>
              <a:gd name="T95" fmla="*/ 2147483647 h 1536"/>
              <a:gd name="T96" fmla="*/ 2147483647 w 2032"/>
              <a:gd name="T97" fmla="*/ 2147483647 h 1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032" h="1536">
                <a:moveTo>
                  <a:pt x="648" y="131"/>
                </a:moveTo>
                <a:lnTo>
                  <a:pt x="717" y="96"/>
                </a:lnTo>
                <a:lnTo>
                  <a:pt x="788" y="67"/>
                </a:lnTo>
                <a:lnTo>
                  <a:pt x="860" y="43"/>
                </a:lnTo>
                <a:lnTo>
                  <a:pt x="934" y="24"/>
                </a:lnTo>
                <a:lnTo>
                  <a:pt x="1008" y="11"/>
                </a:lnTo>
                <a:lnTo>
                  <a:pt x="1083" y="4"/>
                </a:lnTo>
                <a:lnTo>
                  <a:pt x="1157" y="0"/>
                </a:lnTo>
                <a:lnTo>
                  <a:pt x="1232" y="0"/>
                </a:lnTo>
                <a:lnTo>
                  <a:pt x="1306" y="3"/>
                </a:lnTo>
                <a:lnTo>
                  <a:pt x="1377" y="8"/>
                </a:lnTo>
                <a:lnTo>
                  <a:pt x="1449" y="17"/>
                </a:lnTo>
                <a:lnTo>
                  <a:pt x="1517" y="29"/>
                </a:lnTo>
                <a:lnTo>
                  <a:pt x="1583" y="42"/>
                </a:lnTo>
                <a:lnTo>
                  <a:pt x="1647" y="55"/>
                </a:lnTo>
                <a:lnTo>
                  <a:pt x="1707" y="70"/>
                </a:lnTo>
                <a:lnTo>
                  <a:pt x="1762" y="86"/>
                </a:lnTo>
                <a:lnTo>
                  <a:pt x="1815" y="102"/>
                </a:lnTo>
                <a:lnTo>
                  <a:pt x="1862" y="116"/>
                </a:lnTo>
                <a:lnTo>
                  <a:pt x="1905" y="131"/>
                </a:lnTo>
                <a:lnTo>
                  <a:pt x="1942" y="146"/>
                </a:lnTo>
                <a:lnTo>
                  <a:pt x="1972" y="157"/>
                </a:lnTo>
                <a:lnTo>
                  <a:pt x="1999" y="167"/>
                </a:lnTo>
                <a:lnTo>
                  <a:pt x="2016" y="175"/>
                </a:lnTo>
                <a:lnTo>
                  <a:pt x="2028" y="179"/>
                </a:lnTo>
                <a:lnTo>
                  <a:pt x="2032" y="182"/>
                </a:lnTo>
                <a:lnTo>
                  <a:pt x="2031" y="186"/>
                </a:lnTo>
                <a:lnTo>
                  <a:pt x="2029" y="200"/>
                </a:lnTo>
                <a:lnTo>
                  <a:pt x="2026" y="220"/>
                </a:lnTo>
                <a:lnTo>
                  <a:pt x="2022" y="249"/>
                </a:lnTo>
                <a:lnTo>
                  <a:pt x="2018" y="286"/>
                </a:lnTo>
                <a:lnTo>
                  <a:pt x="2009" y="326"/>
                </a:lnTo>
                <a:lnTo>
                  <a:pt x="2000" y="375"/>
                </a:lnTo>
                <a:lnTo>
                  <a:pt x="1989" y="427"/>
                </a:lnTo>
                <a:lnTo>
                  <a:pt x="1975" y="483"/>
                </a:lnTo>
                <a:lnTo>
                  <a:pt x="1958" y="542"/>
                </a:lnTo>
                <a:lnTo>
                  <a:pt x="1940" y="607"/>
                </a:lnTo>
                <a:lnTo>
                  <a:pt x="1919" y="672"/>
                </a:lnTo>
                <a:lnTo>
                  <a:pt x="1894" y="738"/>
                </a:lnTo>
                <a:lnTo>
                  <a:pt x="1866" y="806"/>
                </a:lnTo>
                <a:lnTo>
                  <a:pt x="1835" y="875"/>
                </a:lnTo>
                <a:lnTo>
                  <a:pt x="1802" y="944"/>
                </a:lnTo>
                <a:lnTo>
                  <a:pt x="1764" y="1011"/>
                </a:lnTo>
                <a:lnTo>
                  <a:pt x="1722" y="1076"/>
                </a:lnTo>
                <a:lnTo>
                  <a:pt x="1676" y="1141"/>
                </a:lnTo>
                <a:lnTo>
                  <a:pt x="1627" y="1202"/>
                </a:lnTo>
                <a:lnTo>
                  <a:pt x="1573" y="1259"/>
                </a:lnTo>
                <a:lnTo>
                  <a:pt x="1514" y="1313"/>
                </a:lnTo>
                <a:lnTo>
                  <a:pt x="1452" y="1361"/>
                </a:lnTo>
                <a:lnTo>
                  <a:pt x="1383" y="1405"/>
                </a:lnTo>
                <a:lnTo>
                  <a:pt x="1315" y="1440"/>
                </a:lnTo>
                <a:lnTo>
                  <a:pt x="1245" y="1469"/>
                </a:lnTo>
                <a:lnTo>
                  <a:pt x="1173" y="1494"/>
                </a:lnTo>
                <a:lnTo>
                  <a:pt x="1099" y="1511"/>
                </a:lnTo>
                <a:lnTo>
                  <a:pt x="1024" y="1524"/>
                </a:lnTo>
                <a:lnTo>
                  <a:pt x="950" y="1532"/>
                </a:lnTo>
                <a:lnTo>
                  <a:pt x="876" y="1536"/>
                </a:lnTo>
                <a:lnTo>
                  <a:pt x="801" y="1536"/>
                </a:lnTo>
                <a:lnTo>
                  <a:pt x="727" y="1533"/>
                </a:lnTo>
                <a:lnTo>
                  <a:pt x="654" y="1527"/>
                </a:lnTo>
                <a:lnTo>
                  <a:pt x="584" y="1518"/>
                </a:lnTo>
                <a:lnTo>
                  <a:pt x="515" y="1507"/>
                </a:lnTo>
                <a:lnTo>
                  <a:pt x="450" y="1495"/>
                </a:lnTo>
                <a:lnTo>
                  <a:pt x="385" y="1481"/>
                </a:lnTo>
                <a:lnTo>
                  <a:pt x="326" y="1466"/>
                </a:lnTo>
                <a:lnTo>
                  <a:pt x="270" y="1450"/>
                </a:lnTo>
                <a:lnTo>
                  <a:pt x="218" y="1434"/>
                </a:lnTo>
                <a:lnTo>
                  <a:pt x="170" y="1419"/>
                </a:lnTo>
                <a:lnTo>
                  <a:pt x="127" y="1405"/>
                </a:lnTo>
                <a:lnTo>
                  <a:pt x="91" y="1390"/>
                </a:lnTo>
                <a:lnTo>
                  <a:pt x="59" y="1378"/>
                </a:lnTo>
                <a:lnTo>
                  <a:pt x="34" y="1368"/>
                </a:lnTo>
                <a:lnTo>
                  <a:pt x="16" y="1361"/>
                </a:lnTo>
                <a:lnTo>
                  <a:pt x="5" y="1357"/>
                </a:lnTo>
                <a:lnTo>
                  <a:pt x="0" y="1355"/>
                </a:lnTo>
                <a:lnTo>
                  <a:pt x="0" y="1349"/>
                </a:lnTo>
                <a:lnTo>
                  <a:pt x="3" y="1336"/>
                </a:lnTo>
                <a:lnTo>
                  <a:pt x="5" y="1316"/>
                </a:lnTo>
                <a:lnTo>
                  <a:pt x="9" y="1287"/>
                </a:lnTo>
                <a:lnTo>
                  <a:pt x="15" y="1250"/>
                </a:lnTo>
                <a:lnTo>
                  <a:pt x="22" y="1209"/>
                </a:lnTo>
                <a:lnTo>
                  <a:pt x="33" y="1161"/>
                </a:lnTo>
                <a:lnTo>
                  <a:pt x="44" y="1109"/>
                </a:lnTo>
                <a:lnTo>
                  <a:pt x="57" y="1053"/>
                </a:lnTo>
                <a:lnTo>
                  <a:pt x="73" y="993"/>
                </a:lnTo>
                <a:lnTo>
                  <a:pt x="92" y="929"/>
                </a:lnTo>
                <a:lnTo>
                  <a:pt x="114" y="865"/>
                </a:lnTo>
                <a:lnTo>
                  <a:pt x="139" y="798"/>
                </a:lnTo>
                <a:lnTo>
                  <a:pt x="167" y="729"/>
                </a:lnTo>
                <a:lnTo>
                  <a:pt x="197" y="661"/>
                </a:lnTo>
                <a:lnTo>
                  <a:pt x="231" y="592"/>
                </a:lnTo>
                <a:lnTo>
                  <a:pt x="269" y="525"/>
                </a:lnTo>
                <a:lnTo>
                  <a:pt x="311" y="459"/>
                </a:lnTo>
                <a:lnTo>
                  <a:pt x="356" y="395"/>
                </a:lnTo>
                <a:lnTo>
                  <a:pt x="406" y="334"/>
                </a:lnTo>
                <a:lnTo>
                  <a:pt x="460" y="277"/>
                </a:lnTo>
                <a:lnTo>
                  <a:pt x="518" y="223"/>
                </a:lnTo>
                <a:lnTo>
                  <a:pt x="581" y="175"/>
                </a:lnTo>
                <a:lnTo>
                  <a:pt x="648" y="131"/>
                </a:lnTo>
              </a:path>
            </a:pathLst>
          </a:custGeom>
          <a:gradFill rotWithShape="1">
            <a:gsLst>
              <a:gs pos="0">
                <a:srgbClr val="BC61CB"/>
              </a:gs>
              <a:gs pos="100000">
                <a:srgbClr val="572D5E"/>
              </a:gs>
            </a:gsLst>
            <a:lin ang="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23" name="Freeform 8"/>
          <p:cNvSpPr>
            <a:spLocks/>
          </p:cNvSpPr>
          <p:nvPr/>
        </p:nvSpPr>
        <p:spPr bwMode="gray">
          <a:xfrm rot="521906">
            <a:off x="4931569" y="3971277"/>
            <a:ext cx="3314700" cy="1512888"/>
          </a:xfrm>
          <a:custGeom>
            <a:avLst/>
            <a:gdLst>
              <a:gd name="T0" fmla="*/ 2147483647 w 2032"/>
              <a:gd name="T1" fmla="*/ 2147483647 h 1536"/>
              <a:gd name="T2" fmla="*/ 2147483647 w 2032"/>
              <a:gd name="T3" fmla="*/ 2147483647 h 1536"/>
              <a:gd name="T4" fmla="*/ 2147483647 w 2032"/>
              <a:gd name="T5" fmla="*/ 2147483647 h 1536"/>
              <a:gd name="T6" fmla="*/ 2147483647 w 2032"/>
              <a:gd name="T7" fmla="*/ 2147483647 h 1536"/>
              <a:gd name="T8" fmla="*/ 2147483647 w 2032"/>
              <a:gd name="T9" fmla="*/ 2147483647 h 1536"/>
              <a:gd name="T10" fmla="*/ 2147483647 w 2032"/>
              <a:gd name="T11" fmla="*/ 2147483647 h 1536"/>
              <a:gd name="T12" fmla="*/ 2147483647 w 2032"/>
              <a:gd name="T13" fmla="*/ 2147483647 h 1536"/>
              <a:gd name="T14" fmla="*/ 2147483647 w 2032"/>
              <a:gd name="T15" fmla="*/ 2147483647 h 1536"/>
              <a:gd name="T16" fmla="*/ 2147483647 w 2032"/>
              <a:gd name="T17" fmla="*/ 2147483647 h 1536"/>
              <a:gd name="T18" fmla="*/ 2147483647 w 2032"/>
              <a:gd name="T19" fmla="*/ 2147483647 h 1536"/>
              <a:gd name="T20" fmla="*/ 2147483647 w 2032"/>
              <a:gd name="T21" fmla="*/ 2147483647 h 1536"/>
              <a:gd name="T22" fmla="*/ 2147483647 w 2032"/>
              <a:gd name="T23" fmla="*/ 2147483647 h 1536"/>
              <a:gd name="T24" fmla="*/ 2147483647 w 2032"/>
              <a:gd name="T25" fmla="*/ 2147483647 h 1536"/>
              <a:gd name="T26" fmla="*/ 2147483647 w 2032"/>
              <a:gd name="T27" fmla="*/ 2147483647 h 1536"/>
              <a:gd name="T28" fmla="*/ 2147483647 w 2032"/>
              <a:gd name="T29" fmla="*/ 2147483647 h 1536"/>
              <a:gd name="T30" fmla="*/ 2147483647 w 2032"/>
              <a:gd name="T31" fmla="*/ 2147483647 h 1536"/>
              <a:gd name="T32" fmla="*/ 2147483647 w 2032"/>
              <a:gd name="T33" fmla="*/ 2147483647 h 1536"/>
              <a:gd name="T34" fmla="*/ 2147483647 w 2032"/>
              <a:gd name="T35" fmla="*/ 2147483647 h 1536"/>
              <a:gd name="T36" fmla="*/ 2147483647 w 2032"/>
              <a:gd name="T37" fmla="*/ 2147483647 h 1536"/>
              <a:gd name="T38" fmla="*/ 2147483647 w 2032"/>
              <a:gd name="T39" fmla="*/ 2147483647 h 1536"/>
              <a:gd name="T40" fmla="*/ 2147483647 w 2032"/>
              <a:gd name="T41" fmla="*/ 2147483647 h 1536"/>
              <a:gd name="T42" fmla="*/ 2147483647 w 2032"/>
              <a:gd name="T43" fmla="*/ 2147483647 h 1536"/>
              <a:gd name="T44" fmla="*/ 2147483647 w 2032"/>
              <a:gd name="T45" fmla="*/ 2147483647 h 1536"/>
              <a:gd name="T46" fmla="*/ 2147483647 w 2032"/>
              <a:gd name="T47" fmla="*/ 2147483647 h 1536"/>
              <a:gd name="T48" fmla="*/ 2147483647 w 2032"/>
              <a:gd name="T49" fmla="*/ 2147483647 h 1536"/>
              <a:gd name="T50" fmla="*/ 2147483647 w 2032"/>
              <a:gd name="T51" fmla="*/ 2147483647 h 1536"/>
              <a:gd name="T52" fmla="*/ 2147483647 w 2032"/>
              <a:gd name="T53" fmla="*/ 2147483647 h 1536"/>
              <a:gd name="T54" fmla="*/ 2147483647 w 2032"/>
              <a:gd name="T55" fmla="*/ 2147483647 h 1536"/>
              <a:gd name="T56" fmla="*/ 2147483647 w 2032"/>
              <a:gd name="T57" fmla="*/ 2147483647 h 1536"/>
              <a:gd name="T58" fmla="*/ 2147483647 w 2032"/>
              <a:gd name="T59" fmla="*/ 2147483647 h 1536"/>
              <a:gd name="T60" fmla="*/ 2147483647 w 2032"/>
              <a:gd name="T61" fmla="*/ 2147483647 h 1536"/>
              <a:gd name="T62" fmla="*/ 2147483647 w 2032"/>
              <a:gd name="T63" fmla="*/ 2147483647 h 1536"/>
              <a:gd name="T64" fmla="*/ 2147483647 w 2032"/>
              <a:gd name="T65" fmla="*/ 2147483647 h 1536"/>
              <a:gd name="T66" fmla="*/ 2147483647 w 2032"/>
              <a:gd name="T67" fmla="*/ 2147483647 h 1536"/>
              <a:gd name="T68" fmla="*/ 2147483647 w 2032"/>
              <a:gd name="T69" fmla="*/ 2147483647 h 1536"/>
              <a:gd name="T70" fmla="*/ 2147483647 w 2032"/>
              <a:gd name="T71" fmla="*/ 2147483647 h 1536"/>
              <a:gd name="T72" fmla="*/ 0 w 2032"/>
              <a:gd name="T73" fmla="*/ 2147483647 h 1536"/>
              <a:gd name="T74" fmla="*/ 2147483647 w 2032"/>
              <a:gd name="T75" fmla="*/ 2147483647 h 1536"/>
              <a:gd name="T76" fmla="*/ 2147483647 w 2032"/>
              <a:gd name="T77" fmla="*/ 2147483647 h 1536"/>
              <a:gd name="T78" fmla="*/ 2147483647 w 2032"/>
              <a:gd name="T79" fmla="*/ 2147483647 h 1536"/>
              <a:gd name="T80" fmla="*/ 2147483647 w 2032"/>
              <a:gd name="T81" fmla="*/ 2147483647 h 1536"/>
              <a:gd name="T82" fmla="*/ 2147483647 w 2032"/>
              <a:gd name="T83" fmla="*/ 2147483647 h 1536"/>
              <a:gd name="T84" fmla="*/ 2147483647 w 2032"/>
              <a:gd name="T85" fmla="*/ 2147483647 h 1536"/>
              <a:gd name="T86" fmla="*/ 2147483647 w 2032"/>
              <a:gd name="T87" fmla="*/ 2147483647 h 1536"/>
              <a:gd name="T88" fmla="*/ 2147483647 w 2032"/>
              <a:gd name="T89" fmla="*/ 2147483647 h 1536"/>
              <a:gd name="T90" fmla="*/ 2147483647 w 2032"/>
              <a:gd name="T91" fmla="*/ 0 h 1536"/>
              <a:gd name="T92" fmla="*/ 2147483647 w 2032"/>
              <a:gd name="T93" fmla="*/ 2147483647 h 1536"/>
              <a:gd name="T94" fmla="*/ 2147483647 w 2032"/>
              <a:gd name="T95" fmla="*/ 2147483647 h 1536"/>
              <a:gd name="T96" fmla="*/ 2147483647 w 2032"/>
              <a:gd name="T97" fmla="*/ 2147483647 h 1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032" h="1536">
                <a:moveTo>
                  <a:pt x="1383" y="131"/>
                </a:moveTo>
                <a:lnTo>
                  <a:pt x="1451" y="175"/>
                </a:lnTo>
                <a:lnTo>
                  <a:pt x="1514" y="223"/>
                </a:lnTo>
                <a:lnTo>
                  <a:pt x="1572" y="277"/>
                </a:lnTo>
                <a:lnTo>
                  <a:pt x="1626" y="334"/>
                </a:lnTo>
                <a:lnTo>
                  <a:pt x="1676" y="395"/>
                </a:lnTo>
                <a:lnTo>
                  <a:pt x="1721" y="459"/>
                </a:lnTo>
                <a:lnTo>
                  <a:pt x="1763" y="525"/>
                </a:lnTo>
                <a:lnTo>
                  <a:pt x="1801" y="592"/>
                </a:lnTo>
                <a:lnTo>
                  <a:pt x="1835" y="661"/>
                </a:lnTo>
                <a:lnTo>
                  <a:pt x="1865" y="729"/>
                </a:lnTo>
                <a:lnTo>
                  <a:pt x="1893" y="798"/>
                </a:lnTo>
                <a:lnTo>
                  <a:pt x="1918" y="865"/>
                </a:lnTo>
                <a:lnTo>
                  <a:pt x="1940" y="929"/>
                </a:lnTo>
                <a:lnTo>
                  <a:pt x="1957" y="993"/>
                </a:lnTo>
                <a:lnTo>
                  <a:pt x="1975" y="1053"/>
                </a:lnTo>
                <a:lnTo>
                  <a:pt x="1988" y="1109"/>
                </a:lnTo>
                <a:lnTo>
                  <a:pt x="2000" y="1161"/>
                </a:lnTo>
                <a:lnTo>
                  <a:pt x="2008" y="1209"/>
                </a:lnTo>
                <a:lnTo>
                  <a:pt x="2017" y="1250"/>
                </a:lnTo>
                <a:lnTo>
                  <a:pt x="2021" y="1287"/>
                </a:lnTo>
                <a:lnTo>
                  <a:pt x="2026" y="1316"/>
                </a:lnTo>
                <a:lnTo>
                  <a:pt x="2029" y="1336"/>
                </a:lnTo>
                <a:lnTo>
                  <a:pt x="2030" y="1349"/>
                </a:lnTo>
                <a:lnTo>
                  <a:pt x="2032" y="1355"/>
                </a:lnTo>
                <a:lnTo>
                  <a:pt x="2027" y="1357"/>
                </a:lnTo>
                <a:lnTo>
                  <a:pt x="2016" y="1361"/>
                </a:lnTo>
                <a:lnTo>
                  <a:pt x="1998" y="1368"/>
                </a:lnTo>
                <a:lnTo>
                  <a:pt x="1972" y="1378"/>
                </a:lnTo>
                <a:lnTo>
                  <a:pt x="1941" y="1390"/>
                </a:lnTo>
                <a:lnTo>
                  <a:pt x="1905" y="1405"/>
                </a:lnTo>
                <a:lnTo>
                  <a:pt x="1861" y="1419"/>
                </a:lnTo>
                <a:lnTo>
                  <a:pt x="1814" y="1434"/>
                </a:lnTo>
                <a:lnTo>
                  <a:pt x="1762" y="1450"/>
                </a:lnTo>
                <a:lnTo>
                  <a:pt x="1706" y="1466"/>
                </a:lnTo>
                <a:lnTo>
                  <a:pt x="1647" y="1481"/>
                </a:lnTo>
                <a:lnTo>
                  <a:pt x="1582" y="1495"/>
                </a:lnTo>
                <a:lnTo>
                  <a:pt x="1517" y="1507"/>
                </a:lnTo>
                <a:lnTo>
                  <a:pt x="1448" y="1518"/>
                </a:lnTo>
                <a:lnTo>
                  <a:pt x="1377" y="1527"/>
                </a:lnTo>
                <a:lnTo>
                  <a:pt x="1305" y="1533"/>
                </a:lnTo>
                <a:lnTo>
                  <a:pt x="1231" y="1536"/>
                </a:lnTo>
                <a:lnTo>
                  <a:pt x="1157" y="1536"/>
                </a:lnTo>
                <a:lnTo>
                  <a:pt x="1082" y="1532"/>
                </a:lnTo>
                <a:lnTo>
                  <a:pt x="1008" y="1524"/>
                </a:lnTo>
                <a:lnTo>
                  <a:pt x="933" y="1511"/>
                </a:lnTo>
                <a:lnTo>
                  <a:pt x="859" y="1494"/>
                </a:lnTo>
                <a:lnTo>
                  <a:pt x="787" y="1469"/>
                </a:lnTo>
                <a:lnTo>
                  <a:pt x="716" y="1440"/>
                </a:lnTo>
                <a:lnTo>
                  <a:pt x="647" y="1405"/>
                </a:lnTo>
                <a:lnTo>
                  <a:pt x="580" y="1361"/>
                </a:lnTo>
                <a:lnTo>
                  <a:pt x="518" y="1313"/>
                </a:lnTo>
                <a:lnTo>
                  <a:pt x="459" y="1259"/>
                </a:lnTo>
                <a:lnTo>
                  <a:pt x="405" y="1202"/>
                </a:lnTo>
                <a:lnTo>
                  <a:pt x="356" y="1141"/>
                </a:lnTo>
                <a:lnTo>
                  <a:pt x="311" y="1076"/>
                </a:lnTo>
                <a:lnTo>
                  <a:pt x="268" y="1011"/>
                </a:lnTo>
                <a:lnTo>
                  <a:pt x="230" y="944"/>
                </a:lnTo>
                <a:lnTo>
                  <a:pt x="197" y="875"/>
                </a:lnTo>
                <a:lnTo>
                  <a:pt x="166" y="806"/>
                </a:lnTo>
                <a:lnTo>
                  <a:pt x="138" y="738"/>
                </a:lnTo>
                <a:lnTo>
                  <a:pt x="114" y="672"/>
                </a:lnTo>
                <a:lnTo>
                  <a:pt x="92" y="607"/>
                </a:lnTo>
                <a:lnTo>
                  <a:pt x="73" y="542"/>
                </a:lnTo>
                <a:lnTo>
                  <a:pt x="57" y="483"/>
                </a:lnTo>
                <a:lnTo>
                  <a:pt x="44" y="427"/>
                </a:lnTo>
                <a:lnTo>
                  <a:pt x="32" y="375"/>
                </a:lnTo>
                <a:lnTo>
                  <a:pt x="22" y="326"/>
                </a:lnTo>
                <a:lnTo>
                  <a:pt x="14" y="286"/>
                </a:lnTo>
                <a:lnTo>
                  <a:pt x="9" y="249"/>
                </a:lnTo>
                <a:lnTo>
                  <a:pt x="4" y="220"/>
                </a:lnTo>
                <a:lnTo>
                  <a:pt x="3" y="200"/>
                </a:lnTo>
                <a:lnTo>
                  <a:pt x="0" y="186"/>
                </a:lnTo>
                <a:lnTo>
                  <a:pt x="0" y="182"/>
                </a:lnTo>
                <a:lnTo>
                  <a:pt x="4" y="179"/>
                </a:lnTo>
                <a:lnTo>
                  <a:pt x="16" y="175"/>
                </a:lnTo>
                <a:lnTo>
                  <a:pt x="33" y="167"/>
                </a:lnTo>
                <a:lnTo>
                  <a:pt x="58" y="157"/>
                </a:lnTo>
                <a:lnTo>
                  <a:pt x="90" y="146"/>
                </a:lnTo>
                <a:lnTo>
                  <a:pt x="127" y="131"/>
                </a:lnTo>
                <a:lnTo>
                  <a:pt x="169" y="116"/>
                </a:lnTo>
                <a:lnTo>
                  <a:pt x="217" y="102"/>
                </a:lnTo>
                <a:lnTo>
                  <a:pt x="270" y="86"/>
                </a:lnTo>
                <a:lnTo>
                  <a:pt x="325" y="70"/>
                </a:lnTo>
                <a:lnTo>
                  <a:pt x="385" y="55"/>
                </a:lnTo>
                <a:lnTo>
                  <a:pt x="449" y="42"/>
                </a:lnTo>
                <a:lnTo>
                  <a:pt x="515" y="29"/>
                </a:lnTo>
                <a:lnTo>
                  <a:pt x="583" y="17"/>
                </a:lnTo>
                <a:lnTo>
                  <a:pt x="653" y="8"/>
                </a:lnTo>
                <a:lnTo>
                  <a:pt x="726" y="3"/>
                </a:lnTo>
                <a:lnTo>
                  <a:pt x="801" y="0"/>
                </a:lnTo>
                <a:lnTo>
                  <a:pt x="875" y="0"/>
                </a:lnTo>
                <a:lnTo>
                  <a:pt x="949" y="4"/>
                </a:lnTo>
                <a:lnTo>
                  <a:pt x="1024" y="11"/>
                </a:lnTo>
                <a:lnTo>
                  <a:pt x="1098" y="24"/>
                </a:lnTo>
                <a:lnTo>
                  <a:pt x="1173" y="43"/>
                </a:lnTo>
                <a:lnTo>
                  <a:pt x="1244" y="67"/>
                </a:lnTo>
                <a:lnTo>
                  <a:pt x="1314" y="96"/>
                </a:lnTo>
                <a:lnTo>
                  <a:pt x="1383" y="131"/>
                </a:lnTo>
              </a:path>
            </a:pathLst>
          </a:custGeom>
          <a:gradFill rotWithShape="1">
            <a:gsLst>
              <a:gs pos="0">
                <a:srgbClr val="763A1C"/>
              </a:gs>
              <a:gs pos="100000">
                <a:srgbClr val="FF7E3D"/>
              </a:gs>
            </a:gsLst>
            <a:lin ang="27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24" name="Freeform 7"/>
          <p:cNvSpPr>
            <a:spLocks/>
          </p:cNvSpPr>
          <p:nvPr/>
        </p:nvSpPr>
        <p:spPr bwMode="gray">
          <a:xfrm>
            <a:off x="4266406" y="3872852"/>
            <a:ext cx="1893888" cy="2832100"/>
          </a:xfrm>
          <a:custGeom>
            <a:avLst/>
            <a:gdLst>
              <a:gd name="T0" fmla="*/ 2147483647 w 1470"/>
              <a:gd name="T1" fmla="*/ 2147483647 h 2346"/>
              <a:gd name="T2" fmla="*/ 2147483647 w 1470"/>
              <a:gd name="T3" fmla="*/ 2147483647 h 2346"/>
              <a:gd name="T4" fmla="*/ 2147483647 w 1470"/>
              <a:gd name="T5" fmla="*/ 2147483647 h 2346"/>
              <a:gd name="T6" fmla="*/ 2147483647 w 1470"/>
              <a:gd name="T7" fmla="*/ 2147483647 h 2346"/>
              <a:gd name="T8" fmla="*/ 2147483647 w 1470"/>
              <a:gd name="T9" fmla="*/ 2147483647 h 2346"/>
              <a:gd name="T10" fmla="*/ 2147483647 w 1470"/>
              <a:gd name="T11" fmla="*/ 2147483647 h 2346"/>
              <a:gd name="T12" fmla="*/ 2147483647 w 1470"/>
              <a:gd name="T13" fmla="*/ 2147483647 h 2346"/>
              <a:gd name="T14" fmla="*/ 2147483647 w 1470"/>
              <a:gd name="T15" fmla="*/ 2147483647 h 2346"/>
              <a:gd name="T16" fmla="*/ 2147483647 w 1470"/>
              <a:gd name="T17" fmla="*/ 2147483647 h 2346"/>
              <a:gd name="T18" fmla="*/ 2147483647 w 1470"/>
              <a:gd name="T19" fmla="*/ 2147483647 h 2346"/>
              <a:gd name="T20" fmla="*/ 2147483647 w 1470"/>
              <a:gd name="T21" fmla="*/ 2147483647 h 2346"/>
              <a:gd name="T22" fmla="*/ 2147483647 w 1470"/>
              <a:gd name="T23" fmla="*/ 2147483647 h 2346"/>
              <a:gd name="T24" fmla="*/ 2147483647 w 1470"/>
              <a:gd name="T25" fmla="*/ 2147483647 h 2346"/>
              <a:gd name="T26" fmla="*/ 2147483647 w 1470"/>
              <a:gd name="T27" fmla="*/ 2147483647 h 2346"/>
              <a:gd name="T28" fmla="*/ 2147483647 w 1470"/>
              <a:gd name="T29" fmla="*/ 2147483647 h 2346"/>
              <a:gd name="T30" fmla="*/ 2147483647 w 1470"/>
              <a:gd name="T31" fmla="*/ 2147483647 h 2346"/>
              <a:gd name="T32" fmla="*/ 2147483647 w 1470"/>
              <a:gd name="T33" fmla="*/ 2147483647 h 2346"/>
              <a:gd name="T34" fmla="*/ 2147483647 w 1470"/>
              <a:gd name="T35" fmla="*/ 2147483647 h 2346"/>
              <a:gd name="T36" fmla="*/ 2147483647 w 1470"/>
              <a:gd name="T37" fmla="*/ 2147483647 h 2346"/>
              <a:gd name="T38" fmla="*/ 2147483647 w 1470"/>
              <a:gd name="T39" fmla="*/ 2147483647 h 2346"/>
              <a:gd name="T40" fmla="*/ 2147483647 w 1470"/>
              <a:gd name="T41" fmla="*/ 2147483647 h 2346"/>
              <a:gd name="T42" fmla="*/ 2147483647 w 1470"/>
              <a:gd name="T43" fmla="*/ 2147483647 h 2346"/>
              <a:gd name="T44" fmla="*/ 2147483647 w 1470"/>
              <a:gd name="T45" fmla="*/ 2147483647 h 2346"/>
              <a:gd name="T46" fmla="*/ 2147483647 w 1470"/>
              <a:gd name="T47" fmla="*/ 2147483647 h 2346"/>
              <a:gd name="T48" fmla="*/ 2147483647 w 1470"/>
              <a:gd name="T49" fmla="*/ 2147483647 h 2346"/>
              <a:gd name="T50" fmla="*/ 2147483647 w 1470"/>
              <a:gd name="T51" fmla="*/ 2147483647 h 2346"/>
              <a:gd name="T52" fmla="*/ 2147483647 w 1470"/>
              <a:gd name="T53" fmla="*/ 2147483647 h 2346"/>
              <a:gd name="T54" fmla="*/ 2147483647 w 1470"/>
              <a:gd name="T55" fmla="*/ 2147483647 h 2346"/>
              <a:gd name="T56" fmla="*/ 2147483647 w 1470"/>
              <a:gd name="T57" fmla="*/ 2147483647 h 2346"/>
              <a:gd name="T58" fmla="*/ 2147483647 w 1470"/>
              <a:gd name="T59" fmla="*/ 2147483647 h 2346"/>
              <a:gd name="T60" fmla="*/ 2147483647 w 1470"/>
              <a:gd name="T61" fmla="*/ 2147483647 h 2346"/>
              <a:gd name="T62" fmla="*/ 2147483647 w 1470"/>
              <a:gd name="T63" fmla="*/ 2147483647 h 2346"/>
              <a:gd name="T64" fmla="*/ 2147483647 w 1470"/>
              <a:gd name="T65" fmla="*/ 2147483647 h 2346"/>
              <a:gd name="T66" fmla="*/ 2147483647 w 1470"/>
              <a:gd name="T67" fmla="*/ 2147483647 h 2346"/>
              <a:gd name="T68" fmla="*/ 2147483647 w 1470"/>
              <a:gd name="T69" fmla="*/ 2147483647 h 2346"/>
              <a:gd name="T70" fmla="*/ 2147483647 w 1470"/>
              <a:gd name="T71" fmla="*/ 2147483647 h 2346"/>
              <a:gd name="T72" fmla="*/ 2147483647 w 1470"/>
              <a:gd name="T73" fmla="*/ 2147483647 h 2346"/>
              <a:gd name="T74" fmla="*/ 2147483647 w 1470"/>
              <a:gd name="T75" fmla="*/ 2147483647 h 2346"/>
              <a:gd name="T76" fmla="*/ 2147483647 w 1470"/>
              <a:gd name="T77" fmla="*/ 2147483647 h 2346"/>
              <a:gd name="T78" fmla="*/ 2147483647 w 1470"/>
              <a:gd name="T79" fmla="*/ 2147483647 h 2346"/>
              <a:gd name="T80" fmla="*/ 2147483647 w 1470"/>
              <a:gd name="T81" fmla="*/ 2147483647 h 2346"/>
              <a:gd name="T82" fmla="*/ 2147483647 w 1470"/>
              <a:gd name="T83" fmla="*/ 2147483647 h 2346"/>
              <a:gd name="T84" fmla="*/ 2147483647 w 1470"/>
              <a:gd name="T85" fmla="*/ 2147483647 h 2346"/>
              <a:gd name="T86" fmla="*/ 2147483647 w 1470"/>
              <a:gd name="T87" fmla="*/ 2147483647 h 2346"/>
              <a:gd name="T88" fmla="*/ 2147483647 w 1470"/>
              <a:gd name="T89" fmla="*/ 2147483647 h 2346"/>
              <a:gd name="T90" fmla="*/ 2147483647 w 1470"/>
              <a:gd name="T91" fmla="*/ 2147483647 h 2346"/>
              <a:gd name="T92" fmla="*/ 2147483647 w 1470"/>
              <a:gd name="T93" fmla="*/ 2147483647 h 2346"/>
              <a:gd name="T94" fmla="*/ 2147483647 w 1470"/>
              <a:gd name="T95" fmla="*/ 2147483647 h 2346"/>
              <a:gd name="T96" fmla="*/ 2147483647 w 1470"/>
              <a:gd name="T97" fmla="*/ 2147483647 h 2346"/>
              <a:gd name="T98" fmla="*/ 2147483647 w 1470"/>
              <a:gd name="T99" fmla="*/ 2147483647 h 2346"/>
              <a:gd name="T100" fmla="*/ 2147483647 w 1470"/>
              <a:gd name="T101" fmla="*/ 2147483647 h 2346"/>
              <a:gd name="T102" fmla="*/ 2147483647 w 1470"/>
              <a:gd name="T103" fmla="*/ 2147483647 h 234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5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5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40"/>
                </a:lnTo>
                <a:lnTo>
                  <a:pt x="835" y="2266"/>
                </a:lnTo>
                <a:lnTo>
                  <a:pt x="806" y="2291"/>
                </a:lnTo>
                <a:lnTo>
                  <a:pt x="783" y="2310"/>
                </a:lnTo>
                <a:lnTo>
                  <a:pt x="763" y="2326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6"/>
                </a:lnTo>
                <a:lnTo>
                  <a:pt x="688" y="2310"/>
                </a:lnTo>
                <a:lnTo>
                  <a:pt x="665" y="2291"/>
                </a:lnTo>
                <a:lnTo>
                  <a:pt x="636" y="2266"/>
                </a:lnTo>
                <a:lnTo>
                  <a:pt x="604" y="2240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5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5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9"/>
                </a:lnTo>
                <a:lnTo>
                  <a:pt x="13" y="1026"/>
                </a:lnTo>
                <a:lnTo>
                  <a:pt x="27" y="954"/>
                </a:lnTo>
                <a:lnTo>
                  <a:pt x="48" y="884"/>
                </a:lnTo>
                <a:lnTo>
                  <a:pt x="71" y="816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5"/>
                </a:lnTo>
                <a:lnTo>
                  <a:pt x="452" y="251"/>
                </a:lnTo>
                <a:lnTo>
                  <a:pt x="493" y="210"/>
                </a:lnTo>
                <a:lnTo>
                  <a:pt x="532" y="171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1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5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6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6"/>
                </a:lnTo>
                <a:lnTo>
                  <a:pt x="1467" y="1099"/>
                </a:lnTo>
                <a:lnTo>
                  <a:pt x="1470" y="1173"/>
                </a:lnTo>
              </a:path>
            </a:pathLst>
          </a:custGeom>
          <a:solidFill>
            <a:srgbClr val="FF5B9D"/>
          </a:soli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25" name="Freeform 9"/>
          <p:cNvSpPr>
            <a:spLocks/>
          </p:cNvSpPr>
          <p:nvPr/>
        </p:nvSpPr>
        <p:spPr bwMode="gray">
          <a:xfrm rot="21131375">
            <a:off x="5033169" y="2388540"/>
            <a:ext cx="3409950" cy="1595437"/>
          </a:xfrm>
          <a:custGeom>
            <a:avLst/>
            <a:gdLst>
              <a:gd name="T0" fmla="*/ 2147483647 w 2032"/>
              <a:gd name="T1" fmla="*/ 2147483647 h 1536"/>
              <a:gd name="T2" fmla="*/ 2147483647 w 2032"/>
              <a:gd name="T3" fmla="*/ 2147483647 h 1536"/>
              <a:gd name="T4" fmla="*/ 2147483647 w 2032"/>
              <a:gd name="T5" fmla="*/ 2147483647 h 1536"/>
              <a:gd name="T6" fmla="*/ 2147483647 w 2032"/>
              <a:gd name="T7" fmla="*/ 0 h 1536"/>
              <a:gd name="T8" fmla="*/ 2147483647 w 2032"/>
              <a:gd name="T9" fmla="*/ 2147483647 h 1536"/>
              <a:gd name="T10" fmla="*/ 2147483647 w 2032"/>
              <a:gd name="T11" fmla="*/ 2147483647 h 1536"/>
              <a:gd name="T12" fmla="*/ 2147483647 w 2032"/>
              <a:gd name="T13" fmla="*/ 2147483647 h 1536"/>
              <a:gd name="T14" fmla="*/ 2147483647 w 2032"/>
              <a:gd name="T15" fmla="*/ 2147483647 h 1536"/>
              <a:gd name="T16" fmla="*/ 2147483647 w 2032"/>
              <a:gd name="T17" fmla="*/ 2147483647 h 1536"/>
              <a:gd name="T18" fmla="*/ 2147483647 w 2032"/>
              <a:gd name="T19" fmla="*/ 2147483647 h 1536"/>
              <a:gd name="T20" fmla="*/ 2147483647 w 2032"/>
              <a:gd name="T21" fmla="*/ 2147483647 h 1536"/>
              <a:gd name="T22" fmla="*/ 2147483647 w 2032"/>
              <a:gd name="T23" fmla="*/ 2147483647 h 1536"/>
              <a:gd name="T24" fmla="*/ 2147483647 w 2032"/>
              <a:gd name="T25" fmla="*/ 2147483647 h 1536"/>
              <a:gd name="T26" fmla="*/ 2147483647 w 2032"/>
              <a:gd name="T27" fmla="*/ 2147483647 h 1536"/>
              <a:gd name="T28" fmla="*/ 2147483647 w 2032"/>
              <a:gd name="T29" fmla="*/ 2147483647 h 1536"/>
              <a:gd name="T30" fmla="*/ 2147483647 w 2032"/>
              <a:gd name="T31" fmla="*/ 2147483647 h 1536"/>
              <a:gd name="T32" fmla="*/ 2147483647 w 2032"/>
              <a:gd name="T33" fmla="*/ 2147483647 h 1536"/>
              <a:gd name="T34" fmla="*/ 2147483647 w 2032"/>
              <a:gd name="T35" fmla="*/ 2147483647 h 1536"/>
              <a:gd name="T36" fmla="*/ 2147483647 w 2032"/>
              <a:gd name="T37" fmla="*/ 2147483647 h 1536"/>
              <a:gd name="T38" fmla="*/ 2147483647 w 2032"/>
              <a:gd name="T39" fmla="*/ 2147483647 h 1536"/>
              <a:gd name="T40" fmla="*/ 2147483647 w 2032"/>
              <a:gd name="T41" fmla="*/ 2147483647 h 1536"/>
              <a:gd name="T42" fmla="*/ 2147483647 w 2032"/>
              <a:gd name="T43" fmla="*/ 2147483647 h 1536"/>
              <a:gd name="T44" fmla="*/ 2147483647 w 2032"/>
              <a:gd name="T45" fmla="*/ 2147483647 h 1536"/>
              <a:gd name="T46" fmla="*/ 2147483647 w 2032"/>
              <a:gd name="T47" fmla="*/ 2147483647 h 1536"/>
              <a:gd name="T48" fmla="*/ 2147483647 w 2032"/>
              <a:gd name="T49" fmla="*/ 2147483647 h 1536"/>
              <a:gd name="T50" fmla="*/ 2147483647 w 2032"/>
              <a:gd name="T51" fmla="*/ 2147483647 h 1536"/>
              <a:gd name="T52" fmla="*/ 2147483647 w 2032"/>
              <a:gd name="T53" fmla="*/ 2147483647 h 1536"/>
              <a:gd name="T54" fmla="*/ 2147483647 w 2032"/>
              <a:gd name="T55" fmla="*/ 2147483647 h 1536"/>
              <a:gd name="T56" fmla="*/ 2147483647 w 2032"/>
              <a:gd name="T57" fmla="*/ 2147483647 h 1536"/>
              <a:gd name="T58" fmla="*/ 2147483647 w 2032"/>
              <a:gd name="T59" fmla="*/ 2147483647 h 1536"/>
              <a:gd name="T60" fmla="*/ 2147483647 w 2032"/>
              <a:gd name="T61" fmla="*/ 2147483647 h 1536"/>
              <a:gd name="T62" fmla="*/ 2147483647 w 2032"/>
              <a:gd name="T63" fmla="*/ 2147483647 h 1536"/>
              <a:gd name="T64" fmla="*/ 2147483647 w 2032"/>
              <a:gd name="T65" fmla="*/ 2147483647 h 1536"/>
              <a:gd name="T66" fmla="*/ 2147483647 w 2032"/>
              <a:gd name="T67" fmla="*/ 2147483647 h 1536"/>
              <a:gd name="T68" fmla="*/ 2147483647 w 2032"/>
              <a:gd name="T69" fmla="*/ 2147483647 h 1536"/>
              <a:gd name="T70" fmla="*/ 2147483647 w 2032"/>
              <a:gd name="T71" fmla="*/ 2147483647 h 1536"/>
              <a:gd name="T72" fmla="*/ 2147483647 w 2032"/>
              <a:gd name="T73" fmla="*/ 2147483647 h 1536"/>
              <a:gd name="T74" fmla="*/ 0 w 2032"/>
              <a:gd name="T75" fmla="*/ 2147483647 h 1536"/>
              <a:gd name="T76" fmla="*/ 2147483647 w 2032"/>
              <a:gd name="T77" fmla="*/ 2147483647 h 1536"/>
              <a:gd name="T78" fmla="*/ 2147483647 w 2032"/>
              <a:gd name="T79" fmla="*/ 2147483647 h 1536"/>
              <a:gd name="T80" fmla="*/ 2147483647 w 2032"/>
              <a:gd name="T81" fmla="*/ 2147483647 h 1536"/>
              <a:gd name="T82" fmla="*/ 2147483647 w 2032"/>
              <a:gd name="T83" fmla="*/ 2147483647 h 1536"/>
              <a:gd name="T84" fmla="*/ 2147483647 w 2032"/>
              <a:gd name="T85" fmla="*/ 2147483647 h 1536"/>
              <a:gd name="T86" fmla="*/ 2147483647 w 2032"/>
              <a:gd name="T87" fmla="*/ 2147483647 h 1536"/>
              <a:gd name="T88" fmla="*/ 2147483647 w 2032"/>
              <a:gd name="T89" fmla="*/ 2147483647 h 1536"/>
              <a:gd name="T90" fmla="*/ 2147483647 w 2032"/>
              <a:gd name="T91" fmla="*/ 2147483647 h 1536"/>
              <a:gd name="T92" fmla="*/ 2147483647 w 2032"/>
              <a:gd name="T93" fmla="*/ 2147483647 h 1536"/>
              <a:gd name="T94" fmla="*/ 2147483647 w 2032"/>
              <a:gd name="T95" fmla="*/ 2147483647 h 1536"/>
              <a:gd name="T96" fmla="*/ 2147483647 w 2032"/>
              <a:gd name="T97" fmla="*/ 2147483647 h 1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032" h="1536">
                <a:moveTo>
                  <a:pt x="647" y="131"/>
                </a:moveTo>
                <a:lnTo>
                  <a:pt x="716" y="96"/>
                </a:lnTo>
                <a:lnTo>
                  <a:pt x="787" y="67"/>
                </a:lnTo>
                <a:lnTo>
                  <a:pt x="859" y="43"/>
                </a:lnTo>
                <a:lnTo>
                  <a:pt x="933" y="25"/>
                </a:lnTo>
                <a:lnTo>
                  <a:pt x="1008" y="11"/>
                </a:lnTo>
                <a:lnTo>
                  <a:pt x="1082" y="4"/>
                </a:lnTo>
                <a:lnTo>
                  <a:pt x="1157" y="0"/>
                </a:lnTo>
                <a:lnTo>
                  <a:pt x="1231" y="0"/>
                </a:lnTo>
                <a:lnTo>
                  <a:pt x="1305" y="3"/>
                </a:lnTo>
                <a:lnTo>
                  <a:pt x="1377" y="8"/>
                </a:lnTo>
                <a:lnTo>
                  <a:pt x="1448" y="17"/>
                </a:lnTo>
                <a:lnTo>
                  <a:pt x="1517" y="29"/>
                </a:lnTo>
                <a:lnTo>
                  <a:pt x="1582" y="42"/>
                </a:lnTo>
                <a:lnTo>
                  <a:pt x="1647" y="55"/>
                </a:lnTo>
                <a:lnTo>
                  <a:pt x="1706" y="70"/>
                </a:lnTo>
                <a:lnTo>
                  <a:pt x="1762" y="86"/>
                </a:lnTo>
                <a:lnTo>
                  <a:pt x="1814" y="102"/>
                </a:lnTo>
                <a:lnTo>
                  <a:pt x="1861" y="116"/>
                </a:lnTo>
                <a:lnTo>
                  <a:pt x="1905" y="131"/>
                </a:lnTo>
                <a:lnTo>
                  <a:pt x="1941" y="146"/>
                </a:lnTo>
                <a:lnTo>
                  <a:pt x="1972" y="157"/>
                </a:lnTo>
                <a:lnTo>
                  <a:pt x="1998" y="167"/>
                </a:lnTo>
                <a:lnTo>
                  <a:pt x="2016" y="175"/>
                </a:lnTo>
                <a:lnTo>
                  <a:pt x="2027" y="179"/>
                </a:lnTo>
                <a:lnTo>
                  <a:pt x="2032" y="182"/>
                </a:lnTo>
                <a:lnTo>
                  <a:pt x="2030" y="186"/>
                </a:lnTo>
                <a:lnTo>
                  <a:pt x="2029" y="200"/>
                </a:lnTo>
                <a:lnTo>
                  <a:pt x="2026" y="220"/>
                </a:lnTo>
                <a:lnTo>
                  <a:pt x="2021" y="249"/>
                </a:lnTo>
                <a:lnTo>
                  <a:pt x="2017" y="286"/>
                </a:lnTo>
                <a:lnTo>
                  <a:pt x="2008" y="327"/>
                </a:lnTo>
                <a:lnTo>
                  <a:pt x="2000" y="375"/>
                </a:lnTo>
                <a:lnTo>
                  <a:pt x="1988" y="427"/>
                </a:lnTo>
                <a:lnTo>
                  <a:pt x="1975" y="483"/>
                </a:lnTo>
                <a:lnTo>
                  <a:pt x="1957" y="542"/>
                </a:lnTo>
                <a:lnTo>
                  <a:pt x="1940" y="607"/>
                </a:lnTo>
                <a:lnTo>
                  <a:pt x="1918" y="672"/>
                </a:lnTo>
                <a:lnTo>
                  <a:pt x="1893" y="738"/>
                </a:lnTo>
                <a:lnTo>
                  <a:pt x="1865" y="807"/>
                </a:lnTo>
                <a:lnTo>
                  <a:pt x="1835" y="875"/>
                </a:lnTo>
                <a:lnTo>
                  <a:pt x="1801" y="944"/>
                </a:lnTo>
                <a:lnTo>
                  <a:pt x="1763" y="1011"/>
                </a:lnTo>
                <a:lnTo>
                  <a:pt x="1721" y="1076"/>
                </a:lnTo>
                <a:lnTo>
                  <a:pt x="1676" y="1141"/>
                </a:lnTo>
                <a:lnTo>
                  <a:pt x="1626" y="1202"/>
                </a:lnTo>
                <a:lnTo>
                  <a:pt x="1572" y="1259"/>
                </a:lnTo>
                <a:lnTo>
                  <a:pt x="1514" y="1313"/>
                </a:lnTo>
                <a:lnTo>
                  <a:pt x="1451" y="1361"/>
                </a:lnTo>
                <a:lnTo>
                  <a:pt x="1383" y="1405"/>
                </a:lnTo>
                <a:lnTo>
                  <a:pt x="1314" y="1440"/>
                </a:lnTo>
                <a:lnTo>
                  <a:pt x="1244" y="1469"/>
                </a:lnTo>
                <a:lnTo>
                  <a:pt x="1173" y="1494"/>
                </a:lnTo>
                <a:lnTo>
                  <a:pt x="1098" y="1511"/>
                </a:lnTo>
                <a:lnTo>
                  <a:pt x="1024" y="1524"/>
                </a:lnTo>
                <a:lnTo>
                  <a:pt x="949" y="1532"/>
                </a:lnTo>
                <a:lnTo>
                  <a:pt x="875" y="1536"/>
                </a:lnTo>
                <a:lnTo>
                  <a:pt x="801" y="1536"/>
                </a:lnTo>
                <a:lnTo>
                  <a:pt x="726" y="1533"/>
                </a:lnTo>
                <a:lnTo>
                  <a:pt x="653" y="1527"/>
                </a:lnTo>
                <a:lnTo>
                  <a:pt x="583" y="1519"/>
                </a:lnTo>
                <a:lnTo>
                  <a:pt x="515" y="1507"/>
                </a:lnTo>
                <a:lnTo>
                  <a:pt x="449" y="1495"/>
                </a:lnTo>
                <a:lnTo>
                  <a:pt x="385" y="1481"/>
                </a:lnTo>
                <a:lnTo>
                  <a:pt x="325" y="1466"/>
                </a:lnTo>
                <a:lnTo>
                  <a:pt x="270" y="1450"/>
                </a:lnTo>
                <a:lnTo>
                  <a:pt x="217" y="1434"/>
                </a:lnTo>
                <a:lnTo>
                  <a:pt x="169" y="1419"/>
                </a:lnTo>
                <a:lnTo>
                  <a:pt x="127" y="1405"/>
                </a:lnTo>
                <a:lnTo>
                  <a:pt x="90" y="1390"/>
                </a:lnTo>
                <a:lnTo>
                  <a:pt x="58" y="1379"/>
                </a:lnTo>
                <a:lnTo>
                  <a:pt x="33" y="1368"/>
                </a:lnTo>
                <a:lnTo>
                  <a:pt x="16" y="1361"/>
                </a:lnTo>
                <a:lnTo>
                  <a:pt x="4" y="1357"/>
                </a:lnTo>
                <a:lnTo>
                  <a:pt x="0" y="1355"/>
                </a:lnTo>
                <a:lnTo>
                  <a:pt x="0" y="1349"/>
                </a:lnTo>
                <a:lnTo>
                  <a:pt x="3" y="1336"/>
                </a:lnTo>
                <a:lnTo>
                  <a:pt x="4" y="1316"/>
                </a:lnTo>
                <a:lnTo>
                  <a:pt x="9" y="1287"/>
                </a:lnTo>
                <a:lnTo>
                  <a:pt x="14" y="1250"/>
                </a:lnTo>
                <a:lnTo>
                  <a:pt x="22" y="1209"/>
                </a:lnTo>
                <a:lnTo>
                  <a:pt x="32" y="1161"/>
                </a:lnTo>
                <a:lnTo>
                  <a:pt x="44" y="1109"/>
                </a:lnTo>
                <a:lnTo>
                  <a:pt x="57" y="1053"/>
                </a:lnTo>
                <a:lnTo>
                  <a:pt x="73" y="993"/>
                </a:lnTo>
                <a:lnTo>
                  <a:pt x="92" y="929"/>
                </a:lnTo>
                <a:lnTo>
                  <a:pt x="114" y="865"/>
                </a:lnTo>
                <a:lnTo>
                  <a:pt x="138" y="798"/>
                </a:lnTo>
                <a:lnTo>
                  <a:pt x="166" y="729"/>
                </a:lnTo>
                <a:lnTo>
                  <a:pt x="197" y="661"/>
                </a:lnTo>
                <a:lnTo>
                  <a:pt x="230" y="592"/>
                </a:lnTo>
                <a:lnTo>
                  <a:pt x="268" y="525"/>
                </a:lnTo>
                <a:lnTo>
                  <a:pt x="311" y="459"/>
                </a:lnTo>
                <a:lnTo>
                  <a:pt x="356" y="395"/>
                </a:lnTo>
                <a:lnTo>
                  <a:pt x="405" y="334"/>
                </a:lnTo>
                <a:lnTo>
                  <a:pt x="459" y="277"/>
                </a:lnTo>
                <a:lnTo>
                  <a:pt x="518" y="223"/>
                </a:lnTo>
                <a:lnTo>
                  <a:pt x="580" y="175"/>
                </a:lnTo>
                <a:lnTo>
                  <a:pt x="647" y="131"/>
                </a:lnTo>
              </a:path>
            </a:pathLst>
          </a:custGeom>
          <a:gradFill rotWithShape="1">
            <a:gsLst>
              <a:gs pos="0">
                <a:srgbClr val="00B0F0"/>
              </a:gs>
              <a:gs pos="100000">
                <a:srgbClr val="00B0F0"/>
              </a:gs>
            </a:gsLst>
            <a:lin ang="18900000" scaled="1"/>
          </a:gradFill>
          <a:ln w="3810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endParaRPr lang="zh-TW" altLang="en-US"/>
          </a:p>
        </p:txBody>
      </p:sp>
      <p:sp>
        <p:nvSpPr>
          <p:cNvPr id="26" name="Text Box 4450"/>
          <p:cNvSpPr txBox="1">
            <a:spLocks noChangeArrowheads="1"/>
          </p:cNvSpPr>
          <p:nvPr/>
        </p:nvSpPr>
        <p:spPr bwMode="auto">
          <a:xfrm>
            <a:off x="2793015" y="2512559"/>
            <a:ext cx="1784350" cy="95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/>
            <a:r>
              <a:rPr lang="zh-TW" altLang="en-US" dirty="0">
                <a:latin typeface="標楷體" pitchFamily="65" charset="-120"/>
                <a:ea typeface="標楷體" panose="03000509000000000000" pitchFamily="65" charset="-120"/>
              </a:rPr>
              <a:t>重新識別</a:t>
            </a:r>
            <a:r>
              <a:rPr lang="en-US" altLang="zh-TW" dirty="0" smtClean="0">
                <a:latin typeface="標楷體" pitchFamily="65" charset="-120"/>
                <a:ea typeface="標楷體" panose="03000509000000000000" pitchFamily="65" charset="-120"/>
              </a:rPr>
              <a:t>PII</a:t>
            </a:r>
            <a:r>
              <a:rPr lang="zh-TW" altLang="en-US" dirty="0" smtClean="0">
                <a:latin typeface="標楷體" pitchFamily="65" charset="-120"/>
                <a:ea typeface="標楷體" panose="03000509000000000000" pitchFamily="65" charset="-120"/>
              </a:rPr>
              <a:t>之要求</a:t>
            </a:r>
            <a:endParaRPr lang="zh-TW" altLang="en-US" sz="1800" b="0" dirty="0"/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699544" y="4334795"/>
            <a:ext cx="16398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>
              <a:defRPr/>
            </a:pP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PII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識別化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過程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907881" y="2655240"/>
            <a:ext cx="1876425" cy="954107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隱私權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>
              <a:defRPr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政策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365624" y="4862212"/>
            <a:ext cx="1787525" cy="954107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en-US" altLang="zh-TW" sz="2800" b="1" dirty="0" smtClean="0">
                <a:latin typeface="+mj-ea"/>
                <a:ea typeface="+mj-ea"/>
              </a:rPr>
              <a:t>PII</a:t>
            </a:r>
            <a:r>
              <a:rPr lang="zh-TW" altLang="en-US" sz="2800" b="1" dirty="0" smtClean="0">
                <a:latin typeface="+mj-ea"/>
                <a:ea typeface="+mj-ea"/>
              </a:rPr>
              <a:t>之</a:t>
            </a:r>
            <a:r>
              <a:rPr lang="zh-TW" altLang="en-US" sz="2800" b="1" dirty="0">
                <a:latin typeface="+mj-ea"/>
                <a:ea typeface="+mj-ea"/>
              </a:rPr>
              <a:t>隱私權</a:t>
            </a:r>
            <a:r>
              <a:rPr lang="zh-TW" altLang="en-US" sz="2800" b="1" dirty="0" smtClean="0">
                <a:latin typeface="+mj-ea"/>
                <a:ea typeface="+mj-ea"/>
              </a:rPr>
              <a:t>原則</a:t>
            </a:r>
            <a:endParaRPr lang="en-US" altLang="zh-TW" sz="2800" b="1" dirty="0">
              <a:latin typeface="+mj-ea"/>
              <a:ea typeface="+mj-ea"/>
            </a:endParaRPr>
          </a:p>
        </p:txBody>
      </p:sp>
      <p:sp>
        <p:nvSpPr>
          <p:cNvPr id="30" name="Text Box 4450"/>
          <p:cNvSpPr txBox="1">
            <a:spLocks noChangeArrowheads="1"/>
          </p:cNvSpPr>
          <p:nvPr/>
        </p:nvSpPr>
        <p:spPr bwMode="auto">
          <a:xfrm>
            <a:off x="4382294" y="1588440"/>
            <a:ext cx="18827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>
              <a:defRPr/>
            </a:pPr>
            <a:r>
              <a:rPr lang="zh-TW" altLang="en-US" sz="2800" b="1" dirty="0" smtClean="0">
                <a:latin typeface="+mj-ea"/>
                <a:ea typeface="+mj-ea"/>
              </a:rPr>
              <a:t>用語</a:t>
            </a:r>
            <a:endParaRPr lang="en-US" altLang="zh-TW" sz="2800" b="1" dirty="0" smtClean="0">
              <a:latin typeface="+mj-ea"/>
              <a:ea typeface="+mj-ea"/>
            </a:endParaRPr>
          </a:p>
          <a:p>
            <a:pPr algn="ctr">
              <a:defRPr/>
            </a:pPr>
            <a:r>
              <a:rPr lang="zh-TW" altLang="en-US" sz="2800" b="1" dirty="0" smtClean="0">
                <a:latin typeface="+mj-ea"/>
                <a:ea typeface="+mj-ea"/>
              </a:rPr>
              <a:t>及</a:t>
            </a:r>
            <a:r>
              <a:rPr lang="zh-TW" altLang="en-US" sz="2800" b="1" dirty="0">
                <a:latin typeface="+mj-ea"/>
                <a:ea typeface="+mj-ea"/>
              </a:rPr>
              <a:t>定義</a:t>
            </a:r>
            <a:endParaRPr lang="en-US" altLang="zh-TW" sz="2800" b="1" dirty="0">
              <a:latin typeface="+mj-ea"/>
              <a:ea typeface="+mj-ea"/>
            </a:endParaRPr>
          </a:p>
        </p:txBody>
      </p:sp>
      <p:sp>
        <p:nvSpPr>
          <p:cNvPr id="31" name="Text Box 4450"/>
          <p:cNvSpPr txBox="1">
            <a:spLocks noChangeArrowheads="1"/>
          </p:cNvSpPr>
          <p:nvPr/>
        </p:nvSpPr>
        <p:spPr bwMode="auto">
          <a:xfrm>
            <a:off x="6115844" y="4385615"/>
            <a:ext cx="1697037" cy="95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algn="ctr">
              <a:defRPr/>
            </a:pP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隱私風險管理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過程</a:t>
            </a:r>
            <a:endParaRPr lang="en-US" altLang="zh-TW" sz="28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539552" y="1299515"/>
            <a:ext cx="1762125" cy="526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「個人資料去識別化過程驗證要求及控制措施」基於驗證個人資料去識別化過程之目的，內容包括右列項目，並訂定相關要求事項及控制措施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zh-TW" sz="2400" dirty="0">
              <a:solidFill>
                <a:srgbClr val="FF0000"/>
              </a:solidFill>
              <a:latin typeface="標楷體" pitchFamily="65" charset="-120"/>
              <a:cs typeface="Times New Roman" pitchFamily="18" charset="0"/>
            </a:endParaRPr>
          </a:p>
        </p:txBody>
      </p:sp>
      <p:sp>
        <p:nvSpPr>
          <p:cNvPr id="33" name="Oval 11"/>
          <p:cNvSpPr>
            <a:spLocks noChangeArrowheads="1"/>
          </p:cNvSpPr>
          <p:nvPr/>
        </p:nvSpPr>
        <p:spPr bwMode="gray">
          <a:xfrm>
            <a:off x="4410869" y="3220390"/>
            <a:ext cx="1525587" cy="1344612"/>
          </a:xfrm>
          <a:prstGeom prst="ellipse">
            <a:avLst/>
          </a:prstGeom>
          <a:solidFill>
            <a:schemeClr val="bg1"/>
          </a:solidFill>
          <a:ln w="38100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kumimoji="0" lang="zh-CN" altLang="en-US" sz="1800" b="0">
              <a:ea typeface="宋体" pitchFamily="2" charset="-122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4545806" y="3298177"/>
            <a:ext cx="142716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TW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TW" altLang="en-US" sz="1800">
                <a:latin typeface="標楷體" pitchFamily="65" charset="-120"/>
              </a:rPr>
              <a:t>個人資料去識別化過程驗證要求及控制措施</a:t>
            </a:r>
            <a:endParaRPr lang="en-US" altLang="zh-TW" sz="1800">
              <a:latin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44382697"/>
      </p:ext>
    </p:extLst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zh-TW" altLang="en-US" dirty="0">
                <a:solidFill>
                  <a:srgbClr val="7030A0"/>
                </a:solidFill>
              </a:rPr>
              <a:t>本局個人資料去識別化</a:t>
            </a:r>
            <a:r>
              <a:rPr lang="zh-TW" altLang="en-US" dirty="0" smtClean="0">
                <a:solidFill>
                  <a:srgbClr val="7030A0"/>
                </a:solidFill>
              </a:rPr>
              <a:t>過程</a:t>
            </a:r>
            <a:r>
              <a:rPr lang="en-US" altLang="zh-TW" dirty="0" smtClean="0">
                <a:solidFill>
                  <a:srgbClr val="7030A0"/>
                </a:solidFill>
              </a:rPr>
              <a:t>(</a:t>
            </a:r>
            <a:r>
              <a:rPr lang="zh-TW" altLang="en-US" dirty="0" smtClean="0">
                <a:solidFill>
                  <a:srgbClr val="7030A0"/>
                </a:solidFill>
              </a:rPr>
              <a:t>一</a:t>
            </a:r>
            <a:r>
              <a:rPr lang="en-US" altLang="zh-TW" dirty="0" smtClean="0">
                <a:solidFill>
                  <a:srgbClr val="7030A0"/>
                </a:solidFill>
              </a:rPr>
              <a:t>)</a:t>
            </a:r>
            <a:endParaRPr lang="zh-TW" altLang="en-US" dirty="0">
              <a:solidFill>
                <a:srgbClr val="7030A0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緣起及</a:t>
            </a:r>
            <a:r>
              <a:rPr lang="zh-TW" altLang="en-US" dirty="0" smtClean="0"/>
              <a:t>依據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本局</a:t>
            </a:r>
            <a:r>
              <a:rPr lang="en-US" altLang="zh-TW" dirty="0" smtClean="0"/>
              <a:t>104</a:t>
            </a:r>
            <a:r>
              <a:rPr lang="zh-TW" altLang="en-US" dirty="0" smtClean="0"/>
              <a:t>年</a:t>
            </a:r>
            <a:r>
              <a:rPr lang="en-US" altLang="zh-TW" dirty="0" smtClean="0"/>
              <a:t>12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24</a:t>
            </a:r>
            <a:r>
              <a:rPr lang="zh-TW" altLang="en-US" dirty="0" smtClean="0"/>
              <a:t>日召開之第</a:t>
            </a:r>
            <a:r>
              <a:rPr lang="en-US" altLang="zh-TW" dirty="0" smtClean="0"/>
              <a:t>94</a:t>
            </a:r>
            <a:r>
              <a:rPr lang="zh-TW" altLang="en-US" dirty="0" smtClean="0"/>
              <a:t>次定期業務會報決議略以：本局</a:t>
            </a:r>
            <a:r>
              <a:rPr lang="en-US" altLang="zh-TW" dirty="0" smtClean="0"/>
              <a:t>105</a:t>
            </a:r>
            <a:r>
              <a:rPr lang="zh-TW" altLang="en-US" dirty="0" smtClean="0"/>
              <a:t>年度雖未編列推動個人資料去識別化驗證預算，仍請資訊室主辦規劃自行辦理相關</a:t>
            </a:r>
            <a:r>
              <a:rPr lang="zh-TW" altLang="en-US" dirty="0"/>
              <a:t>推動</a:t>
            </a:r>
            <a:r>
              <a:rPr lang="zh-TW" altLang="en-US" dirty="0" smtClean="0"/>
              <a:t>業務。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預計</a:t>
            </a:r>
            <a:r>
              <a:rPr lang="en-US" altLang="zh-TW" dirty="0" smtClean="0"/>
              <a:t>105</a:t>
            </a:r>
            <a:r>
              <a:rPr lang="zh-TW" altLang="en-US" dirty="0" smtClean="0"/>
              <a:t>年上半年度建立該項去識別化驗證作業所需之文件，下半年度進行推動接受驗證之相關實質準備工作。</a:t>
            </a:r>
            <a:endParaRPr lang="en-US" altLang="zh-TW" dirty="0" smtClean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83922538"/>
      </p:ext>
    </p:extLst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本局個人資料去識別化過程</a:t>
            </a:r>
            <a:r>
              <a:rPr lang="en-US" altLang="zh-TW" dirty="0" smtClean="0">
                <a:solidFill>
                  <a:srgbClr val="7030A0"/>
                </a:solidFill>
              </a:rPr>
              <a:t>(</a:t>
            </a:r>
            <a:r>
              <a:rPr lang="zh-TW" altLang="en-US" dirty="0" smtClean="0">
                <a:solidFill>
                  <a:srgbClr val="7030A0"/>
                </a:solidFill>
              </a:rPr>
              <a:t>二</a:t>
            </a:r>
            <a:r>
              <a:rPr lang="en-US" altLang="zh-TW" dirty="0" smtClean="0">
                <a:solidFill>
                  <a:srgbClr val="7030A0"/>
                </a:solidFill>
              </a:rPr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90600" y="990600"/>
            <a:ext cx="7469188" cy="566192"/>
          </a:xfrm>
        </p:spPr>
        <p:txBody>
          <a:bodyPr/>
          <a:lstStyle/>
          <a:p>
            <a:r>
              <a:rPr lang="zh-TW" altLang="en-US" dirty="0" smtClean="0"/>
              <a:t>導入過程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7</a:t>
            </a:fld>
            <a:endParaRPr lang="en-US" altLang="zh-TW"/>
          </a:p>
        </p:txBody>
      </p:sp>
      <p:sp>
        <p:nvSpPr>
          <p:cNvPr id="7" name="流程圖: 接點 6"/>
          <p:cNvSpPr/>
          <p:nvPr/>
        </p:nvSpPr>
        <p:spPr bwMode="auto">
          <a:xfrm>
            <a:off x="946729" y="3564074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9" name="流程圖: 接點 8"/>
          <p:cNvSpPr/>
          <p:nvPr/>
        </p:nvSpPr>
        <p:spPr bwMode="auto">
          <a:xfrm>
            <a:off x="1099129" y="3564074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cxnSp>
        <p:nvCxnSpPr>
          <p:cNvPr id="11" name="直線接點 10"/>
          <p:cNvCxnSpPr>
            <a:stCxn id="9" idx="6"/>
            <a:endCxn id="19" idx="2"/>
          </p:cNvCxnSpPr>
          <p:nvPr/>
        </p:nvCxnSpPr>
        <p:spPr bwMode="auto">
          <a:xfrm>
            <a:off x="1243145" y="3636082"/>
            <a:ext cx="801874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直線接點 12"/>
          <p:cNvCxnSpPr>
            <a:stCxn id="7" idx="0"/>
            <a:endCxn id="14" idx="2"/>
          </p:cNvCxnSpPr>
          <p:nvPr/>
        </p:nvCxnSpPr>
        <p:spPr bwMode="auto">
          <a:xfrm flipV="1">
            <a:off x="1018737" y="3203697"/>
            <a:ext cx="0" cy="36037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文字方塊 13"/>
          <p:cNvSpPr txBox="1"/>
          <p:nvPr/>
        </p:nvSpPr>
        <p:spPr>
          <a:xfrm>
            <a:off x="-73870" y="2742032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104.12.24</a:t>
            </a:r>
          </a:p>
          <a:p>
            <a:pPr algn="ctr"/>
            <a:r>
              <a:rPr lang="zh-TW" altLang="en-US" sz="1200" dirty="0"/>
              <a:t>本局</a:t>
            </a:r>
            <a:r>
              <a:rPr lang="zh-TW" altLang="en-US" sz="1200" dirty="0" smtClean="0"/>
              <a:t>第</a:t>
            </a:r>
            <a:r>
              <a:rPr lang="en-US" altLang="zh-TW" sz="1200" dirty="0" smtClean="0"/>
              <a:t>94</a:t>
            </a:r>
            <a:r>
              <a:rPr lang="zh-TW" altLang="en-US" sz="1200" dirty="0" smtClean="0"/>
              <a:t>次定期業務會報決議</a:t>
            </a:r>
            <a:endParaRPr lang="zh-TW" altLang="en-US" sz="1200" dirty="0"/>
          </a:p>
        </p:txBody>
      </p:sp>
      <p:cxnSp>
        <p:nvCxnSpPr>
          <p:cNvPr id="16" name="直線接點 15"/>
          <p:cNvCxnSpPr>
            <a:stCxn id="9" idx="4"/>
            <a:endCxn id="17" idx="0"/>
          </p:cNvCxnSpPr>
          <p:nvPr/>
        </p:nvCxnSpPr>
        <p:spPr bwMode="auto">
          <a:xfrm>
            <a:off x="1171137" y="3708090"/>
            <a:ext cx="0" cy="42588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文字方塊 16"/>
          <p:cNvSpPr txBox="1"/>
          <p:nvPr/>
        </p:nvSpPr>
        <p:spPr>
          <a:xfrm>
            <a:off x="617139" y="413397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104.12.31</a:t>
            </a:r>
          </a:p>
          <a:p>
            <a:pPr algn="ctr"/>
            <a:r>
              <a:rPr lang="zh-TW" altLang="en-US" sz="1200" dirty="0" smtClean="0"/>
              <a:t>成立工作小組</a:t>
            </a:r>
            <a:endParaRPr lang="zh-TW" altLang="en-US" sz="1200" dirty="0"/>
          </a:p>
        </p:txBody>
      </p:sp>
      <p:sp>
        <p:nvSpPr>
          <p:cNvPr id="19" name="流程圖: 接點 18"/>
          <p:cNvSpPr/>
          <p:nvPr/>
        </p:nvSpPr>
        <p:spPr bwMode="auto">
          <a:xfrm>
            <a:off x="2045019" y="3564074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30" name="文字方塊 29"/>
          <p:cNvSpPr txBox="1"/>
          <p:nvPr/>
        </p:nvSpPr>
        <p:spPr>
          <a:xfrm>
            <a:off x="1409141" y="2123577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105.1.29</a:t>
            </a:r>
          </a:p>
          <a:p>
            <a:pPr algn="ctr"/>
            <a:r>
              <a:rPr lang="zh-TW" altLang="en-US" sz="1200" dirty="0" smtClean="0"/>
              <a:t>召開啟動會議並請</a:t>
            </a:r>
            <a:endParaRPr lang="en-US" altLang="zh-TW" sz="1200" dirty="0" smtClean="0"/>
          </a:p>
          <a:p>
            <a:pPr algn="ctr"/>
            <a:r>
              <a:rPr lang="zh-TW" altLang="en-US" sz="1200" dirty="0"/>
              <a:t>蔡教授敦仁</a:t>
            </a:r>
            <a:r>
              <a:rPr lang="zh-TW" altLang="en-US" sz="1200" dirty="0" smtClean="0"/>
              <a:t>講授</a:t>
            </a:r>
            <a:endParaRPr lang="zh-TW" altLang="en-US" sz="1200" dirty="0"/>
          </a:p>
        </p:txBody>
      </p:sp>
      <p:cxnSp>
        <p:nvCxnSpPr>
          <p:cNvPr id="32" name="直線接點 31"/>
          <p:cNvCxnSpPr>
            <a:stCxn id="19" idx="0"/>
            <a:endCxn id="30" idx="2"/>
          </p:cNvCxnSpPr>
          <p:nvPr/>
        </p:nvCxnSpPr>
        <p:spPr bwMode="auto">
          <a:xfrm flipV="1">
            <a:off x="2117027" y="2769908"/>
            <a:ext cx="0" cy="79416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直線接點 32"/>
          <p:cNvCxnSpPr>
            <a:stCxn id="19" idx="6"/>
            <a:endCxn id="37" idx="2"/>
          </p:cNvCxnSpPr>
          <p:nvPr/>
        </p:nvCxnSpPr>
        <p:spPr bwMode="auto">
          <a:xfrm>
            <a:off x="2189035" y="3636082"/>
            <a:ext cx="769726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流程圖: 接點 36"/>
          <p:cNvSpPr/>
          <p:nvPr/>
        </p:nvSpPr>
        <p:spPr bwMode="auto">
          <a:xfrm>
            <a:off x="2958761" y="3564074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39" name="文字方塊 38"/>
          <p:cNvSpPr txBox="1"/>
          <p:nvPr/>
        </p:nvSpPr>
        <p:spPr>
          <a:xfrm>
            <a:off x="2015106" y="4133970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105.3.2</a:t>
            </a:r>
          </a:p>
          <a:p>
            <a:pPr algn="ctr"/>
            <a:r>
              <a:rPr lang="zh-TW" altLang="en-US" sz="1200" dirty="0"/>
              <a:t>第二次工作小組</a:t>
            </a:r>
            <a:r>
              <a:rPr lang="zh-TW" altLang="en-US" sz="1200" dirty="0" smtClean="0"/>
              <a:t>會議</a:t>
            </a:r>
            <a:endParaRPr lang="en-US" altLang="zh-TW" sz="1200" dirty="0" smtClean="0"/>
          </a:p>
          <a:p>
            <a:pPr algn="ctr"/>
            <a:r>
              <a:rPr lang="zh-TW" altLang="en-US" sz="1200" dirty="0" smtClean="0"/>
              <a:t>定義</a:t>
            </a:r>
            <a:r>
              <a:rPr lang="zh-TW" altLang="en-US" sz="1200" dirty="0"/>
              <a:t>隱私權政策及驗證</a:t>
            </a:r>
            <a:r>
              <a:rPr lang="zh-TW" altLang="en-US" sz="1200" dirty="0" smtClean="0"/>
              <a:t>範圍</a:t>
            </a:r>
            <a:endParaRPr lang="en-US" altLang="zh-TW" sz="1200" dirty="0" smtClean="0"/>
          </a:p>
        </p:txBody>
      </p:sp>
      <p:cxnSp>
        <p:nvCxnSpPr>
          <p:cNvPr id="42" name="直線接點 41"/>
          <p:cNvCxnSpPr>
            <a:stCxn id="37" idx="4"/>
            <a:endCxn id="39" idx="0"/>
          </p:cNvCxnSpPr>
          <p:nvPr/>
        </p:nvCxnSpPr>
        <p:spPr bwMode="auto">
          <a:xfrm>
            <a:off x="3030769" y="3708090"/>
            <a:ext cx="0" cy="42588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直線接點 43"/>
          <p:cNvCxnSpPr>
            <a:stCxn id="37" idx="6"/>
            <a:endCxn id="48" idx="2"/>
          </p:cNvCxnSpPr>
          <p:nvPr/>
        </p:nvCxnSpPr>
        <p:spPr bwMode="auto">
          <a:xfrm>
            <a:off x="3102777" y="3636082"/>
            <a:ext cx="691118" cy="8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流程圖: 接點 47"/>
          <p:cNvSpPr/>
          <p:nvPr/>
        </p:nvSpPr>
        <p:spPr bwMode="auto">
          <a:xfrm>
            <a:off x="3793895" y="3564887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54" name="文字方塊 53"/>
          <p:cNvSpPr txBox="1"/>
          <p:nvPr/>
        </p:nvSpPr>
        <p:spPr>
          <a:xfrm>
            <a:off x="2388576" y="2541346"/>
            <a:ext cx="29546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105.4.21</a:t>
            </a:r>
          </a:p>
          <a:p>
            <a:pPr algn="ctr"/>
            <a:r>
              <a:rPr lang="zh-TW" altLang="en-US" sz="1200" dirty="0"/>
              <a:t>第三次工作小組</a:t>
            </a:r>
            <a:r>
              <a:rPr lang="zh-TW" altLang="en-US" sz="1200" dirty="0" smtClean="0"/>
              <a:t>會議</a:t>
            </a:r>
            <a:endParaRPr lang="en-US" altLang="zh-TW" sz="1200" dirty="0" smtClean="0"/>
          </a:p>
          <a:p>
            <a:pPr algn="ctr"/>
            <a:r>
              <a:rPr lang="zh-TW" altLang="en-US" sz="1200" dirty="0" smtClean="0"/>
              <a:t>定義</a:t>
            </a:r>
            <a:r>
              <a:rPr lang="zh-TW" altLang="en-US" sz="1200" dirty="0"/>
              <a:t>去識別化範圍內容</a:t>
            </a:r>
            <a:r>
              <a:rPr lang="zh-TW" altLang="en-US" sz="1200" dirty="0" smtClean="0"/>
              <a:t>型態及去識別作法</a:t>
            </a:r>
            <a:endParaRPr lang="en-US" altLang="zh-TW" sz="1200" dirty="0" smtClean="0"/>
          </a:p>
        </p:txBody>
      </p:sp>
      <p:cxnSp>
        <p:nvCxnSpPr>
          <p:cNvPr id="56" name="直線接點 55"/>
          <p:cNvCxnSpPr>
            <a:stCxn id="54" idx="2"/>
            <a:endCxn id="48" idx="0"/>
          </p:cNvCxnSpPr>
          <p:nvPr/>
        </p:nvCxnSpPr>
        <p:spPr bwMode="auto">
          <a:xfrm flipH="1">
            <a:off x="3865903" y="3187677"/>
            <a:ext cx="1" cy="37721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直線接點 56"/>
          <p:cNvCxnSpPr>
            <a:stCxn id="48" idx="6"/>
            <a:endCxn id="62" idx="2"/>
          </p:cNvCxnSpPr>
          <p:nvPr/>
        </p:nvCxnSpPr>
        <p:spPr bwMode="auto">
          <a:xfrm flipV="1">
            <a:off x="3937911" y="3636082"/>
            <a:ext cx="1009026" cy="8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2" name="流程圖: 接點 61"/>
          <p:cNvSpPr/>
          <p:nvPr/>
        </p:nvSpPr>
        <p:spPr bwMode="auto">
          <a:xfrm>
            <a:off x="4946937" y="3564074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cxnSp>
        <p:nvCxnSpPr>
          <p:cNvPr id="66" name="直線接點 65"/>
          <p:cNvCxnSpPr>
            <a:stCxn id="62" idx="4"/>
            <a:endCxn id="69" idx="0"/>
          </p:cNvCxnSpPr>
          <p:nvPr/>
        </p:nvCxnSpPr>
        <p:spPr bwMode="auto">
          <a:xfrm>
            <a:off x="5018945" y="3708090"/>
            <a:ext cx="0" cy="90778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9" name="文字方塊 68"/>
          <p:cNvSpPr txBox="1"/>
          <p:nvPr/>
        </p:nvSpPr>
        <p:spPr>
          <a:xfrm>
            <a:off x="3772450" y="4615872"/>
            <a:ext cx="24929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105.7.4</a:t>
            </a:r>
          </a:p>
          <a:p>
            <a:pPr algn="ctr"/>
            <a:r>
              <a:rPr lang="zh-TW" altLang="en-US" sz="1200" dirty="0" smtClean="0"/>
              <a:t>第四次</a:t>
            </a:r>
            <a:r>
              <a:rPr lang="zh-TW" altLang="en-US" sz="1200" dirty="0"/>
              <a:t>工作小組</a:t>
            </a:r>
            <a:r>
              <a:rPr lang="zh-TW" altLang="en-US" sz="1200" dirty="0" smtClean="0"/>
              <a:t>會議</a:t>
            </a:r>
            <a:endParaRPr lang="en-US" altLang="zh-TW" sz="1200" dirty="0" smtClean="0"/>
          </a:p>
          <a:p>
            <a:pPr algn="ctr"/>
            <a:r>
              <a:rPr lang="zh-TW" altLang="en-US" sz="1200" dirty="0" smtClean="0"/>
              <a:t>審查個人資料去識別化作業規範、</a:t>
            </a:r>
            <a:endParaRPr lang="en-US" altLang="zh-TW" sz="1200" dirty="0" smtClean="0"/>
          </a:p>
          <a:p>
            <a:pPr algn="ctr"/>
            <a:r>
              <a:rPr lang="zh-TW" altLang="en-US" sz="1200" dirty="0" smtClean="0"/>
              <a:t>個人隱私保護聲明、成立專案小組</a:t>
            </a:r>
            <a:endParaRPr lang="en-US" altLang="zh-TW" sz="1200" dirty="0" smtClean="0"/>
          </a:p>
        </p:txBody>
      </p:sp>
      <p:cxnSp>
        <p:nvCxnSpPr>
          <p:cNvPr id="74" name="直線接點 73"/>
          <p:cNvCxnSpPr>
            <a:stCxn id="62" idx="6"/>
            <a:endCxn id="75" idx="2"/>
          </p:cNvCxnSpPr>
          <p:nvPr/>
        </p:nvCxnSpPr>
        <p:spPr bwMode="auto">
          <a:xfrm>
            <a:off x="5090953" y="3636082"/>
            <a:ext cx="447102" cy="8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5" name="流程圖: 接點 74"/>
          <p:cNvSpPr/>
          <p:nvPr/>
        </p:nvSpPr>
        <p:spPr bwMode="auto">
          <a:xfrm>
            <a:off x="5538055" y="3564887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80" name="文字方塊 79"/>
          <p:cNvSpPr txBox="1"/>
          <p:nvPr/>
        </p:nvSpPr>
        <p:spPr>
          <a:xfrm>
            <a:off x="4968127" y="2156686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105.8.3</a:t>
            </a:r>
          </a:p>
          <a:p>
            <a:pPr algn="ctr"/>
            <a:r>
              <a:rPr lang="zh-TW" altLang="en-US" sz="1200" dirty="0" smtClean="0"/>
              <a:t>第一次教育訓練</a:t>
            </a:r>
            <a:endParaRPr lang="en-US" altLang="zh-TW" sz="1200" dirty="0" smtClean="0"/>
          </a:p>
        </p:txBody>
      </p:sp>
      <p:cxnSp>
        <p:nvCxnSpPr>
          <p:cNvPr id="81" name="直線接點 80"/>
          <p:cNvCxnSpPr>
            <a:stCxn id="80" idx="2"/>
            <a:endCxn id="75" idx="0"/>
          </p:cNvCxnSpPr>
          <p:nvPr/>
        </p:nvCxnSpPr>
        <p:spPr bwMode="auto">
          <a:xfrm>
            <a:off x="5599069" y="2618351"/>
            <a:ext cx="10994" cy="9465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直線接點 83"/>
          <p:cNvCxnSpPr>
            <a:stCxn id="75" idx="6"/>
            <a:endCxn id="85" idx="2"/>
          </p:cNvCxnSpPr>
          <p:nvPr/>
        </p:nvCxnSpPr>
        <p:spPr bwMode="auto">
          <a:xfrm>
            <a:off x="5682071" y="3636895"/>
            <a:ext cx="780902" cy="4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5" name="流程圖: 接點 84"/>
          <p:cNvSpPr/>
          <p:nvPr/>
        </p:nvSpPr>
        <p:spPr bwMode="auto">
          <a:xfrm>
            <a:off x="6462973" y="3565375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34" name="文字方塊 33"/>
          <p:cNvSpPr txBox="1"/>
          <p:nvPr/>
        </p:nvSpPr>
        <p:spPr>
          <a:xfrm>
            <a:off x="5526574" y="4162469"/>
            <a:ext cx="2031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105.9.30</a:t>
            </a:r>
          </a:p>
          <a:p>
            <a:pPr algn="ctr"/>
            <a:r>
              <a:rPr lang="zh-TW" altLang="en-US" sz="1200" dirty="0" smtClean="0"/>
              <a:t>第五次</a:t>
            </a:r>
            <a:r>
              <a:rPr lang="zh-TW" altLang="en-US" sz="1200" dirty="0"/>
              <a:t>工作小組</a:t>
            </a:r>
            <a:r>
              <a:rPr lang="zh-TW" altLang="en-US" sz="1200" dirty="0" smtClean="0"/>
              <a:t>會議</a:t>
            </a:r>
            <a:endParaRPr lang="en-US" altLang="zh-TW" sz="1200" dirty="0" smtClean="0"/>
          </a:p>
          <a:p>
            <a:pPr algn="ctr"/>
            <a:r>
              <a:rPr lang="zh-TW" altLang="en-US" sz="1200" dirty="0" smtClean="0"/>
              <a:t>審查</a:t>
            </a:r>
            <a:r>
              <a:rPr lang="zh-TW" altLang="en-US" sz="1200" dirty="0"/>
              <a:t>個人資料去識別化</a:t>
            </a:r>
            <a:r>
              <a:rPr lang="zh-TW" altLang="en-US" sz="1200" dirty="0" smtClean="0"/>
              <a:t>計畫</a:t>
            </a:r>
            <a:endParaRPr lang="en-US" altLang="zh-TW" sz="1200" dirty="0" smtClean="0"/>
          </a:p>
        </p:txBody>
      </p:sp>
      <p:cxnSp>
        <p:nvCxnSpPr>
          <p:cNvPr id="35" name="直線接點 34"/>
          <p:cNvCxnSpPr>
            <a:stCxn id="85" idx="4"/>
            <a:endCxn id="34" idx="0"/>
          </p:cNvCxnSpPr>
          <p:nvPr/>
        </p:nvCxnSpPr>
        <p:spPr bwMode="auto">
          <a:xfrm>
            <a:off x="6534981" y="3709391"/>
            <a:ext cx="7256" cy="45307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直線接點 37"/>
          <p:cNvCxnSpPr>
            <a:stCxn id="85" idx="6"/>
            <a:endCxn id="40" idx="2"/>
          </p:cNvCxnSpPr>
          <p:nvPr/>
        </p:nvCxnSpPr>
        <p:spPr bwMode="auto">
          <a:xfrm flipV="1">
            <a:off x="6606989" y="3636895"/>
            <a:ext cx="365146" cy="4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流程圖: 接點 39"/>
          <p:cNvSpPr/>
          <p:nvPr/>
        </p:nvSpPr>
        <p:spPr bwMode="auto">
          <a:xfrm>
            <a:off x="6972135" y="3564887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cxnSp>
        <p:nvCxnSpPr>
          <p:cNvPr id="41" name="直線接點 40"/>
          <p:cNvCxnSpPr>
            <a:stCxn id="45" idx="2"/>
            <a:endCxn id="40" idx="0"/>
          </p:cNvCxnSpPr>
          <p:nvPr/>
        </p:nvCxnSpPr>
        <p:spPr bwMode="auto">
          <a:xfrm flipH="1">
            <a:off x="7044143" y="3003011"/>
            <a:ext cx="729" cy="56187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文字方塊 44"/>
          <p:cNvSpPr txBox="1"/>
          <p:nvPr/>
        </p:nvSpPr>
        <p:spPr>
          <a:xfrm>
            <a:off x="6413930" y="2541346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105.10.31</a:t>
            </a:r>
          </a:p>
          <a:p>
            <a:pPr algn="ctr"/>
            <a:r>
              <a:rPr lang="zh-TW" altLang="en-US" sz="1200" dirty="0" smtClean="0"/>
              <a:t>第二次教育訓練</a:t>
            </a:r>
            <a:endParaRPr lang="en-US" altLang="zh-TW" sz="1200" dirty="0" smtClean="0"/>
          </a:p>
        </p:txBody>
      </p:sp>
      <p:cxnSp>
        <p:nvCxnSpPr>
          <p:cNvPr id="52" name="直線接點 51"/>
          <p:cNvCxnSpPr>
            <a:stCxn id="40" idx="6"/>
            <a:endCxn id="53" idx="2"/>
          </p:cNvCxnSpPr>
          <p:nvPr/>
        </p:nvCxnSpPr>
        <p:spPr bwMode="auto">
          <a:xfrm flipV="1">
            <a:off x="7116151" y="3636082"/>
            <a:ext cx="348467" cy="8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流程圖: 接點 52"/>
          <p:cNvSpPr/>
          <p:nvPr/>
        </p:nvSpPr>
        <p:spPr bwMode="auto">
          <a:xfrm>
            <a:off x="7464618" y="3564074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cxnSp>
        <p:nvCxnSpPr>
          <p:cNvPr id="58" name="直線接點 57"/>
          <p:cNvCxnSpPr>
            <a:stCxn id="53" idx="4"/>
            <a:endCxn id="60" idx="0"/>
          </p:cNvCxnSpPr>
          <p:nvPr/>
        </p:nvCxnSpPr>
        <p:spPr bwMode="auto">
          <a:xfrm>
            <a:off x="7536626" y="3708090"/>
            <a:ext cx="9081" cy="111979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0" name="文字方塊 59"/>
          <p:cNvSpPr txBox="1"/>
          <p:nvPr/>
        </p:nvSpPr>
        <p:spPr>
          <a:xfrm>
            <a:off x="6991708" y="4827885"/>
            <a:ext cx="1107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105.11.30</a:t>
            </a:r>
          </a:p>
          <a:p>
            <a:pPr algn="ctr"/>
            <a:r>
              <a:rPr lang="zh-TW" altLang="en-US" sz="1200" dirty="0"/>
              <a:t>內部</a:t>
            </a:r>
            <a:r>
              <a:rPr lang="zh-TW" altLang="en-US" sz="1200" dirty="0" smtClean="0"/>
              <a:t>稽核、</a:t>
            </a:r>
            <a:endParaRPr lang="en-US" altLang="zh-TW" sz="1200" dirty="0" smtClean="0"/>
          </a:p>
          <a:p>
            <a:pPr algn="ctr"/>
            <a:r>
              <a:rPr lang="zh-TW" altLang="en-US" sz="1200" dirty="0" smtClean="0"/>
              <a:t>提出驗證申請</a:t>
            </a:r>
            <a:endParaRPr lang="en-US" altLang="zh-TW" sz="1200" dirty="0"/>
          </a:p>
        </p:txBody>
      </p:sp>
      <p:cxnSp>
        <p:nvCxnSpPr>
          <p:cNvPr id="63" name="直線接點 62"/>
          <p:cNvCxnSpPr>
            <a:stCxn id="53" idx="6"/>
            <a:endCxn id="64" idx="2"/>
          </p:cNvCxnSpPr>
          <p:nvPr/>
        </p:nvCxnSpPr>
        <p:spPr bwMode="auto">
          <a:xfrm>
            <a:off x="7608634" y="3636082"/>
            <a:ext cx="63398" cy="13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流程圖: 接點 63"/>
          <p:cNvSpPr/>
          <p:nvPr/>
        </p:nvSpPr>
        <p:spPr bwMode="auto">
          <a:xfrm>
            <a:off x="7672032" y="3565375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0" name="文字方塊 69"/>
          <p:cNvSpPr txBox="1"/>
          <p:nvPr/>
        </p:nvSpPr>
        <p:spPr>
          <a:xfrm>
            <a:off x="7449941" y="1963142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105.12.6</a:t>
            </a:r>
          </a:p>
          <a:p>
            <a:pPr algn="ctr"/>
            <a:r>
              <a:rPr lang="en-US" altLang="zh-TW" sz="1200" dirty="0" smtClean="0"/>
              <a:t>ETC</a:t>
            </a:r>
            <a:r>
              <a:rPr lang="zh-TW" altLang="en-US" sz="1200" dirty="0" smtClean="0"/>
              <a:t>現場訪談</a:t>
            </a:r>
            <a:endParaRPr lang="en-US" altLang="zh-TW" sz="1200" dirty="0" smtClean="0"/>
          </a:p>
        </p:txBody>
      </p:sp>
      <p:cxnSp>
        <p:nvCxnSpPr>
          <p:cNvPr id="71" name="直線接點 70"/>
          <p:cNvCxnSpPr>
            <a:endCxn id="64" idx="0"/>
          </p:cNvCxnSpPr>
          <p:nvPr/>
        </p:nvCxnSpPr>
        <p:spPr bwMode="auto">
          <a:xfrm flipH="1">
            <a:off x="7744040" y="2424807"/>
            <a:ext cx="11628" cy="114056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6" name="流程圖: 接點 75"/>
          <p:cNvSpPr/>
          <p:nvPr/>
        </p:nvSpPr>
        <p:spPr bwMode="auto">
          <a:xfrm>
            <a:off x="7816048" y="3565375"/>
            <a:ext cx="144016" cy="144016"/>
          </a:xfrm>
          <a:prstGeom prst="flowChartConnector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77" name="文字方塊 76"/>
          <p:cNvSpPr txBox="1"/>
          <p:nvPr/>
        </p:nvSpPr>
        <p:spPr>
          <a:xfrm>
            <a:off x="7334059" y="408833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/>
              <a:t>105.12.7</a:t>
            </a:r>
          </a:p>
          <a:p>
            <a:pPr algn="ctr"/>
            <a:r>
              <a:rPr lang="zh-TW" altLang="en-US" sz="1200" dirty="0"/>
              <a:t>管理</a:t>
            </a:r>
            <a:r>
              <a:rPr lang="zh-TW" altLang="en-US" sz="1200" dirty="0" smtClean="0"/>
              <a:t>審查會議</a:t>
            </a:r>
            <a:endParaRPr lang="en-US" altLang="zh-TW" sz="1200" dirty="0" smtClean="0"/>
          </a:p>
        </p:txBody>
      </p:sp>
      <p:cxnSp>
        <p:nvCxnSpPr>
          <p:cNvPr id="78" name="直線接點 77"/>
          <p:cNvCxnSpPr>
            <a:stCxn id="76" idx="4"/>
            <a:endCxn id="77" idx="0"/>
          </p:cNvCxnSpPr>
          <p:nvPr/>
        </p:nvCxnSpPr>
        <p:spPr bwMode="auto">
          <a:xfrm>
            <a:off x="7888056" y="3709391"/>
            <a:ext cx="1" cy="37893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直線接點 81"/>
          <p:cNvCxnSpPr>
            <a:stCxn id="76" idx="6"/>
            <a:endCxn id="83" idx="2"/>
          </p:cNvCxnSpPr>
          <p:nvPr/>
        </p:nvCxnSpPr>
        <p:spPr bwMode="auto">
          <a:xfrm flipV="1">
            <a:off x="7960064" y="3636082"/>
            <a:ext cx="126603" cy="130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3" name="流程圖: 接點 82"/>
          <p:cNvSpPr/>
          <p:nvPr/>
        </p:nvSpPr>
        <p:spPr bwMode="auto">
          <a:xfrm>
            <a:off x="8086667" y="3564074"/>
            <a:ext cx="144016" cy="144016"/>
          </a:xfrm>
          <a:prstGeom prst="flowChartConnector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新細明體" pitchFamily="18" charset="-120"/>
            </a:endParaRPr>
          </a:p>
        </p:txBody>
      </p:sp>
      <p:cxnSp>
        <p:nvCxnSpPr>
          <p:cNvPr id="86" name="直線接點 85"/>
          <p:cNvCxnSpPr>
            <a:endCxn id="83" idx="0"/>
          </p:cNvCxnSpPr>
          <p:nvPr/>
        </p:nvCxnSpPr>
        <p:spPr bwMode="auto">
          <a:xfrm flipH="1">
            <a:off x="8158675" y="3065822"/>
            <a:ext cx="730" cy="498252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7" name="文字方塊 86"/>
          <p:cNvSpPr txBox="1"/>
          <p:nvPr/>
        </p:nvSpPr>
        <p:spPr>
          <a:xfrm>
            <a:off x="7888057" y="2622967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1200" dirty="0" smtClean="0">
                <a:solidFill>
                  <a:srgbClr val="FF0000"/>
                </a:solidFill>
              </a:rPr>
              <a:t>105.12.21~22</a:t>
            </a:r>
          </a:p>
          <a:p>
            <a:pPr algn="ctr"/>
            <a:r>
              <a:rPr lang="en-US" altLang="zh-TW" sz="1200" dirty="0" smtClean="0">
                <a:solidFill>
                  <a:srgbClr val="FF0000"/>
                </a:solidFill>
              </a:rPr>
              <a:t>ETC</a:t>
            </a:r>
            <a:r>
              <a:rPr lang="zh-TW" altLang="en-US" sz="1200" dirty="0" smtClean="0">
                <a:solidFill>
                  <a:srgbClr val="FF0000"/>
                </a:solidFill>
              </a:rPr>
              <a:t>現場驗證</a:t>
            </a:r>
            <a:endParaRPr lang="en-US" altLang="zh-TW" sz="1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613571"/>
      </p:ext>
    </p:extLst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rgbClr val="7030A0"/>
                </a:solidFill>
              </a:rPr>
              <a:t>本局個人資料去識別化過程</a:t>
            </a:r>
            <a:r>
              <a:rPr lang="en-US" altLang="zh-TW" dirty="0" smtClean="0">
                <a:solidFill>
                  <a:srgbClr val="7030A0"/>
                </a:solidFill>
              </a:rPr>
              <a:t>(</a:t>
            </a:r>
            <a:r>
              <a:rPr lang="zh-TW" altLang="en-US" dirty="0" smtClean="0">
                <a:solidFill>
                  <a:srgbClr val="7030A0"/>
                </a:solidFill>
              </a:rPr>
              <a:t>三</a:t>
            </a:r>
            <a:r>
              <a:rPr lang="en-US" altLang="zh-TW" dirty="0" smtClean="0">
                <a:solidFill>
                  <a:srgbClr val="7030A0"/>
                </a:solidFill>
              </a:rPr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90600" y="990600"/>
            <a:ext cx="7469188" cy="638200"/>
          </a:xfrm>
        </p:spPr>
        <p:txBody>
          <a:bodyPr/>
          <a:lstStyle/>
          <a:p>
            <a:r>
              <a:rPr lang="zh-TW" altLang="en-US" dirty="0" smtClean="0"/>
              <a:t>各階文件</a:t>
            </a:r>
            <a:endParaRPr lang="zh-TW" altLang="en-US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D12F2EE-F649-439B-8CBE-4063BFC77B14}" type="slidenum">
              <a:rPr lang="en-US" altLang="zh-TW" smtClean="0"/>
              <a:pPr/>
              <a:t>8</a:t>
            </a:fld>
            <a:endParaRPr lang="en-US" altLang="zh-TW"/>
          </a:p>
        </p:txBody>
      </p:sp>
      <p:sp>
        <p:nvSpPr>
          <p:cNvPr id="7" name="文字方塊 6"/>
          <p:cNvSpPr txBox="1"/>
          <p:nvPr/>
        </p:nvSpPr>
        <p:spPr>
          <a:xfrm>
            <a:off x="899592" y="191171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一階文件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cxnSp>
        <p:nvCxnSpPr>
          <p:cNvPr id="9" name="直線接點 8"/>
          <p:cNvCxnSpPr/>
          <p:nvPr/>
        </p:nvCxnSpPr>
        <p:spPr bwMode="auto">
          <a:xfrm>
            <a:off x="882214" y="2708920"/>
            <a:ext cx="79208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圓角矩形 10"/>
          <p:cNvSpPr/>
          <p:nvPr/>
        </p:nvSpPr>
        <p:spPr bwMode="auto">
          <a:xfrm>
            <a:off x="2602022" y="1709734"/>
            <a:ext cx="1968490" cy="63914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IM1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6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資訊安全管理手冊</a:t>
            </a:r>
            <a:endParaRPr kumimoji="1" lang="zh-TW" altLang="en-US" sz="1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2" name="圓角矩形 11"/>
          <p:cNvSpPr/>
          <p:nvPr/>
        </p:nvSpPr>
        <p:spPr bwMode="auto">
          <a:xfrm>
            <a:off x="4762262" y="2006271"/>
            <a:ext cx="1944216" cy="639148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ISO/IEC 29101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控制適用性聲明書</a:t>
            </a:r>
            <a:endParaRPr kumimoji="1" lang="zh-TW" altLang="en-US" sz="1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3" name="圓角矩形 12"/>
          <p:cNvSpPr/>
          <p:nvPr/>
        </p:nvSpPr>
        <p:spPr bwMode="auto">
          <a:xfrm>
            <a:off x="6848095" y="2005412"/>
            <a:ext cx="1944216" cy="640866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16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個人資料</a:t>
            </a:r>
            <a:r>
              <a:rPr lang="zh-TW" altLang="en-US" sz="1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隱私</a:t>
            </a:r>
            <a:endParaRPr lang="en-US" altLang="zh-TW" sz="1600" dirty="0" smtClean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1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保護</a:t>
            </a:r>
            <a:r>
              <a:rPr lang="zh-TW" altLang="en-US" sz="16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聲明</a:t>
            </a:r>
            <a:endParaRPr kumimoji="1" lang="zh-TW" altLang="en-US" sz="1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923866" y="3067241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二階文件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cxnSp>
        <p:nvCxnSpPr>
          <p:cNvPr id="15" name="直線接點 14"/>
          <p:cNvCxnSpPr/>
          <p:nvPr/>
        </p:nvCxnSpPr>
        <p:spPr bwMode="auto">
          <a:xfrm>
            <a:off x="1071352" y="5085184"/>
            <a:ext cx="79208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圓角矩形 15"/>
          <p:cNvSpPr/>
          <p:nvPr/>
        </p:nvSpPr>
        <p:spPr bwMode="auto">
          <a:xfrm>
            <a:off x="2626296" y="2865263"/>
            <a:ext cx="1944216" cy="563738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IM2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資訊安全作業</a:t>
            </a: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規範</a:t>
            </a:r>
            <a:endParaRPr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7" name="圓角矩形 16"/>
          <p:cNvSpPr/>
          <p:nvPr/>
        </p:nvSpPr>
        <p:spPr bwMode="auto">
          <a:xfrm>
            <a:off x="4644008" y="3226143"/>
            <a:ext cx="2330018" cy="562898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zh-TW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IMP-900-001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個人</a:t>
            </a: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資料保護作業規範</a:t>
            </a:r>
            <a:endParaRPr kumimoji="1" lang="zh-TW" alt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8" name="圓角矩形 17"/>
          <p:cNvSpPr/>
          <p:nvPr/>
        </p:nvSpPr>
        <p:spPr bwMode="auto">
          <a:xfrm>
            <a:off x="6568791" y="3874517"/>
            <a:ext cx="2502824" cy="648072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zh-TW" sz="1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IMP-800-001</a:t>
            </a:r>
          </a:p>
          <a:p>
            <a:pPr algn="ctr"/>
            <a:r>
              <a:rPr lang="zh-TW" altLang="en-US" sz="16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個人</a:t>
            </a:r>
            <a:r>
              <a:rPr lang="zh-TW" altLang="en-US" sz="1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資料去識別化作業規範</a:t>
            </a:r>
            <a:endParaRPr kumimoji="1" lang="zh-TW" altLang="en-US" sz="1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2325218" y="3507592"/>
            <a:ext cx="2339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本局所有文件</a:t>
            </a:r>
            <a:r>
              <a:rPr lang="en-US" altLang="zh-TW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,</a:t>
            </a:r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資料適用</a:t>
            </a:r>
            <a:endParaRPr lang="zh-TW" altLang="en-US" sz="16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4404349" y="384614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依法蒐集</a:t>
            </a:r>
            <a:r>
              <a:rPr lang="en-US" altLang="zh-TW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,</a:t>
            </a:r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處理</a:t>
            </a:r>
            <a:r>
              <a:rPr lang="en-US" altLang="zh-TW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,</a:t>
            </a:r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利用之</a:t>
            </a:r>
            <a:endParaRPr lang="en-US" altLang="zh-TW" sz="16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16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個人</a:t>
            </a:r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r>
              <a:rPr lang="en-US" altLang="zh-TW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(PII)</a:t>
            </a:r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適用</a:t>
            </a:r>
            <a:endParaRPr lang="zh-TW" altLang="en-US" sz="16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6772072" y="4500409"/>
            <a:ext cx="23391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含個人資料</a:t>
            </a:r>
            <a:r>
              <a:rPr lang="en-US" altLang="zh-TW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(PII)</a:t>
            </a:r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之檔案</a:t>
            </a:r>
            <a:endParaRPr lang="en-US" altLang="zh-TW" sz="16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16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目的</a:t>
            </a:r>
            <a:r>
              <a:rPr lang="zh-TW" altLang="en-US" sz="16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外利用及開放適用</a:t>
            </a:r>
            <a:endParaRPr lang="zh-TW" altLang="en-US" sz="16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1005339" y="5301208"/>
            <a:ext cx="2414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三、四階文件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3" name="圓角矩形 22"/>
          <p:cNvSpPr/>
          <p:nvPr/>
        </p:nvSpPr>
        <p:spPr bwMode="auto">
          <a:xfrm>
            <a:off x="3387412" y="5309387"/>
            <a:ext cx="1944216" cy="563738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6" name="圓角矩形 25"/>
          <p:cNvSpPr/>
          <p:nvPr/>
        </p:nvSpPr>
        <p:spPr bwMode="auto">
          <a:xfrm>
            <a:off x="3539812" y="5461787"/>
            <a:ext cx="1944216" cy="563738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7" name="圓角矩形 26"/>
          <p:cNvSpPr/>
          <p:nvPr/>
        </p:nvSpPr>
        <p:spPr bwMode="auto">
          <a:xfrm>
            <a:off x="3692212" y="5614187"/>
            <a:ext cx="1944216" cy="563738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程序書</a:t>
            </a:r>
            <a:r>
              <a:rPr lang="en-US" altLang="zh-TW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表單</a:t>
            </a:r>
            <a:r>
              <a:rPr lang="en-US" altLang="zh-TW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endParaRPr lang="en-US" altLang="zh-TW" sz="1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紀錄</a:t>
            </a:r>
            <a:r>
              <a:rPr lang="en-US" altLang="zh-TW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報告</a:t>
            </a:r>
            <a:endParaRPr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8" name="圓角矩形 27"/>
          <p:cNvSpPr/>
          <p:nvPr/>
        </p:nvSpPr>
        <p:spPr bwMode="auto">
          <a:xfrm>
            <a:off x="5968410" y="5320063"/>
            <a:ext cx="2708046" cy="434269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16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個人資料去識別化計畫</a:t>
            </a:r>
            <a:endParaRPr lang="en-US" altLang="zh-TW" sz="1600" dirty="0" smtClean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9" name="圓角矩形 28"/>
          <p:cNvSpPr/>
          <p:nvPr/>
        </p:nvSpPr>
        <p:spPr bwMode="auto">
          <a:xfrm>
            <a:off x="5968410" y="5738641"/>
            <a:ext cx="2708046" cy="434269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1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個人</a:t>
            </a:r>
            <a:r>
              <a:rPr lang="zh-TW" altLang="en-US" sz="16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資料去識別化測試報告</a:t>
            </a:r>
            <a:endParaRPr lang="en-US" altLang="zh-TW" sz="1600" dirty="0" smtClean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0" name="圓角矩形 29"/>
          <p:cNvSpPr/>
          <p:nvPr/>
        </p:nvSpPr>
        <p:spPr bwMode="auto">
          <a:xfrm>
            <a:off x="5952418" y="6187495"/>
            <a:ext cx="2724038" cy="434269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zh-TW" altLang="en-US" sz="1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個人</a:t>
            </a:r>
            <a:r>
              <a:rPr lang="zh-TW" altLang="en-US" sz="16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資料去連結資料檔案說明</a:t>
            </a:r>
            <a:endParaRPr lang="en-US" altLang="zh-TW" sz="1600" dirty="0" smtClean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3939848"/>
      </p:ext>
    </p:extLst>
  </p:cSld>
  <p:clrMapOvr>
    <a:masterClrMapping/>
  </p:clrMapOvr>
  <p:transition spd="slow">
    <p:fade thruBlk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驗證登錄邊境查核(草案)簡報-99">
  <a:themeElements>
    <a:clrScheme name="驗證登錄邊境查核(草案)簡報-99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驗證登錄邊境查核(草案)簡報-99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原創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新細明體" pitchFamily="18" charset="-120"/>
          </a:defRPr>
        </a:defPPr>
      </a:lstStyle>
    </a:lnDef>
  </a:objectDefaults>
  <a:extraClrSchemeLst>
    <a:extraClrScheme>
      <a:clrScheme name="驗證登錄邊境查核(草案)簡報-99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驗證登錄邊境查核(草案)簡報-99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驗證登錄邊境查核(草案)簡報-99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驗證登錄邊境查核(草案)簡報-99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驗證登錄邊境查核(草案)簡報-99</Template>
  <TotalTime>2563</TotalTime>
  <Words>863</Words>
  <Application>Microsoft Office PowerPoint</Application>
  <PresentationFormat>如螢幕大小 (4:3)</PresentationFormat>
  <Paragraphs>170</Paragraphs>
  <Slides>12</Slides>
  <Notes>12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驗證登錄邊境查核(草案)簡報-99</vt:lpstr>
      <vt:lpstr>主題式開放資料推動策略及個人資料去識別化過程驗證</vt:lpstr>
      <vt:lpstr>大綱</vt:lpstr>
      <vt:lpstr>本局主題式開放資料推動策略(一)</vt:lpstr>
      <vt:lpstr>本局主題式開放資料推動策略(二)</vt:lpstr>
      <vt:lpstr>個資去識別化過程驗證要求及 控制措施(一)</vt:lpstr>
      <vt:lpstr>個資去識別化過程驗證要求及 控制措施(二) </vt:lpstr>
      <vt:lpstr>本局個人資料去識別化過程(一)</vt:lpstr>
      <vt:lpstr>本局個人資料去識別化過程(二)</vt:lpstr>
      <vt:lpstr>本局個人資料去識別化過程(三)</vt:lpstr>
      <vt:lpstr>本局個人資料去識別化過程(四)</vt:lpstr>
      <vt:lpstr>結語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0</dc:title>
  <dc:creator>BSMI</dc:creator>
  <cp:lastModifiedBy>Snowfox.Hsiao</cp:lastModifiedBy>
  <cp:revision>117</cp:revision>
  <cp:lastPrinted>2016-12-12T05:38:23Z</cp:lastPrinted>
  <dcterms:created xsi:type="dcterms:W3CDTF">2010-07-07T06:57:47Z</dcterms:created>
  <dcterms:modified xsi:type="dcterms:W3CDTF">2016-12-14T05:56:55Z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完成日期">
    <vt:filetime>2006-02-09T16:00:00Z</vt:filetime>
  </property>
</Properties>
</file>